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
  </p:notesMasterIdLst>
  <p:handoutMasterIdLst>
    <p:handoutMasterId r:id="rId17"/>
  </p:handoutMasterIdLst>
  <p:sldIdLst>
    <p:sldId id="295" r:id="rId2"/>
    <p:sldId id="288" r:id="rId3"/>
    <p:sldId id="361" r:id="rId4"/>
    <p:sldId id="326" r:id="rId5"/>
    <p:sldId id="362" r:id="rId6"/>
    <p:sldId id="354" r:id="rId7"/>
    <p:sldId id="353" r:id="rId8"/>
    <p:sldId id="359" r:id="rId9"/>
    <p:sldId id="363" r:id="rId10"/>
    <p:sldId id="356" r:id="rId11"/>
    <p:sldId id="357" r:id="rId12"/>
    <p:sldId id="358" r:id="rId13"/>
    <p:sldId id="364" r:id="rId14"/>
    <p:sldId id="35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00"/>
    <a:srgbClr val="E9E9E9"/>
    <a:srgbClr val="DD8A51"/>
    <a:srgbClr val="DE8D56"/>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81" autoAdjust="0"/>
    <p:restoredTop sz="94704" autoAdjust="0"/>
  </p:normalViewPr>
  <p:slideViewPr>
    <p:cSldViewPr snapToGrid="0">
      <p:cViewPr>
        <p:scale>
          <a:sx n="60" d="100"/>
          <a:sy n="60" d="100"/>
        </p:scale>
        <p:origin x="-1022" y="-1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Grid="0">
      <p:cViewPr varScale="1">
        <p:scale>
          <a:sx n="85" d="100"/>
          <a:sy n="85" d="100"/>
        </p:scale>
        <p:origin x="-94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35F61B-B8FA-46E7-B303-BD10ED2EE5E3}" type="datetimeFigureOut">
              <a:rPr lang="zh-CN" altLang="en-US" smtClean="0"/>
              <a:t>2019/2/8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180BF-18D2-4A69-86AA-9E9765A0315C}" type="slidenum">
              <a:rPr lang="zh-CN" altLang="en-US" smtClean="0"/>
              <a:t>‹#›</a:t>
            </a:fld>
            <a:endParaRPr lang="zh-CN" altLang="en-US"/>
          </a:p>
        </p:txBody>
      </p:sp>
    </p:spTree>
    <p:extLst>
      <p:ext uri="{BB962C8B-B14F-4D97-AF65-F5344CB8AC3E}">
        <p14:creationId xmlns:p14="http://schemas.microsoft.com/office/powerpoint/2010/main" val="1861701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BC55A-B926-4135-8B07-D0222DC13AD9}" type="datetimeFigureOut">
              <a:rPr lang="zh-CN" altLang="en-US" smtClean="0"/>
              <a:t>2019/2/8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2B186-E0E0-4D76-B02B-DC2D40E6BEC3}" type="slidenum">
              <a:rPr lang="zh-CN" altLang="en-US" smtClean="0"/>
              <a:t>‹#›</a:t>
            </a:fld>
            <a:endParaRPr lang="zh-CN" altLang="en-US"/>
          </a:p>
        </p:txBody>
      </p:sp>
    </p:spTree>
    <p:extLst>
      <p:ext uri="{BB962C8B-B14F-4D97-AF65-F5344CB8AC3E}">
        <p14:creationId xmlns:p14="http://schemas.microsoft.com/office/powerpoint/2010/main" val="65348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12B186-E0E0-4D76-B02B-DC2D40E6BEC3}"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12B186-E0E0-4D76-B02B-DC2D40E6BEC3}"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12B186-E0E0-4D76-B02B-DC2D40E6BEC3}"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07661" y="-16042"/>
            <a:ext cx="11875792" cy="684957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086545-1775-4BB8-88B7-FED5408436D2}" type="datetimeFigureOut">
              <a:rPr lang="zh-CN" altLang="en-US" smtClean="0"/>
              <a:t>2019/2/8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68BD7-AB45-4D3C-BBEC-0D73AF5C08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086545-1775-4BB8-88B7-FED5408436D2}" type="datetimeFigureOut">
              <a:rPr lang="zh-CN" altLang="en-US" smtClean="0"/>
              <a:t>2019/2/8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68BD7-AB45-4D3C-BBEC-0D73AF5C08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E9E9E9"/>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300162" y="109768"/>
            <a:ext cx="11490781" cy="662751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086545-1775-4BB8-88B7-FED5408436D2}" type="datetimeFigureOut">
              <a:rPr lang="zh-CN" altLang="en-US" smtClean="0"/>
              <a:t>2019/2/8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68BD7-AB45-4D3C-BBEC-0D73AF5C08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086545-1775-4BB8-88B7-FED5408436D2}" type="datetimeFigureOut">
              <a:rPr lang="zh-CN" altLang="en-US" smtClean="0"/>
              <a:t>2019/2/8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468BD7-AB45-4D3C-BBEC-0D73AF5C0899}" type="slidenum">
              <a:rPr lang="zh-CN" altLang="en-US" smtClean="0"/>
              <a:t>‹#›</a:t>
            </a:fld>
            <a:endParaRPr lang="zh-CN" altLang="en-US"/>
          </a:p>
        </p:txBody>
      </p:sp>
      <p:sp>
        <p:nvSpPr>
          <p:cNvPr id="11" name="矩形 10"/>
          <p:cNvSpPr/>
          <p:nvPr userDrawn="1"/>
        </p:nvSpPr>
        <p:spPr>
          <a:xfrm>
            <a:off x="8635188" y="6421441"/>
            <a:ext cx="775136" cy="246221"/>
          </a:xfrm>
          <a:prstGeom prst="rect">
            <a:avLst/>
          </a:prstGeom>
        </p:spPr>
        <p:txBody>
          <a:bodyPr wrap="square">
            <a:spAutoFit/>
          </a:bodyPr>
          <a:lstStyle/>
          <a:p>
            <a:r>
              <a:rPr lang="en-US" altLang="zh-CN" sz="100" dirty="0">
                <a:solidFill>
                  <a:schemeClr val="bg2"/>
                </a:solidFill>
                <a:latin typeface="Calibri" panose="020F0502020204030204"/>
                <a:ea typeface="宋体" panose="02010600030101010101" pitchFamily="2" charset="-122"/>
              </a:rPr>
              <a:t>PPT</a:t>
            </a:r>
            <a:r>
              <a:rPr lang="zh-CN" altLang="en-US" sz="100" dirty="0">
                <a:solidFill>
                  <a:schemeClr val="bg2"/>
                </a:solidFill>
                <a:latin typeface="Calibri" panose="020F0502020204030204"/>
                <a:ea typeface="宋体" panose="02010600030101010101" pitchFamily="2" charset="-122"/>
              </a:rPr>
              <a:t>模板下载：</a:t>
            </a:r>
            <a:r>
              <a:rPr lang="en-US" altLang="zh-CN" sz="100" dirty="0">
                <a:solidFill>
                  <a:schemeClr val="bg2"/>
                </a:solidFill>
                <a:latin typeface="Calibri" panose="020F0502020204030204"/>
                <a:ea typeface="宋体" panose="02010600030101010101" pitchFamily="2" charset="-122"/>
              </a:rPr>
              <a:t>www.1ppt.com/moban/     </a:t>
            </a:r>
            <a:r>
              <a:rPr lang="zh-CN" altLang="en-US" sz="100" dirty="0">
                <a:solidFill>
                  <a:schemeClr val="bg2"/>
                </a:solidFill>
                <a:latin typeface="Calibri" panose="020F0502020204030204"/>
                <a:ea typeface="宋体" panose="02010600030101010101" pitchFamily="2" charset="-122"/>
              </a:rPr>
              <a:t>行业</a:t>
            </a:r>
            <a:r>
              <a:rPr lang="en-US" altLang="zh-CN" sz="100" dirty="0">
                <a:solidFill>
                  <a:schemeClr val="bg2"/>
                </a:solidFill>
                <a:latin typeface="Calibri" panose="020F0502020204030204"/>
                <a:ea typeface="宋体" panose="02010600030101010101" pitchFamily="2" charset="-122"/>
              </a:rPr>
              <a:t>PPT</a:t>
            </a:r>
            <a:r>
              <a:rPr lang="zh-CN" altLang="en-US" sz="100" dirty="0">
                <a:solidFill>
                  <a:schemeClr val="bg2"/>
                </a:solidFill>
                <a:latin typeface="Calibri" panose="020F0502020204030204"/>
                <a:ea typeface="宋体" panose="02010600030101010101" pitchFamily="2" charset="-122"/>
              </a:rPr>
              <a:t>模板：</a:t>
            </a:r>
            <a:r>
              <a:rPr lang="en-US" altLang="zh-CN" sz="100" dirty="0">
                <a:solidFill>
                  <a:schemeClr val="bg2"/>
                </a:solidFill>
                <a:latin typeface="Calibri" panose="020F0502020204030204"/>
                <a:ea typeface="宋体" panose="02010600030101010101" pitchFamily="2" charset="-122"/>
              </a:rPr>
              <a:t>www.1ppt.com/hangye/ </a:t>
            </a:r>
          </a:p>
          <a:p>
            <a:r>
              <a:rPr lang="zh-CN" altLang="en-US" sz="100" dirty="0">
                <a:solidFill>
                  <a:schemeClr val="bg2"/>
                </a:solidFill>
                <a:latin typeface="Calibri" panose="020F0502020204030204"/>
                <a:ea typeface="宋体" panose="02010600030101010101" pitchFamily="2" charset="-122"/>
              </a:rPr>
              <a:t>节日</a:t>
            </a:r>
            <a:r>
              <a:rPr lang="en-US" altLang="zh-CN" sz="100" dirty="0">
                <a:solidFill>
                  <a:schemeClr val="bg2"/>
                </a:solidFill>
                <a:latin typeface="Calibri" panose="020F0502020204030204"/>
                <a:ea typeface="宋体" panose="02010600030101010101" pitchFamily="2" charset="-122"/>
              </a:rPr>
              <a:t>PPT</a:t>
            </a:r>
            <a:r>
              <a:rPr lang="zh-CN" altLang="en-US" sz="100" dirty="0">
                <a:solidFill>
                  <a:schemeClr val="bg2"/>
                </a:solidFill>
                <a:latin typeface="Calibri" panose="020F0502020204030204"/>
                <a:ea typeface="宋体" panose="02010600030101010101" pitchFamily="2" charset="-122"/>
              </a:rPr>
              <a:t>模板：</a:t>
            </a:r>
            <a:r>
              <a:rPr lang="en-US" altLang="zh-CN" sz="100" dirty="0">
                <a:solidFill>
                  <a:schemeClr val="bg2"/>
                </a:solidFill>
                <a:latin typeface="Calibri" panose="020F0502020204030204"/>
                <a:ea typeface="宋体" panose="02010600030101010101" pitchFamily="2" charset="-122"/>
              </a:rPr>
              <a:t>www.1ppt.com/jieri/           PPT</a:t>
            </a:r>
            <a:r>
              <a:rPr lang="zh-CN" altLang="en-US" sz="100" dirty="0">
                <a:solidFill>
                  <a:schemeClr val="bg2"/>
                </a:solidFill>
                <a:latin typeface="Calibri" panose="020F0502020204030204"/>
                <a:ea typeface="宋体" panose="02010600030101010101" pitchFamily="2" charset="-122"/>
              </a:rPr>
              <a:t>素材下载：</a:t>
            </a:r>
            <a:r>
              <a:rPr lang="en-US" altLang="zh-CN" sz="100" dirty="0">
                <a:solidFill>
                  <a:schemeClr val="bg2"/>
                </a:solidFill>
                <a:latin typeface="Calibri" panose="020F0502020204030204"/>
                <a:ea typeface="宋体" panose="02010600030101010101" pitchFamily="2" charset="-122"/>
              </a:rPr>
              <a:t>www.1ppt.com/sucai/</a:t>
            </a:r>
          </a:p>
          <a:p>
            <a:r>
              <a:rPr lang="en-US" altLang="zh-CN" sz="100" dirty="0">
                <a:solidFill>
                  <a:schemeClr val="bg2"/>
                </a:solidFill>
                <a:latin typeface="Calibri" panose="020F0502020204030204"/>
                <a:ea typeface="宋体" panose="02010600030101010101" pitchFamily="2" charset="-122"/>
              </a:rPr>
              <a:t>PPT</a:t>
            </a:r>
            <a:r>
              <a:rPr lang="zh-CN" altLang="en-US" sz="100" dirty="0">
                <a:solidFill>
                  <a:schemeClr val="bg2"/>
                </a:solidFill>
                <a:latin typeface="Calibri" panose="020F0502020204030204"/>
                <a:ea typeface="宋体" panose="02010600030101010101" pitchFamily="2" charset="-122"/>
              </a:rPr>
              <a:t>背景图片：</a:t>
            </a:r>
            <a:r>
              <a:rPr lang="en-US" altLang="zh-CN" sz="100" dirty="0">
                <a:solidFill>
                  <a:schemeClr val="bg2"/>
                </a:solidFill>
                <a:latin typeface="Calibri" panose="020F0502020204030204"/>
                <a:ea typeface="宋体" panose="02010600030101010101" pitchFamily="2" charset="-122"/>
              </a:rPr>
              <a:t>www.1ppt.com/beijing/      PPT</a:t>
            </a:r>
            <a:r>
              <a:rPr lang="zh-CN" altLang="en-US" sz="100" dirty="0">
                <a:solidFill>
                  <a:schemeClr val="bg2"/>
                </a:solidFill>
                <a:latin typeface="Calibri" panose="020F0502020204030204"/>
                <a:ea typeface="宋体" panose="02010600030101010101" pitchFamily="2" charset="-122"/>
              </a:rPr>
              <a:t>图表下载：</a:t>
            </a:r>
            <a:r>
              <a:rPr lang="en-US" altLang="zh-CN" sz="100" dirty="0">
                <a:solidFill>
                  <a:schemeClr val="bg2"/>
                </a:solidFill>
                <a:latin typeface="Calibri" panose="020F0502020204030204"/>
                <a:ea typeface="宋体" panose="02010600030101010101" pitchFamily="2" charset="-122"/>
              </a:rPr>
              <a:t>www.1ppt.com/tubiao/      </a:t>
            </a:r>
          </a:p>
          <a:p>
            <a:r>
              <a:rPr lang="zh-CN" altLang="en-US" sz="100" dirty="0">
                <a:solidFill>
                  <a:schemeClr val="bg2"/>
                </a:solidFill>
                <a:latin typeface="Calibri" panose="020F0502020204030204"/>
                <a:ea typeface="宋体" panose="02010600030101010101" pitchFamily="2" charset="-122"/>
              </a:rPr>
              <a:t>优秀</a:t>
            </a:r>
            <a:r>
              <a:rPr lang="en-US" altLang="zh-CN" sz="100" dirty="0">
                <a:solidFill>
                  <a:schemeClr val="bg2"/>
                </a:solidFill>
                <a:latin typeface="Calibri" panose="020F0502020204030204"/>
                <a:ea typeface="宋体" panose="02010600030101010101" pitchFamily="2" charset="-122"/>
              </a:rPr>
              <a:t>PPT</a:t>
            </a:r>
            <a:r>
              <a:rPr lang="zh-CN" altLang="en-US" sz="100" dirty="0">
                <a:solidFill>
                  <a:schemeClr val="bg2"/>
                </a:solidFill>
                <a:latin typeface="Calibri" panose="020F0502020204030204"/>
                <a:ea typeface="宋体" panose="02010600030101010101" pitchFamily="2" charset="-122"/>
              </a:rPr>
              <a:t>下载：</a:t>
            </a:r>
            <a:r>
              <a:rPr lang="en-US" altLang="zh-CN" sz="100" dirty="0">
                <a:solidFill>
                  <a:schemeClr val="bg2"/>
                </a:solidFill>
                <a:latin typeface="Calibri" panose="020F0502020204030204"/>
                <a:ea typeface="宋体" panose="02010600030101010101" pitchFamily="2" charset="-122"/>
              </a:rPr>
              <a:t>www.1ppt.com/xiazai/        PPT</a:t>
            </a:r>
            <a:r>
              <a:rPr lang="zh-CN" altLang="en-US" sz="100" dirty="0">
                <a:solidFill>
                  <a:schemeClr val="bg2"/>
                </a:solidFill>
                <a:latin typeface="Calibri" panose="020F0502020204030204"/>
                <a:ea typeface="宋体" panose="02010600030101010101" pitchFamily="2" charset="-122"/>
              </a:rPr>
              <a:t>教程： </a:t>
            </a:r>
            <a:r>
              <a:rPr lang="en-US" altLang="zh-CN" sz="100" dirty="0">
                <a:solidFill>
                  <a:schemeClr val="bg2"/>
                </a:solidFill>
                <a:latin typeface="Calibri" panose="020F0502020204030204"/>
                <a:ea typeface="宋体" panose="02010600030101010101" pitchFamily="2" charset="-122"/>
              </a:rPr>
              <a:t>www.1ppt.com/powerpoint/      </a:t>
            </a:r>
          </a:p>
          <a:p>
            <a:r>
              <a:rPr lang="en-US" altLang="zh-CN" sz="100" dirty="0">
                <a:solidFill>
                  <a:schemeClr val="bg2"/>
                </a:solidFill>
                <a:latin typeface="Calibri" panose="020F0502020204030204"/>
                <a:ea typeface="宋体" panose="02010600030101010101" pitchFamily="2" charset="-122"/>
              </a:rPr>
              <a:t>Word</a:t>
            </a:r>
            <a:r>
              <a:rPr lang="zh-CN" altLang="en-US" sz="100" dirty="0">
                <a:solidFill>
                  <a:schemeClr val="bg2"/>
                </a:solidFill>
                <a:latin typeface="Calibri" panose="020F0502020204030204"/>
                <a:ea typeface="宋体" panose="02010600030101010101" pitchFamily="2" charset="-122"/>
              </a:rPr>
              <a:t>教程： </a:t>
            </a:r>
            <a:r>
              <a:rPr lang="en-US" altLang="zh-CN" sz="100" dirty="0">
                <a:solidFill>
                  <a:schemeClr val="bg2"/>
                </a:solidFill>
                <a:latin typeface="Calibri" panose="020F0502020204030204"/>
                <a:ea typeface="宋体" panose="02010600030101010101" pitchFamily="2" charset="-122"/>
              </a:rPr>
              <a:t>www.1ppt.com/word/              Excel</a:t>
            </a:r>
            <a:r>
              <a:rPr lang="zh-CN" altLang="en-US" sz="100" dirty="0">
                <a:solidFill>
                  <a:schemeClr val="bg2"/>
                </a:solidFill>
                <a:latin typeface="Calibri" panose="020F0502020204030204"/>
                <a:ea typeface="宋体" panose="02010600030101010101" pitchFamily="2" charset="-122"/>
              </a:rPr>
              <a:t>教程：</a:t>
            </a:r>
            <a:r>
              <a:rPr lang="en-US" altLang="zh-CN" sz="100" dirty="0">
                <a:solidFill>
                  <a:schemeClr val="bg2"/>
                </a:solidFill>
                <a:latin typeface="Calibri" panose="020F0502020204030204"/>
                <a:ea typeface="宋体" panose="02010600030101010101" pitchFamily="2" charset="-122"/>
              </a:rPr>
              <a:t>www.1ppt.com/excel/  </a:t>
            </a:r>
          </a:p>
          <a:p>
            <a:r>
              <a:rPr lang="zh-CN" altLang="en-US" sz="100" dirty="0">
                <a:solidFill>
                  <a:schemeClr val="bg2"/>
                </a:solidFill>
                <a:latin typeface="Calibri" panose="020F0502020204030204"/>
                <a:ea typeface="宋体" panose="02010600030101010101" pitchFamily="2" charset="-122"/>
              </a:rPr>
              <a:t>资料下载：</a:t>
            </a:r>
            <a:r>
              <a:rPr lang="en-US" altLang="zh-CN" sz="100" dirty="0">
                <a:solidFill>
                  <a:schemeClr val="bg2"/>
                </a:solidFill>
                <a:latin typeface="Calibri" panose="020F0502020204030204"/>
                <a:ea typeface="宋体" panose="02010600030101010101" pitchFamily="2" charset="-122"/>
              </a:rPr>
              <a:t>www.1ppt.com/ziliao/                PPT</a:t>
            </a:r>
            <a:r>
              <a:rPr lang="zh-CN" altLang="en-US" sz="100" dirty="0">
                <a:solidFill>
                  <a:schemeClr val="bg2"/>
                </a:solidFill>
                <a:latin typeface="Calibri" panose="020F0502020204030204"/>
                <a:ea typeface="宋体" panose="02010600030101010101" pitchFamily="2" charset="-122"/>
              </a:rPr>
              <a:t>课件下载：</a:t>
            </a:r>
            <a:r>
              <a:rPr lang="en-US" altLang="zh-CN" sz="100" dirty="0">
                <a:solidFill>
                  <a:schemeClr val="bg2"/>
                </a:solidFill>
                <a:latin typeface="Calibri" panose="020F0502020204030204"/>
                <a:ea typeface="宋体" panose="02010600030101010101" pitchFamily="2" charset="-122"/>
              </a:rPr>
              <a:t>www.1ppt.com/kejian/ </a:t>
            </a:r>
          </a:p>
          <a:p>
            <a:r>
              <a:rPr lang="zh-CN" altLang="en-US" sz="100" dirty="0">
                <a:solidFill>
                  <a:schemeClr val="bg2"/>
                </a:solidFill>
                <a:latin typeface="Calibri" panose="020F0502020204030204"/>
                <a:ea typeface="宋体" panose="02010600030101010101" pitchFamily="2" charset="-122"/>
              </a:rPr>
              <a:t>范文下载：</a:t>
            </a:r>
            <a:r>
              <a:rPr lang="en-US" altLang="zh-CN" sz="100" dirty="0">
                <a:solidFill>
                  <a:schemeClr val="bg2"/>
                </a:solidFill>
                <a:latin typeface="Calibri" panose="020F0502020204030204"/>
                <a:ea typeface="宋体" panose="02010600030101010101" pitchFamily="2" charset="-122"/>
              </a:rPr>
              <a:t>www.1ppt.com/fanwen/             </a:t>
            </a:r>
            <a:r>
              <a:rPr lang="zh-CN" altLang="en-US" sz="100" dirty="0">
                <a:solidFill>
                  <a:schemeClr val="bg2"/>
                </a:solidFill>
                <a:latin typeface="Calibri" panose="020F0502020204030204"/>
                <a:ea typeface="宋体" panose="02010600030101010101" pitchFamily="2" charset="-122"/>
              </a:rPr>
              <a:t>试卷下载：</a:t>
            </a:r>
            <a:r>
              <a:rPr lang="en-US" altLang="zh-CN" sz="100" dirty="0">
                <a:solidFill>
                  <a:schemeClr val="bg2"/>
                </a:solidFill>
                <a:latin typeface="Calibri" panose="020F0502020204030204"/>
                <a:ea typeface="宋体" panose="02010600030101010101" pitchFamily="2" charset="-122"/>
              </a:rPr>
              <a:t>www.1ppt.com/shiti/  </a:t>
            </a:r>
          </a:p>
          <a:p>
            <a:r>
              <a:rPr lang="zh-CN" altLang="en-US" sz="100" dirty="0">
                <a:solidFill>
                  <a:schemeClr val="bg2"/>
                </a:solidFill>
                <a:latin typeface="Calibri" panose="020F0502020204030204"/>
                <a:ea typeface="宋体" panose="02010600030101010101" pitchFamily="2" charset="-122"/>
              </a:rPr>
              <a:t>教案下载：</a:t>
            </a:r>
            <a:r>
              <a:rPr lang="en-US" altLang="zh-CN" sz="100" dirty="0">
                <a:solidFill>
                  <a:schemeClr val="bg2"/>
                </a:solidFill>
                <a:latin typeface="Calibri" panose="020F0502020204030204"/>
                <a:ea typeface="宋体" panose="02010600030101010101" pitchFamily="2" charset="-122"/>
              </a:rPr>
              <a:t>www.1ppt.com/jiaoan/  </a:t>
            </a:r>
            <a:r>
              <a:rPr lang="en-US" altLang="zh-CN" sz="100" dirty="0" smtClean="0">
                <a:solidFill>
                  <a:schemeClr val="bg2"/>
                </a:solidFill>
                <a:latin typeface="Calibri" panose="020F0502020204030204"/>
                <a:ea typeface="宋体" panose="02010600030101010101" pitchFamily="2" charset="-122"/>
              </a:rPr>
              <a:t>      </a:t>
            </a:r>
            <a:endParaRPr lang="en-US" altLang="zh-CN" sz="100" dirty="0">
              <a:solidFill>
                <a:schemeClr val="bg2"/>
              </a:solidFill>
              <a:latin typeface="Calibri" panose="020F0502020204030204"/>
              <a:ea typeface="宋体" panose="02010600030101010101" pitchFamily="2" charset="-122"/>
            </a:endParaRPr>
          </a:p>
          <a:p>
            <a:r>
              <a:rPr lang="zh-CN" altLang="en-US" sz="100" dirty="0" smtClean="0">
                <a:solidFill>
                  <a:schemeClr val="bg2"/>
                </a:solidFill>
                <a:latin typeface="Calibri" panose="020F0502020204030204"/>
                <a:ea typeface="宋体" panose="02010600030101010101" pitchFamily="2" charset="-122"/>
              </a:rPr>
              <a:t>字体下载：</a:t>
            </a:r>
            <a:r>
              <a:rPr lang="en-US" altLang="zh-CN" sz="100" dirty="0" smtClean="0">
                <a:solidFill>
                  <a:schemeClr val="bg2"/>
                </a:solidFill>
                <a:latin typeface="Calibri" panose="020F0502020204030204"/>
                <a:ea typeface="宋体" panose="02010600030101010101" pitchFamily="2" charset="-122"/>
              </a:rPr>
              <a:t>www.1ppt.com/ziti/</a:t>
            </a:r>
            <a:endParaRPr lang="en-US" altLang="zh-CN" sz="100" dirty="0">
              <a:solidFill>
                <a:schemeClr val="bg2"/>
              </a:solidFill>
              <a:latin typeface="Calibri" panose="020F0502020204030204"/>
              <a:ea typeface="宋体" panose="02010600030101010101" pitchFamily="2" charset="-122"/>
            </a:endParaRPr>
          </a:p>
          <a:p>
            <a:r>
              <a:rPr lang="en-US" altLang="zh-CN" sz="100" dirty="0">
                <a:solidFill>
                  <a:schemeClr val="bg2"/>
                </a:solidFill>
                <a:latin typeface="Calibri" panose="020F0502020204030204"/>
                <a:ea typeface="宋体" panose="02010600030101010101" pitchFamily="2" charset="-122"/>
              </a:rPr>
              <a:t> </a:t>
            </a:r>
            <a:endParaRPr lang="zh-CN" altLang="en-US" sz="100" dirty="0">
              <a:solidFill>
                <a:schemeClr val="bg2"/>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086545-1775-4BB8-88B7-FED5408436D2}" type="datetimeFigureOut">
              <a:rPr lang="zh-CN" altLang="en-US" smtClean="0"/>
              <a:t>2019/2/8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468BD7-AB45-4D3C-BBEC-0D73AF5C08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086545-1775-4BB8-88B7-FED5408436D2}" type="datetimeFigureOut">
              <a:rPr lang="zh-CN" altLang="en-US" smtClean="0"/>
              <a:t>2019/2/8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68BD7-AB45-4D3C-BBEC-0D73AF5C08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086545-1775-4BB8-88B7-FED5408436D2}" type="datetimeFigureOut">
              <a:rPr lang="zh-CN" altLang="en-US" smtClean="0"/>
              <a:t>2019/2/8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68BD7-AB45-4D3C-BBEC-0D73AF5C08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fld id="{06086545-1775-4BB8-88B7-FED5408436D2}" type="datetimeFigureOut">
              <a:rPr lang="zh-CN" altLang="en-US" smtClean="0"/>
              <a:t>2019/2/8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fld id="{26468BD7-AB45-4D3C-BBEC-0D73AF5C0899}"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dfw.wa.gov/gallery/albums/Flora/LEAF.sized.jpg" TargetMode="External"/><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dfw.wa.gov/gallery/albums/Flora/LEAF.sized.jpg" TargetMode="External"/><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4"/>
          <p:cNvSpPr>
            <a:spLocks noEditPoints="1"/>
          </p:cNvSpPr>
          <p:nvPr/>
        </p:nvSpPr>
        <p:spPr bwMode="auto">
          <a:xfrm>
            <a:off x="0" y="6248400"/>
            <a:ext cx="12192000" cy="609600"/>
          </a:xfrm>
          <a:custGeom>
            <a:avLst/>
            <a:gdLst>
              <a:gd name="T0" fmla="*/ 26877 w 4763"/>
              <a:gd name="T1" fmla="*/ 223092 h 166"/>
              <a:gd name="T2" fmla="*/ 9086406 w 4763"/>
              <a:gd name="T3" fmla="*/ 385590 h 166"/>
              <a:gd name="T4" fmla="*/ 8558461 w 4763"/>
              <a:gd name="T5" fmla="*/ 289193 h 166"/>
              <a:gd name="T6" fmla="*/ 8168742 w 4763"/>
              <a:gd name="T7" fmla="*/ 300210 h 166"/>
              <a:gd name="T8" fmla="*/ 7827018 w 4763"/>
              <a:gd name="T9" fmla="*/ 195549 h 166"/>
              <a:gd name="T10" fmla="*/ 7556327 w 4763"/>
              <a:gd name="T11" fmla="*/ 242371 h 166"/>
              <a:gd name="T12" fmla="*/ 7345149 w 4763"/>
              <a:gd name="T13" fmla="*/ 286439 h 166"/>
              <a:gd name="T14" fmla="*/ 7093655 w 4763"/>
              <a:gd name="T15" fmla="*/ 297455 h 166"/>
              <a:gd name="T16" fmla="*/ 6842162 w 4763"/>
              <a:gd name="T17" fmla="*/ 245125 h 166"/>
              <a:gd name="T18" fmla="*/ 6542673 w 4763"/>
              <a:gd name="T19" fmla="*/ 278176 h 166"/>
              <a:gd name="T20" fmla="*/ 6168312 w 4763"/>
              <a:gd name="T21" fmla="*/ 256142 h 166"/>
              <a:gd name="T22" fmla="*/ 5732518 w 4763"/>
              <a:gd name="T23" fmla="*/ 388345 h 166"/>
              <a:gd name="T24" fmla="*/ 5202654 w 4763"/>
              <a:gd name="T25" fmla="*/ 110169 h 166"/>
              <a:gd name="T26" fmla="*/ 4791817 w 4763"/>
              <a:gd name="T27" fmla="*/ 192795 h 166"/>
              <a:gd name="T28" fmla="*/ 4444333 w 4763"/>
              <a:gd name="T29" fmla="*/ 129448 h 166"/>
              <a:gd name="T30" fmla="*/ 4131406 w 4763"/>
              <a:gd name="T31" fmla="*/ 209320 h 166"/>
              <a:gd name="T32" fmla="*/ 3937507 w 4763"/>
              <a:gd name="T33" fmla="*/ 212075 h 166"/>
              <a:gd name="T34" fmla="*/ 3680254 w 4763"/>
              <a:gd name="T35" fmla="*/ 258896 h 166"/>
              <a:gd name="T36" fmla="*/ 3426840 w 4763"/>
              <a:gd name="T37" fmla="*/ 223092 h 166"/>
              <a:gd name="T38" fmla="*/ 3127352 w 4763"/>
              <a:gd name="T39" fmla="*/ 355294 h 166"/>
              <a:gd name="T40" fmla="*/ 2768349 w 4763"/>
              <a:gd name="T41" fmla="*/ 336014 h 166"/>
              <a:gd name="T42" fmla="*/ 2363272 w 4763"/>
              <a:gd name="T43" fmla="*/ 134957 h 166"/>
              <a:gd name="T44" fmla="*/ 1791172 w 4763"/>
              <a:gd name="T45" fmla="*/ 258896 h 166"/>
              <a:gd name="T46" fmla="*/ 1388014 w 4763"/>
              <a:gd name="T47" fmla="*/ 269913 h 166"/>
              <a:gd name="T48" fmla="*/ 1009814 w 4763"/>
              <a:gd name="T49" fmla="*/ 264405 h 166"/>
              <a:gd name="T50" fmla="*/ 737203 w 4763"/>
              <a:gd name="T51" fmla="*/ 179024 h 166"/>
              <a:gd name="T52" fmla="*/ 506827 w 4763"/>
              <a:gd name="T53" fmla="*/ 212075 h 166"/>
              <a:gd name="T54" fmla="*/ 268772 w 4763"/>
              <a:gd name="T55" fmla="*/ 214829 h 166"/>
              <a:gd name="T56" fmla="*/ 28797 w 4763"/>
              <a:gd name="T57" fmla="*/ 300210 h 166"/>
              <a:gd name="T58" fmla="*/ 153584 w 4763"/>
              <a:gd name="T59" fmla="*/ 250634 h 166"/>
              <a:gd name="T60" fmla="*/ 460752 w 4763"/>
              <a:gd name="T61" fmla="*/ 324998 h 166"/>
              <a:gd name="T62" fmla="*/ 558661 w 4763"/>
              <a:gd name="T63" fmla="*/ 231354 h 166"/>
              <a:gd name="T64" fmla="*/ 691127 w 4763"/>
              <a:gd name="T65" fmla="*/ 371819 h 166"/>
              <a:gd name="T66" fmla="*/ 863909 w 4763"/>
              <a:gd name="T67" fmla="*/ 198304 h 166"/>
              <a:gd name="T68" fmla="*/ 957979 w 4763"/>
              <a:gd name="T69" fmla="*/ 264405 h 166"/>
              <a:gd name="T70" fmla="*/ 1146120 w 4763"/>
              <a:gd name="T71" fmla="*/ 324998 h 166"/>
              <a:gd name="T72" fmla="*/ 1816129 w 4763"/>
              <a:gd name="T73" fmla="*/ 322243 h 166"/>
              <a:gd name="T74" fmla="*/ 2426625 w 4763"/>
              <a:gd name="T75" fmla="*/ 415887 h 166"/>
              <a:gd name="T76" fmla="*/ 2570610 w 4763"/>
              <a:gd name="T77" fmla="*/ 264405 h 166"/>
              <a:gd name="T78" fmla="*/ 2827863 w 4763"/>
              <a:gd name="T79" fmla="*/ 415887 h 166"/>
              <a:gd name="T80" fmla="*/ 2969928 w 4763"/>
              <a:gd name="T81" fmla="*/ 374573 h 166"/>
              <a:gd name="T82" fmla="*/ 3465236 w 4763"/>
              <a:gd name="T83" fmla="*/ 327752 h 166"/>
              <a:gd name="T84" fmla="*/ 3818479 w 4763"/>
              <a:gd name="T85" fmla="*/ 344277 h 166"/>
              <a:gd name="T86" fmla="*/ 3958624 w 4763"/>
              <a:gd name="T87" fmla="*/ 223092 h 166"/>
              <a:gd name="T88" fmla="*/ 4096850 w 4763"/>
              <a:gd name="T89" fmla="*/ 278176 h 166"/>
              <a:gd name="T90" fmla="*/ 4185161 w 4763"/>
              <a:gd name="T91" fmla="*/ 201058 h 166"/>
              <a:gd name="T92" fmla="*/ 4371381 w 4763"/>
              <a:gd name="T93" fmla="*/ 358048 h 166"/>
              <a:gd name="T94" fmla="*/ 4442414 w 4763"/>
              <a:gd name="T95" fmla="*/ 264405 h 166"/>
              <a:gd name="T96" fmla="*/ 4918524 w 4763"/>
              <a:gd name="T97" fmla="*/ 333260 h 166"/>
              <a:gd name="T98" fmla="*/ 5872663 w 4763"/>
              <a:gd name="T99" fmla="*/ 253388 h 166"/>
              <a:gd name="T100" fmla="*/ 5926418 w 4763"/>
              <a:gd name="T101" fmla="*/ 385590 h 166"/>
              <a:gd name="T102" fmla="*/ 6124157 w 4763"/>
              <a:gd name="T103" fmla="*/ 352540 h 166"/>
              <a:gd name="T104" fmla="*/ 6329575 w 4763"/>
              <a:gd name="T105" fmla="*/ 410378 h 166"/>
              <a:gd name="T106" fmla="*/ 6654021 w 4763"/>
              <a:gd name="T107" fmla="*/ 256142 h 166"/>
              <a:gd name="T108" fmla="*/ 6978467 w 4763"/>
              <a:gd name="T109" fmla="*/ 212075 h 166"/>
              <a:gd name="T110" fmla="*/ 7322111 w 4763"/>
              <a:gd name="T111" fmla="*/ 324998 h 166"/>
              <a:gd name="T112" fmla="*/ 7460337 w 4763"/>
              <a:gd name="T113" fmla="*/ 250634 h 166"/>
              <a:gd name="T114" fmla="*/ 7588963 w 4763"/>
              <a:gd name="T115" fmla="*/ 275422 h 166"/>
              <a:gd name="T116" fmla="*/ 7721429 w 4763"/>
              <a:gd name="T117" fmla="*/ 261651 h 166"/>
              <a:gd name="T118" fmla="*/ 7886532 w 4763"/>
              <a:gd name="T119" fmla="*/ 168007 h 166"/>
              <a:gd name="T120" fmla="*/ 7999800 w 4763"/>
              <a:gd name="T121" fmla="*/ 300210 h 166"/>
              <a:gd name="T122" fmla="*/ 8627574 w 4763"/>
              <a:gd name="T123" fmla="*/ 369065 h 166"/>
              <a:gd name="T124" fmla="*/ 7565926 w 4763"/>
              <a:gd name="T125" fmla="*/ 90889 h 16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63" h="166">
                <a:moveTo>
                  <a:pt x="1928" y="68"/>
                </a:moveTo>
                <a:cubicBezTo>
                  <a:pt x="1928" y="66"/>
                  <a:pt x="1928" y="65"/>
                  <a:pt x="1928" y="64"/>
                </a:cubicBezTo>
                <a:cubicBezTo>
                  <a:pt x="1928" y="65"/>
                  <a:pt x="1928" y="66"/>
                  <a:pt x="1928" y="68"/>
                </a:cubicBezTo>
                <a:close/>
                <a:moveTo>
                  <a:pt x="1972" y="61"/>
                </a:moveTo>
                <a:cubicBezTo>
                  <a:pt x="1972" y="55"/>
                  <a:pt x="1971" y="49"/>
                  <a:pt x="1970" y="44"/>
                </a:cubicBezTo>
                <a:cubicBezTo>
                  <a:pt x="1970" y="44"/>
                  <a:pt x="1971" y="51"/>
                  <a:pt x="1972" y="61"/>
                </a:cubicBezTo>
                <a:close/>
                <a:moveTo>
                  <a:pt x="1907" y="90"/>
                </a:moveTo>
                <a:cubicBezTo>
                  <a:pt x="1907" y="89"/>
                  <a:pt x="1906" y="87"/>
                  <a:pt x="1905" y="86"/>
                </a:cubicBezTo>
                <a:cubicBezTo>
                  <a:pt x="1906" y="87"/>
                  <a:pt x="1906" y="89"/>
                  <a:pt x="1907" y="90"/>
                </a:cubicBezTo>
                <a:close/>
                <a:moveTo>
                  <a:pt x="1733" y="109"/>
                </a:moveTo>
                <a:cubicBezTo>
                  <a:pt x="1732" y="104"/>
                  <a:pt x="1732" y="99"/>
                  <a:pt x="1731" y="95"/>
                </a:cubicBezTo>
                <a:cubicBezTo>
                  <a:pt x="1731" y="99"/>
                  <a:pt x="1732" y="104"/>
                  <a:pt x="1733" y="109"/>
                </a:cubicBezTo>
                <a:close/>
                <a:moveTo>
                  <a:pt x="1412" y="88"/>
                </a:moveTo>
                <a:cubicBezTo>
                  <a:pt x="1411" y="86"/>
                  <a:pt x="1410" y="83"/>
                  <a:pt x="1408" y="81"/>
                </a:cubicBezTo>
                <a:cubicBezTo>
                  <a:pt x="1409" y="83"/>
                  <a:pt x="1411" y="86"/>
                  <a:pt x="1412" y="88"/>
                </a:cubicBezTo>
                <a:close/>
                <a:moveTo>
                  <a:pt x="1519" y="102"/>
                </a:moveTo>
                <a:cubicBezTo>
                  <a:pt x="1518" y="100"/>
                  <a:pt x="1517" y="97"/>
                  <a:pt x="1516" y="96"/>
                </a:cubicBezTo>
                <a:cubicBezTo>
                  <a:pt x="1517" y="98"/>
                  <a:pt x="1518" y="100"/>
                  <a:pt x="1519" y="102"/>
                </a:cubicBezTo>
                <a:close/>
                <a:moveTo>
                  <a:pt x="1280" y="79"/>
                </a:moveTo>
                <a:cubicBezTo>
                  <a:pt x="1279" y="76"/>
                  <a:pt x="1278" y="73"/>
                  <a:pt x="1276" y="70"/>
                </a:cubicBezTo>
                <a:cubicBezTo>
                  <a:pt x="1278" y="73"/>
                  <a:pt x="1279" y="76"/>
                  <a:pt x="1280" y="79"/>
                </a:cubicBezTo>
                <a:close/>
                <a:moveTo>
                  <a:pt x="1270" y="81"/>
                </a:moveTo>
                <a:cubicBezTo>
                  <a:pt x="1264" y="61"/>
                  <a:pt x="1253" y="46"/>
                  <a:pt x="1237" y="25"/>
                </a:cubicBezTo>
                <a:cubicBezTo>
                  <a:pt x="1253" y="48"/>
                  <a:pt x="1263" y="64"/>
                  <a:pt x="1270" y="81"/>
                </a:cubicBezTo>
                <a:close/>
                <a:moveTo>
                  <a:pt x="1572" y="100"/>
                </a:moveTo>
                <a:cubicBezTo>
                  <a:pt x="1572" y="97"/>
                  <a:pt x="1571" y="95"/>
                  <a:pt x="1570" y="93"/>
                </a:cubicBezTo>
                <a:cubicBezTo>
                  <a:pt x="1571" y="96"/>
                  <a:pt x="1572" y="98"/>
                  <a:pt x="1572" y="100"/>
                </a:cubicBezTo>
                <a:close/>
                <a:moveTo>
                  <a:pt x="1812" y="81"/>
                </a:moveTo>
                <a:cubicBezTo>
                  <a:pt x="1810" y="75"/>
                  <a:pt x="1808" y="70"/>
                  <a:pt x="1806" y="67"/>
                </a:cubicBezTo>
                <a:cubicBezTo>
                  <a:pt x="1806" y="67"/>
                  <a:pt x="1809" y="72"/>
                  <a:pt x="1812" y="81"/>
                </a:cubicBezTo>
                <a:close/>
                <a:moveTo>
                  <a:pt x="1850" y="13"/>
                </a:moveTo>
                <a:cubicBezTo>
                  <a:pt x="1850" y="12"/>
                  <a:pt x="1850" y="12"/>
                  <a:pt x="1850" y="12"/>
                </a:cubicBezTo>
                <a:cubicBezTo>
                  <a:pt x="1850" y="12"/>
                  <a:pt x="1850" y="13"/>
                  <a:pt x="1850" y="13"/>
                </a:cubicBezTo>
                <a:close/>
                <a:moveTo>
                  <a:pt x="1974" y="100"/>
                </a:moveTo>
                <a:cubicBezTo>
                  <a:pt x="1975" y="98"/>
                  <a:pt x="1975" y="96"/>
                  <a:pt x="1976" y="93"/>
                </a:cubicBezTo>
                <a:cubicBezTo>
                  <a:pt x="1975" y="95"/>
                  <a:pt x="1975" y="97"/>
                  <a:pt x="1974" y="100"/>
                </a:cubicBezTo>
                <a:close/>
                <a:moveTo>
                  <a:pt x="2660" y="105"/>
                </a:moveTo>
                <a:cubicBezTo>
                  <a:pt x="2660" y="103"/>
                  <a:pt x="2660" y="101"/>
                  <a:pt x="2659" y="99"/>
                </a:cubicBezTo>
                <a:cubicBezTo>
                  <a:pt x="2659" y="101"/>
                  <a:pt x="2660" y="103"/>
                  <a:pt x="2660" y="105"/>
                </a:cubicBezTo>
                <a:close/>
                <a:moveTo>
                  <a:pt x="2371" y="66"/>
                </a:moveTo>
                <a:cubicBezTo>
                  <a:pt x="2371" y="63"/>
                  <a:pt x="2371" y="61"/>
                  <a:pt x="2372" y="59"/>
                </a:cubicBezTo>
                <a:cubicBezTo>
                  <a:pt x="2372" y="59"/>
                  <a:pt x="2371" y="62"/>
                  <a:pt x="2371" y="66"/>
                </a:cubicBezTo>
                <a:close/>
                <a:moveTo>
                  <a:pt x="2380" y="100"/>
                </a:moveTo>
                <a:cubicBezTo>
                  <a:pt x="2380" y="97"/>
                  <a:pt x="2379" y="95"/>
                  <a:pt x="2379" y="93"/>
                </a:cubicBezTo>
                <a:cubicBezTo>
                  <a:pt x="2379" y="96"/>
                  <a:pt x="2380" y="98"/>
                  <a:pt x="2380" y="100"/>
                </a:cubicBezTo>
                <a:close/>
                <a:moveTo>
                  <a:pt x="2413" y="68"/>
                </a:moveTo>
                <a:cubicBezTo>
                  <a:pt x="2413" y="65"/>
                  <a:pt x="2412" y="64"/>
                  <a:pt x="2412" y="64"/>
                </a:cubicBezTo>
                <a:cubicBezTo>
                  <a:pt x="2412" y="64"/>
                  <a:pt x="2413" y="66"/>
                  <a:pt x="2413" y="68"/>
                </a:cubicBezTo>
                <a:close/>
                <a:moveTo>
                  <a:pt x="2486" y="61"/>
                </a:moveTo>
                <a:cubicBezTo>
                  <a:pt x="2486" y="55"/>
                  <a:pt x="2485" y="49"/>
                  <a:pt x="2484" y="44"/>
                </a:cubicBezTo>
                <a:cubicBezTo>
                  <a:pt x="2484" y="44"/>
                  <a:pt x="2485" y="51"/>
                  <a:pt x="2486" y="61"/>
                </a:cubicBezTo>
                <a:close/>
                <a:moveTo>
                  <a:pt x="2562" y="68"/>
                </a:moveTo>
                <a:cubicBezTo>
                  <a:pt x="2562" y="68"/>
                  <a:pt x="2562" y="71"/>
                  <a:pt x="2562" y="75"/>
                </a:cubicBezTo>
                <a:cubicBezTo>
                  <a:pt x="2562" y="72"/>
                  <a:pt x="2562" y="70"/>
                  <a:pt x="2562" y="68"/>
                </a:cubicBezTo>
                <a:close/>
                <a:moveTo>
                  <a:pt x="2197" y="44"/>
                </a:moveTo>
                <a:cubicBezTo>
                  <a:pt x="2197" y="43"/>
                  <a:pt x="2197" y="41"/>
                  <a:pt x="2197" y="40"/>
                </a:cubicBezTo>
                <a:cubicBezTo>
                  <a:pt x="2197" y="40"/>
                  <a:pt x="2197" y="42"/>
                  <a:pt x="2197" y="44"/>
                </a:cubicBezTo>
                <a:close/>
                <a:moveTo>
                  <a:pt x="2125" y="83"/>
                </a:moveTo>
                <a:cubicBezTo>
                  <a:pt x="2124" y="81"/>
                  <a:pt x="2123" y="79"/>
                  <a:pt x="2122" y="78"/>
                </a:cubicBezTo>
                <a:cubicBezTo>
                  <a:pt x="2123" y="79"/>
                  <a:pt x="2124" y="81"/>
                  <a:pt x="2125" y="83"/>
                </a:cubicBezTo>
                <a:close/>
                <a:moveTo>
                  <a:pt x="2569" y="62"/>
                </a:moveTo>
                <a:cubicBezTo>
                  <a:pt x="2569" y="61"/>
                  <a:pt x="2569" y="60"/>
                  <a:pt x="2569" y="60"/>
                </a:cubicBezTo>
                <a:cubicBezTo>
                  <a:pt x="2569" y="60"/>
                  <a:pt x="2569" y="61"/>
                  <a:pt x="2569" y="62"/>
                </a:cubicBezTo>
                <a:close/>
                <a:moveTo>
                  <a:pt x="2158" y="52"/>
                </a:moveTo>
                <a:cubicBezTo>
                  <a:pt x="2158" y="50"/>
                  <a:pt x="2158" y="49"/>
                  <a:pt x="2158" y="49"/>
                </a:cubicBezTo>
                <a:cubicBezTo>
                  <a:pt x="2158" y="50"/>
                  <a:pt x="2158" y="51"/>
                  <a:pt x="2158" y="52"/>
                </a:cubicBezTo>
                <a:close/>
                <a:moveTo>
                  <a:pt x="2143" y="33"/>
                </a:moveTo>
                <a:cubicBezTo>
                  <a:pt x="2143" y="30"/>
                  <a:pt x="2143" y="28"/>
                  <a:pt x="2142" y="25"/>
                </a:cubicBezTo>
                <a:cubicBezTo>
                  <a:pt x="2142" y="25"/>
                  <a:pt x="2143" y="28"/>
                  <a:pt x="2143" y="33"/>
                </a:cubicBezTo>
                <a:close/>
                <a:moveTo>
                  <a:pt x="2441" y="67"/>
                </a:moveTo>
                <a:cubicBezTo>
                  <a:pt x="2442" y="66"/>
                  <a:pt x="2442" y="65"/>
                  <a:pt x="2441" y="64"/>
                </a:cubicBezTo>
                <a:cubicBezTo>
                  <a:pt x="2441" y="64"/>
                  <a:pt x="2441" y="65"/>
                  <a:pt x="2441" y="67"/>
                </a:cubicBezTo>
                <a:close/>
                <a:moveTo>
                  <a:pt x="130" y="68"/>
                </a:moveTo>
                <a:cubicBezTo>
                  <a:pt x="130" y="66"/>
                  <a:pt x="130" y="65"/>
                  <a:pt x="130" y="64"/>
                </a:cubicBezTo>
                <a:cubicBezTo>
                  <a:pt x="130" y="64"/>
                  <a:pt x="130" y="65"/>
                  <a:pt x="130" y="68"/>
                </a:cubicBezTo>
                <a:close/>
                <a:moveTo>
                  <a:pt x="360" y="52"/>
                </a:moveTo>
                <a:cubicBezTo>
                  <a:pt x="360" y="50"/>
                  <a:pt x="360" y="49"/>
                  <a:pt x="360" y="49"/>
                </a:cubicBezTo>
                <a:cubicBezTo>
                  <a:pt x="360" y="50"/>
                  <a:pt x="360" y="51"/>
                  <a:pt x="360" y="52"/>
                </a:cubicBezTo>
                <a:close/>
                <a:moveTo>
                  <a:pt x="345" y="33"/>
                </a:moveTo>
                <a:cubicBezTo>
                  <a:pt x="345" y="30"/>
                  <a:pt x="345" y="28"/>
                  <a:pt x="344" y="25"/>
                </a:cubicBezTo>
                <a:cubicBezTo>
                  <a:pt x="344" y="25"/>
                  <a:pt x="345" y="28"/>
                  <a:pt x="345" y="33"/>
                </a:cubicBezTo>
                <a:close/>
                <a:moveTo>
                  <a:pt x="327" y="83"/>
                </a:moveTo>
                <a:cubicBezTo>
                  <a:pt x="326" y="81"/>
                  <a:pt x="325" y="79"/>
                  <a:pt x="324" y="78"/>
                </a:cubicBezTo>
                <a:cubicBezTo>
                  <a:pt x="325" y="79"/>
                  <a:pt x="326" y="81"/>
                  <a:pt x="327" y="83"/>
                </a:cubicBezTo>
                <a:close/>
                <a:moveTo>
                  <a:pt x="399" y="44"/>
                </a:moveTo>
                <a:cubicBezTo>
                  <a:pt x="399" y="43"/>
                  <a:pt x="399" y="41"/>
                  <a:pt x="399" y="40"/>
                </a:cubicBezTo>
                <a:cubicBezTo>
                  <a:pt x="399" y="40"/>
                  <a:pt x="399" y="42"/>
                  <a:pt x="399" y="44"/>
                </a:cubicBezTo>
                <a:close/>
                <a:moveTo>
                  <a:pt x="176" y="100"/>
                </a:moveTo>
                <a:cubicBezTo>
                  <a:pt x="177" y="98"/>
                  <a:pt x="177" y="96"/>
                  <a:pt x="178" y="93"/>
                </a:cubicBezTo>
                <a:cubicBezTo>
                  <a:pt x="177" y="95"/>
                  <a:pt x="177" y="97"/>
                  <a:pt x="176" y="100"/>
                </a:cubicBezTo>
                <a:close/>
                <a:moveTo>
                  <a:pt x="573" y="66"/>
                </a:moveTo>
                <a:cubicBezTo>
                  <a:pt x="573" y="63"/>
                  <a:pt x="574" y="61"/>
                  <a:pt x="574" y="59"/>
                </a:cubicBezTo>
                <a:cubicBezTo>
                  <a:pt x="574" y="59"/>
                  <a:pt x="573" y="62"/>
                  <a:pt x="573" y="66"/>
                </a:cubicBezTo>
                <a:close/>
                <a:moveTo>
                  <a:pt x="14" y="81"/>
                </a:moveTo>
                <a:cubicBezTo>
                  <a:pt x="12" y="75"/>
                  <a:pt x="10" y="70"/>
                  <a:pt x="9" y="67"/>
                </a:cubicBezTo>
                <a:cubicBezTo>
                  <a:pt x="9" y="67"/>
                  <a:pt x="11" y="72"/>
                  <a:pt x="14" y="81"/>
                </a:cubicBezTo>
                <a:close/>
                <a:moveTo>
                  <a:pt x="52" y="13"/>
                </a:moveTo>
                <a:cubicBezTo>
                  <a:pt x="52" y="12"/>
                  <a:pt x="52" y="12"/>
                  <a:pt x="52" y="12"/>
                </a:cubicBezTo>
                <a:cubicBezTo>
                  <a:pt x="52" y="12"/>
                  <a:pt x="52" y="13"/>
                  <a:pt x="52" y="13"/>
                </a:cubicBezTo>
                <a:close/>
                <a:moveTo>
                  <a:pt x="583" y="100"/>
                </a:moveTo>
                <a:cubicBezTo>
                  <a:pt x="582" y="97"/>
                  <a:pt x="582" y="95"/>
                  <a:pt x="581" y="93"/>
                </a:cubicBezTo>
                <a:cubicBezTo>
                  <a:pt x="581" y="96"/>
                  <a:pt x="582" y="98"/>
                  <a:pt x="583" y="100"/>
                </a:cubicBezTo>
                <a:close/>
                <a:moveTo>
                  <a:pt x="2668" y="65"/>
                </a:moveTo>
                <a:cubicBezTo>
                  <a:pt x="2668" y="64"/>
                  <a:pt x="2668" y="63"/>
                  <a:pt x="2668" y="63"/>
                </a:cubicBezTo>
                <a:cubicBezTo>
                  <a:pt x="2668" y="63"/>
                  <a:pt x="2668" y="64"/>
                  <a:pt x="2668" y="65"/>
                </a:cubicBezTo>
                <a:close/>
                <a:moveTo>
                  <a:pt x="109" y="90"/>
                </a:moveTo>
                <a:cubicBezTo>
                  <a:pt x="109" y="89"/>
                  <a:pt x="108" y="87"/>
                  <a:pt x="107" y="86"/>
                </a:cubicBezTo>
                <a:cubicBezTo>
                  <a:pt x="108" y="87"/>
                  <a:pt x="109" y="89"/>
                  <a:pt x="109" y="90"/>
                </a:cubicBezTo>
                <a:close/>
                <a:moveTo>
                  <a:pt x="174" y="61"/>
                </a:moveTo>
                <a:cubicBezTo>
                  <a:pt x="174" y="55"/>
                  <a:pt x="174" y="49"/>
                  <a:pt x="172" y="44"/>
                </a:cubicBezTo>
                <a:cubicBezTo>
                  <a:pt x="172" y="44"/>
                  <a:pt x="173" y="51"/>
                  <a:pt x="174" y="61"/>
                </a:cubicBezTo>
                <a:close/>
                <a:moveTo>
                  <a:pt x="615" y="68"/>
                </a:moveTo>
                <a:cubicBezTo>
                  <a:pt x="615" y="65"/>
                  <a:pt x="614" y="64"/>
                  <a:pt x="614" y="64"/>
                </a:cubicBezTo>
                <a:cubicBezTo>
                  <a:pt x="614" y="64"/>
                  <a:pt x="615" y="66"/>
                  <a:pt x="615" y="68"/>
                </a:cubicBezTo>
                <a:close/>
                <a:moveTo>
                  <a:pt x="922" y="54"/>
                </a:moveTo>
                <a:cubicBezTo>
                  <a:pt x="922" y="53"/>
                  <a:pt x="922" y="52"/>
                  <a:pt x="922" y="52"/>
                </a:cubicBezTo>
                <a:cubicBezTo>
                  <a:pt x="922" y="53"/>
                  <a:pt x="922" y="53"/>
                  <a:pt x="922" y="54"/>
                </a:cubicBezTo>
                <a:close/>
                <a:moveTo>
                  <a:pt x="870" y="65"/>
                </a:moveTo>
                <a:cubicBezTo>
                  <a:pt x="870" y="64"/>
                  <a:pt x="870" y="63"/>
                  <a:pt x="870" y="63"/>
                </a:cubicBezTo>
                <a:cubicBezTo>
                  <a:pt x="870" y="63"/>
                  <a:pt x="870" y="64"/>
                  <a:pt x="870" y="65"/>
                </a:cubicBezTo>
                <a:close/>
                <a:moveTo>
                  <a:pt x="874" y="52"/>
                </a:moveTo>
                <a:cubicBezTo>
                  <a:pt x="874" y="50"/>
                  <a:pt x="874" y="49"/>
                  <a:pt x="874" y="49"/>
                </a:cubicBezTo>
                <a:cubicBezTo>
                  <a:pt x="874" y="50"/>
                  <a:pt x="874" y="51"/>
                  <a:pt x="874" y="52"/>
                </a:cubicBezTo>
                <a:close/>
                <a:moveTo>
                  <a:pt x="918" y="90"/>
                </a:moveTo>
                <a:cubicBezTo>
                  <a:pt x="917" y="89"/>
                  <a:pt x="916" y="87"/>
                  <a:pt x="915" y="86"/>
                </a:cubicBezTo>
                <a:cubicBezTo>
                  <a:pt x="916" y="87"/>
                  <a:pt x="917" y="89"/>
                  <a:pt x="918" y="90"/>
                </a:cubicBezTo>
                <a:close/>
                <a:moveTo>
                  <a:pt x="1037" y="54"/>
                </a:moveTo>
                <a:cubicBezTo>
                  <a:pt x="1037" y="54"/>
                  <a:pt x="1037" y="65"/>
                  <a:pt x="1036" y="84"/>
                </a:cubicBezTo>
                <a:cubicBezTo>
                  <a:pt x="1038" y="72"/>
                  <a:pt x="1039" y="60"/>
                  <a:pt x="1037" y="54"/>
                </a:cubicBezTo>
                <a:close/>
                <a:moveTo>
                  <a:pt x="998" y="47"/>
                </a:moveTo>
                <a:cubicBezTo>
                  <a:pt x="997" y="39"/>
                  <a:pt x="997" y="33"/>
                  <a:pt x="996" y="30"/>
                </a:cubicBezTo>
                <a:cubicBezTo>
                  <a:pt x="996" y="30"/>
                  <a:pt x="996" y="37"/>
                  <a:pt x="998" y="47"/>
                </a:cubicBezTo>
                <a:close/>
                <a:moveTo>
                  <a:pt x="688" y="61"/>
                </a:moveTo>
                <a:cubicBezTo>
                  <a:pt x="688" y="55"/>
                  <a:pt x="687" y="49"/>
                  <a:pt x="686" y="44"/>
                </a:cubicBezTo>
                <a:cubicBezTo>
                  <a:pt x="686" y="44"/>
                  <a:pt x="687" y="51"/>
                  <a:pt x="688" y="61"/>
                </a:cubicBezTo>
                <a:close/>
                <a:moveTo>
                  <a:pt x="862" y="105"/>
                </a:moveTo>
                <a:cubicBezTo>
                  <a:pt x="862" y="103"/>
                  <a:pt x="862" y="101"/>
                  <a:pt x="861" y="99"/>
                </a:cubicBezTo>
                <a:cubicBezTo>
                  <a:pt x="861" y="101"/>
                  <a:pt x="862" y="103"/>
                  <a:pt x="862" y="105"/>
                </a:cubicBezTo>
                <a:close/>
                <a:moveTo>
                  <a:pt x="644" y="67"/>
                </a:moveTo>
                <a:cubicBezTo>
                  <a:pt x="644" y="66"/>
                  <a:pt x="644" y="65"/>
                  <a:pt x="644" y="64"/>
                </a:cubicBezTo>
                <a:cubicBezTo>
                  <a:pt x="644" y="64"/>
                  <a:pt x="644" y="65"/>
                  <a:pt x="644" y="67"/>
                </a:cubicBezTo>
                <a:close/>
                <a:moveTo>
                  <a:pt x="1092" y="106"/>
                </a:moveTo>
                <a:cubicBezTo>
                  <a:pt x="1092" y="103"/>
                  <a:pt x="1092" y="100"/>
                  <a:pt x="1091" y="96"/>
                </a:cubicBezTo>
                <a:cubicBezTo>
                  <a:pt x="1091" y="99"/>
                  <a:pt x="1092" y="103"/>
                  <a:pt x="1092" y="106"/>
                </a:cubicBezTo>
                <a:close/>
                <a:moveTo>
                  <a:pt x="764" y="68"/>
                </a:moveTo>
                <a:cubicBezTo>
                  <a:pt x="764" y="68"/>
                  <a:pt x="764" y="71"/>
                  <a:pt x="764" y="75"/>
                </a:cubicBezTo>
                <a:cubicBezTo>
                  <a:pt x="764" y="72"/>
                  <a:pt x="764" y="70"/>
                  <a:pt x="764" y="68"/>
                </a:cubicBezTo>
                <a:close/>
                <a:moveTo>
                  <a:pt x="771" y="62"/>
                </a:moveTo>
                <a:cubicBezTo>
                  <a:pt x="771" y="61"/>
                  <a:pt x="771" y="60"/>
                  <a:pt x="771" y="60"/>
                </a:cubicBezTo>
                <a:cubicBezTo>
                  <a:pt x="771" y="60"/>
                  <a:pt x="771" y="61"/>
                  <a:pt x="771" y="62"/>
                </a:cubicBezTo>
                <a:close/>
                <a:moveTo>
                  <a:pt x="4239" y="67"/>
                </a:moveTo>
                <a:cubicBezTo>
                  <a:pt x="4239" y="66"/>
                  <a:pt x="4240" y="65"/>
                  <a:pt x="4239" y="64"/>
                </a:cubicBezTo>
                <a:cubicBezTo>
                  <a:pt x="4239" y="64"/>
                  <a:pt x="4239" y="65"/>
                  <a:pt x="4239" y="67"/>
                </a:cubicBezTo>
                <a:close/>
                <a:moveTo>
                  <a:pt x="4593" y="47"/>
                </a:moveTo>
                <a:cubicBezTo>
                  <a:pt x="4593" y="39"/>
                  <a:pt x="4593" y="33"/>
                  <a:pt x="4591" y="30"/>
                </a:cubicBezTo>
                <a:cubicBezTo>
                  <a:pt x="4591" y="30"/>
                  <a:pt x="4592" y="37"/>
                  <a:pt x="4593" y="47"/>
                </a:cubicBezTo>
                <a:close/>
                <a:moveTo>
                  <a:pt x="4518" y="54"/>
                </a:moveTo>
                <a:cubicBezTo>
                  <a:pt x="4518" y="53"/>
                  <a:pt x="4517" y="52"/>
                  <a:pt x="4517" y="52"/>
                </a:cubicBezTo>
                <a:cubicBezTo>
                  <a:pt x="4518" y="53"/>
                  <a:pt x="4518" y="53"/>
                  <a:pt x="4518" y="54"/>
                </a:cubicBezTo>
                <a:close/>
                <a:moveTo>
                  <a:pt x="4633" y="54"/>
                </a:moveTo>
                <a:cubicBezTo>
                  <a:pt x="4633" y="54"/>
                  <a:pt x="4633" y="65"/>
                  <a:pt x="4632" y="84"/>
                </a:cubicBezTo>
                <a:cubicBezTo>
                  <a:pt x="4634" y="72"/>
                  <a:pt x="4635" y="60"/>
                  <a:pt x="4633" y="54"/>
                </a:cubicBezTo>
                <a:close/>
                <a:moveTo>
                  <a:pt x="4513" y="90"/>
                </a:moveTo>
                <a:cubicBezTo>
                  <a:pt x="4513" y="89"/>
                  <a:pt x="4512" y="87"/>
                  <a:pt x="4511" y="86"/>
                </a:cubicBezTo>
                <a:cubicBezTo>
                  <a:pt x="4512" y="87"/>
                  <a:pt x="4513" y="89"/>
                  <a:pt x="4513" y="90"/>
                </a:cubicBezTo>
                <a:close/>
                <a:moveTo>
                  <a:pt x="4688" y="106"/>
                </a:moveTo>
                <a:cubicBezTo>
                  <a:pt x="4688" y="103"/>
                  <a:pt x="4687" y="100"/>
                  <a:pt x="4687" y="96"/>
                </a:cubicBezTo>
                <a:cubicBezTo>
                  <a:pt x="4687" y="99"/>
                  <a:pt x="4688" y="103"/>
                  <a:pt x="4688" y="106"/>
                </a:cubicBezTo>
                <a:close/>
                <a:moveTo>
                  <a:pt x="886" y="106"/>
                </a:moveTo>
                <a:cubicBezTo>
                  <a:pt x="886" y="103"/>
                  <a:pt x="885" y="101"/>
                  <a:pt x="885" y="99"/>
                </a:cubicBezTo>
                <a:cubicBezTo>
                  <a:pt x="885" y="101"/>
                  <a:pt x="885" y="103"/>
                  <a:pt x="886" y="106"/>
                </a:cubicBezTo>
                <a:close/>
                <a:moveTo>
                  <a:pt x="4284" y="61"/>
                </a:moveTo>
                <a:cubicBezTo>
                  <a:pt x="4284" y="55"/>
                  <a:pt x="4283" y="49"/>
                  <a:pt x="4282" y="44"/>
                </a:cubicBezTo>
                <a:cubicBezTo>
                  <a:pt x="4282" y="44"/>
                  <a:pt x="4283" y="51"/>
                  <a:pt x="4284" y="61"/>
                </a:cubicBezTo>
                <a:close/>
                <a:moveTo>
                  <a:pt x="4367" y="62"/>
                </a:moveTo>
                <a:cubicBezTo>
                  <a:pt x="4367" y="61"/>
                  <a:pt x="4367" y="60"/>
                  <a:pt x="4367" y="60"/>
                </a:cubicBezTo>
                <a:cubicBezTo>
                  <a:pt x="4367" y="60"/>
                  <a:pt x="4367" y="61"/>
                  <a:pt x="4367" y="62"/>
                </a:cubicBezTo>
                <a:close/>
                <a:moveTo>
                  <a:pt x="4470" y="52"/>
                </a:moveTo>
                <a:cubicBezTo>
                  <a:pt x="4470" y="50"/>
                  <a:pt x="4470" y="49"/>
                  <a:pt x="4470" y="49"/>
                </a:cubicBezTo>
                <a:cubicBezTo>
                  <a:pt x="4470" y="50"/>
                  <a:pt x="4470" y="51"/>
                  <a:pt x="4470" y="52"/>
                </a:cubicBezTo>
                <a:close/>
                <a:moveTo>
                  <a:pt x="4360" y="68"/>
                </a:moveTo>
                <a:cubicBezTo>
                  <a:pt x="4360" y="68"/>
                  <a:pt x="4360" y="71"/>
                  <a:pt x="4360" y="75"/>
                </a:cubicBezTo>
                <a:cubicBezTo>
                  <a:pt x="4360" y="72"/>
                  <a:pt x="4360" y="70"/>
                  <a:pt x="4360" y="68"/>
                </a:cubicBezTo>
                <a:close/>
                <a:moveTo>
                  <a:pt x="4748" y="85"/>
                </a:moveTo>
                <a:cubicBezTo>
                  <a:pt x="4748" y="84"/>
                  <a:pt x="4748" y="84"/>
                  <a:pt x="4747" y="83"/>
                </a:cubicBezTo>
                <a:cubicBezTo>
                  <a:pt x="4748" y="84"/>
                  <a:pt x="4748" y="84"/>
                  <a:pt x="4748" y="85"/>
                </a:cubicBezTo>
                <a:close/>
                <a:moveTo>
                  <a:pt x="4748" y="85"/>
                </a:moveTo>
                <a:cubicBezTo>
                  <a:pt x="4750" y="92"/>
                  <a:pt x="4750" y="108"/>
                  <a:pt x="4750" y="115"/>
                </a:cubicBezTo>
                <a:cubicBezTo>
                  <a:pt x="4750" y="127"/>
                  <a:pt x="4750" y="138"/>
                  <a:pt x="4752" y="150"/>
                </a:cubicBezTo>
                <a:cubicBezTo>
                  <a:pt x="4743" y="126"/>
                  <a:pt x="4740" y="99"/>
                  <a:pt x="4733" y="74"/>
                </a:cubicBezTo>
                <a:cubicBezTo>
                  <a:pt x="4736" y="91"/>
                  <a:pt x="4732" y="110"/>
                  <a:pt x="4732" y="128"/>
                </a:cubicBezTo>
                <a:cubicBezTo>
                  <a:pt x="4732" y="132"/>
                  <a:pt x="4733" y="136"/>
                  <a:pt x="4733" y="140"/>
                </a:cubicBezTo>
                <a:cubicBezTo>
                  <a:pt x="4733" y="145"/>
                  <a:pt x="4734" y="149"/>
                  <a:pt x="4735" y="154"/>
                </a:cubicBezTo>
                <a:cubicBezTo>
                  <a:pt x="4734" y="149"/>
                  <a:pt x="4733" y="145"/>
                  <a:pt x="4733" y="140"/>
                </a:cubicBezTo>
                <a:cubicBezTo>
                  <a:pt x="4730" y="120"/>
                  <a:pt x="4727" y="99"/>
                  <a:pt x="4722" y="80"/>
                </a:cubicBezTo>
                <a:cubicBezTo>
                  <a:pt x="4724" y="102"/>
                  <a:pt x="4714" y="126"/>
                  <a:pt x="4714" y="149"/>
                </a:cubicBezTo>
                <a:cubicBezTo>
                  <a:pt x="4714" y="156"/>
                  <a:pt x="4714" y="156"/>
                  <a:pt x="4714" y="156"/>
                </a:cubicBezTo>
                <a:cubicBezTo>
                  <a:pt x="4710" y="147"/>
                  <a:pt x="4710" y="132"/>
                  <a:pt x="4710" y="122"/>
                </a:cubicBezTo>
                <a:cubicBezTo>
                  <a:pt x="4710" y="100"/>
                  <a:pt x="4712" y="79"/>
                  <a:pt x="4711" y="57"/>
                </a:cubicBezTo>
                <a:cubicBezTo>
                  <a:pt x="4708" y="62"/>
                  <a:pt x="4707" y="112"/>
                  <a:pt x="4707" y="120"/>
                </a:cubicBezTo>
                <a:cubicBezTo>
                  <a:pt x="4707" y="133"/>
                  <a:pt x="4708" y="146"/>
                  <a:pt x="4711" y="159"/>
                </a:cubicBezTo>
                <a:cubicBezTo>
                  <a:pt x="4706" y="135"/>
                  <a:pt x="4700" y="108"/>
                  <a:pt x="4688" y="85"/>
                </a:cubicBezTo>
                <a:cubicBezTo>
                  <a:pt x="4699" y="106"/>
                  <a:pt x="4694" y="132"/>
                  <a:pt x="4701" y="154"/>
                </a:cubicBezTo>
                <a:cubicBezTo>
                  <a:pt x="4693" y="142"/>
                  <a:pt x="4691" y="122"/>
                  <a:pt x="4688" y="106"/>
                </a:cubicBezTo>
                <a:cubicBezTo>
                  <a:pt x="4690" y="120"/>
                  <a:pt x="4688" y="134"/>
                  <a:pt x="4690" y="148"/>
                </a:cubicBezTo>
                <a:cubicBezTo>
                  <a:pt x="4691" y="151"/>
                  <a:pt x="4692" y="153"/>
                  <a:pt x="4692" y="155"/>
                </a:cubicBezTo>
                <a:cubicBezTo>
                  <a:pt x="4691" y="153"/>
                  <a:pt x="4691" y="151"/>
                  <a:pt x="4690" y="148"/>
                </a:cubicBezTo>
                <a:cubicBezTo>
                  <a:pt x="4685" y="128"/>
                  <a:pt x="4673" y="75"/>
                  <a:pt x="4661" y="68"/>
                </a:cubicBezTo>
                <a:cubicBezTo>
                  <a:pt x="4678" y="90"/>
                  <a:pt x="4676" y="127"/>
                  <a:pt x="4680" y="153"/>
                </a:cubicBezTo>
                <a:cubicBezTo>
                  <a:pt x="4676" y="134"/>
                  <a:pt x="4669" y="113"/>
                  <a:pt x="4660" y="95"/>
                </a:cubicBezTo>
                <a:cubicBezTo>
                  <a:pt x="4667" y="115"/>
                  <a:pt x="4666" y="136"/>
                  <a:pt x="4675" y="155"/>
                </a:cubicBezTo>
                <a:cubicBezTo>
                  <a:pt x="4662" y="144"/>
                  <a:pt x="4655" y="117"/>
                  <a:pt x="4651" y="102"/>
                </a:cubicBezTo>
                <a:cubicBezTo>
                  <a:pt x="4651" y="120"/>
                  <a:pt x="4656" y="143"/>
                  <a:pt x="4667" y="158"/>
                </a:cubicBezTo>
                <a:cubicBezTo>
                  <a:pt x="4653" y="144"/>
                  <a:pt x="4648" y="103"/>
                  <a:pt x="4643" y="85"/>
                </a:cubicBezTo>
                <a:cubicBezTo>
                  <a:pt x="4642" y="88"/>
                  <a:pt x="4642" y="91"/>
                  <a:pt x="4642" y="94"/>
                </a:cubicBezTo>
                <a:cubicBezTo>
                  <a:pt x="4642" y="113"/>
                  <a:pt x="4647" y="142"/>
                  <a:pt x="4659" y="159"/>
                </a:cubicBezTo>
                <a:cubicBezTo>
                  <a:pt x="4645" y="143"/>
                  <a:pt x="4640" y="123"/>
                  <a:pt x="4634" y="104"/>
                </a:cubicBezTo>
                <a:cubicBezTo>
                  <a:pt x="4638" y="122"/>
                  <a:pt x="4638" y="140"/>
                  <a:pt x="4647" y="158"/>
                </a:cubicBezTo>
                <a:cubicBezTo>
                  <a:pt x="4637" y="147"/>
                  <a:pt x="4632" y="132"/>
                  <a:pt x="4628" y="117"/>
                </a:cubicBezTo>
                <a:cubicBezTo>
                  <a:pt x="4630" y="105"/>
                  <a:pt x="4631" y="93"/>
                  <a:pt x="4632" y="84"/>
                </a:cubicBezTo>
                <a:cubicBezTo>
                  <a:pt x="4630" y="92"/>
                  <a:pt x="4628" y="101"/>
                  <a:pt x="4626" y="109"/>
                </a:cubicBezTo>
                <a:cubicBezTo>
                  <a:pt x="4625" y="102"/>
                  <a:pt x="4623" y="95"/>
                  <a:pt x="4621" y="89"/>
                </a:cubicBezTo>
                <a:cubicBezTo>
                  <a:pt x="4624" y="64"/>
                  <a:pt x="4628" y="40"/>
                  <a:pt x="4628" y="40"/>
                </a:cubicBezTo>
                <a:cubicBezTo>
                  <a:pt x="4623" y="51"/>
                  <a:pt x="4618" y="77"/>
                  <a:pt x="4615" y="100"/>
                </a:cubicBezTo>
                <a:cubicBezTo>
                  <a:pt x="4613" y="95"/>
                  <a:pt x="4610" y="90"/>
                  <a:pt x="4609" y="86"/>
                </a:cubicBezTo>
                <a:cubicBezTo>
                  <a:pt x="4608" y="70"/>
                  <a:pt x="4606" y="58"/>
                  <a:pt x="4606" y="60"/>
                </a:cubicBezTo>
                <a:cubicBezTo>
                  <a:pt x="4606" y="61"/>
                  <a:pt x="4606" y="69"/>
                  <a:pt x="4605" y="80"/>
                </a:cubicBezTo>
                <a:cubicBezTo>
                  <a:pt x="4604" y="79"/>
                  <a:pt x="4604" y="78"/>
                  <a:pt x="4603" y="78"/>
                </a:cubicBezTo>
                <a:cubicBezTo>
                  <a:pt x="4604" y="79"/>
                  <a:pt x="4604" y="80"/>
                  <a:pt x="4605" y="81"/>
                </a:cubicBezTo>
                <a:cubicBezTo>
                  <a:pt x="4604" y="87"/>
                  <a:pt x="4604" y="95"/>
                  <a:pt x="4603" y="102"/>
                </a:cubicBezTo>
                <a:cubicBezTo>
                  <a:pt x="4603" y="102"/>
                  <a:pt x="4603" y="102"/>
                  <a:pt x="4603" y="102"/>
                </a:cubicBezTo>
                <a:cubicBezTo>
                  <a:pt x="4603" y="103"/>
                  <a:pt x="4603" y="103"/>
                  <a:pt x="4603" y="103"/>
                </a:cubicBezTo>
                <a:cubicBezTo>
                  <a:pt x="4602" y="113"/>
                  <a:pt x="4602" y="123"/>
                  <a:pt x="4601" y="130"/>
                </a:cubicBezTo>
                <a:cubicBezTo>
                  <a:pt x="4601" y="130"/>
                  <a:pt x="4600" y="129"/>
                  <a:pt x="4600" y="128"/>
                </a:cubicBezTo>
                <a:cubicBezTo>
                  <a:pt x="4600" y="107"/>
                  <a:pt x="4596" y="69"/>
                  <a:pt x="4593" y="47"/>
                </a:cubicBezTo>
                <a:cubicBezTo>
                  <a:pt x="4594" y="64"/>
                  <a:pt x="4593" y="87"/>
                  <a:pt x="4592" y="107"/>
                </a:cubicBezTo>
                <a:cubicBezTo>
                  <a:pt x="4591" y="105"/>
                  <a:pt x="4590" y="104"/>
                  <a:pt x="4589" y="102"/>
                </a:cubicBezTo>
                <a:cubicBezTo>
                  <a:pt x="4590" y="104"/>
                  <a:pt x="4591" y="106"/>
                  <a:pt x="4591" y="107"/>
                </a:cubicBezTo>
                <a:cubicBezTo>
                  <a:pt x="4591" y="114"/>
                  <a:pt x="4591" y="121"/>
                  <a:pt x="4590" y="126"/>
                </a:cubicBezTo>
                <a:cubicBezTo>
                  <a:pt x="4590" y="125"/>
                  <a:pt x="4589" y="123"/>
                  <a:pt x="4589" y="122"/>
                </a:cubicBezTo>
                <a:cubicBezTo>
                  <a:pt x="4588" y="93"/>
                  <a:pt x="4584" y="46"/>
                  <a:pt x="4584" y="46"/>
                </a:cubicBezTo>
                <a:cubicBezTo>
                  <a:pt x="4583" y="65"/>
                  <a:pt x="4577" y="142"/>
                  <a:pt x="4577" y="142"/>
                </a:cubicBezTo>
                <a:cubicBezTo>
                  <a:pt x="4571" y="106"/>
                  <a:pt x="4578" y="0"/>
                  <a:pt x="4578" y="0"/>
                </a:cubicBezTo>
                <a:cubicBezTo>
                  <a:pt x="4572" y="16"/>
                  <a:pt x="4566" y="131"/>
                  <a:pt x="4566" y="131"/>
                </a:cubicBezTo>
                <a:cubicBezTo>
                  <a:pt x="4564" y="36"/>
                  <a:pt x="4560" y="32"/>
                  <a:pt x="4560" y="32"/>
                </a:cubicBezTo>
                <a:cubicBezTo>
                  <a:pt x="4562" y="43"/>
                  <a:pt x="4559" y="76"/>
                  <a:pt x="4556" y="103"/>
                </a:cubicBezTo>
                <a:cubicBezTo>
                  <a:pt x="4555" y="102"/>
                  <a:pt x="4554" y="100"/>
                  <a:pt x="4553" y="99"/>
                </a:cubicBezTo>
                <a:cubicBezTo>
                  <a:pt x="4554" y="101"/>
                  <a:pt x="4555" y="103"/>
                  <a:pt x="4556" y="104"/>
                </a:cubicBezTo>
                <a:cubicBezTo>
                  <a:pt x="4555" y="112"/>
                  <a:pt x="4554" y="120"/>
                  <a:pt x="4553" y="126"/>
                </a:cubicBezTo>
                <a:cubicBezTo>
                  <a:pt x="4553" y="124"/>
                  <a:pt x="4553" y="123"/>
                  <a:pt x="4553" y="122"/>
                </a:cubicBezTo>
                <a:cubicBezTo>
                  <a:pt x="4553" y="94"/>
                  <a:pt x="4552" y="48"/>
                  <a:pt x="4552" y="48"/>
                </a:cubicBezTo>
                <a:cubicBezTo>
                  <a:pt x="4551" y="55"/>
                  <a:pt x="4548" y="82"/>
                  <a:pt x="4545" y="106"/>
                </a:cubicBezTo>
                <a:cubicBezTo>
                  <a:pt x="4544" y="104"/>
                  <a:pt x="4543" y="102"/>
                  <a:pt x="4543" y="100"/>
                </a:cubicBezTo>
                <a:cubicBezTo>
                  <a:pt x="4546" y="60"/>
                  <a:pt x="4550" y="9"/>
                  <a:pt x="4550" y="9"/>
                </a:cubicBezTo>
                <a:cubicBezTo>
                  <a:pt x="4545" y="23"/>
                  <a:pt x="4538" y="83"/>
                  <a:pt x="4535" y="117"/>
                </a:cubicBezTo>
                <a:cubicBezTo>
                  <a:pt x="4534" y="114"/>
                  <a:pt x="4533" y="111"/>
                  <a:pt x="4532" y="108"/>
                </a:cubicBezTo>
                <a:cubicBezTo>
                  <a:pt x="4532" y="90"/>
                  <a:pt x="4530" y="72"/>
                  <a:pt x="4530" y="72"/>
                </a:cubicBezTo>
                <a:cubicBezTo>
                  <a:pt x="4530" y="76"/>
                  <a:pt x="4530" y="84"/>
                  <a:pt x="4529" y="94"/>
                </a:cubicBezTo>
                <a:cubicBezTo>
                  <a:pt x="4528" y="91"/>
                  <a:pt x="4526" y="88"/>
                  <a:pt x="4525" y="84"/>
                </a:cubicBezTo>
                <a:cubicBezTo>
                  <a:pt x="4526" y="88"/>
                  <a:pt x="4528" y="92"/>
                  <a:pt x="4528" y="96"/>
                </a:cubicBezTo>
                <a:cubicBezTo>
                  <a:pt x="4528" y="99"/>
                  <a:pt x="4528" y="103"/>
                  <a:pt x="4527" y="107"/>
                </a:cubicBezTo>
                <a:cubicBezTo>
                  <a:pt x="4527" y="106"/>
                  <a:pt x="4527" y="106"/>
                  <a:pt x="4527" y="105"/>
                </a:cubicBezTo>
                <a:cubicBezTo>
                  <a:pt x="4526" y="107"/>
                  <a:pt x="4526" y="112"/>
                  <a:pt x="4526" y="116"/>
                </a:cubicBezTo>
                <a:cubicBezTo>
                  <a:pt x="4525" y="121"/>
                  <a:pt x="4525" y="126"/>
                  <a:pt x="4524" y="130"/>
                </a:cubicBezTo>
                <a:cubicBezTo>
                  <a:pt x="4524" y="129"/>
                  <a:pt x="4524" y="128"/>
                  <a:pt x="4524" y="127"/>
                </a:cubicBezTo>
                <a:cubicBezTo>
                  <a:pt x="4524" y="101"/>
                  <a:pt x="4519" y="63"/>
                  <a:pt x="4518" y="54"/>
                </a:cubicBezTo>
                <a:cubicBezTo>
                  <a:pt x="4518" y="61"/>
                  <a:pt x="4517" y="79"/>
                  <a:pt x="4516" y="96"/>
                </a:cubicBezTo>
                <a:cubicBezTo>
                  <a:pt x="4515" y="94"/>
                  <a:pt x="4514" y="92"/>
                  <a:pt x="4513" y="90"/>
                </a:cubicBezTo>
                <a:cubicBezTo>
                  <a:pt x="4514" y="93"/>
                  <a:pt x="4515" y="95"/>
                  <a:pt x="4516" y="97"/>
                </a:cubicBezTo>
                <a:cubicBezTo>
                  <a:pt x="4514" y="118"/>
                  <a:pt x="4511" y="137"/>
                  <a:pt x="4511" y="137"/>
                </a:cubicBezTo>
                <a:cubicBezTo>
                  <a:pt x="4511" y="136"/>
                  <a:pt x="4511" y="134"/>
                  <a:pt x="4511" y="133"/>
                </a:cubicBezTo>
                <a:cubicBezTo>
                  <a:pt x="4511" y="125"/>
                  <a:pt x="4511" y="118"/>
                  <a:pt x="4510" y="110"/>
                </a:cubicBezTo>
                <a:cubicBezTo>
                  <a:pt x="4509" y="76"/>
                  <a:pt x="4508" y="40"/>
                  <a:pt x="4508" y="40"/>
                </a:cubicBezTo>
                <a:cubicBezTo>
                  <a:pt x="4508" y="49"/>
                  <a:pt x="4503" y="79"/>
                  <a:pt x="4499" y="104"/>
                </a:cubicBezTo>
                <a:cubicBezTo>
                  <a:pt x="4499" y="99"/>
                  <a:pt x="4498" y="95"/>
                  <a:pt x="4497" y="90"/>
                </a:cubicBezTo>
                <a:cubicBezTo>
                  <a:pt x="4498" y="67"/>
                  <a:pt x="4499" y="45"/>
                  <a:pt x="4499" y="45"/>
                </a:cubicBezTo>
                <a:cubicBezTo>
                  <a:pt x="4499" y="53"/>
                  <a:pt x="4493" y="75"/>
                  <a:pt x="4486" y="96"/>
                </a:cubicBezTo>
                <a:cubicBezTo>
                  <a:pt x="4485" y="93"/>
                  <a:pt x="4484" y="89"/>
                  <a:pt x="4482" y="85"/>
                </a:cubicBezTo>
                <a:cubicBezTo>
                  <a:pt x="4489" y="51"/>
                  <a:pt x="4497" y="17"/>
                  <a:pt x="4497" y="17"/>
                </a:cubicBezTo>
                <a:cubicBezTo>
                  <a:pt x="4492" y="24"/>
                  <a:pt x="4477" y="95"/>
                  <a:pt x="4470" y="130"/>
                </a:cubicBezTo>
                <a:cubicBezTo>
                  <a:pt x="4470" y="130"/>
                  <a:pt x="4470" y="130"/>
                  <a:pt x="4470" y="130"/>
                </a:cubicBezTo>
                <a:cubicBezTo>
                  <a:pt x="4474" y="100"/>
                  <a:pt x="4471" y="63"/>
                  <a:pt x="4470" y="52"/>
                </a:cubicBezTo>
                <a:cubicBezTo>
                  <a:pt x="4472" y="72"/>
                  <a:pt x="4466" y="109"/>
                  <a:pt x="4462" y="128"/>
                </a:cubicBezTo>
                <a:cubicBezTo>
                  <a:pt x="4462" y="126"/>
                  <a:pt x="4462" y="123"/>
                  <a:pt x="4461" y="120"/>
                </a:cubicBezTo>
                <a:cubicBezTo>
                  <a:pt x="4463" y="99"/>
                  <a:pt x="4465" y="71"/>
                  <a:pt x="4466" y="65"/>
                </a:cubicBezTo>
                <a:cubicBezTo>
                  <a:pt x="4465" y="71"/>
                  <a:pt x="4462" y="89"/>
                  <a:pt x="4458" y="105"/>
                </a:cubicBezTo>
                <a:cubicBezTo>
                  <a:pt x="4458" y="105"/>
                  <a:pt x="4458" y="105"/>
                  <a:pt x="4458" y="105"/>
                </a:cubicBezTo>
                <a:cubicBezTo>
                  <a:pt x="4458" y="105"/>
                  <a:pt x="4458" y="105"/>
                  <a:pt x="4458" y="105"/>
                </a:cubicBezTo>
                <a:cubicBezTo>
                  <a:pt x="4454" y="125"/>
                  <a:pt x="4451" y="143"/>
                  <a:pt x="4451" y="143"/>
                </a:cubicBezTo>
                <a:cubicBezTo>
                  <a:pt x="4461" y="38"/>
                  <a:pt x="4454" y="25"/>
                  <a:pt x="4454" y="25"/>
                </a:cubicBezTo>
                <a:cubicBezTo>
                  <a:pt x="4457" y="42"/>
                  <a:pt x="4454" y="72"/>
                  <a:pt x="4449" y="96"/>
                </a:cubicBezTo>
                <a:cubicBezTo>
                  <a:pt x="4448" y="89"/>
                  <a:pt x="4446" y="80"/>
                  <a:pt x="4443" y="73"/>
                </a:cubicBezTo>
                <a:cubicBezTo>
                  <a:pt x="4442" y="65"/>
                  <a:pt x="4442" y="60"/>
                  <a:pt x="4442" y="60"/>
                </a:cubicBezTo>
                <a:cubicBezTo>
                  <a:pt x="4442" y="63"/>
                  <a:pt x="4442" y="67"/>
                  <a:pt x="4441" y="71"/>
                </a:cubicBezTo>
                <a:cubicBezTo>
                  <a:pt x="4440" y="69"/>
                  <a:pt x="4439" y="67"/>
                  <a:pt x="4437" y="65"/>
                </a:cubicBezTo>
                <a:cubicBezTo>
                  <a:pt x="4439" y="67"/>
                  <a:pt x="4440" y="70"/>
                  <a:pt x="4441" y="73"/>
                </a:cubicBezTo>
                <a:cubicBezTo>
                  <a:pt x="4441" y="82"/>
                  <a:pt x="4440" y="92"/>
                  <a:pt x="4438" y="101"/>
                </a:cubicBezTo>
                <a:cubicBezTo>
                  <a:pt x="4438" y="95"/>
                  <a:pt x="4435" y="88"/>
                  <a:pt x="4430" y="83"/>
                </a:cubicBezTo>
                <a:cubicBezTo>
                  <a:pt x="4430" y="74"/>
                  <a:pt x="4431" y="68"/>
                  <a:pt x="4431" y="68"/>
                </a:cubicBezTo>
                <a:cubicBezTo>
                  <a:pt x="4430" y="72"/>
                  <a:pt x="4429" y="76"/>
                  <a:pt x="4428" y="81"/>
                </a:cubicBezTo>
                <a:cubicBezTo>
                  <a:pt x="4428" y="81"/>
                  <a:pt x="4427" y="81"/>
                  <a:pt x="4427" y="80"/>
                </a:cubicBezTo>
                <a:cubicBezTo>
                  <a:pt x="4427" y="81"/>
                  <a:pt x="4428" y="81"/>
                  <a:pt x="4428" y="82"/>
                </a:cubicBezTo>
                <a:cubicBezTo>
                  <a:pt x="4425" y="101"/>
                  <a:pt x="4424" y="130"/>
                  <a:pt x="4424" y="142"/>
                </a:cubicBezTo>
                <a:cubicBezTo>
                  <a:pt x="4424" y="143"/>
                  <a:pt x="4423" y="144"/>
                  <a:pt x="4423" y="144"/>
                </a:cubicBezTo>
                <a:cubicBezTo>
                  <a:pt x="4422" y="141"/>
                  <a:pt x="4422" y="136"/>
                  <a:pt x="4422" y="131"/>
                </a:cubicBezTo>
                <a:cubicBezTo>
                  <a:pt x="4423" y="121"/>
                  <a:pt x="4425" y="112"/>
                  <a:pt x="4426" y="103"/>
                </a:cubicBezTo>
                <a:cubicBezTo>
                  <a:pt x="4425" y="108"/>
                  <a:pt x="4424" y="112"/>
                  <a:pt x="4423" y="117"/>
                </a:cubicBezTo>
                <a:cubicBezTo>
                  <a:pt x="4424" y="85"/>
                  <a:pt x="4430" y="45"/>
                  <a:pt x="4430" y="45"/>
                </a:cubicBezTo>
                <a:cubicBezTo>
                  <a:pt x="4423" y="60"/>
                  <a:pt x="4418" y="95"/>
                  <a:pt x="4416" y="120"/>
                </a:cubicBezTo>
                <a:cubicBezTo>
                  <a:pt x="4416" y="123"/>
                  <a:pt x="4415" y="125"/>
                  <a:pt x="4414" y="127"/>
                </a:cubicBezTo>
                <a:cubicBezTo>
                  <a:pt x="4413" y="103"/>
                  <a:pt x="4413" y="70"/>
                  <a:pt x="4413" y="70"/>
                </a:cubicBezTo>
                <a:cubicBezTo>
                  <a:pt x="4413" y="72"/>
                  <a:pt x="4413" y="76"/>
                  <a:pt x="4412" y="81"/>
                </a:cubicBezTo>
                <a:cubicBezTo>
                  <a:pt x="4411" y="73"/>
                  <a:pt x="4409" y="66"/>
                  <a:pt x="4406" y="60"/>
                </a:cubicBezTo>
                <a:cubicBezTo>
                  <a:pt x="4407" y="52"/>
                  <a:pt x="4407" y="46"/>
                  <a:pt x="4407" y="46"/>
                </a:cubicBezTo>
                <a:cubicBezTo>
                  <a:pt x="4405" y="51"/>
                  <a:pt x="4403" y="64"/>
                  <a:pt x="4402" y="79"/>
                </a:cubicBezTo>
                <a:cubicBezTo>
                  <a:pt x="4401" y="77"/>
                  <a:pt x="4401" y="75"/>
                  <a:pt x="4400" y="74"/>
                </a:cubicBezTo>
                <a:cubicBezTo>
                  <a:pt x="4399" y="83"/>
                  <a:pt x="4399" y="92"/>
                  <a:pt x="4399" y="102"/>
                </a:cubicBezTo>
                <a:cubicBezTo>
                  <a:pt x="4399" y="108"/>
                  <a:pt x="4398" y="115"/>
                  <a:pt x="4397" y="121"/>
                </a:cubicBezTo>
                <a:cubicBezTo>
                  <a:pt x="4397" y="123"/>
                  <a:pt x="4396" y="125"/>
                  <a:pt x="4396" y="127"/>
                </a:cubicBezTo>
                <a:cubicBezTo>
                  <a:pt x="4396" y="35"/>
                  <a:pt x="4394" y="34"/>
                  <a:pt x="4394" y="34"/>
                </a:cubicBezTo>
                <a:cubicBezTo>
                  <a:pt x="4396" y="49"/>
                  <a:pt x="4392" y="77"/>
                  <a:pt x="4388" y="102"/>
                </a:cubicBezTo>
                <a:cubicBezTo>
                  <a:pt x="4387" y="94"/>
                  <a:pt x="4385" y="85"/>
                  <a:pt x="4381" y="76"/>
                </a:cubicBezTo>
                <a:cubicBezTo>
                  <a:pt x="4382" y="70"/>
                  <a:pt x="4382" y="66"/>
                  <a:pt x="4382" y="66"/>
                </a:cubicBezTo>
                <a:cubicBezTo>
                  <a:pt x="4382" y="68"/>
                  <a:pt x="4381" y="71"/>
                  <a:pt x="4380" y="74"/>
                </a:cubicBezTo>
                <a:cubicBezTo>
                  <a:pt x="4380" y="73"/>
                  <a:pt x="4379" y="72"/>
                  <a:pt x="4378" y="71"/>
                </a:cubicBezTo>
                <a:cubicBezTo>
                  <a:pt x="4379" y="73"/>
                  <a:pt x="4379" y="74"/>
                  <a:pt x="4380" y="76"/>
                </a:cubicBezTo>
                <a:cubicBezTo>
                  <a:pt x="4378" y="83"/>
                  <a:pt x="4376" y="93"/>
                  <a:pt x="4374" y="103"/>
                </a:cubicBezTo>
                <a:cubicBezTo>
                  <a:pt x="4374" y="98"/>
                  <a:pt x="4373" y="94"/>
                  <a:pt x="4372" y="89"/>
                </a:cubicBezTo>
                <a:cubicBezTo>
                  <a:pt x="4373" y="96"/>
                  <a:pt x="4371" y="104"/>
                  <a:pt x="4369" y="112"/>
                </a:cubicBezTo>
                <a:cubicBezTo>
                  <a:pt x="4369" y="92"/>
                  <a:pt x="4368" y="70"/>
                  <a:pt x="4367" y="62"/>
                </a:cubicBezTo>
                <a:cubicBezTo>
                  <a:pt x="4367" y="67"/>
                  <a:pt x="4367" y="74"/>
                  <a:pt x="4367" y="82"/>
                </a:cubicBezTo>
                <a:cubicBezTo>
                  <a:pt x="4365" y="87"/>
                  <a:pt x="4362" y="94"/>
                  <a:pt x="4360" y="101"/>
                </a:cubicBezTo>
                <a:cubicBezTo>
                  <a:pt x="4360" y="91"/>
                  <a:pt x="4360" y="82"/>
                  <a:pt x="4360" y="75"/>
                </a:cubicBezTo>
                <a:cubicBezTo>
                  <a:pt x="4359" y="86"/>
                  <a:pt x="4357" y="102"/>
                  <a:pt x="4355" y="116"/>
                </a:cubicBezTo>
                <a:cubicBezTo>
                  <a:pt x="4353" y="123"/>
                  <a:pt x="4351" y="130"/>
                  <a:pt x="4349" y="136"/>
                </a:cubicBezTo>
                <a:cubicBezTo>
                  <a:pt x="4349" y="118"/>
                  <a:pt x="4352" y="89"/>
                  <a:pt x="4352" y="89"/>
                </a:cubicBezTo>
                <a:cubicBezTo>
                  <a:pt x="4351" y="93"/>
                  <a:pt x="4349" y="99"/>
                  <a:pt x="4347" y="106"/>
                </a:cubicBezTo>
                <a:cubicBezTo>
                  <a:pt x="4347" y="104"/>
                  <a:pt x="4347" y="101"/>
                  <a:pt x="4346" y="99"/>
                </a:cubicBezTo>
                <a:cubicBezTo>
                  <a:pt x="4346" y="96"/>
                  <a:pt x="4346" y="96"/>
                  <a:pt x="4346" y="96"/>
                </a:cubicBezTo>
                <a:cubicBezTo>
                  <a:pt x="4345" y="95"/>
                  <a:pt x="4345" y="95"/>
                  <a:pt x="4345" y="95"/>
                </a:cubicBezTo>
                <a:cubicBezTo>
                  <a:pt x="4345" y="104"/>
                  <a:pt x="4343" y="113"/>
                  <a:pt x="4341" y="122"/>
                </a:cubicBezTo>
                <a:cubicBezTo>
                  <a:pt x="4339" y="127"/>
                  <a:pt x="4338" y="131"/>
                  <a:pt x="4336" y="134"/>
                </a:cubicBezTo>
                <a:cubicBezTo>
                  <a:pt x="4336" y="130"/>
                  <a:pt x="4336" y="126"/>
                  <a:pt x="4336" y="122"/>
                </a:cubicBezTo>
                <a:cubicBezTo>
                  <a:pt x="4340" y="102"/>
                  <a:pt x="4347" y="76"/>
                  <a:pt x="4347" y="76"/>
                </a:cubicBezTo>
                <a:cubicBezTo>
                  <a:pt x="4342" y="82"/>
                  <a:pt x="4337" y="94"/>
                  <a:pt x="4333" y="105"/>
                </a:cubicBezTo>
                <a:cubicBezTo>
                  <a:pt x="4332" y="102"/>
                  <a:pt x="4331" y="98"/>
                  <a:pt x="4330" y="95"/>
                </a:cubicBezTo>
                <a:cubicBezTo>
                  <a:pt x="4331" y="74"/>
                  <a:pt x="4327" y="62"/>
                  <a:pt x="4327" y="62"/>
                </a:cubicBezTo>
                <a:cubicBezTo>
                  <a:pt x="4329" y="69"/>
                  <a:pt x="4329" y="78"/>
                  <a:pt x="4328" y="88"/>
                </a:cubicBezTo>
                <a:cubicBezTo>
                  <a:pt x="4325" y="83"/>
                  <a:pt x="4322" y="78"/>
                  <a:pt x="4318" y="73"/>
                </a:cubicBezTo>
                <a:cubicBezTo>
                  <a:pt x="4322" y="80"/>
                  <a:pt x="4325" y="92"/>
                  <a:pt x="4326" y="102"/>
                </a:cubicBezTo>
                <a:cubicBezTo>
                  <a:pt x="4325" y="108"/>
                  <a:pt x="4324" y="115"/>
                  <a:pt x="4323" y="120"/>
                </a:cubicBezTo>
                <a:cubicBezTo>
                  <a:pt x="4322" y="113"/>
                  <a:pt x="4321" y="106"/>
                  <a:pt x="4319" y="100"/>
                </a:cubicBezTo>
                <a:cubicBezTo>
                  <a:pt x="4320" y="89"/>
                  <a:pt x="4320" y="82"/>
                  <a:pt x="4320" y="82"/>
                </a:cubicBezTo>
                <a:cubicBezTo>
                  <a:pt x="4319" y="98"/>
                  <a:pt x="4319" y="98"/>
                  <a:pt x="4319" y="98"/>
                </a:cubicBezTo>
                <a:cubicBezTo>
                  <a:pt x="4318" y="94"/>
                  <a:pt x="4317" y="91"/>
                  <a:pt x="4315" y="88"/>
                </a:cubicBezTo>
                <a:cubicBezTo>
                  <a:pt x="4315" y="73"/>
                  <a:pt x="4314" y="60"/>
                  <a:pt x="4314" y="60"/>
                </a:cubicBezTo>
                <a:cubicBezTo>
                  <a:pt x="4314" y="72"/>
                  <a:pt x="4311" y="90"/>
                  <a:pt x="4311" y="90"/>
                </a:cubicBezTo>
                <a:cubicBezTo>
                  <a:pt x="4309" y="84"/>
                  <a:pt x="4309" y="64"/>
                  <a:pt x="4309" y="64"/>
                </a:cubicBezTo>
                <a:cubicBezTo>
                  <a:pt x="4309" y="68"/>
                  <a:pt x="4308" y="83"/>
                  <a:pt x="4306" y="98"/>
                </a:cubicBezTo>
                <a:cubicBezTo>
                  <a:pt x="4306" y="96"/>
                  <a:pt x="4305" y="95"/>
                  <a:pt x="4305" y="93"/>
                </a:cubicBezTo>
                <a:cubicBezTo>
                  <a:pt x="4304" y="88"/>
                  <a:pt x="4302" y="82"/>
                  <a:pt x="4300" y="76"/>
                </a:cubicBezTo>
                <a:cubicBezTo>
                  <a:pt x="4300" y="57"/>
                  <a:pt x="4300" y="42"/>
                  <a:pt x="4300" y="42"/>
                </a:cubicBezTo>
                <a:cubicBezTo>
                  <a:pt x="4300" y="49"/>
                  <a:pt x="4300" y="59"/>
                  <a:pt x="4299" y="70"/>
                </a:cubicBezTo>
                <a:cubicBezTo>
                  <a:pt x="4296" y="64"/>
                  <a:pt x="4294" y="57"/>
                  <a:pt x="4291" y="51"/>
                </a:cubicBezTo>
                <a:cubicBezTo>
                  <a:pt x="4290" y="52"/>
                  <a:pt x="4290" y="54"/>
                  <a:pt x="4290" y="55"/>
                </a:cubicBezTo>
                <a:cubicBezTo>
                  <a:pt x="4293" y="65"/>
                  <a:pt x="4296" y="74"/>
                  <a:pt x="4297" y="82"/>
                </a:cubicBezTo>
                <a:cubicBezTo>
                  <a:pt x="4297" y="88"/>
                  <a:pt x="4296" y="94"/>
                  <a:pt x="4295" y="100"/>
                </a:cubicBezTo>
                <a:cubicBezTo>
                  <a:pt x="4294" y="96"/>
                  <a:pt x="4293" y="92"/>
                  <a:pt x="4292" y="88"/>
                </a:cubicBezTo>
                <a:cubicBezTo>
                  <a:pt x="4293" y="78"/>
                  <a:pt x="4294" y="70"/>
                  <a:pt x="4294" y="70"/>
                </a:cubicBezTo>
                <a:cubicBezTo>
                  <a:pt x="4293" y="72"/>
                  <a:pt x="4292" y="78"/>
                  <a:pt x="4291" y="85"/>
                </a:cubicBezTo>
                <a:cubicBezTo>
                  <a:pt x="4289" y="82"/>
                  <a:pt x="4287" y="79"/>
                  <a:pt x="4285" y="76"/>
                </a:cubicBezTo>
                <a:cubicBezTo>
                  <a:pt x="4284" y="71"/>
                  <a:pt x="4284" y="66"/>
                  <a:pt x="4284" y="61"/>
                </a:cubicBezTo>
                <a:cubicBezTo>
                  <a:pt x="4283" y="73"/>
                  <a:pt x="4281" y="87"/>
                  <a:pt x="4279" y="101"/>
                </a:cubicBezTo>
                <a:cubicBezTo>
                  <a:pt x="4277" y="95"/>
                  <a:pt x="4275" y="90"/>
                  <a:pt x="4273" y="86"/>
                </a:cubicBezTo>
                <a:cubicBezTo>
                  <a:pt x="4274" y="73"/>
                  <a:pt x="4274" y="64"/>
                  <a:pt x="4274" y="64"/>
                </a:cubicBezTo>
                <a:cubicBezTo>
                  <a:pt x="4274" y="71"/>
                  <a:pt x="4272" y="82"/>
                  <a:pt x="4270" y="95"/>
                </a:cubicBezTo>
                <a:cubicBezTo>
                  <a:pt x="4268" y="87"/>
                  <a:pt x="4266" y="79"/>
                  <a:pt x="4262" y="71"/>
                </a:cubicBezTo>
                <a:cubicBezTo>
                  <a:pt x="4264" y="49"/>
                  <a:pt x="4265" y="30"/>
                  <a:pt x="4265" y="30"/>
                </a:cubicBezTo>
                <a:cubicBezTo>
                  <a:pt x="4263" y="35"/>
                  <a:pt x="4261" y="49"/>
                  <a:pt x="4259" y="65"/>
                </a:cubicBezTo>
                <a:cubicBezTo>
                  <a:pt x="4258" y="62"/>
                  <a:pt x="4256" y="59"/>
                  <a:pt x="4254" y="56"/>
                </a:cubicBezTo>
                <a:cubicBezTo>
                  <a:pt x="4254" y="63"/>
                  <a:pt x="4256" y="70"/>
                  <a:pt x="4258" y="78"/>
                </a:cubicBezTo>
                <a:cubicBezTo>
                  <a:pt x="4257" y="87"/>
                  <a:pt x="4256" y="97"/>
                  <a:pt x="4255" y="106"/>
                </a:cubicBezTo>
                <a:cubicBezTo>
                  <a:pt x="4255" y="105"/>
                  <a:pt x="4255" y="104"/>
                  <a:pt x="4254" y="103"/>
                </a:cubicBezTo>
                <a:cubicBezTo>
                  <a:pt x="4255" y="104"/>
                  <a:pt x="4255" y="106"/>
                  <a:pt x="4255" y="109"/>
                </a:cubicBezTo>
                <a:cubicBezTo>
                  <a:pt x="4254" y="120"/>
                  <a:pt x="4253" y="131"/>
                  <a:pt x="4253" y="138"/>
                </a:cubicBezTo>
                <a:cubicBezTo>
                  <a:pt x="4253" y="137"/>
                  <a:pt x="4252" y="135"/>
                  <a:pt x="4252" y="134"/>
                </a:cubicBezTo>
                <a:cubicBezTo>
                  <a:pt x="4251" y="99"/>
                  <a:pt x="4245" y="41"/>
                  <a:pt x="4245" y="41"/>
                </a:cubicBezTo>
                <a:cubicBezTo>
                  <a:pt x="4247" y="58"/>
                  <a:pt x="4246" y="86"/>
                  <a:pt x="4244" y="108"/>
                </a:cubicBezTo>
                <a:cubicBezTo>
                  <a:pt x="4242" y="105"/>
                  <a:pt x="4241" y="102"/>
                  <a:pt x="4239" y="99"/>
                </a:cubicBezTo>
                <a:cubicBezTo>
                  <a:pt x="4239" y="86"/>
                  <a:pt x="4239" y="73"/>
                  <a:pt x="4239" y="67"/>
                </a:cubicBezTo>
                <a:cubicBezTo>
                  <a:pt x="4239" y="75"/>
                  <a:pt x="4238" y="85"/>
                  <a:pt x="4237" y="94"/>
                </a:cubicBezTo>
                <a:cubicBezTo>
                  <a:pt x="4236" y="92"/>
                  <a:pt x="4235" y="91"/>
                  <a:pt x="4234" y="89"/>
                </a:cubicBezTo>
                <a:cubicBezTo>
                  <a:pt x="4235" y="91"/>
                  <a:pt x="4236" y="94"/>
                  <a:pt x="4236" y="97"/>
                </a:cubicBezTo>
                <a:cubicBezTo>
                  <a:pt x="4235" y="103"/>
                  <a:pt x="4234" y="110"/>
                  <a:pt x="4232" y="116"/>
                </a:cubicBezTo>
                <a:cubicBezTo>
                  <a:pt x="4231" y="110"/>
                  <a:pt x="4230" y="105"/>
                  <a:pt x="4228" y="101"/>
                </a:cubicBezTo>
                <a:cubicBezTo>
                  <a:pt x="4229" y="91"/>
                  <a:pt x="4230" y="83"/>
                  <a:pt x="4230" y="83"/>
                </a:cubicBezTo>
                <a:cubicBezTo>
                  <a:pt x="4230" y="86"/>
                  <a:pt x="4229" y="92"/>
                  <a:pt x="4227" y="98"/>
                </a:cubicBezTo>
                <a:cubicBezTo>
                  <a:pt x="4226" y="94"/>
                  <a:pt x="4225" y="91"/>
                  <a:pt x="4224" y="89"/>
                </a:cubicBezTo>
                <a:cubicBezTo>
                  <a:pt x="4225" y="74"/>
                  <a:pt x="4226" y="62"/>
                  <a:pt x="4226" y="62"/>
                </a:cubicBezTo>
                <a:cubicBezTo>
                  <a:pt x="4225" y="65"/>
                  <a:pt x="4224" y="75"/>
                  <a:pt x="4222" y="87"/>
                </a:cubicBezTo>
                <a:cubicBezTo>
                  <a:pt x="4220" y="83"/>
                  <a:pt x="4218" y="81"/>
                  <a:pt x="4215" y="78"/>
                </a:cubicBezTo>
                <a:cubicBezTo>
                  <a:pt x="4218" y="81"/>
                  <a:pt x="4220" y="84"/>
                  <a:pt x="4222" y="89"/>
                </a:cubicBezTo>
                <a:cubicBezTo>
                  <a:pt x="4221" y="96"/>
                  <a:pt x="4220" y="105"/>
                  <a:pt x="4219" y="113"/>
                </a:cubicBezTo>
                <a:cubicBezTo>
                  <a:pt x="4218" y="108"/>
                  <a:pt x="4217" y="104"/>
                  <a:pt x="4215" y="100"/>
                </a:cubicBezTo>
                <a:cubicBezTo>
                  <a:pt x="4214" y="86"/>
                  <a:pt x="4212" y="74"/>
                  <a:pt x="4211" y="68"/>
                </a:cubicBezTo>
                <a:cubicBezTo>
                  <a:pt x="4211" y="71"/>
                  <a:pt x="4212" y="76"/>
                  <a:pt x="4211" y="86"/>
                </a:cubicBezTo>
                <a:cubicBezTo>
                  <a:pt x="4211" y="87"/>
                  <a:pt x="4211" y="88"/>
                  <a:pt x="4211" y="90"/>
                </a:cubicBezTo>
                <a:cubicBezTo>
                  <a:pt x="4210" y="87"/>
                  <a:pt x="4208" y="84"/>
                  <a:pt x="4206" y="81"/>
                </a:cubicBezTo>
                <a:cubicBezTo>
                  <a:pt x="4209" y="85"/>
                  <a:pt x="4210" y="91"/>
                  <a:pt x="4210" y="96"/>
                </a:cubicBezTo>
                <a:cubicBezTo>
                  <a:pt x="4209" y="105"/>
                  <a:pt x="4207" y="115"/>
                  <a:pt x="4205" y="124"/>
                </a:cubicBezTo>
                <a:cubicBezTo>
                  <a:pt x="4205" y="113"/>
                  <a:pt x="4204" y="102"/>
                  <a:pt x="4202" y="91"/>
                </a:cubicBezTo>
                <a:cubicBezTo>
                  <a:pt x="4202" y="77"/>
                  <a:pt x="4202" y="77"/>
                  <a:pt x="4202" y="77"/>
                </a:cubicBezTo>
                <a:cubicBezTo>
                  <a:pt x="4205" y="35"/>
                  <a:pt x="4198" y="19"/>
                  <a:pt x="4198" y="19"/>
                </a:cubicBezTo>
                <a:cubicBezTo>
                  <a:pt x="4198" y="19"/>
                  <a:pt x="4201" y="31"/>
                  <a:pt x="4200" y="54"/>
                </a:cubicBezTo>
                <a:cubicBezTo>
                  <a:pt x="4199" y="59"/>
                  <a:pt x="4199" y="68"/>
                  <a:pt x="4197" y="78"/>
                </a:cubicBezTo>
                <a:cubicBezTo>
                  <a:pt x="4195" y="72"/>
                  <a:pt x="4192" y="66"/>
                  <a:pt x="4188" y="60"/>
                </a:cubicBezTo>
                <a:cubicBezTo>
                  <a:pt x="4188" y="61"/>
                  <a:pt x="4188" y="61"/>
                  <a:pt x="4188" y="61"/>
                </a:cubicBezTo>
                <a:cubicBezTo>
                  <a:pt x="4188" y="62"/>
                  <a:pt x="4188" y="63"/>
                  <a:pt x="4188" y="64"/>
                </a:cubicBezTo>
                <a:cubicBezTo>
                  <a:pt x="4186" y="44"/>
                  <a:pt x="4179" y="40"/>
                  <a:pt x="4179" y="40"/>
                </a:cubicBezTo>
                <a:cubicBezTo>
                  <a:pt x="4179" y="40"/>
                  <a:pt x="4185" y="44"/>
                  <a:pt x="4185" y="70"/>
                </a:cubicBezTo>
                <a:cubicBezTo>
                  <a:pt x="4185" y="76"/>
                  <a:pt x="4184" y="85"/>
                  <a:pt x="4182" y="94"/>
                </a:cubicBezTo>
                <a:cubicBezTo>
                  <a:pt x="4180" y="90"/>
                  <a:pt x="4177" y="86"/>
                  <a:pt x="4174" y="83"/>
                </a:cubicBezTo>
                <a:cubicBezTo>
                  <a:pt x="4177" y="87"/>
                  <a:pt x="4180" y="92"/>
                  <a:pt x="4182" y="97"/>
                </a:cubicBezTo>
                <a:cubicBezTo>
                  <a:pt x="4181" y="100"/>
                  <a:pt x="4181" y="103"/>
                  <a:pt x="4180" y="106"/>
                </a:cubicBezTo>
                <a:cubicBezTo>
                  <a:pt x="4179" y="104"/>
                  <a:pt x="4179" y="102"/>
                  <a:pt x="4178" y="100"/>
                </a:cubicBezTo>
                <a:cubicBezTo>
                  <a:pt x="4179" y="102"/>
                  <a:pt x="4179" y="105"/>
                  <a:pt x="4180" y="108"/>
                </a:cubicBezTo>
                <a:cubicBezTo>
                  <a:pt x="4179" y="111"/>
                  <a:pt x="4178" y="114"/>
                  <a:pt x="4177" y="117"/>
                </a:cubicBezTo>
                <a:cubicBezTo>
                  <a:pt x="4176" y="113"/>
                  <a:pt x="4174" y="108"/>
                  <a:pt x="4172" y="104"/>
                </a:cubicBezTo>
                <a:cubicBezTo>
                  <a:pt x="4173" y="87"/>
                  <a:pt x="4174" y="71"/>
                  <a:pt x="4174" y="71"/>
                </a:cubicBezTo>
                <a:cubicBezTo>
                  <a:pt x="4173" y="73"/>
                  <a:pt x="4171" y="84"/>
                  <a:pt x="4169" y="97"/>
                </a:cubicBezTo>
                <a:cubicBezTo>
                  <a:pt x="4168" y="95"/>
                  <a:pt x="4167" y="93"/>
                  <a:pt x="4166" y="92"/>
                </a:cubicBezTo>
                <a:cubicBezTo>
                  <a:pt x="4167" y="81"/>
                  <a:pt x="4168" y="72"/>
                  <a:pt x="4169" y="66"/>
                </a:cubicBezTo>
                <a:cubicBezTo>
                  <a:pt x="4168" y="73"/>
                  <a:pt x="4167" y="81"/>
                  <a:pt x="4165" y="90"/>
                </a:cubicBezTo>
                <a:cubicBezTo>
                  <a:pt x="4164" y="88"/>
                  <a:pt x="4162" y="86"/>
                  <a:pt x="4160" y="83"/>
                </a:cubicBezTo>
                <a:cubicBezTo>
                  <a:pt x="4164" y="26"/>
                  <a:pt x="4162" y="12"/>
                  <a:pt x="4162" y="12"/>
                </a:cubicBezTo>
                <a:cubicBezTo>
                  <a:pt x="4162" y="12"/>
                  <a:pt x="4162" y="18"/>
                  <a:pt x="4159" y="56"/>
                </a:cubicBezTo>
                <a:cubicBezTo>
                  <a:pt x="4158" y="64"/>
                  <a:pt x="4157" y="71"/>
                  <a:pt x="4156" y="78"/>
                </a:cubicBezTo>
                <a:cubicBezTo>
                  <a:pt x="4154" y="76"/>
                  <a:pt x="4151" y="73"/>
                  <a:pt x="4149" y="71"/>
                </a:cubicBezTo>
                <a:cubicBezTo>
                  <a:pt x="4150" y="48"/>
                  <a:pt x="4151" y="31"/>
                  <a:pt x="4151" y="31"/>
                </a:cubicBezTo>
                <a:cubicBezTo>
                  <a:pt x="4149" y="37"/>
                  <a:pt x="4147" y="52"/>
                  <a:pt x="4146" y="68"/>
                </a:cubicBezTo>
                <a:cubicBezTo>
                  <a:pt x="4144" y="66"/>
                  <a:pt x="4142" y="65"/>
                  <a:pt x="4140" y="63"/>
                </a:cubicBezTo>
                <a:cubicBezTo>
                  <a:pt x="4142" y="65"/>
                  <a:pt x="4144" y="67"/>
                  <a:pt x="4146" y="69"/>
                </a:cubicBezTo>
                <a:cubicBezTo>
                  <a:pt x="4145" y="82"/>
                  <a:pt x="4145" y="96"/>
                  <a:pt x="4144" y="109"/>
                </a:cubicBezTo>
                <a:cubicBezTo>
                  <a:pt x="4143" y="104"/>
                  <a:pt x="4141" y="99"/>
                  <a:pt x="4140" y="96"/>
                </a:cubicBezTo>
                <a:cubicBezTo>
                  <a:pt x="4141" y="104"/>
                  <a:pt x="4142" y="112"/>
                  <a:pt x="4144" y="120"/>
                </a:cubicBezTo>
                <a:cubicBezTo>
                  <a:pt x="4144" y="123"/>
                  <a:pt x="4144" y="126"/>
                  <a:pt x="4144" y="128"/>
                </a:cubicBezTo>
                <a:cubicBezTo>
                  <a:pt x="4143" y="125"/>
                  <a:pt x="4141" y="122"/>
                  <a:pt x="4140" y="118"/>
                </a:cubicBezTo>
                <a:cubicBezTo>
                  <a:pt x="4135" y="80"/>
                  <a:pt x="4128" y="28"/>
                  <a:pt x="4128" y="28"/>
                </a:cubicBezTo>
                <a:cubicBezTo>
                  <a:pt x="4128" y="39"/>
                  <a:pt x="4126" y="72"/>
                  <a:pt x="4124" y="100"/>
                </a:cubicBezTo>
                <a:cubicBezTo>
                  <a:pt x="4124" y="98"/>
                  <a:pt x="4123" y="97"/>
                  <a:pt x="4122" y="96"/>
                </a:cubicBezTo>
                <a:cubicBezTo>
                  <a:pt x="4123" y="97"/>
                  <a:pt x="4124" y="99"/>
                  <a:pt x="4124" y="100"/>
                </a:cubicBezTo>
                <a:cubicBezTo>
                  <a:pt x="4124" y="110"/>
                  <a:pt x="4123" y="120"/>
                  <a:pt x="4122" y="128"/>
                </a:cubicBezTo>
                <a:cubicBezTo>
                  <a:pt x="4122" y="128"/>
                  <a:pt x="4122" y="127"/>
                  <a:pt x="4122" y="127"/>
                </a:cubicBezTo>
                <a:cubicBezTo>
                  <a:pt x="4122" y="109"/>
                  <a:pt x="4120" y="87"/>
                  <a:pt x="4119" y="71"/>
                </a:cubicBezTo>
                <a:cubicBezTo>
                  <a:pt x="4120" y="68"/>
                  <a:pt x="4121" y="66"/>
                  <a:pt x="4122" y="64"/>
                </a:cubicBezTo>
                <a:cubicBezTo>
                  <a:pt x="4121" y="65"/>
                  <a:pt x="4120" y="67"/>
                  <a:pt x="4118" y="69"/>
                </a:cubicBezTo>
                <a:cubicBezTo>
                  <a:pt x="4118" y="61"/>
                  <a:pt x="4117" y="55"/>
                  <a:pt x="4117" y="53"/>
                </a:cubicBezTo>
                <a:cubicBezTo>
                  <a:pt x="4117" y="52"/>
                  <a:pt x="4118" y="52"/>
                  <a:pt x="4118" y="51"/>
                </a:cubicBezTo>
                <a:cubicBezTo>
                  <a:pt x="4118" y="51"/>
                  <a:pt x="4117" y="52"/>
                  <a:pt x="4117" y="52"/>
                </a:cubicBezTo>
                <a:cubicBezTo>
                  <a:pt x="4117" y="52"/>
                  <a:pt x="4117" y="52"/>
                  <a:pt x="4117" y="52"/>
                </a:cubicBezTo>
                <a:cubicBezTo>
                  <a:pt x="4117" y="52"/>
                  <a:pt x="4117" y="52"/>
                  <a:pt x="4117" y="52"/>
                </a:cubicBezTo>
                <a:cubicBezTo>
                  <a:pt x="4115" y="54"/>
                  <a:pt x="4113" y="56"/>
                  <a:pt x="4111" y="57"/>
                </a:cubicBezTo>
                <a:cubicBezTo>
                  <a:pt x="4112" y="54"/>
                  <a:pt x="4112" y="52"/>
                  <a:pt x="4112" y="50"/>
                </a:cubicBezTo>
                <a:cubicBezTo>
                  <a:pt x="4116" y="46"/>
                  <a:pt x="4119" y="42"/>
                  <a:pt x="4123" y="38"/>
                </a:cubicBezTo>
                <a:cubicBezTo>
                  <a:pt x="4119" y="41"/>
                  <a:pt x="4116" y="44"/>
                  <a:pt x="4113" y="47"/>
                </a:cubicBezTo>
                <a:cubicBezTo>
                  <a:pt x="4113" y="43"/>
                  <a:pt x="4114" y="40"/>
                  <a:pt x="4114" y="40"/>
                </a:cubicBezTo>
                <a:cubicBezTo>
                  <a:pt x="4113" y="43"/>
                  <a:pt x="4111" y="46"/>
                  <a:pt x="4110" y="50"/>
                </a:cubicBezTo>
                <a:cubicBezTo>
                  <a:pt x="4103" y="58"/>
                  <a:pt x="4098" y="66"/>
                  <a:pt x="4094" y="75"/>
                </a:cubicBezTo>
                <a:cubicBezTo>
                  <a:pt x="4093" y="70"/>
                  <a:pt x="4093" y="66"/>
                  <a:pt x="4093" y="63"/>
                </a:cubicBezTo>
                <a:cubicBezTo>
                  <a:pt x="4096" y="57"/>
                  <a:pt x="4099" y="50"/>
                  <a:pt x="4103" y="42"/>
                </a:cubicBezTo>
                <a:cubicBezTo>
                  <a:pt x="4094" y="52"/>
                  <a:pt x="4088" y="61"/>
                  <a:pt x="4084" y="71"/>
                </a:cubicBezTo>
                <a:cubicBezTo>
                  <a:pt x="4083" y="70"/>
                  <a:pt x="4082" y="70"/>
                  <a:pt x="4082" y="69"/>
                </a:cubicBezTo>
                <a:cubicBezTo>
                  <a:pt x="4082" y="68"/>
                  <a:pt x="4082" y="67"/>
                  <a:pt x="4081" y="65"/>
                </a:cubicBezTo>
                <a:cubicBezTo>
                  <a:pt x="4088" y="53"/>
                  <a:pt x="4096" y="41"/>
                  <a:pt x="4107" y="25"/>
                </a:cubicBezTo>
                <a:cubicBezTo>
                  <a:pt x="4096" y="40"/>
                  <a:pt x="4088" y="51"/>
                  <a:pt x="4081" y="64"/>
                </a:cubicBezTo>
                <a:cubicBezTo>
                  <a:pt x="4079" y="45"/>
                  <a:pt x="4077" y="30"/>
                  <a:pt x="4077" y="30"/>
                </a:cubicBezTo>
                <a:cubicBezTo>
                  <a:pt x="4078" y="35"/>
                  <a:pt x="4078" y="49"/>
                  <a:pt x="4078" y="65"/>
                </a:cubicBezTo>
                <a:cubicBezTo>
                  <a:pt x="4078" y="65"/>
                  <a:pt x="4077" y="65"/>
                  <a:pt x="4077" y="65"/>
                </a:cubicBezTo>
                <a:cubicBezTo>
                  <a:pt x="4077" y="65"/>
                  <a:pt x="4078" y="65"/>
                  <a:pt x="4078" y="65"/>
                </a:cubicBezTo>
                <a:cubicBezTo>
                  <a:pt x="4078" y="67"/>
                  <a:pt x="4078" y="69"/>
                  <a:pt x="4077" y="71"/>
                </a:cubicBezTo>
                <a:cubicBezTo>
                  <a:pt x="4076" y="74"/>
                  <a:pt x="4075" y="78"/>
                  <a:pt x="4074" y="81"/>
                </a:cubicBezTo>
                <a:cubicBezTo>
                  <a:pt x="4075" y="78"/>
                  <a:pt x="4076" y="76"/>
                  <a:pt x="4077" y="73"/>
                </a:cubicBezTo>
                <a:cubicBezTo>
                  <a:pt x="4077" y="79"/>
                  <a:pt x="4077" y="85"/>
                  <a:pt x="4077" y="91"/>
                </a:cubicBezTo>
                <a:cubicBezTo>
                  <a:pt x="4076" y="93"/>
                  <a:pt x="4076" y="95"/>
                  <a:pt x="4076" y="97"/>
                </a:cubicBezTo>
                <a:cubicBezTo>
                  <a:pt x="4075" y="96"/>
                  <a:pt x="4074" y="95"/>
                  <a:pt x="4074" y="94"/>
                </a:cubicBezTo>
                <a:cubicBezTo>
                  <a:pt x="4073" y="91"/>
                  <a:pt x="4073" y="88"/>
                  <a:pt x="4073" y="85"/>
                </a:cubicBezTo>
                <a:cubicBezTo>
                  <a:pt x="4073" y="83"/>
                  <a:pt x="4074" y="82"/>
                  <a:pt x="4074" y="81"/>
                </a:cubicBezTo>
                <a:cubicBezTo>
                  <a:pt x="4074" y="82"/>
                  <a:pt x="4073" y="83"/>
                  <a:pt x="4073" y="84"/>
                </a:cubicBezTo>
                <a:cubicBezTo>
                  <a:pt x="4072" y="72"/>
                  <a:pt x="4071" y="62"/>
                  <a:pt x="4071" y="55"/>
                </a:cubicBezTo>
                <a:cubicBezTo>
                  <a:pt x="4072" y="54"/>
                  <a:pt x="4073" y="53"/>
                  <a:pt x="4075" y="52"/>
                </a:cubicBezTo>
                <a:cubicBezTo>
                  <a:pt x="4073" y="53"/>
                  <a:pt x="4072" y="54"/>
                  <a:pt x="4071" y="54"/>
                </a:cubicBezTo>
                <a:cubicBezTo>
                  <a:pt x="4071" y="49"/>
                  <a:pt x="4070" y="46"/>
                  <a:pt x="4070" y="46"/>
                </a:cubicBezTo>
                <a:cubicBezTo>
                  <a:pt x="4070" y="48"/>
                  <a:pt x="4070" y="51"/>
                  <a:pt x="4070" y="55"/>
                </a:cubicBezTo>
                <a:cubicBezTo>
                  <a:pt x="4067" y="57"/>
                  <a:pt x="4064" y="59"/>
                  <a:pt x="4061" y="62"/>
                </a:cubicBezTo>
                <a:cubicBezTo>
                  <a:pt x="4061" y="58"/>
                  <a:pt x="4061" y="54"/>
                  <a:pt x="4061" y="50"/>
                </a:cubicBezTo>
                <a:cubicBezTo>
                  <a:pt x="4065" y="45"/>
                  <a:pt x="4070" y="40"/>
                  <a:pt x="4075" y="34"/>
                </a:cubicBezTo>
                <a:cubicBezTo>
                  <a:pt x="4070" y="39"/>
                  <a:pt x="4065" y="44"/>
                  <a:pt x="4061" y="48"/>
                </a:cubicBezTo>
                <a:cubicBezTo>
                  <a:pt x="4062" y="21"/>
                  <a:pt x="4064" y="0"/>
                  <a:pt x="4064" y="0"/>
                </a:cubicBezTo>
                <a:cubicBezTo>
                  <a:pt x="4060" y="10"/>
                  <a:pt x="4058" y="35"/>
                  <a:pt x="4057" y="53"/>
                </a:cubicBezTo>
                <a:cubicBezTo>
                  <a:pt x="4056" y="54"/>
                  <a:pt x="4055" y="55"/>
                  <a:pt x="4055" y="56"/>
                </a:cubicBezTo>
                <a:cubicBezTo>
                  <a:pt x="4053" y="44"/>
                  <a:pt x="4050" y="33"/>
                  <a:pt x="4050" y="33"/>
                </a:cubicBezTo>
                <a:cubicBezTo>
                  <a:pt x="4051" y="39"/>
                  <a:pt x="4051" y="49"/>
                  <a:pt x="4050" y="62"/>
                </a:cubicBezTo>
                <a:cubicBezTo>
                  <a:pt x="4048" y="63"/>
                  <a:pt x="4047" y="65"/>
                  <a:pt x="4046" y="67"/>
                </a:cubicBezTo>
                <a:cubicBezTo>
                  <a:pt x="4045" y="65"/>
                  <a:pt x="4044" y="63"/>
                  <a:pt x="4043" y="62"/>
                </a:cubicBezTo>
                <a:cubicBezTo>
                  <a:pt x="4043" y="63"/>
                  <a:pt x="4044" y="65"/>
                  <a:pt x="4045" y="68"/>
                </a:cubicBezTo>
                <a:cubicBezTo>
                  <a:pt x="4042" y="72"/>
                  <a:pt x="4040" y="75"/>
                  <a:pt x="4039" y="78"/>
                </a:cubicBezTo>
                <a:cubicBezTo>
                  <a:pt x="4038" y="61"/>
                  <a:pt x="4038" y="48"/>
                  <a:pt x="4038" y="48"/>
                </a:cubicBezTo>
                <a:cubicBezTo>
                  <a:pt x="4037" y="52"/>
                  <a:pt x="4036" y="65"/>
                  <a:pt x="4034" y="80"/>
                </a:cubicBezTo>
                <a:cubicBezTo>
                  <a:pt x="4033" y="82"/>
                  <a:pt x="4033" y="85"/>
                  <a:pt x="4032" y="87"/>
                </a:cubicBezTo>
                <a:cubicBezTo>
                  <a:pt x="4031" y="86"/>
                  <a:pt x="4031" y="86"/>
                  <a:pt x="4030" y="85"/>
                </a:cubicBezTo>
                <a:cubicBezTo>
                  <a:pt x="4033" y="48"/>
                  <a:pt x="4036" y="9"/>
                  <a:pt x="4036" y="9"/>
                </a:cubicBezTo>
                <a:cubicBezTo>
                  <a:pt x="4032" y="20"/>
                  <a:pt x="4028" y="57"/>
                  <a:pt x="4024" y="89"/>
                </a:cubicBezTo>
                <a:cubicBezTo>
                  <a:pt x="4023" y="91"/>
                  <a:pt x="4022" y="92"/>
                  <a:pt x="4022" y="93"/>
                </a:cubicBezTo>
                <a:cubicBezTo>
                  <a:pt x="4021" y="92"/>
                  <a:pt x="4020" y="90"/>
                  <a:pt x="4019" y="89"/>
                </a:cubicBezTo>
                <a:cubicBezTo>
                  <a:pt x="4022" y="72"/>
                  <a:pt x="4025" y="55"/>
                  <a:pt x="4025" y="37"/>
                </a:cubicBezTo>
                <a:cubicBezTo>
                  <a:pt x="4025" y="34"/>
                  <a:pt x="4025" y="30"/>
                  <a:pt x="4025" y="26"/>
                </a:cubicBezTo>
                <a:cubicBezTo>
                  <a:pt x="4018" y="45"/>
                  <a:pt x="4017" y="66"/>
                  <a:pt x="4013" y="86"/>
                </a:cubicBezTo>
                <a:cubicBezTo>
                  <a:pt x="4012" y="85"/>
                  <a:pt x="4012" y="84"/>
                  <a:pt x="4011" y="84"/>
                </a:cubicBezTo>
                <a:cubicBezTo>
                  <a:pt x="4012" y="84"/>
                  <a:pt x="4012" y="85"/>
                  <a:pt x="4013" y="86"/>
                </a:cubicBezTo>
                <a:cubicBezTo>
                  <a:pt x="4012" y="88"/>
                  <a:pt x="4012" y="90"/>
                  <a:pt x="4012" y="92"/>
                </a:cubicBezTo>
                <a:cubicBezTo>
                  <a:pt x="4011" y="94"/>
                  <a:pt x="4011" y="96"/>
                  <a:pt x="4010" y="98"/>
                </a:cubicBezTo>
                <a:cubicBezTo>
                  <a:pt x="4010" y="97"/>
                  <a:pt x="4009" y="96"/>
                  <a:pt x="4008" y="94"/>
                </a:cubicBezTo>
                <a:cubicBezTo>
                  <a:pt x="4008" y="86"/>
                  <a:pt x="4007" y="78"/>
                  <a:pt x="4006" y="72"/>
                </a:cubicBezTo>
                <a:cubicBezTo>
                  <a:pt x="4009" y="67"/>
                  <a:pt x="4013" y="63"/>
                  <a:pt x="4017" y="59"/>
                </a:cubicBezTo>
                <a:cubicBezTo>
                  <a:pt x="4013" y="62"/>
                  <a:pt x="4009" y="66"/>
                  <a:pt x="4006" y="70"/>
                </a:cubicBezTo>
                <a:cubicBezTo>
                  <a:pt x="4005" y="64"/>
                  <a:pt x="4005" y="60"/>
                  <a:pt x="4004" y="57"/>
                </a:cubicBezTo>
                <a:cubicBezTo>
                  <a:pt x="4005" y="54"/>
                  <a:pt x="4007" y="52"/>
                  <a:pt x="4008" y="50"/>
                </a:cubicBezTo>
                <a:cubicBezTo>
                  <a:pt x="4007" y="51"/>
                  <a:pt x="4005" y="53"/>
                  <a:pt x="4004" y="54"/>
                </a:cubicBezTo>
                <a:cubicBezTo>
                  <a:pt x="4004" y="53"/>
                  <a:pt x="4004" y="52"/>
                  <a:pt x="4004" y="52"/>
                </a:cubicBezTo>
                <a:cubicBezTo>
                  <a:pt x="4004" y="53"/>
                  <a:pt x="4004" y="54"/>
                  <a:pt x="4004" y="54"/>
                </a:cubicBezTo>
                <a:cubicBezTo>
                  <a:pt x="4002" y="56"/>
                  <a:pt x="4000" y="58"/>
                  <a:pt x="3998" y="60"/>
                </a:cubicBezTo>
                <a:cubicBezTo>
                  <a:pt x="3997" y="54"/>
                  <a:pt x="3996" y="48"/>
                  <a:pt x="3995" y="44"/>
                </a:cubicBezTo>
                <a:cubicBezTo>
                  <a:pt x="3996" y="49"/>
                  <a:pt x="3995" y="56"/>
                  <a:pt x="3994" y="64"/>
                </a:cubicBezTo>
                <a:cubicBezTo>
                  <a:pt x="3993" y="66"/>
                  <a:pt x="3992" y="68"/>
                  <a:pt x="3991" y="69"/>
                </a:cubicBezTo>
                <a:cubicBezTo>
                  <a:pt x="3989" y="67"/>
                  <a:pt x="3988" y="66"/>
                  <a:pt x="3986" y="64"/>
                </a:cubicBezTo>
                <a:cubicBezTo>
                  <a:pt x="3988" y="66"/>
                  <a:pt x="3989" y="67"/>
                  <a:pt x="3991" y="69"/>
                </a:cubicBezTo>
                <a:cubicBezTo>
                  <a:pt x="3989" y="71"/>
                  <a:pt x="3988" y="73"/>
                  <a:pt x="3987" y="75"/>
                </a:cubicBezTo>
                <a:cubicBezTo>
                  <a:pt x="3987" y="75"/>
                  <a:pt x="3987" y="75"/>
                  <a:pt x="3987" y="75"/>
                </a:cubicBezTo>
                <a:cubicBezTo>
                  <a:pt x="3987" y="75"/>
                  <a:pt x="3987" y="75"/>
                  <a:pt x="3987" y="75"/>
                </a:cubicBezTo>
                <a:cubicBezTo>
                  <a:pt x="3986" y="76"/>
                  <a:pt x="3985" y="77"/>
                  <a:pt x="3984" y="79"/>
                </a:cubicBezTo>
                <a:cubicBezTo>
                  <a:pt x="3984" y="79"/>
                  <a:pt x="3984" y="79"/>
                  <a:pt x="3984" y="79"/>
                </a:cubicBezTo>
                <a:cubicBezTo>
                  <a:pt x="3985" y="60"/>
                  <a:pt x="3985" y="45"/>
                  <a:pt x="3985" y="45"/>
                </a:cubicBezTo>
                <a:cubicBezTo>
                  <a:pt x="3985" y="50"/>
                  <a:pt x="3983" y="61"/>
                  <a:pt x="3980" y="73"/>
                </a:cubicBezTo>
                <a:cubicBezTo>
                  <a:pt x="3979" y="73"/>
                  <a:pt x="3979" y="73"/>
                  <a:pt x="3978" y="72"/>
                </a:cubicBezTo>
                <a:cubicBezTo>
                  <a:pt x="3979" y="70"/>
                  <a:pt x="3979" y="68"/>
                  <a:pt x="3979" y="66"/>
                </a:cubicBezTo>
                <a:cubicBezTo>
                  <a:pt x="3979" y="65"/>
                  <a:pt x="3979" y="65"/>
                  <a:pt x="3980" y="65"/>
                </a:cubicBezTo>
                <a:cubicBezTo>
                  <a:pt x="3979" y="65"/>
                  <a:pt x="3979" y="65"/>
                  <a:pt x="3979" y="66"/>
                </a:cubicBezTo>
                <a:cubicBezTo>
                  <a:pt x="3979" y="64"/>
                  <a:pt x="3979" y="63"/>
                  <a:pt x="3979" y="61"/>
                </a:cubicBezTo>
                <a:cubicBezTo>
                  <a:pt x="3979" y="55"/>
                  <a:pt x="3979" y="49"/>
                  <a:pt x="3978" y="42"/>
                </a:cubicBezTo>
                <a:cubicBezTo>
                  <a:pt x="3981" y="27"/>
                  <a:pt x="3983" y="17"/>
                  <a:pt x="3983" y="17"/>
                </a:cubicBezTo>
                <a:cubicBezTo>
                  <a:pt x="3980" y="22"/>
                  <a:pt x="3973" y="49"/>
                  <a:pt x="3967" y="78"/>
                </a:cubicBezTo>
                <a:cubicBezTo>
                  <a:pt x="3967" y="78"/>
                  <a:pt x="3967" y="79"/>
                  <a:pt x="3966" y="79"/>
                </a:cubicBezTo>
                <a:cubicBezTo>
                  <a:pt x="3965" y="76"/>
                  <a:pt x="3962" y="72"/>
                  <a:pt x="3960" y="69"/>
                </a:cubicBezTo>
                <a:cubicBezTo>
                  <a:pt x="3961" y="67"/>
                  <a:pt x="3963" y="66"/>
                  <a:pt x="3965" y="64"/>
                </a:cubicBezTo>
                <a:cubicBezTo>
                  <a:pt x="3963" y="66"/>
                  <a:pt x="3961" y="67"/>
                  <a:pt x="3960" y="69"/>
                </a:cubicBezTo>
                <a:cubicBezTo>
                  <a:pt x="3959" y="68"/>
                  <a:pt x="3958" y="67"/>
                  <a:pt x="3957" y="66"/>
                </a:cubicBezTo>
                <a:cubicBezTo>
                  <a:pt x="3957" y="60"/>
                  <a:pt x="3956" y="55"/>
                  <a:pt x="3956" y="52"/>
                </a:cubicBezTo>
                <a:cubicBezTo>
                  <a:pt x="3956" y="56"/>
                  <a:pt x="3956" y="60"/>
                  <a:pt x="3956" y="64"/>
                </a:cubicBezTo>
                <a:cubicBezTo>
                  <a:pt x="3952" y="60"/>
                  <a:pt x="3948" y="55"/>
                  <a:pt x="3943" y="50"/>
                </a:cubicBezTo>
                <a:cubicBezTo>
                  <a:pt x="3945" y="55"/>
                  <a:pt x="3949" y="60"/>
                  <a:pt x="3952" y="65"/>
                </a:cubicBezTo>
                <a:cubicBezTo>
                  <a:pt x="3951" y="68"/>
                  <a:pt x="3951" y="71"/>
                  <a:pt x="3950" y="76"/>
                </a:cubicBezTo>
                <a:cubicBezTo>
                  <a:pt x="3948" y="74"/>
                  <a:pt x="3946" y="71"/>
                  <a:pt x="3943" y="68"/>
                </a:cubicBezTo>
                <a:cubicBezTo>
                  <a:pt x="3943" y="54"/>
                  <a:pt x="3942" y="41"/>
                  <a:pt x="3941" y="33"/>
                </a:cubicBezTo>
                <a:cubicBezTo>
                  <a:pt x="3942" y="42"/>
                  <a:pt x="3941" y="53"/>
                  <a:pt x="3940" y="65"/>
                </a:cubicBezTo>
                <a:cubicBezTo>
                  <a:pt x="3938" y="63"/>
                  <a:pt x="3936" y="61"/>
                  <a:pt x="3934" y="59"/>
                </a:cubicBezTo>
                <a:cubicBezTo>
                  <a:pt x="3936" y="61"/>
                  <a:pt x="3938" y="63"/>
                  <a:pt x="3940" y="65"/>
                </a:cubicBezTo>
                <a:cubicBezTo>
                  <a:pt x="3939" y="72"/>
                  <a:pt x="3938" y="80"/>
                  <a:pt x="3937" y="87"/>
                </a:cubicBezTo>
                <a:cubicBezTo>
                  <a:pt x="3937" y="87"/>
                  <a:pt x="3937" y="87"/>
                  <a:pt x="3937" y="87"/>
                </a:cubicBezTo>
                <a:cubicBezTo>
                  <a:pt x="3936" y="85"/>
                  <a:pt x="3936" y="84"/>
                  <a:pt x="3935" y="83"/>
                </a:cubicBezTo>
                <a:cubicBezTo>
                  <a:pt x="3936" y="82"/>
                  <a:pt x="3936" y="82"/>
                  <a:pt x="3936" y="81"/>
                </a:cubicBezTo>
                <a:cubicBezTo>
                  <a:pt x="3936" y="82"/>
                  <a:pt x="3936" y="82"/>
                  <a:pt x="3935" y="83"/>
                </a:cubicBezTo>
                <a:cubicBezTo>
                  <a:pt x="3935" y="81"/>
                  <a:pt x="3934" y="79"/>
                  <a:pt x="3933" y="77"/>
                </a:cubicBezTo>
                <a:cubicBezTo>
                  <a:pt x="3934" y="79"/>
                  <a:pt x="3934" y="81"/>
                  <a:pt x="3935" y="83"/>
                </a:cubicBezTo>
                <a:cubicBezTo>
                  <a:pt x="3934" y="85"/>
                  <a:pt x="3933" y="86"/>
                  <a:pt x="3932" y="88"/>
                </a:cubicBezTo>
                <a:cubicBezTo>
                  <a:pt x="3933" y="86"/>
                  <a:pt x="3934" y="85"/>
                  <a:pt x="3935" y="83"/>
                </a:cubicBezTo>
                <a:cubicBezTo>
                  <a:pt x="3935" y="85"/>
                  <a:pt x="3936" y="86"/>
                  <a:pt x="3936" y="88"/>
                </a:cubicBezTo>
                <a:cubicBezTo>
                  <a:pt x="3934" y="91"/>
                  <a:pt x="3933" y="95"/>
                  <a:pt x="3931" y="98"/>
                </a:cubicBezTo>
                <a:cubicBezTo>
                  <a:pt x="3931" y="97"/>
                  <a:pt x="3931" y="97"/>
                  <a:pt x="3930" y="97"/>
                </a:cubicBezTo>
                <a:cubicBezTo>
                  <a:pt x="3930" y="95"/>
                  <a:pt x="3930" y="94"/>
                  <a:pt x="3930" y="93"/>
                </a:cubicBezTo>
                <a:cubicBezTo>
                  <a:pt x="3930" y="91"/>
                  <a:pt x="3931" y="89"/>
                  <a:pt x="3932" y="88"/>
                </a:cubicBezTo>
                <a:cubicBezTo>
                  <a:pt x="3931" y="89"/>
                  <a:pt x="3930" y="91"/>
                  <a:pt x="3929" y="92"/>
                </a:cubicBezTo>
                <a:cubicBezTo>
                  <a:pt x="3929" y="92"/>
                  <a:pt x="3929" y="91"/>
                  <a:pt x="3929" y="91"/>
                </a:cubicBezTo>
                <a:cubicBezTo>
                  <a:pt x="3929" y="74"/>
                  <a:pt x="3928" y="60"/>
                  <a:pt x="3928" y="60"/>
                </a:cubicBezTo>
                <a:cubicBezTo>
                  <a:pt x="3928" y="65"/>
                  <a:pt x="3927" y="73"/>
                  <a:pt x="3927" y="81"/>
                </a:cubicBezTo>
                <a:cubicBezTo>
                  <a:pt x="3926" y="79"/>
                  <a:pt x="3926" y="76"/>
                  <a:pt x="3925" y="74"/>
                </a:cubicBezTo>
                <a:cubicBezTo>
                  <a:pt x="3926" y="79"/>
                  <a:pt x="3926" y="83"/>
                  <a:pt x="3926" y="88"/>
                </a:cubicBezTo>
                <a:cubicBezTo>
                  <a:pt x="3925" y="86"/>
                  <a:pt x="3924" y="84"/>
                  <a:pt x="3923" y="83"/>
                </a:cubicBezTo>
                <a:cubicBezTo>
                  <a:pt x="3924" y="85"/>
                  <a:pt x="3925" y="87"/>
                  <a:pt x="3926" y="89"/>
                </a:cubicBezTo>
                <a:cubicBezTo>
                  <a:pt x="3926" y="89"/>
                  <a:pt x="3926" y="89"/>
                  <a:pt x="3926" y="89"/>
                </a:cubicBezTo>
                <a:cubicBezTo>
                  <a:pt x="3926" y="93"/>
                  <a:pt x="3925" y="97"/>
                  <a:pt x="3925" y="101"/>
                </a:cubicBezTo>
                <a:cubicBezTo>
                  <a:pt x="3924" y="103"/>
                  <a:pt x="3923" y="104"/>
                  <a:pt x="3923" y="106"/>
                </a:cubicBezTo>
                <a:cubicBezTo>
                  <a:pt x="3921" y="100"/>
                  <a:pt x="3920" y="95"/>
                  <a:pt x="3918" y="90"/>
                </a:cubicBezTo>
                <a:cubicBezTo>
                  <a:pt x="3919" y="88"/>
                  <a:pt x="3921" y="85"/>
                  <a:pt x="3922" y="83"/>
                </a:cubicBezTo>
                <a:cubicBezTo>
                  <a:pt x="3921" y="85"/>
                  <a:pt x="3919" y="87"/>
                  <a:pt x="3917" y="89"/>
                </a:cubicBezTo>
                <a:cubicBezTo>
                  <a:pt x="3917" y="88"/>
                  <a:pt x="3916" y="87"/>
                  <a:pt x="3916" y="87"/>
                </a:cubicBezTo>
                <a:cubicBezTo>
                  <a:pt x="3916" y="76"/>
                  <a:pt x="3917" y="68"/>
                  <a:pt x="3917" y="68"/>
                </a:cubicBezTo>
                <a:cubicBezTo>
                  <a:pt x="3916" y="72"/>
                  <a:pt x="3915" y="77"/>
                  <a:pt x="3914" y="82"/>
                </a:cubicBezTo>
                <a:cubicBezTo>
                  <a:pt x="3914" y="81"/>
                  <a:pt x="3914" y="80"/>
                  <a:pt x="3914" y="80"/>
                </a:cubicBezTo>
                <a:cubicBezTo>
                  <a:pt x="3914" y="80"/>
                  <a:pt x="3914" y="81"/>
                  <a:pt x="3914" y="82"/>
                </a:cubicBezTo>
                <a:cubicBezTo>
                  <a:pt x="3913" y="80"/>
                  <a:pt x="3912" y="78"/>
                  <a:pt x="3910" y="75"/>
                </a:cubicBezTo>
                <a:cubicBezTo>
                  <a:pt x="3911" y="65"/>
                  <a:pt x="3912" y="56"/>
                  <a:pt x="3913" y="48"/>
                </a:cubicBezTo>
                <a:cubicBezTo>
                  <a:pt x="3912" y="55"/>
                  <a:pt x="3910" y="64"/>
                  <a:pt x="3909" y="73"/>
                </a:cubicBezTo>
                <a:cubicBezTo>
                  <a:pt x="3907" y="70"/>
                  <a:pt x="3905" y="67"/>
                  <a:pt x="3903" y="64"/>
                </a:cubicBezTo>
                <a:cubicBezTo>
                  <a:pt x="3903" y="62"/>
                  <a:pt x="3903" y="59"/>
                  <a:pt x="3903" y="57"/>
                </a:cubicBezTo>
                <a:cubicBezTo>
                  <a:pt x="3902" y="58"/>
                  <a:pt x="3902" y="60"/>
                  <a:pt x="3901" y="62"/>
                </a:cubicBezTo>
                <a:cubicBezTo>
                  <a:pt x="3899" y="59"/>
                  <a:pt x="3896" y="55"/>
                  <a:pt x="3893" y="52"/>
                </a:cubicBezTo>
                <a:cubicBezTo>
                  <a:pt x="3893" y="48"/>
                  <a:pt x="3893" y="46"/>
                  <a:pt x="3893" y="46"/>
                </a:cubicBezTo>
                <a:cubicBezTo>
                  <a:pt x="3893" y="48"/>
                  <a:pt x="3893" y="49"/>
                  <a:pt x="3892" y="51"/>
                </a:cubicBezTo>
                <a:cubicBezTo>
                  <a:pt x="3889" y="47"/>
                  <a:pt x="3885" y="43"/>
                  <a:pt x="3881" y="39"/>
                </a:cubicBezTo>
                <a:cubicBezTo>
                  <a:pt x="3881" y="37"/>
                  <a:pt x="3881" y="35"/>
                  <a:pt x="3880" y="34"/>
                </a:cubicBezTo>
                <a:cubicBezTo>
                  <a:pt x="3880" y="34"/>
                  <a:pt x="3881" y="36"/>
                  <a:pt x="3881" y="39"/>
                </a:cubicBezTo>
                <a:cubicBezTo>
                  <a:pt x="3879" y="37"/>
                  <a:pt x="3878" y="36"/>
                  <a:pt x="3876" y="34"/>
                </a:cubicBezTo>
                <a:cubicBezTo>
                  <a:pt x="3878" y="36"/>
                  <a:pt x="3879" y="38"/>
                  <a:pt x="3881" y="40"/>
                </a:cubicBezTo>
                <a:cubicBezTo>
                  <a:pt x="3881" y="40"/>
                  <a:pt x="3881" y="40"/>
                  <a:pt x="3881" y="41"/>
                </a:cubicBezTo>
                <a:cubicBezTo>
                  <a:pt x="3881" y="40"/>
                  <a:pt x="3881" y="40"/>
                  <a:pt x="3881" y="40"/>
                </a:cubicBezTo>
                <a:cubicBezTo>
                  <a:pt x="3885" y="45"/>
                  <a:pt x="3888" y="49"/>
                  <a:pt x="3892" y="53"/>
                </a:cubicBezTo>
                <a:cubicBezTo>
                  <a:pt x="3891" y="55"/>
                  <a:pt x="3890" y="59"/>
                  <a:pt x="3890" y="62"/>
                </a:cubicBezTo>
                <a:cubicBezTo>
                  <a:pt x="3887" y="60"/>
                  <a:pt x="3885" y="58"/>
                  <a:pt x="3882" y="56"/>
                </a:cubicBezTo>
                <a:cubicBezTo>
                  <a:pt x="3881" y="50"/>
                  <a:pt x="3881" y="44"/>
                  <a:pt x="3881" y="41"/>
                </a:cubicBezTo>
                <a:cubicBezTo>
                  <a:pt x="3881" y="45"/>
                  <a:pt x="3881" y="50"/>
                  <a:pt x="3880" y="55"/>
                </a:cubicBezTo>
                <a:cubicBezTo>
                  <a:pt x="3879" y="54"/>
                  <a:pt x="3878" y="53"/>
                  <a:pt x="3876" y="52"/>
                </a:cubicBezTo>
                <a:cubicBezTo>
                  <a:pt x="3878" y="53"/>
                  <a:pt x="3879" y="54"/>
                  <a:pt x="3880" y="55"/>
                </a:cubicBezTo>
                <a:cubicBezTo>
                  <a:pt x="3880" y="64"/>
                  <a:pt x="3879" y="73"/>
                  <a:pt x="3877" y="83"/>
                </a:cubicBezTo>
                <a:cubicBezTo>
                  <a:pt x="3877" y="82"/>
                  <a:pt x="3877" y="81"/>
                  <a:pt x="3877" y="81"/>
                </a:cubicBezTo>
                <a:cubicBezTo>
                  <a:pt x="3877" y="82"/>
                  <a:pt x="3877" y="82"/>
                  <a:pt x="3877" y="83"/>
                </a:cubicBezTo>
                <a:cubicBezTo>
                  <a:pt x="3876" y="88"/>
                  <a:pt x="3876" y="92"/>
                  <a:pt x="3875" y="97"/>
                </a:cubicBezTo>
                <a:cubicBezTo>
                  <a:pt x="3873" y="89"/>
                  <a:pt x="3871" y="81"/>
                  <a:pt x="3868" y="73"/>
                </a:cubicBezTo>
                <a:cubicBezTo>
                  <a:pt x="3868" y="72"/>
                  <a:pt x="3868" y="71"/>
                  <a:pt x="3868" y="71"/>
                </a:cubicBezTo>
                <a:cubicBezTo>
                  <a:pt x="3869" y="70"/>
                  <a:pt x="3870" y="69"/>
                  <a:pt x="3871" y="68"/>
                </a:cubicBezTo>
                <a:cubicBezTo>
                  <a:pt x="3873" y="72"/>
                  <a:pt x="3875" y="76"/>
                  <a:pt x="3877" y="81"/>
                </a:cubicBezTo>
                <a:cubicBezTo>
                  <a:pt x="3875" y="76"/>
                  <a:pt x="3873" y="72"/>
                  <a:pt x="3871" y="67"/>
                </a:cubicBezTo>
                <a:cubicBezTo>
                  <a:pt x="3872" y="67"/>
                  <a:pt x="3872" y="66"/>
                  <a:pt x="3873" y="65"/>
                </a:cubicBezTo>
                <a:cubicBezTo>
                  <a:pt x="3872" y="66"/>
                  <a:pt x="3872" y="66"/>
                  <a:pt x="3871" y="67"/>
                </a:cubicBezTo>
                <a:cubicBezTo>
                  <a:pt x="3865" y="54"/>
                  <a:pt x="3855" y="41"/>
                  <a:pt x="3843" y="25"/>
                </a:cubicBezTo>
                <a:cubicBezTo>
                  <a:pt x="3855" y="42"/>
                  <a:pt x="3864" y="55"/>
                  <a:pt x="3870" y="68"/>
                </a:cubicBezTo>
                <a:cubicBezTo>
                  <a:pt x="3870" y="68"/>
                  <a:pt x="3869" y="69"/>
                  <a:pt x="3868" y="70"/>
                </a:cubicBezTo>
                <a:cubicBezTo>
                  <a:pt x="3868" y="68"/>
                  <a:pt x="3868" y="66"/>
                  <a:pt x="3868" y="66"/>
                </a:cubicBezTo>
                <a:cubicBezTo>
                  <a:pt x="3868" y="68"/>
                  <a:pt x="3868" y="69"/>
                  <a:pt x="3867" y="71"/>
                </a:cubicBezTo>
                <a:cubicBezTo>
                  <a:pt x="3867" y="71"/>
                  <a:pt x="3867" y="71"/>
                  <a:pt x="3867" y="71"/>
                </a:cubicBezTo>
                <a:cubicBezTo>
                  <a:pt x="3863" y="61"/>
                  <a:pt x="3856" y="52"/>
                  <a:pt x="3847" y="42"/>
                </a:cubicBezTo>
                <a:cubicBezTo>
                  <a:pt x="3854" y="55"/>
                  <a:pt x="3859" y="65"/>
                  <a:pt x="3863" y="75"/>
                </a:cubicBezTo>
                <a:cubicBezTo>
                  <a:pt x="3862" y="76"/>
                  <a:pt x="3861" y="77"/>
                  <a:pt x="3860" y="77"/>
                </a:cubicBezTo>
                <a:cubicBezTo>
                  <a:pt x="3858" y="73"/>
                  <a:pt x="3856" y="70"/>
                  <a:pt x="3854" y="68"/>
                </a:cubicBezTo>
                <a:cubicBezTo>
                  <a:pt x="3853" y="63"/>
                  <a:pt x="3853" y="60"/>
                  <a:pt x="3853" y="60"/>
                </a:cubicBezTo>
                <a:cubicBezTo>
                  <a:pt x="3853" y="62"/>
                  <a:pt x="3853" y="64"/>
                  <a:pt x="3853" y="67"/>
                </a:cubicBezTo>
                <a:cubicBezTo>
                  <a:pt x="3847" y="57"/>
                  <a:pt x="3839" y="47"/>
                  <a:pt x="3828" y="38"/>
                </a:cubicBezTo>
                <a:cubicBezTo>
                  <a:pt x="3838" y="49"/>
                  <a:pt x="3846" y="60"/>
                  <a:pt x="3852" y="71"/>
                </a:cubicBezTo>
                <a:cubicBezTo>
                  <a:pt x="3852" y="75"/>
                  <a:pt x="3852" y="80"/>
                  <a:pt x="3851" y="85"/>
                </a:cubicBezTo>
                <a:cubicBezTo>
                  <a:pt x="3851" y="84"/>
                  <a:pt x="3851" y="83"/>
                  <a:pt x="3850" y="83"/>
                </a:cubicBezTo>
                <a:cubicBezTo>
                  <a:pt x="3850" y="84"/>
                  <a:pt x="3851" y="85"/>
                  <a:pt x="3851" y="86"/>
                </a:cubicBezTo>
                <a:cubicBezTo>
                  <a:pt x="3851" y="87"/>
                  <a:pt x="3851" y="88"/>
                  <a:pt x="3851" y="89"/>
                </a:cubicBezTo>
                <a:cubicBezTo>
                  <a:pt x="3849" y="92"/>
                  <a:pt x="3848" y="94"/>
                  <a:pt x="3846" y="97"/>
                </a:cubicBezTo>
                <a:cubicBezTo>
                  <a:pt x="3846" y="93"/>
                  <a:pt x="3846" y="90"/>
                  <a:pt x="3846" y="87"/>
                </a:cubicBezTo>
                <a:cubicBezTo>
                  <a:pt x="3847" y="84"/>
                  <a:pt x="3848" y="82"/>
                  <a:pt x="3848" y="80"/>
                </a:cubicBezTo>
                <a:cubicBezTo>
                  <a:pt x="3849" y="81"/>
                  <a:pt x="3849" y="82"/>
                  <a:pt x="3850" y="83"/>
                </a:cubicBezTo>
                <a:cubicBezTo>
                  <a:pt x="3849" y="81"/>
                  <a:pt x="3849" y="80"/>
                  <a:pt x="3848" y="79"/>
                </a:cubicBezTo>
                <a:cubicBezTo>
                  <a:pt x="3849" y="79"/>
                  <a:pt x="3849" y="78"/>
                  <a:pt x="3849" y="77"/>
                </a:cubicBezTo>
                <a:cubicBezTo>
                  <a:pt x="3849" y="77"/>
                  <a:pt x="3848" y="78"/>
                  <a:pt x="3848" y="79"/>
                </a:cubicBezTo>
                <a:cubicBezTo>
                  <a:pt x="3847" y="77"/>
                  <a:pt x="3847" y="76"/>
                  <a:pt x="3846" y="75"/>
                </a:cubicBezTo>
                <a:cubicBezTo>
                  <a:pt x="3847" y="77"/>
                  <a:pt x="3847" y="78"/>
                  <a:pt x="3848" y="79"/>
                </a:cubicBezTo>
                <a:cubicBezTo>
                  <a:pt x="3847" y="80"/>
                  <a:pt x="3846" y="81"/>
                  <a:pt x="3846" y="82"/>
                </a:cubicBezTo>
                <a:cubicBezTo>
                  <a:pt x="3846" y="73"/>
                  <a:pt x="3846" y="68"/>
                  <a:pt x="3846" y="68"/>
                </a:cubicBezTo>
                <a:cubicBezTo>
                  <a:pt x="3845" y="72"/>
                  <a:pt x="3845" y="78"/>
                  <a:pt x="3844" y="85"/>
                </a:cubicBezTo>
                <a:cubicBezTo>
                  <a:pt x="3841" y="90"/>
                  <a:pt x="3839" y="94"/>
                  <a:pt x="3838" y="99"/>
                </a:cubicBezTo>
                <a:cubicBezTo>
                  <a:pt x="3837" y="98"/>
                  <a:pt x="3837" y="97"/>
                  <a:pt x="3837" y="96"/>
                </a:cubicBezTo>
                <a:cubicBezTo>
                  <a:pt x="3837" y="92"/>
                  <a:pt x="3838" y="89"/>
                  <a:pt x="3838" y="89"/>
                </a:cubicBezTo>
                <a:cubicBezTo>
                  <a:pt x="3838" y="91"/>
                  <a:pt x="3837" y="92"/>
                  <a:pt x="3837" y="94"/>
                </a:cubicBezTo>
                <a:cubicBezTo>
                  <a:pt x="3836" y="91"/>
                  <a:pt x="3835" y="88"/>
                  <a:pt x="3835" y="85"/>
                </a:cubicBezTo>
                <a:cubicBezTo>
                  <a:pt x="3834" y="88"/>
                  <a:pt x="3834" y="91"/>
                  <a:pt x="3834" y="94"/>
                </a:cubicBezTo>
                <a:cubicBezTo>
                  <a:pt x="3834" y="97"/>
                  <a:pt x="3834" y="100"/>
                  <a:pt x="3834" y="103"/>
                </a:cubicBezTo>
                <a:cubicBezTo>
                  <a:pt x="3833" y="107"/>
                  <a:pt x="3831" y="112"/>
                  <a:pt x="3830" y="116"/>
                </a:cubicBezTo>
                <a:cubicBezTo>
                  <a:pt x="3828" y="112"/>
                  <a:pt x="3827" y="108"/>
                  <a:pt x="3826" y="104"/>
                </a:cubicBezTo>
                <a:cubicBezTo>
                  <a:pt x="3827" y="109"/>
                  <a:pt x="3828" y="115"/>
                  <a:pt x="3828" y="120"/>
                </a:cubicBezTo>
                <a:cubicBezTo>
                  <a:pt x="3827" y="124"/>
                  <a:pt x="3825" y="127"/>
                  <a:pt x="3824" y="130"/>
                </a:cubicBezTo>
                <a:cubicBezTo>
                  <a:pt x="3823" y="128"/>
                  <a:pt x="3822" y="126"/>
                  <a:pt x="3822" y="123"/>
                </a:cubicBezTo>
                <a:cubicBezTo>
                  <a:pt x="3823" y="115"/>
                  <a:pt x="3825" y="106"/>
                  <a:pt x="3827" y="98"/>
                </a:cubicBezTo>
                <a:cubicBezTo>
                  <a:pt x="3828" y="98"/>
                  <a:pt x="3828" y="97"/>
                  <a:pt x="3828" y="96"/>
                </a:cubicBezTo>
                <a:cubicBezTo>
                  <a:pt x="3828" y="96"/>
                  <a:pt x="3828" y="97"/>
                  <a:pt x="3827" y="97"/>
                </a:cubicBezTo>
                <a:cubicBezTo>
                  <a:pt x="3830" y="86"/>
                  <a:pt x="3833" y="76"/>
                  <a:pt x="3833" y="76"/>
                </a:cubicBezTo>
                <a:cubicBezTo>
                  <a:pt x="3828" y="83"/>
                  <a:pt x="3822" y="96"/>
                  <a:pt x="3818" y="109"/>
                </a:cubicBezTo>
                <a:cubicBezTo>
                  <a:pt x="3818" y="107"/>
                  <a:pt x="3817" y="106"/>
                  <a:pt x="3817" y="104"/>
                </a:cubicBezTo>
                <a:cubicBezTo>
                  <a:pt x="3819" y="97"/>
                  <a:pt x="3822" y="90"/>
                  <a:pt x="3825" y="84"/>
                </a:cubicBezTo>
                <a:cubicBezTo>
                  <a:pt x="3822" y="90"/>
                  <a:pt x="3819" y="96"/>
                  <a:pt x="3817" y="102"/>
                </a:cubicBezTo>
                <a:cubicBezTo>
                  <a:pt x="3816" y="102"/>
                  <a:pt x="3816" y="101"/>
                  <a:pt x="3816" y="101"/>
                </a:cubicBezTo>
                <a:cubicBezTo>
                  <a:pt x="3818" y="77"/>
                  <a:pt x="3814" y="62"/>
                  <a:pt x="3814" y="62"/>
                </a:cubicBezTo>
                <a:cubicBezTo>
                  <a:pt x="3815" y="69"/>
                  <a:pt x="3815" y="80"/>
                  <a:pt x="3813" y="91"/>
                </a:cubicBezTo>
                <a:cubicBezTo>
                  <a:pt x="3813" y="89"/>
                  <a:pt x="3813" y="88"/>
                  <a:pt x="3812" y="87"/>
                </a:cubicBezTo>
                <a:cubicBezTo>
                  <a:pt x="3812" y="88"/>
                  <a:pt x="3812" y="88"/>
                  <a:pt x="3812" y="88"/>
                </a:cubicBezTo>
                <a:cubicBezTo>
                  <a:pt x="3812" y="90"/>
                  <a:pt x="3812" y="93"/>
                  <a:pt x="3813" y="96"/>
                </a:cubicBezTo>
                <a:cubicBezTo>
                  <a:pt x="3812" y="101"/>
                  <a:pt x="3812" y="105"/>
                  <a:pt x="3811" y="110"/>
                </a:cubicBezTo>
                <a:cubicBezTo>
                  <a:pt x="3810" y="109"/>
                  <a:pt x="3810" y="107"/>
                  <a:pt x="3809" y="106"/>
                </a:cubicBezTo>
                <a:cubicBezTo>
                  <a:pt x="3810" y="103"/>
                  <a:pt x="3810" y="99"/>
                  <a:pt x="3811" y="96"/>
                </a:cubicBezTo>
                <a:cubicBezTo>
                  <a:pt x="3810" y="98"/>
                  <a:pt x="3809" y="100"/>
                  <a:pt x="3808" y="103"/>
                </a:cubicBezTo>
                <a:cubicBezTo>
                  <a:pt x="3807" y="101"/>
                  <a:pt x="3806" y="99"/>
                  <a:pt x="3806" y="98"/>
                </a:cubicBezTo>
                <a:cubicBezTo>
                  <a:pt x="3806" y="89"/>
                  <a:pt x="3807" y="82"/>
                  <a:pt x="3807" y="82"/>
                </a:cubicBezTo>
                <a:cubicBezTo>
                  <a:pt x="3805" y="97"/>
                  <a:pt x="3805" y="97"/>
                  <a:pt x="3805" y="97"/>
                </a:cubicBezTo>
                <a:cubicBezTo>
                  <a:pt x="3804" y="94"/>
                  <a:pt x="3803" y="92"/>
                  <a:pt x="3802" y="90"/>
                </a:cubicBezTo>
                <a:cubicBezTo>
                  <a:pt x="3802" y="90"/>
                  <a:pt x="3802" y="90"/>
                  <a:pt x="3802" y="90"/>
                </a:cubicBezTo>
                <a:cubicBezTo>
                  <a:pt x="3802" y="90"/>
                  <a:pt x="3802" y="90"/>
                  <a:pt x="3802" y="90"/>
                </a:cubicBezTo>
                <a:cubicBezTo>
                  <a:pt x="3802" y="89"/>
                  <a:pt x="3802" y="89"/>
                  <a:pt x="3801" y="88"/>
                </a:cubicBezTo>
                <a:cubicBezTo>
                  <a:pt x="3801" y="83"/>
                  <a:pt x="3801" y="78"/>
                  <a:pt x="3801" y="73"/>
                </a:cubicBezTo>
                <a:cubicBezTo>
                  <a:pt x="3804" y="70"/>
                  <a:pt x="3807" y="66"/>
                  <a:pt x="3810" y="63"/>
                </a:cubicBezTo>
                <a:cubicBezTo>
                  <a:pt x="3807" y="66"/>
                  <a:pt x="3804" y="69"/>
                  <a:pt x="3801" y="71"/>
                </a:cubicBezTo>
                <a:cubicBezTo>
                  <a:pt x="3801" y="65"/>
                  <a:pt x="3800" y="60"/>
                  <a:pt x="3800" y="60"/>
                </a:cubicBezTo>
                <a:cubicBezTo>
                  <a:pt x="3800" y="64"/>
                  <a:pt x="3800" y="68"/>
                  <a:pt x="3800" y="72"/>
                </a:cubicBezTo>
                <a:cubicBezTo>
                  <a:pt x="3798" y="74"/>
                  <a:pt x="3797" y="75"/>
                  <a:pt x="3796" y="77"/>
                </a:cubicBezTo>
                <a:cubicBezTo>
                  <a:pt x="3795" y="70"/>
                  <a:pt x="3795" y="64"/>
                  <a:pt x="3795" y="64"/>
                </a:cubicBezTo>
                <a:cubicBezTo>
                  <a:pt x="3795" y="66"/>
                  <a:pt x="3795" y="71"/>
                  <a:pt x="3794" y="78"/>
                </a:cubicBezTo>
                <a:cubicBezTo>
                  <a:pt x="3791" y="81"/>
                  <a:pt x="3789" y="85"/>
                  <a:pt x="3787" y="88"/>
                </a:cubicBezTo>
                <a:cubicBezTo>
                  <a:pt x="3787" y="64"/>
                  <a:pt x="3786" y="42"/>
                  <a:pt x="3786" y="42"/>
                </a:cubicBezTo>
                <a:cubicBezTo>
                  <a:pt x="3787" y="55"/>
                  <a:pt x="3784" y="77"/>
                  <a:pt x="3782" y="96"/>
                </a:cubicBezTo>
                <a:cubicBezTo>
                  <a:pt x="3780" y="100"/>
                  <a:pt x="3778" y="104"/>
                  <a:pt x="3777" y="107"/>
                </a:cubicBezTo>
                <a:cubicBezTo>
                  <a:pt x="3776" y="107"/>
                  <a:pt x="3776" y="106"/>
                  <a:pt x="3776" y="106"/>
                </a:cubicBezTo>
                <a:cubicBezTo>
                  <a:pt x="3777" y="87"/>
                  <a:pt x="3780" y="70"/>
                  <a:pt x="3780" y="70"/>
                </a:cubicBezTo>
                <a:cubicBezTo>
                  <a:pt x="3778" y="74"/>
                  <a:pt x="3775" y="98"/>
                  <a:pt x="3773" y="117"/>
                </a:cubicBezTo>
                <a:cubicBezTo>
                  <a:pt x="3773" y="118"/>
                  <a:pt x="3773" y="119"/>
                  <a:pt x="3773" y="120"/>
                </a:cubicBezTo>
                <a:cubicBezTo>
                  <a:pt x="3773" y="119"/>
                  <a:pt x="3773" y="119"/>
                  <a:pt x="3773" y="118"/>
                </a:cubicBezTo>
                <a:cubicBezTo>
                  <a:pt x="3773" y="119"/>
                  <a:pt x="3773" y="119"/>
                  <a:pt x="3773" y="120"/>
                </a:cubicBezTo>
                <a:cubicBezTo>
                  <a:pt x="3772" y="121"/>
                  <a:pt x="3772" y="121"/>
                  <a:pt x="3772" y="122"/>
                </a:cubicBezTo>
                <a:cubicBezTo>
                  <a:pt x="3772" y="115"/>
                  <a:pt x="3772" y="108"/>
                  <a:pt x="3772" y="101"/>
                </a:cubicBezTo>
                <a:cubicBezTo>
                  <a:pt x="3772" y="101"/>
                  <a:pt x="3772" y="100"/>
                  <a:pt x="3772" y="100"/>
                </a:cubicBezTo>
                <a:cubicBezTo>
                  <a:pt x="3772" y="100"/>
                  <a:pt x="3772" y="101"/>
                  <a:pt x="3772" y="101"/>
                </a:cubicBezTo>
                <a:cubicBezTo>
                  <a:pt x="3772" y="98"/>
                  <a:pt x="3772" y="94"/>
                  <a:pt x="3771" y="91"/>
                </a:cubicBezTo>
                <a:cubicBezTo>
                  <a:pt x="3773" y="88"/>
                  <a:pt x="3775" y="85"/>
                  <a:pt x="3777" y="83"/>
                </a:cubicBezTo>
                <a:cubicBezTo>
                  <a:pt x="3775" y="85"/>
                  <a:pt x="3773" y="87"/>
                  <a:pt x="3771" y="90"/>
                </a:cubicBezTo>
                <a:cubicBezTo>
                  <a:pt x="3771" y="79"/>
                  <a:pt x="3770" y="69"/>
                  <a:pt x="3770" y="61"/>
                </a:cubicBezTo>
                <a:cubicBezTo>
                  <a:pt x="3769" y="73"/>
                  <a:pt x="3767" y="87"/>
                  <a:pt x="3765" y="100"/>
                </a:cubicBezTo>
                <a:cubicBezTo>
                  <a:pt x="3761" y="107"/>
                  <a:pt x="3758" y="115"/>
                  <a:pt x="3756" y="123"/>
                </a:cubicBezTo>
                <a:cubicBezTo>
                  <a:pt x="3757" y="109"/>
                  <a:pt x="3758" y="92"/>
                  <a:pt x="3759" y="80"/>
                </a:cubicBezTo>
                <a:cubicBezTo>
                  <a:pt x="3761" y="73"/>
                  <a:pt x="3762" y="67"/>
                  <a:pt x="3762" y="61"/>
                </a:cubicBezTo>
                <a:cubicBezTo>
                  <a:pt x="3762" y="60"/>
                  <a:pt x="3762" y="60"/>
                  <a:pt x="3762" y="60"/>
                </a:cubicBezTo>
                <a:cubicBezTo>
                  <a:pt x="3753" y="75"/>
                  <a:pt x="3749" y="88"/>
                  <a:pt x="3747" y="102"/>
                </a:cubicBezTo>
                <a:cubicBezTo>
                  <a:pt x="3747" y="102"/>
                  <a:pt x="3747" y="101"/>
                  <a:pt x="3747" y="101"/>
                </a:cubicBezTo>
                <a:cubicBezTo>
                  <a:pt x="3748" y="68"/>
                  <a:pt x="3751" y="30"/>
                  <a:pt x="3751" y="30"/>
                </a:cubicBezTo>
                <a:cubicBezTo>
                  <a:pt x="3748" y="38"/>
                  <a:pt x="3746" y="60"/>
                  <a:pt x="3743" y="83"/>
                </a:cubicBezTo>
                <a:cubicBezTo>
                  <a:pt x="3741" y="87"/>
                  <a:pt x="3738" y="92"/>
                  <a:pt x="3736" y="97"/>
                </a:cubicBezTo>
                <a:cubicBezTo>
                  <a:pt x="3736" y="91"/>
                  <a:pt x="3735" y="85"/>
                  <a:pt x="3735" y="79"/>
                </a:cubicBezTo>
                <a:cubicBezTo>
                  <a:pt x="3735" y="78"/>
                  <a:pt x="3735" y="78"/>
                  <a:pt x="3736" y="78"/>
                </a:cubicBezTo>
                <a:cubicBezTo>
                  <a:pt x="3735" y="78"/>
                  <a:pt x="3735" y="78"/>
                  <a:pt x="3735" y="78"/>
                </a:cubicBezTo>
                <a:cubicBezTo>
                  <a:pt x="3733" y="58"/>
                  <a:pt x="3732" y="41"/>
                  <a:pt x="3732" y="41"/>
                </a:cubicBezTo>
                <a:cubicBezTo>
                  <a:pt x="3733" y="52"/>
                  <a:pt x="3733" y="67"/>
                  <a:pt x="3732" y="82"/>
                </a:cubicBezTo>
                <a:cubicBezTo>
                  <a:pt x="3730" y="84"/>
                  <a:pt x="3728" y="87"/>
                  <a:pt x="3726" y="92"/>
                </a:cubicBezTo>
                <a:cubicBezTo>
                  <a:pt x="3725" y="82"/>
                  <a:pt x="3726" y="72"/>
                  <a:pt x="3726" y="68"/>
                </a:cubicBezTo>
                <a:cubicBezTo>
                  <a:pt x="3725" y="77"/>
                  <a:pt x="3724" y="88"/>
                  <a:pt x="3722" y="99"/>
                </a:cubicBezTo>
                <a:cubicBezTo>
                  <a:pt x="3720" y="94"/>
                  <a:pt x="3719" y="89"/>
                  <a:pt x="3717" y="84"/>
                </a:cubicBezTo>
                <a:cubicBezTo>
                  <a:pt x="3719" y="90"/>
                  <a:pt x="3720" y="96"/>
                  <a:pt x="3721" y="101"/>
                </a:cubicBezTo>
                <a:cubicBezTo>
                  <a:pt x="3721" y="105"/>
                  <a:pt x="3720" y="109"/>
                  <a:pt x="3719" y="113"/>
                </a:cubicBezTo>
                <a:cubicBezTo>
                  <a:pt x="3719" y="110"/>
                  <a:pt x="3719" y="108"/>
                  <a:pt x="3719" y="105"/>
                </a:cubicBezTo>
                <a:cubicBezTo>
                  <a:pt x="3718" y="108"/>
                  <a:pt x="3718" y="115"/>
                  <a:pt x="3718" y="119"/>
                </a:cubicBezTo>
                <a:cubicBezTo>
                  <a:pt x="3717" y="120"/>
                  <a:pt x="3717" y="122"/>
                  <a:pt x="3717" y="124"/>
                </a:cubicBezTo>
                <a:cubicBezTo>
                  <a:pt x="3716" y="125"/>
                  <a:pt x="3716" y="127"/>
                  <a:pt x="3716" y="128"/>
                </a:cubicBezTo>
                <a:cubicBezTo>
                  <a:pt x="3715" y="124"/>
                  <a:pt x="3714" y="120"/>
                  <a:pt x="3713" y="116"/>
                </a:cubicBezTo>
                <a:cubicBezTo>
                  <a:pt x="3714" y="108"/>
                  <a:pt x="3714" y="100"/>
                  <a:pt x="3715" y="94"/>
                </a:cubicBezTo>
                <a:cubicBezTo>
                  <a:pt x="3716" y="92"/>
                  <a:pt x="3716" y="91"/>
                  <a:pt x="3717" y="89"/>
                </a:cubicBezTo>
                <a:cubicBezTo>
                  <a:pt x="3716" y="90"/>
                  <a:pt x="3716" y="91"/>
                  <a:pt x="3715" y="92"/>
                </a:cubicBezTo>
                <a:cubicBezTo>
                  <a:pt x="3716" y="87"/>
                  <a:pt x="3716" y="83"/>
                  <a:pt x="3716" y="83"/>
                </a:cubicBezTo>
                <a:cubicBezTo>
                  <a:pt x="3716" y="85"/>
                  <a:pt x="3715" y="89"/>
                  <a:pt x="3714" y="93"/>
                </a:cubicBezTo>
                <a:cubicBezTo>
                  <a:pt x="3713" y="96"/>
                  <a:pt x="3711" y="99"/>
                  <a:pt x="3710" y="102"/>
                </a:cubicBezTo>
                <a:cubicBezTo>
                  <a:pt x="3709" y="101"/>
                  <a:pt x="3709" y="100"/>
                  <a:pt x="3709" y="99"/>
                </a:cubicBezTo>
                <a:cubicBezTo>
                  <a:pt x="3711" y="80"/>
                  <a:pt x="3713" y="62"/>
                  <a:pt x="3713" y="62"/>
                </a:cubicBezTo>
                <a:cubicBezTo>
                  <a:pt x="3711" y="66"/>
                  <a:pt x="3709" y="80"/>
                  <a:pt x="3707" y="95"/>
                </a:cubicBezTo>
                <a:cubicBezTo>
                  <a:pt x="3707" y="94"/>
                  <a:pt x="3706" y="92"/>
                  <a:pt x="3705" y="90"/>
                </a:cubicBezTo>
                <a:cubicBezTo>
                  <a:pt x="3706" y="92"/>
                  <a:pt x="3707" y="94"/>
                  <a:pt x="3707" y="96"/>
                </a:cubicBezTo>
                <a:cubicBezTo>
                  <a:pt x="3707" y="101"/>
                  <a:pt x="3706" y="106"/>
                  <a:pt x="3706" y="110"/>
                </a:cubicBezTo>
                <a:cubicBezTo>
                  <a:pt x="3705" y="113"/>
                  <a:pt x="3704" y="116"/>
                  <a:pt x="3703" y="118"/>
                </a:cubicBezTo>
                <a:cubicBezTo>
                  <a:pt x="3701" y="94"/>
                  <a:pt x="3696" y="64"/>
                  <a:pt x="3696" y="64"/>
                </a:cubicBezTo>
                <a:cubicBezTo>
                  <a:pt x="3696" y="64"/>
                  <a:pt x="3696" y="73"/>
                  <a:pt x="3697" y="82"/>
                </a:cubicBezTo>
                <a:cubicBezTo>
                  <a:pt x="3698" y="88"/>
                  <a:pt x="3697" y="98"/>
                  <a:pt x="3695" y="108"/>
                </a:cubicBezTo>
                <a:cubicBezTo>
                  <a:pt x="3694" y="111"/>
                  <a:pt x="3693" y="114"/>
                  <a:pt x="3692" y="117"/>
                </a:cubicBezTo>
                <a:cubicBezTo>
                  <a:pt x="3692" y="108"/>
                  <a:pt x="3691" y="99"/>
                  <a:pt x="3689" y="90"/>
                </a:cubicBezTo>
                <a:cubicBezTo>
                  <a:pt x="3692" y="78"/>
                  <a:pt x="3697" y="66"/>
                  <a:pt x="3696" y="56"/>
                </a:cubicBezTo>
                <a:cubicBezTo>
                  <a:pt x="3693" y="62"/>
                  <a:pt x="3690" y="67"/>
                  <a:pt x="3688" y="72"/>
                </a:cubicBezTo>
                <a:cubicBezTo>
                  <a:pt x="3691" y="34"/>
                  <a:pt x="3684" y="19"/>
                  <a:pt x="3684" y="19"/>
                </a:cubicBezTo>
                <a:cubicBezTo>
                  <a:pt x="3684" y="19"/>
                  <a:pt x="3687" y="31"/>
                  <a:pt x="3686" y="54"/>
                </a:cubicBezTo>
                <a:cubicBezTo>
                  <a:pt x="3685" y="61"/>
                  <a:pt x="3684" y="74"/>
                  <a:pt x="3682" y="88"/>
                </a:cubicBezTo>
                <a:cubicBezTo>
                  <a:pt x="3681" y="92"/>
                  <a:pt x="3680" y="97"/>
                  <a:pt x="3680" y="101"/>
                </a:cubicBezTo>
                <a:cubicBezTo>
                  <a:pt x="3679" y="98"/>
                  <a:pt x="3678" y="95"/>
                  <a:pt x="3676" y="91"/>
                </a:cubicBezTo>
                <a:cubicBezTo>
                  <a:pt x="3677" y="89"/>
                  <a:pt x="3677" y="87"/>
                  <a:pt x="3678" y="85"/>
                </a:cubicBezTo>
                <a:cubicBezTo>
                  <a:pt x="3677" y="87"/>
                  <a:pt x="3677" y="88"/>
                  <a:pt x="3676" y="90"/>
                </a:cubicBezTo>
                <a:cubicBezTo>
                  <a:pt x="3676" y="89"/>
                  <a:pt x="3675" y="88"/>
                  <a:pt x="3675" y="87"/>
                </a:cubicBezTo>
                <a:cubicBezTo>
                  <a:pt x="3675" y="83"/>
                  <a:pt x="3675" y="78"/>
                  <a:pt x="3675" y="74"/>
                </a:cubicBezTo>
                <a:cubicBezTo>
                  <a:pt x="3675" y="46"/>
                  <a:pt x="3665" y="40"/>
                  <a:pt x="3665" y="40"/>
                </a:cubicBezTo>
                <a:cubicBezTo>
                  <a:pt x="3665" y="40"/>
                  <a:pt x="3671" y="44"/>
                  <a:pt x="3671" y="70"/>
                </a:cubicBezTo>
                <a:cubicBezTo>
                  <a:pt x="3671" y="84"/>
                  <a:pt x="3666" y="108"/>
                  <a:pt x="3661" y="125"/>
                </a:cubicBezTo>
                <a:cubicBezTo>
                  <a:pt x="3661" y="123"/>
                  <a:pt x="3661" y="120"/>
                  <a:pt x="3660" y="118"/>
                </a:cubicBezTo>
                <a:cubicBezTo>
                  <a:pt x="3661" y="111"/>
                  <a:pt x="3662" y="105"/>
                  <a:pt x="3662" y="98"/>
                </a:cubicBezTo>
                <a:cubicBezTo>
                  <a:pt x="3661" y="101"/>
                  <a:pt x="3660" y="104"/>
                  <a:pt x="3660" y="107"/>
                </a:cubicBezTo>
                <a:cubicBezTo>
                  <a:pt x="3660" y="107"/>
                  <a:pt x="3660" y="106"/>
                  <a:pt x="3660" y="106"/>
                </a:cubicBezTo>
                <a:cubicBezTo>
                  <a:pt x="3660" y="97"/>
                  <a:pt x="3661" y="83"/>
                  <a:pt x="3667" y="75"/>
                </a:cubicBezTo>
                <a:cubicBezTo>
                  <a:pt x="3664" y="77"/>
                  <a:pt x="3661" y="82"/>
                  <a:pt x="3659" y="87"/>
                </a:cubicBezTo>
                <a:cubicBezTo>
                  <a:pt x="3660" y="78"/>
                  <a:pt x="3660" y="71"/>
                  <a:pt x="3660" y="71"/>
                </a:cubicBezTo>
                <a:cubicBezTo>
                  <a:pt x="3659" y="75"/>
                  <a:pt x="3656" y="97"/>
                  <a:pt x="3652" y="116"/>
                </a:cubicBezTo>
                <a:cubicBezTo>
                  <a:pt x="3652" y="114"/>
                  <a:pt x="3652" y="112"/>
                  <a:pt x="3651" y="110"/>
                </a:cubicBezTo>
                <a:cubicBezTo>
                  <a:pt x="3652" y="99"/>
                  <a:pt x="3653" y="87"/>
                  <a:pt x="3654" y="78"/>
                </a:cubicBezTo>
                <a:cubicBezTo>
                  <a:pt x="3656" y="71"/>
                  <a:pt x="3658" y="63"/>
                  <a:pt x="3660" y="55"/>
                </a:cubicBezTo>
                <a:cubicBezTo>
                  <a:pt x="3660" y="54"/>
                  <a:pt x="3660" y="52"/>
                  <a:pt x="3660" y="51"/>
                </a:cubicBezTo>
                <a:cubicBezTo>
                  <a:pt x="3658" y="54"/>
                  <a:pt x="3657" y="57"/>
                  <a:pt x="3656" y="60"/>
                </a:cubicBezTo>
                <a:cubicBezTo>
                  <a:pt x="3656" y="60"/>
                  <a:pt x="3656" y="59"/>
                  <a:pt x="3656" y="59"/>
                </a:cubicBezTo>
                <a:cubicBezTo>
                  <a:pt x="3656" y="60"/>
                  <a:pt x="3656" y="60"/>
                  <a:pt x="3656" y="60"/>
                </a:cubicBezTo>
                <a:cubicBezTo>
                  <a:pt x="3652" y="70"/>
                  <a:pt x="3649" y="80"/>
                  <a:pt x="3646" y="89"/>
                </a:cubicBezTo>
                <a:cubicBezTo>
                  <a:pt x="3652" y="30"/>
                  <a:pt x="3649" y="15"/>
                  <a:pt x="3648" y="13"/>
                </a:cubicBezTo>
                <a:cubicBezTo>
                  <a:pt x="3648" y="15"/>
                  <a:pt x="3649" y="22"/>
                  <a:pt x="3645" y="56"/>
                </a:cubicBezTo>
                <a:cubicBezTo>
                  <a:pt x="3643" y="68"/>
                  <a:pt x="3642" y="80"/>
                  <a:pt x="3640" y="91"/>
                </a:cubicBezTo>
                <a:cubicBezTo>
                  <a:pt x="3639" y="85"/>
                  <a:pt x="3637" y="79"/>
                  <a:pt x="3635" y="74"/>
                </a:cubicBezTo>
                <a:cubicBezTo>
                  <a:pt x="3636" y="51"/>
                  <a:pt x="3637" y="31"/>
                  <a:pt x="3637" y="31"/>
                </a:cubicBezTo>
                <a:cubicBezTo>
                  <a:pt x="3635" y="38"/>
                  <a:pt x="3633" y="53"/>
                  <a:pt x="3632" y="69"/>
                </a:cubicBezTo>
                <a:cubicBezTo>
                  <a:pt x="3631" y="68"/>
                  <a:pt x="3630" y="67"/>
                  <a:pt x="3629" y="65"/>
                </a:cubicBezTo>
                <a:cubicBezTo>
                  <a:pt x="3630" y="67"/>
                  <a:pt x="3631" y="69"/>
                  <a:pt x="3632" y="71"/>
                </a:cubicBezTo>
                <a:cubicBezTo>
                  <a:pt x="3632" y="71"/>
                  <a:pt x="3632" y="72"/>
                  <a:pt x="3632" y="73"/>
                </a:cubicBezTo>
                <a:cubicBezTo>
                  <a:pt x="3629" y="77"/>
                  <a:pt x="3626" y="81"/>
                  <a:pt x="3624" y="86"/>
                </a:cubicBezTo>
                <a:cubicBezTo>
                  <a:pt x="3623" y="85"/>
                  <a:pt x="3623" y="84"/>
                  <a:pt x="3622" y="83"/>
                </a:cubicBezTo>
                <a:cubicBezTo>
                  <a:pt x="3619" y="61"/>
                  <a:pt x="3617" y="38"/>
                  <a:pt x="3614" y="28"/>
                </a:cubicBezTo>
                <a:cubicBezTo>
                  <a:pt x="3614" y="28"/>
                  <a:pt x="3617" y="54"/>
                  <a:pt x="3621" y="83"/>
                </a:cubicBezTo>
                <a:cubicBezTo>
                  <a:pt x="3620" y="82"/>
                  <a:pt x="3619" y="81"/>
                  <a:pt x="3618" y="80"/>
                </a:cubicBezTo>
                <a:cubicBezTo>
                  <a:pt x="3620" y="81"/>
                  <a:pt x="3621" y="82"/>
                  <a:pt x="3622" y="84"/>
                </a:cubicBezTo>
                <a:cubicBezTo>
                  <a:pt x="3622" y="85"/>
                  <a:pt x="3622" y="86"/>
                  <a:pt x="3622" y="88"/>
                </a:cubicBezTo>
                <a:cubicBezTo>
                  <a:pt x="3622" y="86"/>
                  <a:pt x="3622" y="85"/>
                  <a:pt x="3622" y="84"/>
                </a:cubicBezTo>
                <a:cubicBezTo>
                  <a:pt x="3622" y="85"/>
                  <a:pt x="3623" y="86"/>
                  <a:pt x="3624" y="87"/>
                </a:cubicBezTo>
                <a:cubicBezTo>
                  <a:pt x="3623" y="88"/>
                  <a:pt x="3623" y="89"/>
                  <a:pt x="3622" y="90"/>
                </a:cubicBezTo>
                <a:cubicBezTo>
                  <a:pt x="3622" y="89"/>
                  <a:pt x="3622" y="88"/>
                  <a:pt x="3622" y="88"/>
                </a:cubicBezTo>
                <a:cubicBezTo>
                  <a:pt x="3622" y="88"/>
                  <a:pt x="3622" y="89"/>
                  <a:pt x="3622" y="90"/>
                </a:cubicBezTo>
                <a:cubicBezTo>
                  <a:pt x="3620" y="95"/>
                  <a:pt x="3619" y="100"/>
                  <a:pt x="3617" y="105"/>
                </a:cubicBezTo>
                <a:cubicBezTo>
                  <a:pt x="3617" y="105"/>
                  <a:pt x="3617" y="105"/>
                  <a:pt x="3617" y="105"/>
                </a:cubicBezTo>
                <a:cubicBezTo>
                  <a:pt x="3617" y="104"/>
                  <a:pt x="3617" y="104"/>
                  <a:pt x="3617" y="103"/>
                </a:cubicBezTo>
                <a:cubicBezTo>
                  <a:pt x="3617" y="104"/>
                  <a:pt x="3617" y="104"/>
                  <a:pt x="3617" y="105"/>
                </a:cubicBezTo>
                <a:cubicBezTo>
                  <a:pt x="3614" y="95"/>
                  <a:pt x="3612" y="87"/>
                  <a:pt x="3610" y="81"/>
                </a:cubicBezTo>
                <a:cubicBezTo>
                  <a:pt x="3611" y="85"/>
                  <a:pt x="3612" y="90"/>
                  <a:pt x="3613" y="95"/>
                </a:cubicBezTo>
                <a:cubicBezTo>
                  <a:pt x="3613" y="100"/>
                  <a:pt x="3612" y="104"/>
                  <a:pt x="3611" y="109"/>
                </a:cubicBezTo>
                <a:cubicBezTo>
                  <a:pt x="3612" y="104"/>
                  <a:pt x="3613" y="100"/>
                  <a:pt x="3613" y="95"/>
                </a:cubicBezTo>
                <a:cubicBezTo>
                  <a:pt x="3614" y="100"/>
                  <a:pt x="3615" y="105"/>
                  <a:pt x="3616" y="110"/>
                </a:cubicBezTo>
                <a:cubicBezTo>
                  <a:pt x="3616" y="110"/>
                  <a:pt x="3616" y="111"/>
                  <a:pt x="3616" y="111"/>
                </a:cubicBezTo>
                <a:cubicBezTo>
                  <a:pt x="3615" y="116"/>
                  <a:pt x="3613" y="122"/>
                  <a:pt x="3610" y="127"/>
                </a:cubicBezTo>
                <a:cubicBezTo>
                  <a:pt x="3610" y="125"/>
                  <a:pt x="3609" y="123"/>
                  <a:pt x="3609" y="120"/>
                </a:cubicBezTo>
                <a:cubicBezTo>
                  <a:pt x="3610" y="117"/>
                  <a:pt x="3611" y="113"/>
                  <a:pt x="3611" y="109"/>
                </a:cubicBezTo>
                <a:cubicBezTo>
                  <a:pt x="3611" y="112"/>
                  <a:pt x="3610" y="116"/>
                  <a:pt x="3609" y="119"/>
                </a:cubicBezTo>
                <a:cubicBezTo>
                  <a:pt x="3607" y="111"/>
                  <a:pt x="3605" y="103"/>
                  <a:pt x="3605" y="95"/>
                </a:cubicBezTo>
                <a:cubicBezTo>
                  <a:pt x="3605" y="96"/>
                  <a:pt x="3605" y="96"/>
                  <a:pt x="3605" y="96"/>
                </a:cubicBezTo>
                <a:cubicBezTo>
                  <a:pt x="3605" y="98"/>
                  <a:pt x="3605" y="98"/>
                  <a:pt x="3605" y="98"/>
                </a:cubicBezTo>
                <a:cubicBezTo>
                  <a:pt x="3605" y="97"/>
                  <a:pt x="3605" y="96"/>
                  <a:pt x="3605" y="95"/>
                </a:cubicBezTo>
                <a:cubicBezTo>
                  <a:pt x="3605" y="84"/>
                  <a:pt x="3603" y="69"/>
                  <a:pt x="3597" y="60"/>
                </a:cubicBezTo>
                <a:cubicBezTo>
                  <a:pt x="3601" y="70"/>
                  <a:pt x="3603" y="82"/>
                  <a:pt x="3603" y="93"/>
                </a:cubicBezTo>
                <a:cubicBezTo>
                  <a:pt x="3603" y="101"/>
                  <a:pt x="3601" y="109"/>
                  <a:pt x="3599" y="116"/>
                </a:cubicBezTo>
                <a:cubicBezTo>
                  <a:pt x="3597" y="115"/>
                  <a:pt x="3597" y="117"/>
                  <a:pt x="3598" y="120"/>
                </a:cubicBezTo>
                <a:cubicBezTo>
                  <a:pt x="3598" y="121"/>
                  <a:pt x="3597" y="121"/>
                  <a:pt x="3597" y="122"/>
                </a:cubicBezTo>
                <a:cubicBezTo>
                  <a:pt x="3596" y="119"/>
                  <a:pt x="3595" y="115"/>
                  <a:pt x="3594" y="112"/>
                </a:cubicBezTo>
                <a:cubicBezTo>
                  <a:pt x="3595" y="107"/>
                  <a:pt x="3595" y="103"/>
                  <a:pt x="3595" y="98"/>
                </a:cubicBezTo>
                <a:cubicBezTo>
                  <a:pt x="3595" y="90"/>
                  <a:pt x="3594" y="82"/>
                  <a:pt x="3592" y="74"/>
                </a:cubicBezTo>
                <a:cubicBezTo>
                  <a:pt x="3591" y="83"/>
                  <a:pt x="3591" y="93"/>
                  <a:pt x="3591" y="102"/>
                </a:cubicBezTo>
                <a:cubicBezTo>
                  <a:pt x="3588" y="94"/>
                  <a:pt x="3585" y="86"/>
                  <a:pt x="3583" y="81"/>
                </a:cubicBezTo>
                <a:cubicBezTo>
                  <a:pt x="3583" y="86"/>
                  <a:pt x="3583" y="86"/>
                  <a:pt x="3583" y="86"/>
                </a:cubicBezTo>
                <a:cubicBezTo>
                  <a:pt x="3583" y="97"/>
                  <a:pt x="3586" y="108"/>
                  <a:pt x="3590" y="118"/>
                </a:cubicBezTo>
                <a:cubicBezTo>
                  <a:pt x="3589" y="119"/>
                  <a:pt x="3589" y="120"/>
                  <a:pt x="3589" y="121"/>
                </a:cubicBezTo>
                <a:cubicBezTo>
                  <a:pt x="3589" y="123"/>
                  <a:pt x="3588" y="126"/>
                  <a:pt x="3587" y="128"/>
                </a:cubicBezTo>
                <a:cubicBezTo>
                  <a:pt x="3584" y="121"/>
                  <a:pt x="3582" y="113"/>
                  <a:pt x="3580" y="106"/>
                </a:cubicBezTo>
                <a:cubicBezTo>
                  <a:pt x="3580" y="101"/>
                  <a:pt x="3579" y="96"/>
                  <a:pt x="3578" y="92"/>
                </a:cubicBezTo>
                <a:cubicBezTo>
                  <a:pt x="3578" y="91"/>
                  <a:pt x="3578" y="90"/>
                  <a:pt x="3578" y="89"/>
                </a:cubicBezTo>
                <a:cubicBezTo>
                  <a:pt x="3578" y="90"/>
                  <a:pt x="3578" y="90"/>
                  <a:pt x="3578" y="91"/>
                </a:cubicBezTo>
                <a:cubicBezTo>
                  <a:pt x="3577" y="85"/>
                  <a:pt x="3575" y="79"/>
                  <a:pt x="3572" y="73"/>
                </a:cubicBezTo>
                <a:cubicBezTo>
                  <a:pt x="3572" y="72"/>
                  <a:pt x="3572" y="72"/>
                  <a:pt x="3572" y="71"/>
                </a:cubicBezTo>
                <a:cubicBezTo>
                  <a:pt x="3572" y="71"/>
                  <a:pt x="3571" y="72"/>
                  <a:pt x="3571" y="73"/>
                </a:cubicBezTo>
                <a:cubicBezTo>
                  <a:pt x="3571" y="72"/>
                  <a:pt x="3571" y="71"/>
                  <a:pt x="3570" y="71"/>
                </a:cubicBezTo>
                <a:cubicBezTo>
                  <a:pt x="3570" y="72"/>
                  <a:pt x="3571" y="73"/>
                  <a:pt x="3571" y="73"/>
                </a:cubicBezTo>
                <a:cubicBezTo>
                  <a:pt x="3568" y="79"/>
                  <a:pt x="3566" y="85"/>
                  <a:pt x="3564" y="91"/>
                </a:cubicBezTo>
                <a:cubicBezTo>
                  <a:pt x="3564" y="90"/>
                  <a:pt x="3564" y="90"/>
                  <a:pt x="3564" y="89"/>
                </a:cubicBezTo>
                <a:cubicBezTo>
                  <a:pt x="3564" y="90"/>
                  <a:pt x="3564" y="91"/>
                  <a:pt x="3564" y="92"/>
                </a:cubicBezTo>
                <a:cubicBezTo>
                  <a:pt x="3563" y="96"/>
                  <a:pt x="3563" y="101"/>
                  <a:pt x="3562" y="106"/>
                </a:cubicBezTo>
                <a:cubicBezTo>
                  <a:pt x="3561" y="113"/>
                  <a:pt x="3558" y="121"/>
                  <a:pt x="3555" y="128"/>
                </a:cubicBezTo>
                <a:cubicBezTo>
                  <a:pt x="3554" y="126"/>
                  <a:pt x="3554" y="123"/>
                  <a:pt x="3553" y="121"/>
                </a:cubicBezTo>
                <a:cubicBezTo>
                  <a:pt x="3553" y="120"/>
                  <a:pt x="3553" y="119"/>
                  <a:pt x="3553" y="118"/>
                </a:cubicBezTo>
                <a:cubicBezTo>
                  <a:pt x="3556" y="108"/>
                  <a:pt x="3559" y="97"/>
                  <a:pt x="3559" y="86"/>
                </a:cubicBezTo>
                <a:cubicBezTo>
                  <a:pt x="3559" y="81"/>
                  <a:pt x="3559" y="81"/>
                  <a:pt x="3559" y="81"/>
                </a:cubicBezTo>
                <a:cubicBezTo>
                  <a:pt x="3557" y="86"/>
                  <a:pt x="3554" y="94"/>
                  <a:pt x="3551" y="102"/>
                </a:cubicBezTo>
                <a:cubicBezTo>
                  <a:pt x="3551" y="93"/>
                  <a:pt x="3551" y="83"/>
                  <a:pt x="3550" y="74"/>
                </a:cubicBezTo>
                <a:cubicBezTo>
                  <a:pt x="3548" y="82"/>
                  <a:pt x="3547" y="90"/>
                  <a:pt x="3547" y="98"/>
                </a:cubicBezTo>
                <a:cubicBezTo>
                  <a:pt x="3547" y="103"/>
                  <a:pt x="3548" y="107"/>
                  <a:pt x="3548" y="112"/>
                </a:cubicBezTo>
                <a:cubicBezTo>
                  <a:pt x="3547" y="115"/>
                  <a:pt x="3546" y="119"/>
                  <a:pt x="3545" y="122"/>
                </a:cubicBezTo>
                <a:cubicBezTo>
                  <a:pt x="3542" y="112"/>
                  <a:pt x="3539" y="103"/>
                  <a:pt x="3539" y="93"/>
                </a:cubicBezTo>
                <a:cubicBezTo>
                  <a:pt x="3539" y="82"/>
                  <a:pt x="3541" y="70"/>
                  <a:pt x="3545" y="60"/>
                </a:cubicBezTo>
                <a:cubicBezTo>
                  <a:pt x="3540" y="69"/>
                  <a:pt x="3538" y="84"/>
                  <a:pt x="3538" y="95"/>
                </a:cubicBezTo>
                <a:cubicBezTo>
                  <a:pt x="3538" y="96"/>
                  <a:pt x="3538" y="97"/>
                  <a:pt x="3538" y="98"/>
                </a:cubicBezTo>
                <a:cubicBezTo>
                  <a:pt x="3537" y="96"/>
                  <a:pt x="3537" y="96"/>
                  <a:pt x="3537" y="96"/>
                </a:cubicBezTo>
                <a:cubicBezTo>
                  <a:pt x="3537" y="95"/>
                  <a:pt x="3537" y="95"/>
                  <a:pt x="3537" y="95"/>
                </a:cubicBezTo>
                <a:cubicBezTo>
                  <a:pt x="3537" y="103"/>
                  <a:pt x="3536" y="111"/>
                  <a:pt x="3534" y="119"/>
                </a:cubicBezTo>
                <a:cubicBezTo>
                  <a:pt x="3533" y="116"/>
                  <a:pt x="3532" y="112"/>
                  <a:pt x="3531" y="109"/>
                </a:cubicBezTo>
                <a:cubicBezTo>
                  <a:pt x="3532" y="113"/>
                  <a:pt x="3533" y="117"/>
                  <a:pt x="3533" y="120"/>
                </a:cubicBezTo>
                <a:cubicBezTo>
                  <a:pt x="3533" y="123"/>
                  <a:pt x="3532" y="125"/>
                  <a:pt x="3532" y="127"/>
                </a:cubicBezTo>
                <a:cubicBezTo>
                  <a:pt x="3530" y="122"/>
                  <a:pt x="3528" y="116"/>
                  <a:pt x="3526" y="111"/>
                </a:cubicBezTo>
                <a:cubicBezTo>
                  <a:pt x="3526" y="109"/>
                  <a:pt x="3526" y="108"/>
                  <a:pt x="3525" y="107"/>
                </a:cubicBezTo>
                <a:cubicBezTo>
                  <a:pt x="3525" y="106"/>
                  <a:pt x="3525" y="104"/>
                  <a:pt x="3525" y="103"/>
                </a:cubicBezTo>
                <a:cubicBezTo>
                  <a:pt x="3525" y="104"/>
                  <a:pt x="3525" y="105"/>
                  <a:pt x="3525" y="105"/>
                </a:cubicBezTo>
                <a:cubicBezTo>
                  <a:pt x="3524" y="99"/>
                  <a:pt x="3522" y="93"/>
                  <a:pt x="3519" y="87"/>
                </a:cubicBezTo>
                <a:cubicBezTo>
                  <a:pt x="3520" y="84"/>
                  <a:pt x="3522" y="82"/>
                  <a:pt x="3524" y="80"/>
                </a:cubicBezTo>
                <a:cubicBezTo>
                  <a:pt x="3522" y="82"/>
                  <a:pt x="3520" y="84"/>
                  <a:pt x="3518" y="86"/>
                </a:cubicBezTo>
                <a:cubicBezTo>
                  <a:pt x="3516" y="81"/>
                  <a:pt x="3513" y="77"/>
                  <a:pt x="3510" y="73"/>
                </a:cubicBezTo>
                <a:cubicBezTo>
                  <a:pt x="3513" y="77"/>
                  <a:pt x="3515" y="83"/>
                  <a:pt x="3516" y="90"/>
                </a:cubicBezTo>
                <a:cubicBezTo>
                  <a:pt x="3514" y="94"/>
                  <a:pt x="3512" y="99"/>
                  <a:pt x="3512" y="103"/>
                </a:cubicBezTo>
                <a:cubicBezTo>
                  <a:pt x="3510" y="97"/>
                  <a:pt x="3508" y="91"/>
                  <a:pt x="3506" y="85"/>
                </a:cubicBezTo>
                <a:cubicBezTo>
                  <a:pt x="3508" y="91"/>
                  <a:pt x="3508" y="97"/>
                  <a:pt x="3508" y="103"/>
                </a:cubicBezTo>
                <a:cubicBezTo>
                  <a:pt x="3508" y="108"/>
                  <a:pt x="3507" y="114"/>
                  <a:pt x="3507" y="119"/>
                </a:cubicBezTo>
                <a:cubicBezTo>
                  <a:pt x="3505" y="111"/>
                  <a:pt x="3504" y="104"/>
                  <a:pt x="3504" y="96"/>
                </a:cubicBezTo>
                <a:cubicBezTo>
                  <a:pt x="3504" y="87"/>
                  <a:pt x="3508" y="73"/>
                  <a:pt x="3513" y="65"/>
                </a:cubicBezTo>
                <a:cubicBezTo>
                  <a:pt x="3504" y="76"/>
                  <a:pt x="3500" y="96"/>
                  <a:pt x="3500" y="108"/>
                </a:cubicBezTo>
                <a:cubicBezTo>
                  <a:pt x="3500" y="119"/>
                  <a:pt x="3503" y="130"/>
                  <a:pt x="3503" y="141"/>
                </a:cubicBezTo>
                <a:cubicBezTo>
                  <a:pt x="3503" y="146"/>
                  <a:pt x="3503" y="150"/>
                  <a:pt x="3502" y="154"/>
                </a:cubicBezTo>
                <a:cubicBezTo>
                  <a:pt x="3496" y="135"/>
                  <a:pt x="3501" y="113"/>
                  <a:pt x="3497" y="93"/>
                </a:cubicBezTo>
                <a:cubicBezTo>
                  <a:pt x="3494" y="79"/>
                  <a:pt x="3489" y="64"/>
                  <a:pt x="3483" y="51"/>
                </a:cubicBezTo>
                <a:cubicBezTo>
                  <a:pt x="3482" y="52"/>
                  <a:pt x="3482" y="54"/>
                  <a:pt x="3482" y="55"/>
                </a:cubicBezTo>
                <a:cubicBezTo>
                  <a:pt x="3489" y="76"/>
                  <a:pt x="3491" y="92"/>
                  <a:pt x="3492" y="105"/>
                </a:cubicBezTo>
                <a:cubicBezTo>
                  <a:pt x="3491" y="109"/>
                  <a:pt x="3490" y="114"/>
                  <a:pt x="3490" y="118"/>
                </a:cubicBezTo>
                <a:cubicBezTo>
                  <a:pt x="3488" y="101"/>
                  <a:pt x="3484" y="82"/>
                  <a:pt x="3475" y="75"/>
                </a:cubicBezTo>
                <a:cubicBezTo>
                  <a:pt x="3481" y="83"/>
                  <a:pt x="3483" y="97"/>
                  <a:pt x="3483" y="106"/>
                </a:cubicBezTo>
                <a:cubicBezTo>
                  <a:pt x="3483" y="106"/>
                  <a:pt x="3483" y="107"/>
                  <a:pt x="3483" y="107"/>
                </a:cubicBezTo>
                <a:cubicBezTo>
                  <a:pt x="3482" y="104"/>
                  <a:pt x="3481" y="101"/>
                  <a:pt x="3481" y="98"/>
                </a:cubicBezTo>
                <a:cubicBezTo>
                  <a:pt x="3481" y="105"/>
                  <a:pt x="3481" y="111"/>
                  <a:pt x="3482" y="118"/>
                </a:cubicBezTo>
                <a:cubicBezTo>
                  <a:pt x="3482" y="122"/>
                  <a:pt x="3481" y="126"/>
                  <a:pt x="3480" y="130"/>
                </a:cubicBezTo>
                <a:cubicBezTo>
                  <a:pt x="3479" y="124"/>
                  <a:pt x="3477" y="118"/>
                  <a:pt x="3476" y="113"/>
                </a:cubicBezTo>
                <a:cubicBezTo>
                  <a:pt x="3477" y="121"/>
                  <a:pt x="3479" y="128"/>
                  <a:pt x="3479" y="136"/>
                </a:cubicBezTo>
                <a:cubicBezTo>
                  <a:pt x="3478" y="140"/>
                  <a:pt x="3477" y="144"/>
                  <a:pt x="3477" y="148"/>
                </a:cubicBezTo>
                <a:cubicBezTo>
                  <a:pt x="3477" y="147"/>
                  <a:pt x="3476" y="147"/>
                  <a:pt x="3476" y="146"/>
                </a:cubicBezTo>
                <a:cubicBezTo>
                  <a:pt x="3477" y="129"/>
                  <a:pt x="3474" y="106"/>
                  <a:pt x="3467" y="91"/>
                </a:cubicBezTo>
                <a:cubicBezTo>
                  <a:pt x="3468" y="88"/>
                  <a:pt x="3468" y="85"/>
                  <a:pt x="3470" y="83"/>
                </a:cubicBezTo>
                <a:cubicBezTo>
                  <a:pt x="3468" y="85"/>
                  <a:pt x="3467" y="88"/>
                  <a:pt x="3466" y="90"/>
                </a:cubicBezTo>
                <a:cubicBezTo>
                  <a:pt x="3466" y="88"/>
                  <a:pt x="3465" y="87"/>
                  <a:pt x="3464" y="85"/>
                </a:cubicBezTo>
                <a:cubicBezTo>
                  <a:pt x="3465" y="87"/>
                  <a:pt x="3466" y="89"/>
                  <a:pt x="3466" y="91"/>
                </a:cubicBezTo>
                <a:cubicBezTo>
                  <a:pt x="3465" y="95"/>
                  <a:pt x="3464" y="98"/>
                  <a:pt x="3463" y="101"/>
                </a:cubicBezTo>
                <a:cubicBezTo>
                  <a:pt x="3461" y="94"/>
                  <a:pt x="3460" y="87"/>
                  <a:pt x="3457" y="79"/>
                </a:cubicBezTo>
                <a:cubicBezTo>
                  <a:pt x="3457" y="78"/>
                  <a:pt x="3457" y="76"/>
                  <a:pt x="3457" y="75"/>
                </a:cubicBezTo>
                <a:cubicBezTo>
                  <a:pt x="3457" y="76"/>
                  <a:pt x="3457" y="77"/>
                  <a:pt x="3456" y="78"/>
                </a:cubicBezTo>
                <a:cubicBezTo>
                  <a:pt x="3454" y="71"/>
                  <a:pt x="3450" y="64"/>
                  <a:pt x="3446" y="56"/>
                </a:cubicBezTo>
                <a:cubicBezTo>
                  <a:pt x="3446" y="66"/>
                  <a:pt x="3450" y="78"/>
                  <a:pt x="3453" y="90"/>
                </a:cubicBezTo>
                <a:cubicBezTo>
                  <a:pt x="3451" y="99"/>
                  <a:pt x="3451" y="108"/>
                  <a:pt x="3450" y="117"/>
                </a:cubicBezTo>
                <a:cubicBezTo>
                  <a:pt x="3449" y="112"/>
                  <a:pt x="3447" y="107"/>
                  <a:pt x="3446" y="103"/>
                </a:cubicBezTo>
                <a:cubicBezTo>
                  <a:pt x="3448" y="109"/>
                  <a:pt x="3446" y="132"/>
                  <a:pt x="3446" y="140"/>
                </a:cubicBezTo>
                <a:cubicBezTo>
                  <a:pt x="3446" y="144"/>
                  <a:pt x="3446" y="147"/>
                  <a:pt x="3446" y="151"/>
                </a:cubicBezTo>
                <a:cubicBezTo>
                  <a:pt x="3446" y="151"/>
                  <a:pt x="3446" y="151"/>
                  <a:pt x="3446" y="151"/>
                </a:cubicBezTo>
                <a:cubicBezTo>
                  <a:pt x="3446" y="144"/>
                  <a:pt x="3445" y="137"/>
                  <a:pt x="3443" y="129"/>
                </a:cubicBezTo>
                <a:cubicBezTo>
                  <a:pt x="3441" y="119"/>
                  <a:pt x="3440" y="110"/>
                  <a:pt x="3441" y="100"/>
                </a:cubicBezTo>
                <a:cubicBezTo>
                  <a:pt x="3440" y="107"/>
                  <a:pt x="3440" y="113"/>
                  <a:pt x="3440" y="119"/>
                </a:cubicBezTo>
                <a:cubicBezTo>
                  <a:pt x="3438" y="114"/>
                  <a:pt x="3436" y="108"/>
                  <a:pt x="3434" y="103"/>
                </a:cubicBezTo>
                <a:cubicBezTo>
                  <a:pt x="3434" y="99"/>
                  <a:pt x="3435" y="95"/>
                  <a:pt x="3437" y="90"/>
                </a:cubicBezTo>
                <a:cubicBezTo>
                  <a:pt x="3435" y="94"/>
                  <a:pt x="3434" y="98"/>
                  <a:pt x="3433" y="102"/>
                </a:cubicBezTo>
                <a:cubicBezTo>
                  <a:pt x="3430" y="97"/>
                  <a:pt x="3428" y="93"/>
                  <a:pt x="3425" y="89"/>
                </a:cubicBezTo>
                <a:cubicBezTo>
                  <a:pt x="3428" y="93"/>
                  <a:pt x="3428" y="99"/>
                  <a:pt x="3428" y="103"/>
                </a:cubicBezTo>
                <a:cubicBezTo>
                  <a:pt x="3428" y="104"/>
                  <a:pt x="3429" y="109"/>
                  <a:pt x="3429" y="115"/>
                </a:cubicBezTo>
                <a:cubicBezTo>
                  <a:pt x="3428" y="120"/>
                  <a:pt x="3427" y="124"/>
                  <a:pt x="3427" y="129"/>
                </a:cubicBezTo>
                <a:cubicBezTo>
                  <a:pt x="3426" y="125"/>
                  <a:pt x="3425" y="122"/>
                  <a:pt x="3425" y="119"/>
                </a:cubicBezTo>
                <a:cubicBezTo>
                  <a:pt x="3425" y="115"/>
                  <a:pt x="3425" y="108"/>
                  <a:pt x="3424" y="105"/>
                </a:cubicBezTo>
                <a:cubicBezTo>
                  <a:pt x="3423" y="108"/>
                  <a:pt x="3423" y="110"/>
                  <a:pt x="3423" y="113"/>
                </a:cubicBezTo>
                <a:cubicBezTo>
                  <a:pt x="3422" y="109"/>
                  <a:pt x="3421" y="106"/>
                  <a:pt x="3421" y="103"/>
                </a:cubicBezTo>
                <a:cubicBezTo>
                  <a:pt x="3422" y="97"/>
                  <a:pt x="3423" y="90"/>
                  <a:pt x="3426" y="84"/>
                </a:cubicBezTo>
                <a:cubicBezTo>
                  <a:pt x="3423" y="90"/>
                  <a:pt x="3421" y="95"/>
                  <a:pt x="3420" y="101"/>
                </a:cubicBezTo>
                <a:cubicBezTo>
                  <a:pt x="3415" y="86"/>
                  <a:pt x="3412" y="83"/>
                  <a:pt x="3407" y="78"/>
                </a:cubicBezTo>
                <a:cubicBezTo>
                  <a:pt x="3414" y="84"/>
                  <a:pt x="3417" y="97"/>
                  <a:pt x="3418" y="107"/>
                </a:cubicBezTo>
                <a:cubicBezTo>
                  <a:pt x="3417" y="114"/>
                  <a:pt x="3415" y="120"/>
                  <a:pt x="3414" y="126"/>
                </a:cubicBezTo>
                <a:cubicBezTo>
                  <a:pt x="3413" y="121"/>
                  <a:pt x="3412" y="115"/>
                  <a:pt x="3410" y="109"/>
                </a:cubicBezTo>
                <a:cubicBezTo>
                  <a:pt x="3411" y="106"/>
                  <a:pt x="3411" y="103"/>
                  <a:pt x="3412" y="100"/>
                </a:cubicBezTo>
                <a:cubicBezTo>
                  <a:pt x="3411" y="102"/>
                  <a:pt x="3411" y="104"/>
                  <a:pt x="3410" y="108"/>
                </a:cubicBezTo>
                <a:cubicBezTo>
                  <a:pt x="3409" y="106"/>
                  <a:pt x="3408" y="103"/>
                  <a:pt x="3408" y="101"/>
                </a:cubicBezTo>
                <a:cubicBezTo>
                  <a:pt x="3408" y="100"/>
                  <a:pt x="3408" y="99"/>
                  <a:pt x="3409" y="98"/>
                </a:cubicBezTo>
                <a:cubicBezTo>
                  <a:pt x="3408" y="99"/>
                  <a:pt x="3408" y="100"/>
                  <a:pt x="3408" y="101"/>
                </a:cubicBezTo>
                <a:cubicBezTo>
                  <a:pt x="3405" y="94"/>
                  <a:pt x="3402" y="87"/>
                  <a:pt x="3398" y="81"/>
                </a:cubicBezTo>
                <a:cubicBezTo>
                  <a:pt x="3402" y="88"/>
                  <a:pt x="3403" y="99"/>
                  <a:pt x="3403" y="106"/>
                </a:cubicBezTo>
                <a:cubicBezTo>
                  <a:pt x="3403" y="111"/>
                  <a:pt x="3402" y="115"/>
                  <a:pt x="3402" y="120"/>
                </a:cubicBezTo>
                <a:cubicBezTo>
                  <a:pt x="3400" y="126"/>
                  <a:pt x="3398" y="133"/>
                  <a:pt x="3397" y="139"/>
                </a:cubicBezTo>
                <a:cubicBezTo>
                  <a:pt x="3397" y="135"/>
                  <a:pt x="3397" y="135"/>
                  <a:pt x="3397" y="135"/>
                </a:cubicBezTo>
                <a:cubicBezTo>
                  <a:pt x="3398" y="127"/>
                  <a:pt x="3398" y="120"/>
                  <a:pt x="3399" y="113"/>
                </a:cubicBezTo>
                <a:cubicBezTo>
                  <a:pt x="3398" y="117"/>
                  <a:pt x="3398" y="123"/>
                  <a:pt x="3397" y="129"/>
                </a:cubicBezTo>
                <a:cubicBezTo>
                  <a:pt x="3397" y="120"/>
                  <a:pt x="3397" y="111"/>
                  <a:pt x="3395" y="103"/>
                </a:cubicBezTo>
                <a:cubicBezTo>
                  <a:pt x="3396" y="101"/>
                  <a:pt x="3397" y="100"/>
                  <a:pt x="3397" y="99"/>
                </a:cubicBezTo>
                <a:cubicBezTo>
                  <a:pt x="3397" y="100"/>
                  <a:pt x="3396" y="101"/>
                  <a:pt x="3395" y="102"/>
                </a:cubicBezTo>
                <a:cubicBezTo>
                  <a:pt x="3393" y="88"/>
                  <a:pt x="3389" y="75"/>
                  <a:pt x="3380" y="60"/>
                </a:cubicBezTo>
                <a:cubicBezTo>
                  <a:pt x="3380" y="61"/>
                  <a:pt x="3380" y="61"/>
                  <a:pt x="3380" y="61"/>
                </a:cubicBezTo>
                <a:cubicBezTo>
                  <a:pt x="3380" y="76"/>
                  <a:pt x="3390" y="94"/>
                  <a:pt x="3390" y="111"/>
                </a:cubicBezTo>
                <a:cubicBezTo>
                  <a:pt x="3389" y="115"/>
                  <a:pt x="3388" y="120"/>
                  <a:pt x="3387" y="125"/>
                </a:cubicBezTo>
                <a:cubicBezTo>
                  <a:pt x="3383" y="109"/>
                  <a:pt x="3376" y="94"/>
                  <a:pt x="3365" y="83"/>
                </a:cubicBezTo>
                <a:cubicBezTo>
                  <a:pt x="3372" y="90"/>
                  <a:pt x="3376" y="101"/>
                  <a:pt x="3378" y="111"/>
                </a:cubicBezTo>
                <a:cubicBezTo>
                  <a:pt x="3377" y="111"/>
                  <a:pt x="3377" y="110"/>
                  <a:pt x="3377" y="109"/>
                </a:cubicBezTo>
                <a:cubicBezTo>
                  <a:pt x="3377" y="117"/>
                  <a:pt x="3378" y="126"/>
                  <a:pt x="3378" y="134"/>
                </a:cubicBezTo>
                <a:cubicBezTo>
                  <a:pt x="3378" y="136"/>
                  <a:pt x="3378" y="138"/>
                  <a:pt x="3378" y="140"/>
                </a:cubicBezTo>
                <a:cubicBezTo>
                  <a:pt x="3375" y="127"/>
                  <a:pt x="3374" y="113"/>
                  <a:pt x="3370" y="100"/>
                </a:cubicBezTo>
                <a:cubicBezTo>
                  <a:pt x="3372" y="109"/>
                  <a:pt x="3372" y="123"/>
                  <a:pt x="3372" y="135"/>
                </a:cubicBezTo>
                <a:cubicBezTo>
                  <a:pt x="3373" y="138"/>
                  <a:pt x="3373" y="141"/>
                  <a:pt x="3373" y="144"/>
                </a:cubicBezTo>
                <a:cubicBezTo>
                  <a:pt x="3373" y="143"/>
                  <a:pt x="3373" y="142"/>
                  <a:pt x="3373" y="142"/>
                </a:cubicBezTo>
                <a:cubicBezTo>
                  <a:pt x="3372" y="139"/>
                  <a:pt x="3372" y="137"/>
                  <a:pt x="3372" y="135"/>
                </a:cubicBezTo>
                <a:cubicBezTo>
                  <a:pt x="3372" y="130"/>
                  <a:pt x="3371" y="125"/>
                  <a:pt x="3370" y="120"/>
                </a:cubicBezTo>
                <a:cubicBezTo>
                  <a:pt x="3370" y="119"/>
                  <a:pt x="3370" y="119"/>
                  <a:pt x="3370" y="118"/>
                </a:cubicBezTo>
                <a:cubicBezTo>
                  <a:pt x="3370" y="119"/>
                  <a:pt x="3370" y="119"/>
                  <a:pt x="3370" y="120"/>
                </a:cubicBezTo>
                <a:cubicBezTo>
                  <a:pt x="3369" y="116"/>
                  <a:pt x="3367" y="112"/>
                  <a:pt x="3366" y="108"/>
                </a:cubicBezTo>
                <a:cubicBezTo>
                  <a:pt x="3366" y="106"/>
                  <a:pt x="3367" y="105"/>
                  <a:pt x="3368" y="103"/>
                </a:cubicBezTo>
                <a:cubicBezTo>
                  <a:pt x="3367" y="105"/>
                  <a:pt x="3366" y="106"/>
                  <a:pt x="3366" y="107"/>
                </a:cubicBezTo>
                <a:cubicBezTo>
                  <a:pt x="3359" y="91"/>
                  <a:pt x="3349" y="76"/>
                  <a:pt x="3332" y="63"/>
                </a:cubicBezTo>
                <a:cubicBezTo>
                  <a:pt x="3338" y="68"/>
                  <a:pt x="3342" y="74"/>
                  <a:pt x="3346" y="79"/>
                </a:cubicBezTo>
                <a:cubicBezTo>
                  <a:pt x="3345" y="81"/>
                  <a:pt x="3343" y="85"/>
                  <a:pt x="3340" y="90"/>
                </a:cubicBezTo>
                <a:cubicBezTo>
                  <a:pt x="3340" y="90"/>
                  <a:pt x="3340" y="90"/>
                  <a:pt x="3340" y="90"/>
                </a:cubicBezTo>
                <a:cubicBezTo>
                  <a:pt x="3340" y="90"/>
                  <a:pt x="3340" y="90"/>
                  <a:pt x="3340" y="90"/>
                </a:cubicBezTo>
                <a:cubicBezTo>
                  <a:pt x="3338" y="94"/>
                  <a:pt x="3336" y="98"/>
                  <a:pt x="3334" y="103"/>
                </a:cubicBezTo>
                <a:cubicBezTo>
                  <a:pt x="3333" y="100"/>
                  <a:pt x="3333" y="98"/>
                  <a:pt x="3332" y="96"/>
                </a:cubicBezTo>
                <a:cubicBezTo>
                  <a:pt x="3332" y="99"/>
                  <a:pt x="3333" y="103"/>
                  <a:pt x="3333" y="106"/>
                </a:cubicBezTo>
                <a:cubicBezTo>
                  <a:pt x="3332" y="108"/>
                  <a:pt x="3331" y="111"/>
                  <a:pt x="3330" y="113"/>
                </a:cubicBezTo>
                <a:cubicBezTo>
                  <a:pt x="3329" y="111"/>
                  <a:pt x="3329" y="109"/>
                  <a:pt x="3328" y="107"/>
                </a:cubicBezTo>
                <a:cubicBezTo>
                  <a:pt x="3329" y="100"/>
                  <a:pt x="3330" y="93"/>
                  <a:pt x="3330" y="88"/>
                </a:cubicBezTo>
                <a:cubicBezTo>
                  <a:pt x="3330" y="87"/>
                  <a:pt x="3330" y="87"/>
                  <a:pt x="3330" y="87"/>
                </a:cubicBezTo>
                <a:cubicBezTo>
                  <a:pt x="3328" y="92"/>
                  <a:pt x="3327" y="97"/>
                  <a:pt x="3326" y="102"/>
                </a:cubicBezTo>
                <a:cubicBezTo>
                  <a:pt x="3323" y="96"/>
                  <a:pt x="3321" y="90"/>
                  <a:pt x="3318" y="84"/>
                </a:cubicBezTo>
                <a:cubicBezTo>
                  <a:pt x="3321" y="90"/>
                  <a:pt x="3323" y="97"/>
                  <a:pt x="3325" y="104"/>
                </a:cubicBezTo>
                <a:cubicBezTo>
                  <a:pt x="3324" y="108"/>
                  <a:pt x="3324" y="111"/>
                  <a:pt x="3323" y="115"/>
                </a:cubicBezTo>
                <a:cubicBezTo>
                  <a:pt x="3321" y="110"/>
                  <a:pt x="3319" y="106"/>
                  <a:pt x="3317" y="102"/>
                </a:cubicBezTo>
                <a:cubicBezTo>
                  <a:pt x="3319" y="107"/>
                  <a:pt x="3320" y="114"/>
                  <a:pt x="3321" y="121"/>
                </a:cubicBezTo>
                <a:cubicBezTo>
                  <a:pt x="3320" y="126"/>
                  <a:pt x="3318" y="131"/>
                  <a:pt x="3317" y="135"/>
                </a:cubicBezTo>
                <a:cubicBezTo>
                  <a:pt x="3315" y="132"/>
                  <a:pt x="3314" y="129"/>
                  <a:pt x="3313" y="125"/>
                </a:cubicBezTo>
                <a:cubicBezTo>
                  <a:pt x="3314" y="118"/>
                  <a:pt x="3315" y="111"/>
                  <a:pt x="3316" y="104"/>
                </a:cubicBezTo>
                <a:cubicBezTo>
                  <a:pt x="3315" y="109"/>
                  <a:pt x="3313" y="114"/>
                  <a:pt x="3311" y="120"/>
                </a:cubicBezTo>
                <a:cubicBezTo>
                  <a:pt x="3310" y="115"/>
                  <a:pt x="3309" y="111"/>
                  <a:pt x="3308" y="107"/>
                </a:cubicBezTo>
                <a:cubicBezTo>
                  <a:pt x="3308" y="103"/>
                  <a:pt x="3309" y="98"/>
                  <a:pt x="3309" y="94"/>
                </a:cubicBezTo>
                <a:cubicBezTo>
                  <a:pt x="3309" y="91"/>
                  <a:pt x="3308" y="88"/>
                  <a:pt x="3308" y="85"/>
                </a:cubicBezTo>
                <a:cubicBezTo>
                  <a:pt x="3307" y="89"/>
                  <a:pt x="3306" y="93"/>
                  <a:pt x="3305" y="99"/>
                </a:cubicBezTo>
                <a:cubicBezTo>
                  <a:pt x="3302" y="91"/>
                  <a:pt x="3298" y="84"/>
                  <a:pt x="3293" y="77"/>
                </a:cubicBezTo>
                <a:cubicBezTo>
                  <a:pt x="3296" y="86"/>
                  <a:pt x="3300" y="95"/>
                  <a:pt x="3303" y="104"/>
                </a:cubicBezTo>
                <a:cubicBezTo>
                  <a:pt x="3303" y="106"/>
                  <a:pt x="3303" y="107"/>
                  <a:pt x="3303" y="109"/>
                </a:cubicBezTo>
                <a:cubicBezTo>
                  <a:pt x="3302" y="107"/>
                  <a:pt x="3301" y="105"/>
                  <a:pt x="3300" y="103"/>
                </a:cubicBezTo>
                <a:cubicBezTo>
                  <a:pt x="3300" y="103"/>
                  <a:pt x="3300" y="102"/>
                  <a:pt x="3300" y="102"/>
                </a:cubicBezTo>
                <a:cubicBezTo>
                  <a:pt x="3300" y="102"/>
                  <a:pt x="3300" y="103"/>
                  <a:pt x="3300" y="103"/>
                </a:cubicBezTo>
                <a:cubicBezTo>
                  <a:pt x="3295" y="94"/>
                  <a:pt x="3290" y="86"/>
                  <a:pt x="3283" y="79"/>
                </a:cubicBezTo>
                <a:cubicBezTo>
                  <a:pt x="3285" y="75"/>
                  <a:pt x="3287" y="71"/>
                  <a:pt x="3289" y="68"/>
                </a:cubicBezTo>
                <a:cubicBezTo>
                  <a:pt x="3287" y="69"/>
                  <a:pt x="3284" y="73"/>
                  <a:pt x="3282" y="77"/>
                </a:cubicBezTo>
                <a:cubicBezTo>
                  <a:pt x="3278" y="73"/>
                  <a:pt x="3274" y="69"/>
                  <a:pt x="3269" y="65"/>
                </a:cubicBezTo>
                <a:cubicBezTo>
                  <a:pt x="3274" y="70"/>
                  <a:pt x="3278" y="75"/>
                  <a:pt x="3281" y="79"/>
                </a:cubicBezTo>
                <a:cubicBezTo>
                  <a:pt x="3278" y="86"/>
                  <a:pt x="3275" y="96"/>
                  <a:pt x="3272" y="105"/>
                </a:cubicBezTo>
                <a:cubicBezTo>
                  <a:pt x="3269" y="99"/>
                  <a:pt x="3265" y="94"/>
                  <a:pt x="3262" y="88"/>
                </a:cubicBezTo>
                <a:cubicBezTo>
                  <a:pt x="3262" y="87"/>
                  <a:pt x="3262" y="86"/>
                  <a:pt x="3263" y="85"/>
                </a:cubicBezTo>
                <a:cubicBezTo>
                  <a:pt x="3262" y="86"/>
                  <a:pt x="3262" y="87"/>
                  <a:pt x="3262" y="88"/>
                </a:cubicBezTo>
                <a:cubicBezTo>
                  <a:pt x="3261" y="87"/>
                  <a:pt x="3260" y="86"/>
                  <a:pt x="3259" y="85"/>
                </a:cubicBezTo>
                <a:cubicBezTo>
                  <a:pt x="3260" y="86"/>
                  <a:pt x="3261" y="87"/>
                  <a:pt x="3261" y="88"/>
                </a:cubicBezTo>
                <a:cubicBezTo>
                  <a:pt x="3260" y="91"/>
                  <a:pt x="3259" y="93"/>
                  <a:pt x="3258" y="95"/>
                </a:cubicBezTo>
                <a:cubicBezTo>
                  <a:pt x="3257" y="94"/>
                  <a:pt x="3257" y="92"/>
                  <a:pt x="3256" y="91"/>
                </a:cubicBezTo>
                <a:cubicBezTo>
                  <a:pt x="3257" y="92"/>
                  <a:pt x="3257" y="94"/>
                  <a:pt x="3258" y="95"/>
                </a:cubicBezTo>
                <a:cubicBezTo>
                  <a:pt x="3254" y="103"/>
                  <a:pt x="3251" y="112"/>
                  <a:pt x="3249" y="121"/>
                </a:cubicBezTo>
                <a:cubicBezTo>
                  <a:pt x="3248" y="112"/>
                  <a:pt x="3247" y="103"/>
                  <a:pt x="3247" y="97"/>
                </a:cubicBezTo>
                <a:cubicBezTo>
                  <a:pt x="3245" y="100"/>
                  <a:pt x="3244" y="105"/>
                  <a:pt x="3243" y="110"/>
                </a:cubicBezTo>
                <a:cubicBezTo>
                  <a:pt x="3243" y="92"/>
                  <a:pt x="3242" y="61"/>
                  <a:pt x="3240" y="57"/>
                </a:cubicBezTo>
                <a:cubicBezTo>
                  <a:pt x="3239" y="79"/>
                  <a:pt x="3240" y="100"/>
                  <a:pt x="3240" y="122"/>
                </a:cubicBezTo>
                <a:cubicBezTo>
                  <a:pt x="3240" y="123"/>
                  <a:pt x="3240" y="124"/>
                  <a:pt x="3240" y="125"/>
                </a:cubicBezTo>
                <a:cubicBezTo>
                  <a:pt x="3238" y="114"/>
                  <a:pt x="3234" y="103"/>
                  <a:pt x="3229" y="94"/>
                </a:cubicBezTo>
                <a:cubicBezTo>
                  <a:pt x="3228" y="89"/>
                  <a:pt x="3228" y="84"/>
                  <a:pt x="3229" y="80"/>
                </a:cubicBezTo>
                <a:cubicBezTo>
                  <a:pt x="3228" y="83"/>
                  <a:pt x="3227" y="87"/>
                  <a:pt x="3226" y="90"/>
                </a:cubicBezTo>
                <a:cubicBezTo>
                  <a:pt x="3224" y="88"/>
                  <a:pt x="3222" y="85"/>
                  <a:pt x="3220" y="83"/>
                </a:cubicBezTo>
                <a:cubicBezTo>
                  <a:pt x="3222" y="86"/>
                  <a:pt x="3224" y="89"/>
                  <a:pt x="3226" y="92"/>
                </a:cubicBezTo>
                <a:cubicBezTo>
                  <a:pt x="3225" y="96"/>
                  <a:pt x="3224" y="100"/>
                  <a:pt x="3224" y="103"/>
                </a:cubicBezTo>
                <a:cubicBezTo>
                  <a:pt x="3223" y="102"/>
                  <a:pt x="3223" y="101"/>
                  <a:pt x="3223" y="100"/>
                </a:cubicBezTo>
                <a:cubicBezTo>
                  <a:pt x="3223" y="101"/>
                  <a:pt x="3223" y="102"/>
                  <a:pt x="3224" y="104"/>
                </a:cubicBezTo>
                <a:cubicBezTo>
                  <a:pt x="3223" y="106"/>
                  <a:pt x="3223" y="109"/>
                  <a:pt x="3222" y="111"/>
                </a:cubicBezTo>
                <a:cubicBezTo>
                  <a:pt x="3220" y="107"/>
                  <a:pt x="3219" y="103"/>
                  <a:pt x="3217" y="99"/>
                </a:cubicBezTo>
                <a:cubicBezTo>
                  <a:pt x="3216" y="91"/>
                  <a:pt x="3216" y="82"/>
                  <a:pt x="3217" y="74"/>
                </a:cubicBezTo>
                <a:cubicBezTo>
                  <a:pt x="3216" y="80"/>
                  <a:pt x="3214" y="86"/>
                  <a:pt x="3213" y="92"/>
                </a:cubicBezTo>
                <a:cubicBezTo>
                  <a:pt x="3212" y="91"/>
                  <a:pt x="3211" y="89"/>
                  <a:pt x="3210" y="88"/>
                </a:cubicBezTo>
                <a:cubicBezTo>
                  <a:pt x="3211" y="89"/>
                  <a:pt x="3212" y="91"/>
                  <a:pt x="3213" y="93"/>
                </a:cubicBezTo>
                <a:cubicBezTo>
                  <a:pt x="3212" y="95"/>
                  <a:pt x="3212" y="97"/>
                  <a:pt x="3212" y="98"/>
                </a:cubicBezTo>
                <a:cubicBezTo>
                  <a:pt x="3209" y="93"/>
                  <a:pt x="3207" y="88"/>
                  <a:pt x="3203" y="84"/>
                </a:cubicBezTo>
                <a:cubicBezTo>
                  <a:pt x="3206" y="88"/>
                  <a:pt x="3208" y="95"/>
                  <a:pt x="3211" y="103"/>
                </a:cubicBezTo>
                <a:cubicBezTo>
                  <a:pt x="3210" y="106"/>
                  <a:pt x="3209" y="110"/>
                  <a:pt x="3209" y="113"/>
                </a:cubicBezTo>
                <a:cubicBezTo>
                  <a:pt x="3206" y="108"/>
                  <a:pt x="3204" y="102"/>
                  <a:pt x="3201" y="96"/>
                </a:cubicBezTo>
                <a:cubicBezTo>
                  <a:pt x="3201" y="91"/>
                  <a:pt x="3202" y="86"/>
                  <a:pt x="3203" y="83"/>
                </a:cubicBezTo>
                <a:cubicBezTo>
                  <a:pt x="3202" y="87"/>
                  <a:pt x="3201" y="90"/>
                  <a:pt x="3199" y="93"/>
                </a:cubicBezTo>
                <a:cubicBezTo>
                  <a:pt x="3194" y="83"/>
                  <a:pt x="3187" y="74"/>
                  <a:pt x="3178" y="64"/>
                </a:cubicBezTo>
                <a:cubicBezTo>
                  <a:pt x="3187" y="74"/>
                  <a:pt x="3193" y="86"/>
                  <a:pt x="3198" y="97"/>
                </a:cubicBezTo>
                <a:cubicBezTo>
                  <a:pt x="3197" y="99"/>
                  <a:pt x="3197" y="101"/>
                  <a:pt x="3196" y="103"/>
                </a:cubicBezTo>
                <a:cubicBezTo>
                  <a:pt x="3195" y="98"/>
                  <a:pt x="3194" y="93"/>
                  <a:pt x="3192" y="88"/>
                </a:cubicBezTo>
                <a:cubicBezTo>
                  <a:pt x="3192" y="91"/>
                  <a:pt x="3193" y="98"/>
                  <a:pt x="3195" y="106"/>
                </a:cubicBezTo>
                <a:cubicBezTo>
                  <a:pt x="3195" y="108"/>
                  <a:pt x="3194" y="109"/>
                  <a:pt x="3194" y="110"/>
                </a:cubicBezTo>
                <a:cubicBezTo>
                  <a:pt x="3188" y="97"/>
                  <a:pt x="3181" y="83"/>
                  <a:pt x="3170" y="72"/>
                </a:cubicBezTo>
                <a:cubicBezTo>
                  <a:pt x="3168" y="61"/>
                  <a:pt x="3166" y="51"/>
                  <a:pt x="3164" y="41"/>
                </a:cubicBezTo>
                <a:cubicBezTo>
                  <a:pt x="3164" y="48"/>
                  <a:pt x="3164" y="55"/>
                  <a:pt x="3164" y="61"/>
                </a:cubicBezTo>
                <a:cubicBezTo>
                  <a:pt x="3164" y="63"/>
                  <a:pt x="3164" y="64"/>
                  <a:pt x="3164" y="66"/>
                </a:cubicBezTo>
                <a:cubicBezTo>
                  <a:pt x="3163" y="65"/>
                  <a:pt x="3163" y="65"/>
                  <a:pt x="3163" y="65"/>
                </a:cubicBezTo>
                <a:cubicBezTo>
                  <a:pt x="3163" y="65"/>
                  <a:pt x="3163" y="65"/>
                  <a:pt x="3164" y="66"/>
                </a:cubicBezTo>
                <a:cubicBezTo>
                  <a:pt x="3164" y="75"/>
                  <a:pt x="3165" y="85"/>
                  <a:pt x="3165" y="94"/>
                </a:cubicBezTo>
                <a:cubicBezTo>
                  <a:pt x="3163" y="88"/>
                  <a:pt x="3160" y="81"/>
                  <a:pt x="3156" y="75"/>
                </a:cubicBezTo>
                <a:cubicBezTo>
                  <a:pt x="3156" y="75"/>
                  <a:pt x="3156" y="75"/>
                  <a:pt x="3156" y="75"/>
                </a:cubicBezTo>
                <a:cubicBezTo>
                  <a:pt x="3156" y="75"/>
                  <a:pt x="3156" y="75"/>
                  <a:pt x="3156" y="75"/>
                </a:cubicBezTo>
                <a:cubicBezTo>
                  <a:pt x="3151" y="67"/>
                  <a:pt x="3144" y="59"/>
                  <a:pt x="3134" y="50"/>
                </a:cubicBezTo>
                <a:cubicBezTo>
                  <a:pt x="3137" y="54"/>
                  <a:pt x="3139" y="58"/>
                  <a:pt x="3141" y="61"/>
                </a:cubicBezTo>
                <a:cubicBezTo>
                  <a:pt x="3140" y="64"/>
                  <a:pt x="3140" y="68"/>
                  <a:pt x="3139" y="73"/>
                </a:cubicBezTo>
                <a:cubicBezTo>
                  <a:pt x="3137" y="70"/>
                  <a:pt x="3134" y="67"/>
                  <a:pt x="3132" y="65"/>
                </a:cubicBezTo>
                <a:cubicBezTo>
                  <a:pt x="3132" y="64"/>
                  <a:pt x="3132" y="64"/>
                  <a:pt x="3132" y="64"/>
                </a:cubicBezTo>
                <a:cubicBezTo>
                  <a:pt x="3132" y="64"/>
                  <a:pt x="3132" y="64"/>
                  <a:pt x="3131" y="64"/>
                </a:cubicBezTo>
                <a:cubicBezTo>
                  <a:pt x="3130" y="62"/>
                  <a:pt x="3128" y="61"/>
                  <a:pt x="3126" y="59"/>
                </a:cubicBezTo>
                <a:cubicBezTo>
                  <a:pt x="3128" y="61"/>
                  <a:pt x="3129" y="63"/>
                  <a:pt x="3131" y="65"/>
                </a:cubicBezTo>
                <a:cubicBezTo>
                  <a:pt x="3130" y="67"/>
                  <a:pt x="3128" y="69"/>
                  <a:pt x="3127" y="72"/>
                </a:cubicBezTo>
                <a:cubicBezTo>
                  <a:pt x="3126" y="66"/>
                  <a:pt x="3126" y="61"/>
                  <a:pt x="3125" y="56"/>
                </a:cubicBezTo>
                <a:cubicBezTo>
                  <a:pt x="3126" y="54"/>
                  <a:pt x="3127" y="53"/>
                  <a:pt x="3128" y="51"/>
                </a:cubicBezTo>
                <a:cubicBezTo>
                  <a:pt x="3127" y="52"/>
                  <a:pt x="3126" y="53"/>
                  <a:pt x="3124" y="55"/>
                </a:cubicBezTo>
                <a:cubicBezTo>
                  <a:pt x="3123" y="45"/>
                  <a:pt x="3121" y="35"/>
                  <a:pt x="3118" y="26"/>
                </a:cubicBezTo>
                <a:cubicBezTo>
                  <a:pt x="3117" y="30"/>
                  <a:pt x="3117" y="34"/>
                  <a:pt x="3117" y="37"/>
                </a:cubicBezTo>
                <a:cubicBezTo>
                  <a:pt x="3117" y="45"/>
                  <a:pt x="3118" y="53"/>
                  <a:pt x="3119" y="60"/>
                </a:cubicBezTo>
                <a:cubicBezTo>
                  <a:pt x="3115" y="64"/>
                  <a:pt x="3111" y="69"/>
                  <a:pt x="3106" y="74"/>
                </a:cubicBezTo>
                <a:cubicBezTo>
                  <a:pt x="3106" y="72"/>
                  <a:pt x="3105" y="70"/>
                  <a:pt x="3104" y="67"/>
                </a:cubicBezTo>
                <a:cubicBezTo>
                  <a:pt x="3104" y="70"/>
                  <a:pt x="3105" y="73"/>
                  <a:pt x="3105" y="76"/>
                </a:cubicBezTo>
                <a:cubicBezTo>
                  <a:pt x="3104" y="77"/>
                  <a:pt x="3104" y="77"/>
                  <a:pt x="3104" y="78"/>
                </a:cubicBezTo>
                <a:cubicBezTo>
                  <a:pt x="3102" y="75"/>
                  <a:pt x="3100" y="72"/>
                  <a:pt x="3098" y="68"/>
                </a:cubicBezTo>
                <a:cubicBezTo>
                  <a:pt x="3098" y="65"/>
                  <a:pt x="3099" y="63"/>
                  <a:pt x="3099" y="62"/>
                </a:cubicBezTo>
                <a:cubicBezTo>
                  <a:pt x="3098" y="63"/>
                  <a:pt x="3097" y="65"/>
                  <a:pt x="3096" y="67"/>
                </a:cubicBezTo>
                <a:cubicBezTo>
                  <a:pt x="3090" y="57"/>
                  <a:pt x="3081" y="47"/>
                  <a:pt x="3068" y="34"/>
                </a:cubicBezTo>
                <a:cubicBezTo>
                  <a:pt x="3081" y="49"/>
                  <a:pt x="3089" y="60"/>
                  <a:pt x="3096" y="69"/>
                </a:cubicBezTo>
                <a:cubicBezTo>
                  <a:pt x="3095" y="72"/>
                  <a:pt x="3094" y="75"/>
                  <a:pt x="3094" y="79"/>
                </a:cubicBezTo>
                <a:cubicBezTo>
                  <a:pt x="3088" y="68"/>
                  <a:pt x="3080" y="58"/>
                  <a:pt x="3068" y="52"/>
                </a:cubicBezTo>
                <a:cubicBezTo>
                  <a:pt x="3082" y="60"/>
                  <a:pt x="3089" y="72"/>
                  <a:pt x="3094" y="84"/>
                </a:cubicBezTo>
                <a:cubicBezTo>
                  <a:pt x="3094" y="86"/>
                  <a:pt x="3094" y="89"/>
                  <a:pt x="3094" y="91"/>
                </a:cubicBezTo>
                <a:cubicBezTo>
                  <a:pt x="3092" y="94"/>
                  <a:pt x="3090" y="97"/>
                  <a:pt x="3088" y="100"/>
                </a:cubicBezTo>
                <a:cubicBezTo>
                  <a:pt x="3087" y="96"/>
                  <a:pt x="3087" y="93"/>
                  <a:pt x="3086" y="90"/>
                </a:cubicBezTo>
                <a:cubicBezTo>
                  <a:pt x="3087" y="93"/>
                  <a:pt x="3087" y="97"/>
                  <a:pt x="3087" y="101"/>
                </a:cubicBezTo>
                <a:cubicBezTo>
                  <a:pt x="3086" y="102"/>
                  <a:pt x="3085" y="104"/>
                  <a:pt x="3085" y="105"/>
                </a:cubicBezTo>
                <a:cubicBezTo>
                  <a:pt x="3084" y="104"/>
                  <a:pt x="3084" y="103"/>
                  <a:pt x="3083" y="102"/>
                </a:cubicBezTo>
                <a:cubicBezTo>
                  <a:pt x="3082" y="97"/>
                  <a:pt x="3081" y="93"/>
                  <a:pt x="3080" y="88"/>
                </a:cubicBezTo>
                <a:cubicBezTo>
                  <a:pt x="3081" y="83"/>
                  <a:pt x="3082" y="79"/>
                  <a:pt x="3082" y="75"/>
                </a:cubicBezTo>
                <a:cubicBezTo>
                  <a:pt x="3081" y="78"/>
                  <a:pt x="3080" y="80"/>
                  <a:pt x="3079" y="82"/>
                </a:cubicBezTo>
                <a:cubicBezTo>
                  <a:pt x="3078" y="81"/>
                  <a:pt x="3078" y="80"/>
                  <a:pt x="3078" y="79"/>
                </a:cubicBezTo>
                <a:cubicBezTo>
                  <a:pt x="3078" y="80"/>
                  <a:pt x="3078" y="82"/>
                  <a:pt x="3078" y="83"/>
                </a:cubicBezTo>
                <a:cubicBezTo>
                  <a:pt x="3078" y="84"/>
                  <a:pt x="3077" y="86"/>
                  <a:pt x="3076" y="87"/>
                </a:cubicBezTo>
                <a:cubicBezTo>
                  <a:pt x="3074" y="83"/>
                  <a:pt x="3073" y="79"/>
                  <a:pt x="3071" y="75"/>
                </a:cubicBezTo>
                <a:cubicBezTo>
                  <a:pt x="3071" y="80"/>
                  <a:pt x="3072" y="86"/>
                  <a:pt x="3073" y="93"/>
                </a:cubicBezTo>
                <a:cubicBezTo>
                  <a:pt x="3073" y="94"/>
                  <a:pt x="3073" y="94"/>
                  <a:pt x="3073" y="94"/>
                </a:cubicBezTo>
                <a:cubicBezTo>
                  <a:pt x="3072" y="90"/>
                  <a:pt x="3070" y="85"/>
                  <a:pt x="3068" y="81"/>
                </a:cubicBezTo>
                <a:cubicBezTo>
                  <a:pt x="3070" y="86"/>
                  <a:pt x="3071" y="91"/>
                  <a:pt x="3072" y="97"/>
                </a:cubicBezTo>
                <a:cubicBezTo>
                  <a:pt x="3070" y="100"/>
                  <a:pt x="3069" y="102"/>
                  <a:pt x="3068" y="105"/>
                </a:cubicBezTo>
                <a:cubicBezTo>
                  <a:pt x="3065" y="83"/>
                  <a:pt x="3059" y="63"/>
                  <a:pt x="3039" y="42"/>
                </a:cubicBezTo>
                <a:cubicBezTo>
                  <a:pt x="3047" y="58"/>
                  <a:pt x="3053" y="70"/>
                  <a:pt x="3057" y="81"/>
                </a:cubicBezTo>
                <a:cubicBezTo>
                  <a:pt x="3057" y="83"/>
                  <a:pt x="3057" y="86"/>
                  <a:pt x="3057" y="89"/>
                </a:cubicBezTo>
                <a:cubicBezTo>
                  <a:pt x="3055" y="86"/>
                  <a:pt x="3053" y="84"/>
                  <a:pt x="3052" y="81"/>
                </a:cubicBezTo>
                <a:cubicBezTo>
                  <a:pt x="3051" y="79"/>
                  <a:pt x="3049" y="76"/>
                  <a:pt x="3048" y="73"/>
                </a:cubicBezTo>
                <a:cubicBezTo>
                  <a:pt x="3048" y="71"/>
                  <a:pt x="3048" y="69"/>
                  <a:pt x="3048" y="67"/>
                </a:cubicBezTo>
                <a:cubicBezTo>
                  <a:pt x="3048" y="69"/>
                  <a:pt x="3047" y="70"/>
                  <a:pt x="3047" y="72"/>
                </a:cubicBezTo>
                <a:cubicBezTo>
                  <a:pt x="3044" y="66"/>
                  <a:pt x="3040" y="59"/>
                  <a:pt x="3035" y="53"/>
                </a:cubicBezTo>
                <a:cubicBezTo>
                  <a:pt x="3035" y="48"/>
                  <a:pt x="3035" y="42"/>
                  <a:pt x="3035" y="37"/>
                </a:cubicBezTo>
                <a:cubicBezTo>
                  <a:pt x="3035" y="34"/>
                  <a:pt x="3035" y="30"/>
                  <a:pt x="3035" y="26"/>
                </a:cubicBezTo>
                <a:cubicBezTo>
                  <a:pt x="3032" y="33"/>
                  <a:pt x="3031" y="40"/>
                  <a:pt x="3029" y="47"/>
                </a:cubicBezTo>
                <a:cubicBezTo>
                  <a:pt x="3026" y="44"/>
                  <a:pt x="3023" y="41"/>
                  <a:pt x="3020" y="38"/>
                </a:cubicBezTo>
                <a:cubicBezTo>
                  <a:pt x="3023" y="41"/>
                  <a:pt x="3026" y="45"/>
                  <a:pt x="3029" y="49"/>
                </a:cubicBezTo>
                <a:cubicBezTo>
                  <a:pt x="3029" y="51"/>
                  <a:pt x="3028" y="53"/>
                  <a:pt x="3028" y="55"/>
                </a:cubicBezTo>
                <a:cubicBezTo>
                  <a:pt x="3027" y="53"/>
                  <a:pt x="3025" y="52"/>
                  <a:pt x="3024" y="51"/>
                </a:cubicBezTo>
                <a:cubicBezTo>
                  <a:pt x="3025" y="53"/>
                  <a:pt x="3027" y="54"/>
                  <a:pt x="3028" y="56"/>
                </a:cubicBezTo>
                <a:cubicBezTo>
                  <a:pt x="3027" y="61"/>
                  <a:pt x="3026" y="66"/>
                  <a:pt x="3026" y="72"/>
                </a:cubicBezTo>
                <a:cubicBezTo>
                  <a:pt x="3024" y="69"/>
                  <a:pt x="3022" y="66"/>
                  <a:pt x="3021" y="64"/>
                </a:cubicBezTo>
                <a:cubicBezTo>
                  <a:pt x="3021" y="66"/>
                  <a:pt x="3023" y="70"/>
                  <a:pt x="3025" y="74"/>
                </a:cubicBezTo>
                <a:cubicBezTo>
                  <a:pt x="3024" y="80"/>
                  <a:pt x="3023" y="86"/>
                  <a:pt x="3022" y="92"/>
                </a:cubicBezTo>
                <a:cubicBezTo>
                  <a:pt x="3018" y="109"/>
                  <a:pt x="3014" y="126"/>
                  <a:pt x="3012" y="143"/>
                </a:cubicBezTo>
                <a:cubicBezTo>
                  <a:pt x="3013" y="126"/>
                  <a:pt x="3014" y="109"/>
                  <a:pt x="3014" y="91"/>
                </a:cubicBezTo>
                <a:cubicBezTo>
                  <a:pt x="3014" y="87"/>
                  <a:pt x="3014" y="61"/>
                  <a:pt x="3010" y="59"/>
                </a:cubicBezTo>
                <a:cubicBezTo>
                  <a:pt x="3015" y="76"/>
                  <a:pt x="3001" y="122"/>
                  <a:pt x="2998" y="146"/>
                </a:cubicBezTo>
                <a:cubicBezTo>
                  <a:pt x="2998" y="148"/>
                  <a:pt x="2998" y="150"/>
                  <a:pt x="2997" y="152"/>
                </a:cubicBezTo>
                <a:cubicBezTo>
                  <a:pt x="2997" y="150"/>
                  <a:pt x="2998" y="148"/>
                  <a:pt x="2998" y="146"/>
                </a:cubicBezTo>
                <a:cubicBezTo>
                  <a:pt x="3000" y="123"/>
                  <a:pt x="2998" y="98"/>
                  <a:pt x="2997" y="75"/>
                </a:cubicBezTo>
                <a:cubicBezTo>
                  <a:pt x="2994" y="97"/>
                  <a:pt x="2986" y="119"/>
                  <a:pt x="2986" y="141"/>
                </a:cubicBezTo>
                <a:cubicBezTo>
                  <a:pt x="2986" y="146"/>
                  <a:pt x="2986" y="152"/>
                  <a:pt x="2987" y="158"/>
                </a:cubicBezTo>
                <a:cubicBezTo>
                  <a:pt x="2985" y="150"/>
                  <a:pt x="2985" y="140"/>
                  <a:pt x="2985" y="133"/>
                </a:cubicBezTo>
                <a:cubicBezTo>
                  <a:pt x="2985" y="109"/>
                  <a:pt x="2989" y="85"/>
                  <a:pt x="2989" y="61"/>
                </a:cubicBezTo>
                <a:cubicBezTo>
                  <a:pt x="2989" y="55"/>
                  <a:pt x="2989" y="48"/>
                  <a:pt x="2988" y="41"/>
                </a:cubicBezTo>
                <a:cubicBezTo>
                  <a:pt x="2981" y="71"/>
                  <a:pt x="2977" y="110"/>
                  <a:pt x="2977" y="140"/>
                </a:cubicBezTo>
                <a:cubicBezTo>
                  <a:pt x="2977" y="145"/>
                  <a:pt x="2977" y="149"/>
                  <a:pt x="2977" y="153"/>
                </a:cubicBezTo>
                <a:cubicBezTo>
                  <a:pt x="2976" y="135"/>
                  <a:pt x="2972" y="116"/>
                  <a:pt x="2968" y="98"/>
                </a:cubicBezTo>
                <a:cubicBezTo>
                  <a:pt x="2970" y="110"/>
                  <a:pt x="2966" y="124"/>
                  <a:pt x="2966" y="136"/>
                </a:cubicBezTo>
                <a:cubicBezTo>
                  <a:pt x="2966" y="140"/>
                  <a:pt x="2966" y="143"/>
                  <a:pt x="2966" y="147"/>
                </a:cubicBezTo>
                <a:cubicBezTo>
                  <a:pt x="2963" y="125"/>
                  <a:pt x="2958" y="103"/>
                  <a:pt x="2949" y="83"/>
                </a:cubicBezTo>
                <a:cubicBezTo>
                  <a:pt x="2952" y="90"/>
                  <a:pt x="2952" y="108"/>
                  <a:pt x="2952" y="115"/>
                </a:cubicBezTo>
                <a:cubicBezTo>
                  <a:pt x="2952" y="127"/>
                  <a:pt x="2952" y="138"/>
                  <a:pt x="2954" y="150"/>
                </a:cubicBezTo>
                <a:cubicBezTo>
                  <a:pt x="2945" y="126"/>
                  <a:pt x="2942" y="99"/>
                  <a:pt x="2935" y="74"/>
                </a:cubicBezTo>
                <a:cubicBezTo>
                  <a:pt x="2938" y="91"/>
                  <a:pt x="2934" y="110"/>
                  <a:pt x="2934" y="128"/>
                </a:cubicBezTo>
                <a:cubicBezTo>
                  <a:pt x="2934" y="132"/>
                  <a:pt x="2935" y="136"/>
                  <a:pt x="2935" y="140"/>
                </a:cubicBezTo>
                <a:cubicBezTo>
                  <a:pt x="2935" y="145"/>
                  <a:pt x="2936" y="149"/>
                  <a:pt x="2937" y="154"/>
                </a:cubicBezTo>
                <a:cubicBezTo>
                  <a:pt x="2936" y="149"/>
                  <a:pt x="2935" y="145"/>
                  <a:pt x="2935" y="140"/>
                </a:cubicBezTo>
                <a:cubicBezTo>
                  <a:pt x="2932" y="120"/>
                  <a:pt x="2929" y="99"/>
                  <a:pt x="2924" y="80"/>
                </a:cubicBezTo>
                <a:cubicBezTo>
                  <a:pt x="2926" y="102"/>
                  <a:pt x="2916" y="126"/>
                  <a:pt x="2916" y="149"/>
                </a:cubicBezTo>
                <a:cubicBezTo>
                  <a:pt x="2916" y="156"/>
                  <a:pt x="2916" y="156"/>
                  <a:pt x="2916" y="156"/>
                </a:cubicBezTo>
                <a:cubicBezTo>
                  <a:pt x="2912" y="147"/>
                  <a:pt x="2912" y="132"/>
                  <a:pt x="2912" y="122"/>
                </a:cubicBezTo>
                <a:cubicBezTo>
                  <a:pt x="2912" y="100"/>
                  <a:pt x="2914" y="79"/>
                  <a:pt x="2913" y="57"/>
                </a:cubicBezTo>
                <a:cubicBezTo>
                  <a:pt x="2910" y="62"/>
                  <a:pt x="2909" y="112"/>
                  <a:pt x="2909" y="120"/>
                </a:cubicBezTo>
                <a:cubicBezTo>
                  <a:pt x="2909" y="133"/>
                  <a:pt x="2910" y="146"/>
                  <a:pt x="2913" y="159"/>
                </a:cubicBezTo>
                <a:cubicBezTo>
                  <a:pt x="2908" y="135"/>
                  <a:pt x="2902" y="108"/>
                  <a:pt x="2890" y="85"/>
                </a:cubicBezTo>
                <a:cubicBezTo>
                  <a:pt x="2901" y="106"/>
                  <a:pt x="2896" y="132"/>
                  <a:pt x="2903" y="154"/>
                </a:cubicBezTo>
                <a:cubicBezTo>
                  <a:pt x="2895" y="142"/>
                  <a:pt x="2893" y="122"/>
                  <a:pt x="2890" y="106"/>
                </a:cubicBezTo>
                <a:cubicBezTo>
                  <a:pt x="2892" y="120"/>
                  <a:pt x="2890" y="134"/>
                  <a:pt x="2892" y="148"/>
                </a:cubicBezTo>
                <a:cubicBezTo>
                  <a:pt x="2893" y="151"/>
                  <a:pt x="2894" y="153"/>
                  <a:pt x="2894" y="155"/>
                </a:cubicBezTo>
                <a:cubicBezTo>
                  <a:pt x="2893" y="153"/>
                  <a:pt x="2893" y="151"/>
                  <a:pt x="2892" y="148"/>
                </a:cubicBezTo>
                <a:cubicBezTo>
                  <a:pt x="2887" y="128"/>
                  <a:pt x="2875" y="75"/>
                  <a:pt x="2863" y="68"/>
                </a:cubicBezTo>
                <a:cubicBezTo>
                  <a:pt x="2880" y="90"/>
                  <a:pt x="2878" y="127"/>
                  <a:pt x="2882" y="153"/>
                </a:cubicBezTo>
                <a:cubicBezTo>
                  <a:pt x="2878" y="134"/>
                  <a:pt x="2871" y="113"/>
                  <a:pt x="2862" y="95"/>
                </a:cubicBezTo>
                <a:cubicBezTo>
                  <a:pt x="2869" y="115"/>
                  <a:pt x="2868" y="136"/>
                  <a:pt x="2877" y="155"/>
                </a:cubicBezTo>
                <a:cubicBezTo>
                  <a:pt x="2864" y="144"/>
                  <a:pt x="2857" y="117"/>
                  <a:pt x="2853" y="102"/>
                </a:cubicBezTo>
                <a:cubicBezTo>
                  <a:pt x="2853" y="120"/>
                  <a:pt x="2858" y="143"/>
                  <a:pt x="2869" y="158"/>
                </a:cubicBezTo>
                <a:cubicBezTo>
                  <a:pt x="2855" y="144"/>
                  <a:pt x="2850" y="103"/>
                  <a:pt x="2845" y="85"/>
                </a:cubicBezTo>
                <a:cubicBezTo>
                  <a:pt x="2844" y="88"/>
                  <a:pt x="2844" y="91"/>
                  <a:pt x="2844" y="94"/>
                </a:cubicBezTo>
                <a:cubicBezTo>
                  <a:pt x="2844" y="113"/>
                  <a:pt x="2849" y="142"/>
                  <a:pt x="2861" y="159"/>
                </a:cubicBezTo>
                <a:cubicBezTo>
                  <a:pt x="2847" y="143"/>
                  <a:pt x="2842" y="123"/>
                  <a:pt x="2836" y="104"/>
                </a:cubicBezTo>
                <a:cubicBezTo>
                  <a:pt x="2840" y="122"/>
                  <a:pt x="2840" y="140"/>
                  <a:pt x="2849" y="158"/>
                </a:cubicBezTo>
                <a:cubicBezTo>
                  <a:pt x="2839" y="147"/>
                  <a:pt x="2834" y="132"/>
                  <a:pt x="2830" y="117"/>
                </a:cubicBezTo>
                <a:cubicBezTo>
                  <a:pt x="2832" y="105"/>
                  <a:pt x="2833" y="93"/>
                  <a:pt x="2834" y="84"/>
                </a:cubicBezTo>
                <a:cubicBezTo>
                  <a:pt x="2832" y="92"/>
                  <a:pt x="2830" y="101"/>
                  <a:pt x="2828" y="109"/>
                </a:cubicBezTo>
                <a:cubicBezTo>
                  <a:pt x="2827" y="102"/>
                  <a:pt x="2825" y="95"/>
                  <a:pt x="2823" y="89"/>
                </a:cubicBezTo>
                <a:cubicBezTo>
                  <a:pt x="2826" y="64"/>
                  <a:pt x="2830" y="40"/>
                  <a:pt x="2830" y="40"/>
                </a:cubicBezTo>
                <a:cubicBezTo>
                  <a:pt x="2825" y="51"/>
                  <a:pt x="2820" y="77"/>
                  <a:pt x="2817" y="100"/>
                </a:cubicBezTo>
                <a:cubicBezTo>
                  <a:pt x="2815" y="95"/>
                  <a:pt x="2812" y="90"/>
                  <a:pt x="2811" y="86"/>
                </a:cubicBezTo>
                <a:cubicBezTo>
                  <a:pt x="2810" y="70"/>
                  <a:pt x="2808" y="58"/>
                  <a:pt x="2808" y="60"/>
                </a:cubicBezTo>
                <a:cubicBezTo>
                  <a:pt x="2808" y="61"/>
                  <a:pt x="2808" y="69"/>
                  <a:pt x="2807" y="80"/>
                </a:cubicBezTo>
                <a:cubicBezTo>
                  <a:pt x="2806" y="79"/>
                  <a:pt x="2806" y="78"/>
                  <a:pt x="2805" y="78"/>
                </a:cubicBezTo>
                <a:cubicBezTo>
                  <a:pt x="2806" y="79"/>
                  <a:pt x="2806" y="80"/>
                  <a:pt x="2807" y="81"/>
                </a:cubicBezTo>
                <a:cubicBezTo>
                  <a:pt x="2806" y="87"/>
                  <a:pt x="2806" y="95"/>
                  <a:pt x="2805" y="102"/>
                </a:cubicBezTo>
                <a:cubicBezTo>
                  <a:pt x="2805" y="102"/>
                  <a:pt x="2805" y="102"/>
                  <a:pt x="2805" y="102"/>
                </a:cubicBezTo>
                <a:cubicBezTo>
                  <a:pt x="2805" y="103"/>
                  <a:pt x="2805" y="103"/>
                  <a:pt x="2805" y="103"/>
                </a:cubicBezTo>
                <a:cubicBezTo>
                  <a:pt x="2804" y="113"/>
                  <a:pt x="2804" y="123"/>
                  <a:pt x="2803" y="130"/>
                </a:cubicBezTo>
                <a:cubicBezTo>
                  <a:pt x="2803" y="130"/>
                  <a:pt x="2802" y="129"/>
                  <a:pt x="2802" y="128"/>
                </a:cubicBezTo>
                <a:cubicBezTo>
                  <a:pt x="2802" y="107"/>
                  <a:pt x="2798" y="69"/>
                  <a:pt x="2795" y="47"/>
                </a:cubicBezTo>
                <a:cubicBezTo>
                  <a:pt x="2796" y="64"/>
                  <a:pt x="2795" y="87"/>
                  <a:pt x="2794" y="107"/>
                </a:cubicBezTo>
                <a:cubicBezTo>
                  <a:pt x="2793" y="105"/>
                  <a:pt x="2792" y="104"/>
                  <a:pt x="2791" y="102"/>
                </a:cubicBezTo>
                <a:cubicBezTo>
                  <a:pt x="2792" y="104"/>
                  <a:pt x="2793" y="106"/>
                  <a:pt x="2793" y="107"/>
                </a:cubicBezTo>
                <a:cubicBezTo>
                  <a:pt x="2793" y="114"/>
                  <a:pt x="2793" y="121"/>
                  <a:pt x="2792" y="126"/>
                </a:cubicBezTo>
                <a:cubicBezTo>
                  <a:pt x="2792" y="125"/>
                  <a:pt x="2791" y="123"/>
                  <a:pt x="2791" y="122"/>
                </a:cubicBezTo>
                <a:cubicBezTo>
                  <a:pt x="2790" y="93"/>
                  <a:pt x="2786" y="46"/>
                  <a:pt x="2786" y="46"/>
                </a:cubicBezTo>
                <a:cubicBezTo>
                  <a:pt x="2785" y="65"/>
                  <a:pt x="2779" y="142"/>
                  <a:pt x="2779" y="142"/>
                </a:cubicBezTo>
                <a:cubicBezTo>
                  <a:pt x="2773" y="106"/>
                  <a:pt x="2780" y="0"/>
                  <a:pt x="2780" y="0"/>
                </a:cubicBezTo>
                <a:cubicBezTo>
                  <a:pt x="2774" y="16"/>
                  <a:pt x="2768" y="131"/>
                  <a:pt x="2768" y="131"/>
                </a:cubicBezTo>
                <a:cubicBezTo>
                  <a:pt x="2766" y="36"/>
                  <a:pt x="2762" y="32"/>
                  <a:pt x="2762" y="32"/>
                </a:cubicBezTo>
                <a:cubicBezTo>
                  <a:pt x="2764" y="43"/>
                  <a:pt x="2761" y="76"/>
                  <a:pt x="2758" y="103"/>
                </a:cubicBezTo>
                <a:cubicBezTo>
                  <a:pt x="2757" y="102"/>
                  <a:pt x="2756" y="100"/>
                  <a:pt x="2755" y="99"/>
                </a:cubicBezTo>
                <a:cubicBezTo>
                  <a:pt x="2756" y="101"/>
                  <a:pt x="2757" y="103"/>
                  <a:pt x="2758" y="104"/>
                </a:cubicBezTo>
                <a:cubicBezTo>
                  <a:pt x="2757" y="112"/>
                  <a:pt x="2756" y="120"/>
                  <a:pt x="2755" y="126"/>
                </a:cubicBezTo>
                <a:cubicBezTo>
                  <a:pt x="2755" y="124"/>
                  <a:pt x="2755" y="123"/>
                  <a:pt x="2755" y="122"/>
                </a:cubicBezTo>
                <a:cubicBezTo>
                  <a:pt x="2755" y="94"/>
                  <a:pt x="2754" y="48"/>
                  <a:pt x="2754" y="48"/>
                </a:cubicBezTo>
                <a:cubicBezTo>
                  <a:pt x="2753" y="55"/>
                  <a:pt x="2750" y="82"/>
                  <a:pt x="2747" y="106"/>
                </a:cubicBezTo>
                <a:cubicBezTo>
                  <a:pt x="2746" y="104"/>
                  <a:pt x="2745" y="102"/>
                  <a:pt x="2745" y="100"/>
                </a:cubicBezTo>
                <a:cubicBezTo>
                  <a:pt x="2748" y="60"/>
                  <a:pt x="2752" y="9"/>
                  <a:pt x="2752" y="9"/>
                </a:cubicBezTo>
                <a:cubicBezTo>
                  <a:pt x="2747" y="23"/>
                  <a:pt x="2740" y="83"/>
                  <a:pt x="2737" y="117"/>
                </a:cubicBezTo>
                <a:cubicBezTo>
                  <a:pt x="2736" y="114"/>
                  <a:pt x="2735" y="111"/>
                  <a:pt x="2734" y="108"/>
                </a:cubicBezTo>
                <a:cubicBezTo>
                  <a:pt x="2734" y="90"/>
                  <a:pt x="2732" y="72"/>
                  <a:pt x="2732" y="72"/>
                </a:cubicBezTo>
                <a:cubicBezTo>
                  <a:pt x="2732" y="76"/>
                  <a:pt x="2732" y="84"/>
                  <a:pt x="2731" y="94"/>
                </a:cubicBezTo>
                <a:cubicBezTo>
                  <a:pt x="2730" y="91"/>
                  <a:pt x="2728" y="88"/>
                  <a:pt x="2727" y="84"/>
                </a:cubicBezTo>
                <a:cubicBezTo>
                  <a:pt x="2728" y="88"/>
                  <a:pt x="2730" y="92"/>
                  <a:pt x="2730" y="96"/>
                </a:cubicBezTo>
                <a:cubicBezTo>
                  <a:pt x="2730" y="99"/>
                  <a:pt x="2730" y="103"/>
                  <a:pt x="2729" y="107"/>
                </a:cubicBezTo>
                <a:cubicBezTo>
                  <a:pt x="2729" y="106"/>
                  <a:pt x="2729" y="106"/>
                  <a:pt x="2729" y="105"/>
                </a:cubicBezTo>
                <a:cubicBezTo>
                  <a:pt x="2728" y="107"/>
                  <a:pt x="2728" y="112"/>
                  <a:pt x="2728" y="116"/>
                </a:cubicBezTo>
                <a:cubicBezTo>
                  <a:pt x="2727" y="121"/>
                  <a:pt x="2727" y="126"/>
                  <a:pt x="2726" y="130"/>
                </a:cubicBezTo>
                <a:cubicBezTo>
                  <a:pt x="2726" y="129"/>
                  <a:pt x="2726" y="128"/>
                  <a:pt x="2726" y="127"/>
                </a:cubicBezTo>
                <a:cubicBezTo>
                  <a:pt x="2726" y="101"/>
                  <a:pt x="2721" y="63"/>
                  <a:pt x="2720" y="54"/>
                </a:cubicBezTo>
                <a:cubicBezTo>
                  <a:pt x="2720" y="61"/>
                  <a:pt x="2719" y="79"/>
                  <a:pt x="2718" y="96"/>
                </a:cubicBezTo>
                <a:cubicBezTo>
                  <a:pt x="2717" y="94"/>
                  <a:pt x="2716" y="92"/>
                  <a:pt x="2715" y="90"/>
                </a:cubicBezTo>
                <a:cubicBezTo>
                  <a:pt x="2716" y="93"/>
                  <a:pt x="2717" y="95"/>
                  <a:pt x="2718" y="97"/>
                </a:cubicBezTo>
                <a:cubicBezTo>
                  <a:pt x="2716" y="118"/>
                  <a:pt x="2714" y="137"/>
                  <a:pt x="2714" y="137"/>
                </a:cubicBezTo>
                <a:cubicBezTo>
                  <a:pt x="2713" y="136"/>
                  <a:pt x="2713" y="134"/>
                  <a:pt x="2713" y="133"/>
                </a:cubicBezTo>
                <a:cubicBezTo>
                  <a:pt x="2713" y="125"/>
                  <a:pt x="2713" y="118"/>
                  <a:pt x="2712" y="110"/>
                </a:cubicBezTo>
                <a:cubicBezTo>
                  <a:pt x="2711" y="76"/>
                  <a:pt x="2710" y="40"/>
                  <a:pt x="2710" y="40"/>
                </a:cubicBezTo>
                <a:cubicBezTo>
                  <a:pt x="2710" y="49"/>
                  <a:pt x="2705" y="79"/>
                  <a:pt x="2701" y="104"/>
                </a:cubicBezTo>
                <a:cubicBezTo>
                  <a:pt x="2701" y="99"/>
                  <a:pt x="2700" y="95"/>
                  <a:pt x="2699" y="90"/>
                </a:cubicBezTo>
                <a:cubicBezTo>
                  <a:pt x="2700" y="67"/>
                  <a:pt x="2701" y="45"/>
                  <a:pt x="2701" y="45"/>
                </a:cubicBezTo>
                <a:cubicBezTo>
                  <a:pt x="2701" y="53"/>
                  <a:pt x="2695" y="75"/>
                  <a:pt x="2688" y="96"/>
                </a:cubicBezTo>
                <a:cubicBezTo>
                  <a:pt x="2687" y="93"/>
                  <a:pt x="2686" y="89"/>
                  <a:pt x="2684" y="85"/>
                </a:cubicBezTo>
                <a:cubicBezTo>
                  <a:pt x="2691" y="51"/>
                  <a:pt x="2699" y="17"/>
                  <a:pt x="2699" y="17"/>
                </a:cubicBezTo>
                <a:cubicBezTo>
                  <a:pt x="2694" y="24"/>
                  <a:pt x="2679" y="95"/>
                  <a:pt x="2672" y="130"/>
                </a:cubicBezTo>
                <a:cubicBezTo>
                  <a:pt x="2672" y="130"/>
                  <a:pt x="2672" y="130"/>
                  <a:pt x="2672" y="130"/>
                </a:cubicBezTo>
                <a:cubicBezTo>
                  <a:pt x="2676" y="100"/>
                  <a:pt x="2673" y="63"/>
                  <a:pt x="2672" y="52"/>
                </a:cubicBezTo>
                <a:cubicBezTo>
                  <a:pt x="2674" y="72"/>
                  <a:pt x="2668" y="109"/>
                  <a:pt x="2664" y="128"/>
                </a:cubicBezTo>
                <a:cubicBezTo>
                  <a:pt x="2664" y="126"/>
                  <a:pt x="2664" y="123"/>
                  <a:pt x="2663" y="120"/>
                </a:cubicBezTo>
                <a:cubicBezTo>
                  <a:pt x="2665" y="99"/>
                  <a:pt x="2667" y="71"/>
                  <a:pt x="2668" y="65"/>
                </a:cubicBezTo>
                <a:cubicBezTo>
                  <a:pt x="2667" y="71"/>
                  <a:pt x="2664" y="89"/>
                  <a:pt x="2660" y="105"/>
                </a:cubicBezTo>
                <a:cubicBezTo>
                  <a:pt x="2660" y="105"/>
                  <a:pt x="2660" y="105"/>
                  <a:pt x="2660" y="105"/>
                </a:cubicBezTo>
                <a:cubicBezTo>
                  <a:pt x="2660" y="105"/>
                  <a:pt x="2660" y="105"/>
                  <a:pt x="2660" y="105"/>
                </a:cubicBezTo>
                <a:cubicBezTo>
                  <a:pt x="2656" y="125"/>
                  <a:pt x="2653" y="143"/>
                  <a:pt x="2653" y="143"/>
                </a:cubicBezTo>
                <a:cubicBezTo>
                  <a:pt x="2663" y="38"/>
                  <a:pt x="2656" y="25"/>
                  <a:pt x="2656" y="25"/>
                </a:cubicBezTo>
                <a:cubicBezTo>
                  <a:pt x="2659" y="42"/>
                  <a:pt x="2656" y="72"/>
                  <a:pt x="2651" y="96"/>
                </a:cubicBezTo>
                <a:cubicBezTo>
                  <a:pt x="2650" y="89"/>
                  <a:pt x="2648" y="80"/>
                  <a:pt x="2645" y="73"/>
                </a:cubicBezTo>
                <a:cubicBezTo>
                  <a:pt x="2644" y="65"/>
                  <a:pt x="2644" y="60"/>
                  <a:pt x="2644" y="60"/>
                </a:cubicBezTo>
                <a:cubicBezTo>
                  <a:pt x="2644" y="63"/>
                  <a:pt x="2644" y="67"/>
                  <a:pt x="2643" y="71"/>
                </a:cubicBezTo>
                <a:cubicBezTo>
                  <a:pt x="2642" y="69"/>
                  <a:pt x="2641" y="67"/>
                  <a:pt x="2639" y="65"/>
                </a:cubicBezTo>
                <a:cubicBezTo>
                  <a:pt x="2641" y="67"/>
                  <a:pt x="2642" y="70"/>
                  <a:pt x="2643" y="73"/>
                </a:cubicBezTo>
                <a:cubicBezTo>
                  <a:pt x="2643" y="82"/>
                  <a:pt x="2642" y="92"/>
                  <a:pt x="2640" y="101"/>
                </a:cubicBezTo>
                <a:cubicBezTo>
                  <a:pt x="2640" y="95"/>
                  <a:pt x="2637" y="88"/>
                  <a:pt x="2632" y="83"/>
                </a:cubicBezTo>
                <a:cubicBezTo>
                  <a:pt x="2632" y="74"/>
                  <a:pt x="2633" y="68"/>
                  <a:pt x="2633" y="68"/>
                </a:cubicBezTo>
                <a:cubicBezTo>
                  <a:pt x="2632" y="72"/>
                  <a:pt x="2631" y="76"/>
                  <a:pt x="2630" y="81"/>
                </a:cubicBezTo>
                <a:cubicBezTo>
                  <a:pt x="2630" y="81"/>
                  <a:pt x="2629" y="81"/>
                  <a:pt x="2629" y="80"/>
                </a:cubicBezTo>
                <a:cubicBezTo>
                  <a:pt x="2629" y="81"/>
                  <a:pt x="2630" y="81"/>
                  <a:pt x="2630" y="82"/>
                </a:cubicBezTo>
                <a:cubicBezTo>
                  <a:pt x="2627" y="101"/>
                  <a:pt x="2626" y="130"/>
                  <a:pt x="2626" y="142"/>
                </a:cubicBezTo>
                <a:cubicBezTo>
                  <a:pt x="2626" y="143"/>
                  <a:pt x="2625" y="144"/>
                  <a:pt x="2625" y="144"/>
                </a:cubicBezTo>
                <a:cubicBezTo>
                  <a:pt x="2624" y="141"/>
                  <a:pt x="2624" y="136"/>
                  <a:pt x="2624" y="131"/>
                </a:cubicBezTo>
                <a:cubicBezTo>
                  <a:pt x="2625" y="121"/>
                  <a:pt x="2627" y="112"/>
                  <a:pt x="2628" y="103"/>
                </a:cubicBezTo>
                <a:cubicBezTo>
                  <a:pt x="2627" y="108"/>
                  <a:pt x="2626" y="112"/>
                  <a:pt x="2625" y="117"/>
                </a:cubicBezTo>
                <a:cubicBezTo>
                  <a:pt x="2626" y="85"/>
                  <a:pt x="2632" y="45"/>
                  <a:pt x="2632" y="45"/>
                </a:cubicBezTo>
                <a:cubicBezTo>
                  <a:pt x="2625" y="60"/>
                  <a:pt x="2620" y="95"/>
                  <a:pt x="2618" y="120"/>
                </a:cubicBezTo>
                <a:cubicBezTo>
                  <a:pt x="2618" y="123"/>
                  <a:pt x="2617" y="125"/>
                  <a:pt x="2616" y="127"/>
                </a:cubicBezTo>
                <a:cubicBezTo>
                  <a:pt x="2616" y="103"/>
                  <a:pt x="2615" y="70"/>
                  <a:pt x="2615" y="70"/>
                </a:cubicBezTo>
                <a:cubicBezTo>
                  <a:pt x="2615" y="72"/>
                  <a:pt x="2615" y="76"/>
                  <a:pt x="2614" y="81"/>
                </a:cubicBezTo>
                <a:cubicBezTo>
                  <a:pt x="2613" y="73"/>
                  <a:pt x="2611" y="66"/>
                  <a:pt x="2608" y="60"/>
                </a:cubicBezTo>
                <a:cubicBezTo>
                  <a:pt x="2609" y="52"/>
                  <a:pt x="2609" y="46"/>
                  <a:pt x="2609" y="46"/>
                </a:cubicBezTo>
                <a:cubicBezTo>
                  <a:pt x="2607" y="51"/>
                  <a:pt x="2605" y="64"/>
                  <a:pt x="2604" y="79"/>
                </a:cubicBezTo>
                <a:cubicBezTo>
                  <a:pt x="2603" y="77"/>
                  <a:pt x="2603" y="75"/>
                  <a:pt x="2602" y="74"/>
                </a:cubicBezTo>
                <a:cubicBezTo>
                  <a:pt x="2601" y="83"/>
                  <a:pt x="2601" y="92"/>
                  <a:pt x="2601" y="102"/>
                </a:cubicBezTo>
                <a:cubicBezTo>
                  <a:pt x="2601" y="108"/>
                  <a:pt x="2600" y="115"/>
                  <a:pt x="2599" y="121"/>
                </a:cubicBezTo>
                <a:cubicBezTo>
                  <a:pt x="2599" y="123"/>
                  <a:pt x="2599" y="125"/>
                  <a:pt x="2598" y="127"/>
                </a:cubicBezTo>
                <a:cubicBezTo>
                  <a:pt x="2598" y="35"/>
                  <a:pt x="2596" y="34"/>
                  <a:pt x="2596" y="34"/>
                </a:cubicBezTo>
                <a:cubicBezTo>
                  <a:pt x="2598" y="49"/>
                  <a:pt x="2594" y="77"/>
                  <a:pt x="2590" y="102"/>
                </a:cubicBezTo>
                <a:cubicBezTo>
                  <a:pt x="2589" y="94"/>
                  <a:pt x="2587" y="85"/>
                  <a:pt x="2583" y="76"/>
                </a:cubicBezTo>
                <a:cubicBezTo>
                  <a:pt x="2584" y="70"/>
                  <a:pt x="2584" y="66"/>
                  <a:pt x="2584" y="66"/>
                </a:cubicBezTo>
                <a:cubicBezTo>
                  <a:pt x="2584" y="68"/>
                  <a:pt x="2583" y="71"/>
                  <a:pt x="2582" y="74"/>
                </a:cubicBezTo>
                <a:cubicBezTo>
                  <a:pt x="2582" y="73"/>
                  <a:pt x="2581" y="72"/>
                  <a:pt x="2580" y="71"/>
                </a:cubicBezTo>
                <a:cubicBezTo>
                  <a:pt x="2581" y="73"/>
                  <a:pt x="2581" y="74"/>
                  <a:pt x="2582" y="76"/>
                </a:cubicBezTo>
                <a:cubicBezTo>
                  <a:pt x="2580" y="83"/>
                  <a:pt x="2578" y="93"/>
                  <a:pt x="2577" y="103"/>
                </a:cubicBezTo>
                <a:cubicBezTo>
                  <a:pt x="2576" y="98"/>
                  <a:pt x="2575" y="94"/>
                  <a:pt x="2574" y="89"/>
                </a:cubicBezTo>
                <a:cubicBezTo>
                  <a:pt x="2575" y="96"/>
                  <a:pt x="2573" y="104"/>
                  <a:pt x="2571" y="112"/>
                </a:cubicBezTo>
                <a:cubicBezTo>
                  <a:pt x="2571" y="92"/>
                  <a:pt x="2570" y="70"/>
                  <a:pt x="2569" y="62"/>
                </a:cubicBezTo>
                <a:cubicBezTo>
                  <a:pt x="2569" y="67"/>
                  <a:pt x="2569" y="74"/>
                  <a:pt x="2569" y="82"/>
                </a:cubicBezTo>
                <a:cubicBezTo>
                  <a:pt x="2567" y="87"/>
                  <a:pt x="2564" y="94"/>
                  <a:pt x="2562" y="101"/>
                </a:cubicBezTo>
                <a:cubicBezTo>
                  <a:pt x="2562" y="91"/>
                  <a:pt x="2562" y="82"/>
                  <a:pt x="2562" y="75"/>
                </a:cubicBezTo>
                <a:cubicBezTo>
                  <a:pt x="2561" y="86"/>
                  <a:pt x="2559" y="102"/>
                  <a:pt x="2557" y="116"/>
                </a:cubicBezTo>
                <a:cubicBezTo>
                  <a:pt x="2555" y="123"/>
                  <a:pt x="2553" y="130"/>
                  <a:pt x="2551" y="136"/>
                </a:cubicBezTo>
                <a:cubicBezTo>
                  <a:pt x="2551" y="118"/>
                  <a:pt x="2554" y="89"/>
                  <a:pt x="2554" y="89"/>
                </a:cubicBezTo>
                <a:cubicBezTo>
                  <a:pt x="2553" y="93"/>
                  <a:pt x="2552" y="99"/>
                  <a:pt x="2549" y="106"/>
                </a:cubicBezTo>
                <a:cubicBezTo>
                  <a:pt x="2549" y="104"/>
                  <a:pt x="2549" y="101"/>
                  <a:pt x="2548" y="99"/>
                </a:cubicBezTo>
                <a:cubicBezTo>
                  <a:pt x="2548" y="96"/>
                  <a:pt x="2548" y="96"/>
                  <a:pt x="2548" y="96"/>
                </a:cubicBezTo>
                <a:cubicBezTo>
                  <a:pt x="2547" y="95"/>
                  <a:pt x="2547" y="95"/>
                  <a:pt x="2547" y="95"/>
                </a:cubicBezTo>
                <a:cubicBezTo>
                  <a:pt x="2547" y="104"/>
                  <a:pt x="2545" y="113"/>
                  <a:pt x="2543" y="122"/>
                </a:cubicBezTo>
                <a:cubicBezTo>
                  <a:pt x="2541" y="127"/>
                  <a:pt x="2540" y="131"/>
                  <a:pt x="2538" y="134"/>
                </a:cubicBezTo>
                <a:cubicBezTo>
                  <a:pt x="2538" y="130"/>
                  <a:pt x="2538" y="126"/>
                  <a:pt x="2538" y="122"/>
                </a:cubicBezTo>
                <a:cubicBezTo>
                  <a:pt x="2542" y="102"/>
                  <a:pt x="2549" y="76"/>
                  <a:pt x="2549" y="76"/>
                </a:cubicBezTo>
                <a:cubicBezTo>
                  <a:pt x="2544" y="82"/>
                  <a:pt x="2539" y="94"/>
                  <a:pt x="2535" y="105"/>
                </a:cubicBezTo>
                <a:cubicBezTo>
                  <a:pt x="2535" y="102"/>
                  <a:pt x="2534" y="98"/>
                  <a:pt x="2532" y="95"/>
                </a:cubicBezTo>
                <a:cubicBezTo>
                  <a:pt x="2533" y="74"/>
                  <a:pt x="2529" y="62"/>
                  <a:pt x="2529" y="62"/>
                </a:cubicBezTo>
                <a:cubicBezTo>
                  <a:pt x="2531" y="69"/>
                  <a:pt x="2531" y="78"/>
                  <a:pt x="2530" y="88"/>
                </a:cubicBezTo>
                <a:cubicBezTo>
                  <a:pt x="2527" y="83"/>
                  <a:pt x="2524" y="78"/>
                  <a:pt x="2520" y="73"/>
                </a:cubicBezTo>
                <a:cubicBezTo>
                  <a:pt x="2524" y="80"/>
                  <a:pt x="2527" y="92"/>
                  <a:pt x="2528" y="102"/>
                </a:cubicBezTo>
                <a:cubicBezTo>
                  <a:pt x="2527" y="108"/>
                  <a:pt x="2526" y="115"/>
                  <a:pt x="2525" y="120"/>
                </a:cubicBezTo>
                <a:cubicBezTo>
                  <a:pt x="2524" y="113"/>
                  <a:pt x="2523" y="106"/>
                  <a:pt x="2521" y="100"/>
                </a:cubicBezTo>
                <a:cubicBezTo>
                  <a:pt x="2522" y="89"/>
                  <a:pt x="2522" y="82"/>
                  <a:pt x="2522" y="82"/>
                </a:cubicBezTo>
                <a:cubicBezTo>
                  <a:pt x="2521" y="98"/>
                  <a:pt x="2521" y="98"/>
                  <a:pt x="2521" y="98"/>
                </a:cubicBezTo>
                <a:cubicBezTo>
                  <a:pt x="2520" y="94"/>
                  <a:pt x="2519" y="91"/>
                  <a:pt x="2517" y="88"/>
                </a:cubicBezTo>
                <a:cubicBezTo>
                  <a:pt x="2517" y="73"/>
                  <a:pt x="2516" y="60"/>
                  <a:pt x="2516" y="60"/>
                </a:cubicBezTo>
                <a:cubicBezTo>
                  <a:pt x="2516" y="72"/>
                  <a:pt x="2513" y="90"/>
                  <a:pt x="2513" y="90"/>
                </a:cubicBezTo>
                <a:cubicBezTo>
                  <a:pt x="2511" y="84"/>
                  <a:pt x="2511" y="64"/>
                  <a:pt x="2511" y="64"/>
                </a:cubicBezTo>
                <a:cubicBezTo>
                  <a:pt x="2511" y="68"/>
                  <a:pt x="2510" y="83"/>
                  <a:pt x="2508" y="98"/>
                </a:cubicBezTo>
                <a:cubicBezTo>
                  <a:pt x="2508" y="96"/>
                  <a:pt x="2507" y="95"/>
                  <a:pt x="2507" y="93"/>
                </a:cubicBezTo>
                <a:cubicBezTo>
                  <a:pt x="2506" y="88"/>
                  <a:pt x="2504" y="82"/>
                  <a:pt x="2502" y="76"/>
                </a:cubicBezTo>
                <a:cubicBezTo>
                  <a:pt x="2502" y="57"/>
                  <a:pt x="2502" y="42"/>
                  <a:pt x="2502" y="42"/>
                </a:cubicBezTo>
                <a:cubicBezTo>
                  <a:pt x="2502" y="49"/>
                  <a:pt x="2502" y="59"/>
                  <a:pt x="2501" y="70"/>
                </a:cubicBezTo>
                <a:cubicBezTo>
                  <a:pt x="2498" y="64"/>
                  <a:pt x="2496" y="57"/>
                  <a:pt x="2493" y="51"/>
                </a:cubicBezTo>
                <a:cubicBezTo>
                  <a:pt x="2492" y="52"/>
                  <a:pt x="2492" y="54"/>
                  <a:pt x="2492" y="55"/>
                </a:cubicBezTo>
                <a:cubicBezTo>
                  <a:pt x="2496" y="65"/>
                  <a:pt x="2498" y="74"/>
                  <a:pt x="2499" y="82"/>
                </a:cubicBezTo>
                <a:cubicBezTo>
                  <a:pt x="2499" y="88"/>
                  <a:pt x="2498" y="94"/>
                  <a:pt x="2497" y="100"/>
                </a:cubicBezTo>
                <a:cubicBezTo>
                  <a:pt x="2496" y="96"/>
                  <a:pt x="2495" y="92"/>
                  <a:pt x="2494" y="88"/>
                </a:cubicBezTo>
                <a:cubicBezTo>
                  <a:pt x="2495" y="78"/>
                  <a:pt x="2496" y="70"/>
                  <a:pt x="2496" y="70"/>
                </a:cubicBezTo>
                <a:cubicBezTo>
                  <a:pt x="2495" y="72"/>
                  <a:pt x="2494" y="78"/>
                  <a:pt x="2493" y="85"/>
                </a:cubicBezTo>
                <a:cubicBezTo>
                  <a:pt x="2491" y="82"/>
                  <a:pt x="2489" y="79"/>
                  <a:pt x="2487" y="76"/>
                </a:cubicBezTo>
                <a:cubicBezTo>
                  <a:pt x="2486" y="71"/>
                  <a:pt x="2486" y="66"/>
                  <a:pt x="2486" y="61"/>
                </a:cubicBezTo>
                <a:cubicBezTo>
                  <a:pt x="2485" y="73"/>
                  <a:pt x="2483" y="87"/>
                  <a:pt x="2481" y="101"/>
                </a:cubicBezTo>
                <a:cubicBezTo>
                  <a:pt x="2479" y="95"/>
                  <a:pt x="2477" y="90"/>
                  <a:pt x="2475" y="86"/>
                </a:cubicBezTo>
                <a:cubicBezTo>
                  <a:pt x="2476" y="73"/>
                  <a:pt x="2476" y="64"/>
                  <a:pt x="2476" y="64"/>
                </a:cubicBezTo>
                <a:cubicBezTo>
                  <a:pt x="2476" y="71"/>
                  <a:pt x="2474" y="82"/>
                  <a:pt x="2472" y="95"/>
                </a:cubicBezTo>
                <a:cubicBezTo>
                  <a:pt x="2470" y="87"/>
                  <a:pt x="2468" y="79"/>
                  <a:pt x="2464" y="71"/>
                </a:cubicBezTo>
                <a:cubicBezTo>
                  <a:pt x="2466" y="49"/>
                  <a:pt x="2467" y="30"/>
                  <a:pt x="2467" y="30"/>
                </a:cubicBezTo>
                <a:cubicBezTo>
                  <a:pt x="2465" y="35"/>
                  <a:pt x="2463" y="49"/>
                  <a:pt x="2461" y="65"/>
                </a:cubicBezTo>
                <a:cubicBezTo>
                  <a:pt x="2460" y="62"/>
                  <a:pt x="2458" y="59"/>
                  <a:pt x="2456" y="56"/>
                </a:cubicBezTo>
                <a:cubicBezTo>
                  <a:pt x="2456" y="63"/>
                  <a:pt x="2458" y="70"/>
                  <a:pt x="2460" y="78"/>
                </a:cubicBezTo>
                <a:cubicBezTo>
                  <a:pt x="2459" y="87"/>
                  <a:pt x="2458" y="97"/>
                  <a:pt x="2457" y="106"/>
                </a:cubicBezTo>
                <a:cubicBezTo>
                  <a:pt x="2457" y="105"/>
                  <a:pt x="2457" y="104"/>
                  <a:pt x="2456" y="103"/>
                </a:cubicBezTo>
                <a:cubicBezTo>
                  <a:pt x="2457" y="104"/>
                  <a:pt x="2457" y="106"/>
                  <a:pt x="2457" y="109"/>
                </a:cubicBezTo>
                <a:cubicBezTo>
                  <a:pt x="2456" y="120"/>
                  <a:pt x="2455" y="131"/>
                  <a:pt x="2455" y="138"/>
                </a:cubicBezTo>
                <a:cubicBezTo>
                  <a:pt x="2455" y="137"/>
                  <a:pt x="2454" y="135"/>
                  <a:pt x="2454" y="134"/>
                </a:cubicBezTo>
                <a:cubicBezTo>
                  <a:pt x="2453" y="99"/>
                  <a:pt x="2448" y="41"/>
                  <a:pt x="2448" y="41"/>
                </a:cubicBezTo>
                <a:cubicBezTo>
                  <a:pt x="2449" y="58"/>
                  <a:pt x="2448" y="86"/>
                  <a:pt x="2446" y="108"/>
                </a:cubicBezTo>
                <a:cubicBezTo>
                  <a:pt x="2444" y="105"/>
                  <a:pt x="2443" y="102"/>
                  <a:pt x="2441" y="99"/>
                </a:cubicBezTo>
                <a:cubicBezTo>
                  <a:pt x="2441" y="86"/>
                  <a:pt x="2441" y="73"/>
                  <a:pt x="2441" y="67"/>
                </a:cubicBezTo>
                <a:cubicBezTo>
                  <a:pt x="2441" y="75"/>
                  <a:pt x="2440" y="85"/>
                  <a:pt x="2439" y="94"/>
                </a:cubicBezTo>
                <a:cubicBezTo>
                  <a:pt x="2438" y="92"/>
                  <a:pt x="2437" y="91"/>
                  <a:pt x="2436" y="89"/>
                </a:cubicBezTo>
                <a:cubicBezTo>
                  <a:pt x="2437" y="91"/>
                  <a:pt x="2438" y="94"/>
                  <a:pt x="2438" y="97"/>
                </a:cubicBezTo>
                <a:cubicBezTo>
                  <a:pt x="2437" y="104"/>
                  <a:pt x="2436" y="110"/>
                  <a:pt x="2434" y="116"/>
                </a:cubicBezTo>
                <a:cubicBezTo>
                  <a:pt x="2433" y="110"/>
                  <a:pt x="2432" y="105"/>
                  <a:pt x="2430" y="101"/>
                </a:cubicBezTo>
                <a:cubicBezTo>
                  <a:pt x="2431" y="91"/>
                  <a:pt x="2432" y="83"/>
                  <a:pt x="2432" y="83"/>
                </a:cubicBezTo>
                <a:cubicBezTo>
                  <a:pt x="2432" y="86"/>
                  <a:pt x="2431" y="92"/>
                  <a:pt x="2429" y="98"/>
                </a:cubicBezTo>
                <a:cubicBezTo>
                  <a:pt x="2428" y="94"/>
                  <a:pt x="2427" y="91"/>
                  <a:pt x="2426" y="89"/>
                </a:cubicBezTo>
                <a:cubicBezTo>
                  <a:pt x="2427" y="74"/>
                  <a:pt x="2428" y="62"/>
                  <a:pt x="2428" y="62"/>
                </a:cubicBezTo>
                <a:cubicBezTo>
                  <a:pt x="2427" y="65"/>
                  <a:pt x="2426" y="75"/>
                  <a:pt x="2424" y="87"/>
                </a:cubicBezTo>
                <a:cubicBezTo>
                  <a:pt x="2422" y="83"/>
                  <a:pt x="2420" y="81"/>
                  <a:pt x="2417" y="78"/>
                </a:cubicBezTo>
                <a:cubicBezTo>
                  <a:pt x="2420" y="81"/>
                  <a:pt x="2422" y="84"/>
                  <a:pt x="2424" y="89"/>
                </a:cubicBezTo>
                <a:cubicBezTo>
                  <a:pt x="2423" y="96"/>
                  <a:pt x="2422" y="105"/>
                  <a:pt x="2421" y="113"/>
                </a:cubicBezTo>
                <a:cubicBezTo>
                  <a:pt x="2420" y="108"/>
                  <a:pt x="2419" y="104"/>
                  <a:pt x="2417" y="100"/>
                </a:cubicBezTo>
                <a:cubicBezTo>
                  <a:pt x="2416" y="86"/>
                  <a:pt x="2414" y="74"/>
                  <a:pt x="2413" y="68"/>
                </a:cubicBezTo>
                <a:cubicBezTo>
                  <a:pt x="2413" y="71"/>
                  <a:pt x="2414" y="76"/>
                  <a:pt x="2413" y="86"/>
                </a:cubicBezTo>
                <a:cubicBezTo>
                  <a:pt x="2413" y="87"/>
                  <a:pt x="2413" y="88"/>
                  <a:pt x="2413" y="90"/>
                </a:cubicBezTo>
                <a:cubicBezTo>
                  <a:pt x="2412" y="87"/>
                  <a:pt x="2410" y="84"/>
                  <a:pt x="2408" y="81"/>
                </a:cubicBezTo>
                <a:cubicBezTo>
                  <a:pt x="2411" y="85"/>
                  <a:pt x="2412" y="91"/>
                  <a:pt x="2412" y="96"/>
                </a:cubicBezTo>
                <a:cubicBezTo>
                  <a:pt x="2411" y="105"/>
                  <a:pt x="2409" y="115"/>
                  <a:pt x="2407" y="124"/>
                </a:cubicBezTo>
                <a:cubicBezTo>
                  <a:pt x="2407" y="113"/>
                  <a:pt x="2406" y="102"/>
                  <a:pt x="2404" y="91"/>
                </a:cubicBezTo>
                <a:cubicBezTo>
                  <a:pt x="2404" y="77"/>
                  <a:pt x="2404" y="77"/>
                  <a:pt x="2404" y="77"/>
                </a:cubicBezTo>
                <a:cubicBezTo>
                  <a:pt x="2407" y="35"/>
                  <a:pt x="2400" y="19"/>
                  <a:pt x="2400" y="19"/>
                </a:cubicBezTo>
                <a:cubicBezTo>
                  <a:pt x="2400" y="19"/>
                  <a:pt x="2403" y="31"/>
                  <a:pt x="2402" y="54"/>
                </a:cubicBezTo>
                <a:cubicBezTo>
                  <a:pt x="2401" y="59"/>
                  <a:pt x="2401" y="68"/>
                  <a:pt x="2400" y="78"/>
                </a:cubicBezTo>
                <a:cubicBezTo>
                  <a:pt x="2397" y="72"/>
                  <a:pt x="2394" y="66"/>
                  <a:pt x="2390" y="60"/>
                </a:cubicBezTo>
                <a:cubicBezTo>
                  <a:pt x="2390" y="61"/>
                  <a:pt x="2390" y="61"/>
                  <a:pt x="2390" y="61"/>
                </a:cubicBezTo>
                <a:cubicBezTo>
                  <a:pt x="2390" y="62"/>
                  <a:pt x="2390" y="63"/>
                  <a:pt x="2390" y="64"/>
                </a:cubicBezTo>
                <a:cubicBezTo>
                  <a:pt x="2388" y="44"/>
                  <a:pt x="2381" y="40"/>
                  <a:pt x="2381" y="40"/>
                </a:cubicBezTo>
                <a:cubicBezTo>
                  <a:pt x="2381" y="40"/>
                  <a:pt x="2387" y="44"/>
                  <a:pt x="2387" y="70"/>
                </a:cubicBezTo>
                <a:cubicBezTo>
                  <a:pt x="2387" y="76"/>
                  <a:pt x="2386" y="85"/>
                  <a:pt x="2384" y="94"/>
                </a:cubicBezTo>
                <a:cubicBezTo>
                  <a:pt x="2382" y="90"/>
                  <a:pt x="2379" y="86"/>
                  <a:pt x="2376" y="83"/>
                </a:cubicBezTo>
                <a:cubicBezTo>
                  <a:pt x="2379" y="87"/>
                  <a:pt x="2382" y="92"/>
                  <a:pt x="2384" y="97"/>
                </a:cubicBezTo>
                <a:cubicBezTo>
                  <a:pt x="2383" y="100"/>
                  <a:pt x="2383" y="103"/>
                  <a:pt x="2382" y="106"/>
                </a:cubicBezTo>
                <a:cubicBezTo>
                  <a:pt x="2381" y="104"/>
                  <a:pt x="2381" y="102"/>
                  <a:pt x="2380" y="100"/>
                </a:cubicBezTo>
                <a:cubicBezTo>
                  <a:pt x="2381" y="102"/>
                  <a:pt x="2381" y="105"/>
                  <a:pt x="2382" y="108"/>
                </a:cubicBezTo>
                <a:cubicBezTo>
                  <a:pt x="2381" y="111"/>
                  <a:pt x="2380" y="114"/>
                  <a:pt x="2379" y="117"/>
                </a:cubicBezTo>
                <a:cubicBezTo>
                  <a:pt x="2378" y="113"/>
                  <a:pt x="2376" y="108"/>
                  <a:pt x="2374" y="104"/>
                </a:cubicBezTo>
                <a:cubicBezTo>
                  <a:pt x="2375" y="87"/>
                  <a:pt x="2376" y="71"/>
                  <a:pt x="2376" y="71"/>
                </a:cubicBezTo>
                <a:cubicBezTo>
                  <a:pt x="2375" y="73"/>
                  <a:pt x="2373" y="84"/>
                  <a:pt x="2371" y="97"/>
                </a:cubicBezTo>
                <a:cubicBezTo>
                  <a:pt x="2370" y="95"/>
                  <a:pt x="2369" y="93"/>
                  <a:pt x="2368" y="92"/>
                </a:cubicBezTo>
                <a:cubicBezTo>
                  <a:pt x="2369" y="81"/>
                  <a:pt x="2370" y="72"/>
                  <a:pt x="2371" y="66"/>
                </a:cubicBezTo>
                <a:cubicBezTo>
                  <a:pt x="2370" y="73"/>
                  <a:pt x="2369" y="81"/>
                  <a:pt x="2367" y="90"/>
                </a:cubicBezTo>
                <a:cubicBezTo>
                  <a:pt x="2366" y="88"/>
                  <a:pt x="2364" y="86"/>
                  <a:pt x="2362" y="83"/>
                </a:cubicBezTo>
                <a:cubicBezTo>
                  <a:pt x="2366" y="26"/>
                  <a:pt x="2364" y="12"/>
                  <a:pt x="2364" y="12"/>
                </a:cubicBezTo>
                <a:cubicBezTo>
                  <a:pt x="2364" y="12"/>
                  <a:pt x="2364" y="18"/>
                  <a:pt x="2361" y="56"/>
                </a:cubicBezTo>
                <a:cubicBezTo>
                  <a:pt x="2360" y="64"/>
                  <a:pt x="2359" y="71"/>
                  <a:pt x="2358" y="78"/>
                </a:cubicBezTo>
                <a:cubicBezTo>
                  <a:pt x="2356" y="76"/>
                  <a:pt x="2353" y="73"/>
                  <a:pt x="2351" y="71"/>
                </a:cubicBezTo>
                <a:cubicBezTo>
                  <a:pt x="2352" y="48"/>
                  <a:pt x="2353" y="31"/>
                  <a:pt x="2353" y="31"/>
                </a:cubicBezTo>
                <a:cubicBezTo>
                  <a:pt x="2351" y="37"/>
                  <a:pt x="2349" y="52"/>
                  <a:pt x="2348" y="68"/>
                </a:cubicBezTo>
                <a:cubicBezTo>
                  <a:pt x="2346" y="66"/>
                  <a:pt x="2344" y="65"/>
                  <a:pt x="2342" y="63"/>
                </a:cubicBezTo>
                <a:cubicBezTo>
                  <a:pt x="2344" y="65"/>
                  <a:pt x="2346" y="67"/>
                  <a:pt x="2348" y="69"/>
                </a:cubicBezTo>
                <a:cubicBezTo>
                  <a:pt x="2347" y="82"/>
                  <a:pt x="2347" y="96"/>
                  <a:pt x="2346" y="109"/>
                </a:cubicBezTo>
                <a:cubicBezTo>
                  <a:pt x="2345" y="104"/>
                  <a:pt x="2343" y="99"/>
                  <a:pt x="2342" y="96"/>
                </a:cubicBezTo>
                <a:cubicBezTo>
                  <a:pt x="2343" y="104"/>
                  <a:pt x="2344" y="112"/>
                  <a:pt x="2346" y="120"/>
                </a:cubicBezTo>
                <a:cubicBezTo>
                  <a:pt x="2346" y="123"/>
                  <a:pt x="2346" y="126"/>
                  <a:pt x="2346" y="128"/>
                </a:cubicBezTo>
                <a:cubicBezTo>
                  <a:pt x="2345" y="125"/>
                  <a:pt x="2343" y="122"/>
                  <a:pt x="2342" y="118"/>
                </a:cubicBezTo>
                <a:cubicBezTo>
                  <a:pt x="2337" y="80"/>
                  <a:pt x="2330" y="28"/>
                  <a:pt x="2330" y="28"/>
                </a:cubicBezTo>
                <a:cubicBezTo>
                  <a:pt x="2330" y="39"/>
                  <a:pt x="2328" y="72"/>
                  <a:pt x="2326" y="100"/>
                </a:cubicBezTo>
                <a:cubicBezTo>
                  <a:pt x="2326" y="98"/>
                  <a:pt x="2325" y="97"/>
                  <a:pt x="2324" y="96"/>
                </a:cubicBezTo>
                <a:cubicBezTo>
                  <a:pt x="2325" y="97"/>
                  <a:pt x="2326" y="99"/>
                  <a:pt x="2326" y="100"/>
                </a:cubicBezTo>
                <a:cubicBezTo>
                  <a:pt x="2326" y="110"/>
                  <a:pt x="2325" y="120"/>
                  <a:pt x="2324" y="128"/>
                </a:cubicBezTo>
                <a:cubicBezTo>
                  <a:pt x="2324" y="128"/>
                  <a:pt x="2324" y="127"/>
                  <a:pt x="2324" y="127"/>
                </a:cubicBezTo>
                <a:cubicBezTo>
                  <a:pt x="2324" y="109"/>
                  <a:pt x="2322" y="87"/>
                  <a:pt x="2321" y="71"/>
                </a:cubicBezTo>
                <a:cubicBezTo>
                  <a:pt x="2322" y="68"/>
                  <a:pt x="2323" y="66"/>
                  <a:pt x="2324" y="64"/>
                </a:cubicBezTo>
                <a:cubicBezTo>
                  <a:pt x="2323" y="65"/>
                  <a:pt x="2322" y="67"/>
                  <a:pt x="2320" y="69"/>
                </a:cubicBezTo>
                <a:cubicBezTo>
                  <a:pt x="2320" y="61"/>
                  <a:pt x="2319" y="55"/>
                  <a:pt x="2319" y="53"/>
                </a:cubicBezTo>
                <a:cubicBezTo>
                  <a:pt x="2319" y="52"/>
                  <a:pt x="2320" y="52"/>
                  <a:pt x="2320" y="51"/>
                </a:cubicBezTo>
                <a:cubicBezTo>
                  <a:pt x="2320" y="51"/>
                  <a:pt x="2319" y="52"/>
                  <a:pt x="2319" y="52"/>
                </a:cubicBezTo>
                <a:cubicBezTo>
                  <a:pt x="2319" y="52"/>
                  <a:pt x="2319" y="52"/>
                  <a:pt x="2319" y="52"/>
                </a:cubicBezTo>
                <a:cubicBezTo>
                  <a:pt x="2319" y="52"/>
                  <a:pt x="2319" y="52"/>
                  <a:pt x="2319" y="52"/>
                </a:cubicBezTo>
                <a:cubicBezTo>
                  <a:pt x="2317" y="54"/>
                  <a:pt x="2315" y="56"/>
                  <a:pt x="2313" y="57"/>
                </a:cubicBezTo>
                <a:cubicBezTo>
                  <a:pt x="2314" y="54"/>
                  <a:pt x="2314" y="52"/>
                  <a:pt x="2314" y="50"/>
                </a:cubicBezTo>
                <a:cubicBezTo>
                  <a:pt x="2318" y="46"/>
                  <a:pt x="2321" y="42"/>
                  <a:pt x="2325" y="38"/>
                </a:cubicBezTo>
                <a:cubicBezTo>
                  <a:pt x="2321" y="41"/>
                  <a:pt x="2318" y="44"/>
                  <a:pt x="2315" y="47"/>
                </a:cubicBezTo>
                <a:cubicBezTo>
                  <a:pt x="2315" y="43"/>
                  <a:pt x="2316" y="40"/>
                  <a:pt x="2316" y="40"/>
                </a:cubicBezTo>
                <a:cubicBezTo>
                  <a:pt x="2315" y="43"/>
                  <a:pt x="2313" y="46"/>
                  <a:pt x="2312" y="50"/>
                </a:cubicBezTo>
                <a:cubicBezTo>
                  <a:pt x="2305" y="58"/>
                  <a:pt x="2300" y="66"/>
                  <a:pt x="2296" y="75"/>
                </a:cubicBezTo>
                <a:cubicBezTo>
                  <a:pt x="2295" y="70"/>
                  <a:pt x="2295" y="66"/>
                  <a:pt x="2295" y="63"/>
                </a:cubicBezTo>
                <a:cubicBezTo>
                  <a:pt x="2298" y="57"/>
                  <a:pt x="2301" y="50"/>
                  <a:pt x="2305" y="42"/>
                </a:cubicBezTo>
                <a:cubicBezTo>
                  <a:pt x="2296" y="52"/>
                  <a:pt x="2290" y="61"/>
                  <a:pt x="2286" y="71"/>
                </a:cubicBezTo>
                <a:cubicBezTo>
                  <a:pt x="2285" y="70"/>
                  <a:pt x="2284" y="70"/>
                  <a:pt x="2284" y="69"/>
                </a:cubicBezTo>
                <a:cubicBezTo>
                  <a:pt x="2284" y="68"/>
                  <a:pt x="2284" y="67"/>
                  <a:pt x="2283" y="65"/>
                </a:cubicBezTo>
                <a:cubicBezTo>
                  <a:pt x="2290" y="53"/>
                  <a:pt x="2298" y="41"/>
                  <a:pt x="2309" y="25"/>
                </a:cubicBezTo>
                <a:cubicBezTo>
                  <a:pt x="2298" y="40"/>
                  <a:pt x="2290" y="51"/>
                  <a:pt x="2283" y="63"/>
                </a:cubicBezTo>
                <a:cubicBezTo>
                  <a:pt x="2281" y="45"/>
                  <a:pt x="2279" y="30"/>
                  <a:pt x="2279" y="30"/>
                </a:cubicBezTo>
                <a:cubicBezTo>
                  <a:pt x="2280" y="35"/>
                  <a:pt x="2280" y="49"/>
                  <a:pt x="2280" y="65"/>
                </a:cubicBezTo>
                <a:cubicBezTo>
                  <a:pt x="2280" y="65"/>
                  <a:pt x="2279" y="65"/>
                  <a:pt x="2279" y="65"/>
                </a:cubicBezTo>
                <a:cubicBezTo>
                  <a:pt x="2279" y="65"/>
                  <a:pt x="2280" y="65"/>
                  <a:pt x="2280" y="65"/>
                </a:cubicBezTo>
                <a:cubicBezTo>
                  <a:pt x="2280" y="67"/>
                  <a:pt x="2280" y="69"/>
                  <a:pt x="2279" y="71"/>
                </a:cubicBezTo>
                <a:cubicBezTo>
                  <a:pt x="2278" y="74"/>
                  <a:pt x="2277" y="78"/>
                  <a:pt x="2276" y="81"/>
                </a:cubicBezTo>
                <a:cubicBezTo>
                  <a:pt x="2277" y="78"/>
                  <a:pt x="2278" y="76"/>
                  <a:pt x="2279" y="73"/>
                </a:cubicBezTo>
                <a:cubicBezTo>
                  <a:pt x="2279" y="79"/>
                  <a:pt x="2279" y="85"/>
                  <a:pt x="2279" y="91"/>
                </a:cubicBezTo>
                <a:cubicBezTo>
                  <a:pt x="2278" y="93"/>
                  <a:pt x="2278" y="95"/>
                  <a:pt x="2278" y="97"/>
                </a:cubicBezTo>
                <a:cubicBezTo>
                  <a:pt x="2277" y="96"/>
                  <a:pt x="2276" y="95"/>
                  <a:pt x="2276" y="94"/>
                </a:cubicBezTo>
                <a:cubicBezTo>
                  <a:pt x="2275" y="91"/>
                  <a:pt x="2275" y="88"/>
                  <a:pt x="2275" y="85"/>
                </a:cubicBezTo>
                <a:cubicBezTo>
                  <a:pt x="2275" y="83"/>
                  <a:pt x="2276" y="82"/>
                  <a:pt x="2276" y="81"/>
                </a:cubicBezTo>
                <a:cubicBezTo>
                  <a:pt x="2276" y="82"/>
                  <a:pt x="2275" y="83"/>
                  <a:pt x="2275" y="84"/>
                </a:cubicBezTo>
                <a:cubicBezTo>
                  <a:pt x="2274" y="72"/>
                  <a:pt x="2273" y="62"/>
                  <a:pt x="2273" y="55"/>
                </a:cubicBezTo>
                <a:cubicBezTo>
                  <a:pt x="2274" y="54"/>
                  <a:pt x="2275" y="53"/>
                  <a:pt x="2277" y="52"/>
                </a:cubicBezTo>
                <a:cubicBezTo>
                  <a:pt x="2275" y="53"/>
                  <a:pt x="2274" y="54"/>
                  <a:pt x="2273" y="54"/>
                </a:cubicBezTo>
                <a:cubicBezTo>
                  <a:pt x="2273" y="49"/>
                  <a:pt x="2272" y="46"/>
                  <a:pt x="2272" y="46"/>
                </a:cubicBezTo>
                <a:cubicBezTo>
                  <a:pt x="2272" y="48"/>
                  <a:pt x="2272" y="51"/>
                  <a:pt x="2272" y="55"/>
                </a:cubicBezTo>
                <a:cubicBezTo>
                  <a:pt x="2269" y="57"/>
                  <a:pt x="2266" y="59"/>
                  <a:pt x="2263" y="62"/>
                </a:cubicBezTo>
                <a:cubicBezTo>
                  <a:pt x="2263" y="58"/>
                  <a:pt x="2263" y="54"/>
                  <a:pt x="2263" y="50"/>
                </a:cubicBezTo>
                <a:cubicBezTo>
                  <a:pt x="2267" y="45"/>
                  <a:pt x="2272" y="40"/>
                  <a:pt x="2277" y="34"/>
                </a:cubicBezTo>
                <a:cubicBezTo>
                  <a:pt x="2272" y="39"/>
                  <a:pt x="2267" y="44"/>
                  <a:pt x="2263" y="48"/>
                </a:cubicBezTo>
                <a:cubicBezTo>
                  <a:pt x="2265" y="21"/>
                  <a:pt x="2266" y="0"/>
                  <a:pt x="2266" y="0"/>
                </a:cubicBezTo>
                <a:cubicBezTo>
                  <a:pt x="2262" y="10"/>
                  <a:pt x="2260" y="35"/>
                  <a:pt x="2259" y="53"/>
                </a:cubicBezTo>
                <a:cubicBezTo>
                  <a:pt x="2258" y="54"/>
                  <a:pt x="2257" y="55"/>
                  <a:pt x="2257" y="56"/>
                </a:cubicBezTo>
                <a:cubicBezTo>
                  <a:pt x="2255" y="44"/>
                  <a:pt x="2252" y="33"/>
                  <a:pt x="2252" y="33"/>
                </a:cubicBezTo>
                <a:cubicBezTo>
                  <a:pt x="2253" y="39"/>
                  <a:pt x="2253" y="49"/>
                  <a:pt x="2252" y="62"/>
                </a:cubicBezTo>
                <a:cubicBezTo>
                  <a:pt x="2250" y="63"/>
                  <a:pt x="2249" y="65"/>
                  <a:pt x="2248" y="67"/>
                </a:cubicBezTo>
                <a:cubicBezTo>
                  <a:pt x="2247" y="65"/>
                  <a:pt x="2246" y="63"/>
                  <a:pt x="2245" y="62"/>
                </a:cubicBezTo>
                <a:cubicBezTo>
                  <a:pt x="2245" y="63"/>
                  <a:pt x="2246" y="65"/>
                  <a:pt x="2247" y="68"/>
                </a:cubicBezTo>
                <a:cubicBezTo>
                  <a:pt x="2244" y="72"/>
                  <a:pt x="2242" y="75"/>
                  <a:pt x="2241" y="78"/>
                </a:cubicBezTo>
                <a:cubicBezTo>
                  <a:pt x="2240" y="61"/>
                  <a:pt x="2240" y="48"/>
                  <a:pt x="2240" y="48"/>
                </a:cubicBezTo>
                <a:cubicBezTo>
                  <a:pt x="2239" y="52"/>
                  <a:pt x="2238" y="65"/>
                  <a:pt x="2236" y="80"/>
                </a:cubicBezTo>
                <a:cubicBezTo>
                  <a:pt x="2235" y="82"/>
                  <a:pt x="2235" y="85"/>
                  <a:pt x="2234" y="87"/>
                </a:cubicBezTo>
                <a:cubicBezTo>
                  <a:pt x="2233" y="86"/>
                  <a:pt x="2233" y="86"/>
                  <a:pt x="2232" y="85"/>
                </a:cubicBezTo>
                <a:cubicBezTo>
                  <a:pt x="2235" y="48"/>
                  <a:pt x="2238" y="9"/>
                  <a:pt x="2238" y="9"/>
                </a:cubicBezTo>
                <a:cubicBezTo>
                  <a:pt x="2234" y="20"/>
                  <a:pt x="2230" y="57"/>
                  <a:pt x="2226" y="89"/>
                </a:cubicBezTo>
                <a:cubicBezTo>
                  <a:pt x="2225" y="91"/>
                  <a:pt x="2224" y="92"/>
                  <a:pt x="2224" y="93"/>
                </a:cubicBezTo>
                <a:cubicBezTo>
                  <a:pt x="2223" y="92"/>
                  <a:pt x="2222" y="90"/>
                  <a:pt x="2221" y="89"/>
                </a:cubicBezTo>
                <a:cubicBezTo>
                  <a:pt x="2224" y="72"/>
                  <a:pt x="2227" y="55"/>
                  <a:pt x="2227" y="37"/>
                </a:cubicBezTo>
                <a:cubicBezTo>
                  <a:pt x="2227" y="34"/>
                  <a:pt x="2227" y="30"/>
                  <a:pt x="2227" y="26"/>
                </a:cubicBezTo>
                <a:cubicBezTo>
                  <a:pt x="2220" y="45"/>
                  <a:pt x="2219" y="66"/>
                  <a:pt x="2215" y="86"/>
                </a:cubicBezTo>
                <a:cubicBezTo>
                  <a:pt x="2214" y="85"/>
                  <a:pt x="2214" y="84"/>
                  <a:pt x="2214" y="84"/>
                </a:cubicBezTo>
                <a:cubicBezTo>
                  <a:pt x="2214" y="84"/>
                  <a:pt x="2214" y="85"/>
                  <a:pt x="2215" y="86"/>
                </a:cubicBezTo>
                <a:cubicBezTo>
                  <a:pt x="2214" y="88"/>
                  <a:pt x="2214" y="90"/>
                  <a:pt x="2214" y="92"/>
                </a:cubicBezTo>
                <a:cubicBezTo>
                  <a:pt x="2213" y="94"/>
                  <a:pt x="2213" y="96"/>
                  <a:pt x="2212" y="98"/>
                </a:cubicBezTo>
                <a:cubicBezTo>
                  <a:pt x="2212" y="97"/>
                  <a:pt x="2211" y="96"/>
                  <a:pt x="2210" y="95"/>
                </a:cubicBezTo>
                <a:cubicBezTo>
                  <a:pt x="2210" y="86"/>
                  <a:pt x="2209" y="78"/>
                  <a:pt x="2208" y="72"/>
                </a:cubicBezTo>
                <a:cubicBezTo>
                  <a:pt x="2211" y="67"/>
                  <a:pt x="2215" y="63"/>
                  <a:pt x="2219" y="59"/>
                </a:cubicBezTo>
                <a:cubicBezTo>
                  <a:pt x="2215" y="62"/>
                  <a:pt x="2211" y="66"/>
                  <a:pt x="2208" y="70"/>
                </a:cubicBezTo>
                <a:cubicBezTo>
                  <a:pt x="2207" y="64"/>
                  <a:pt x="2207" y="60"/>
                  <a:pt x="2206" y="57"/>
                </a:cubicBezTo>
                <a:cubicBezTo>
                  <a:pt x="2207" y="54"/>
                  <a:pt x="2209" y="52"/>
                  <a:pt x="2210" y="50"/>
                </a:cubicBezTo>
                <a:cubicBezTo>
                  <a:pt x="2209" y="51"/>
                  <a:pt x="2207" y="53"/>
                  <a:pt x="2206" y="54"/>
                </a:cubicBezTo>
                <a:cubicBezTo>
                  <a:pt x="2206" y="53"/>
                  <a:pt x="2206" y="52"/>
                  <a:pt x="2206" y="52"/>
                </a:cubicBezTo>
                <a:cubicBezTo>
                  <a:pt x="2206" y="53"/>
                  <a:pt x="2206" y="54"/>
                  <a:pt x="2206" y="54"/>
                </a:cubicBezTo>
                <a:cubicBezTo>
                  <a:pt x="2204" y="56"/>
                  <a:pt x="2202" y="58"/>
                  <a:pt x="2200" y="60"/>
                </a:cubicBezTo>
                <a:cubicBezTo>
                  <a:pt x="2199" y="54"/>
                  <a:pt x="2198" y="48"/>
                  <a:pt x="2197" y="44"/>
                </a:cubicBezTo>
                <a:cubicBezTo>
                  <a:pt x="2198" y="49"/>
                  <a:pt x="2197" y="56"/>
                  <a:pt x="2196" y="64"/>
                </a:cubicBezTo>
                <a:cubicBezTo>
                  <a:pt x="2195" y="66"/>
                  <a:pt x="2194" y="68"/>
                  <a:pt x="2193" y="69"/>
                </a:cubicBezTo>
                <a:cubicBezTo>
                  <a:pt x="2191" y="67"/>
                  <a:pt x="2190" y="66"/>
                  <a:pt x="2188" y="64"/>
                </a:cubicBezTo>
                <a:cubicBezTo>
                  <a:pt x="2190" y="66"/>
                  <a:pt x="2191" y="67"/>
                  <a:pt x="2193" y="69"/>
                </a:cubicBezTo>
                <a:cubicBezTo>
                  <a:pt x="2191" y="71"/>
                  <a:pt x="2190" y="73"/>
                  <a:pt x="2189" y="75"/>
                </a:cubicBezTo>
                <a:cubicBezTo>
                  <a:pt x="2189" y="75"/>
                  <a:pt x="2189" y="75"/>
                  <a:pt x="2189" y="75"/>
                </a:cubicBezTo>
                <a:cubicBezTo>
                  <a:pt x="2189" y="75"/>
                  <a:pt x="2189" y="75"/>
                  <a:pt x="2189" y="75"/>
                </a:cubicBezTo>
                <a:cubicBezTo>
                  <a:pt x="2188" y="76"/>
                  <a:pt x="2187" y="77"/>
                  <a:pt x="2186" y="79"/>
                </a:cubicBezTo>
                <a:cubicBezTo>
                  <a:pt x="2186" y="79"/>
                  <a:pt x="2186" y="79"/>
                  <a:pt x="2186" y="79"/>
                </a:cubicBezTo>
                <a:cubicBezTo>
                  <a:pt x="2187" y="60"/>
                  <a:pt x="2187" y="45"/>
                  <a:pt x="2187" y="45"/>
                </a:cubicBezTo>
                <a:cubicBezTo>
                  <a:pt x="2187" y="50"/>
                  <a:pt x="2185" y="61"/>
                  <a:pt x="2182" y="73"/>
                </a:cubicBezTo>
                <a:cubicBezTo>
                  <a:pt x="2181" y="73"/>
                  <a:pt x="2181" y="73"/>
                  <a:pt x="2180" y="72"/>
                </a:cubicBezTo>
                <a:cubicBezTo>
                  <a:pt x="2181" y="70"/>
                  <a:pt x="2181" y="68"/>
                  <a:pt x="2181" y="66"/>
                </a:cubicBezTo>
                <a:cubicBezTo>
                  <a:pt x="2181" y="65"/>
                  <a:pt x="2181" y="65"/>
                  <a:pt x="2182" y="65"/>
                </a:cubicBezTo>
                <a:cubicBezTo>
                  <a:pt x="2181" y="65"/>
                  <a:pt x="2181" y="65"/>
                  <a:pt x="2181" y="66"/>
                </a:cubicBezTo>
                <a:cubicBezTo>
                  <a:pt x="2181" y="64"/>
                  <a:pt x="2181" y="63"/>
                  <a:pt x="2181" y="61"/>
                </a:cubicBezTo>
                <a:cubicBezTo>
                  <a:pt x="2181" y="55"/>
                  <a:pt x="2181" y="49"/>
                  <a:pt x="2180" y="42"/>
                </a:cubicBezTo>
                <a:cubicBezTo>
                  <a:pt x="2183" y="27"/>
                  <a:pt x="2185" y="17"/>
                  <a:pt x="2185" y="17"/>
                </a:cubicBezTo>
                <a:cubicBezTo>
                  <a:pt x="2182" y="22"/>
                  <a:pt x="2175" y="49"/>
                  <a:pt x="2169" y="78"/>
                </a:cubicBezTo>
                <a:cubicBezTo>
                  <a:pt x="2169" y="78"/>
                  <a:pt x="2169" y="78"/>
                  <a:pt x="2168" y="79"/>
                </a:cubicBezTo>
                <a:cubicBezTo>
                  <a:pt x="2167" y="76"/>
                  <a:pt x="2164" y="72"/>
                  <a:pt x="2162" y="69"/>
                </a:cubicBezTo>
                <a:cubicBezTo>
                  <a:pt x="2163" y="67"/>
                  <a:pt x="2165" y="66"/>
                  <a:pt x="2167" y="64"/>
                </a:cubicBezTo>
                <a:cubicBezTo>
                  <a:pt x="2165" y="66"/>
                  <a:pt x="2163" y="67"/>
                  <a:pt x="2162" y="69"/>
                </a:cubicBezTo>
                <a:cubicBezTo>
                  <a:pt x="2161" y="68"/>
                  <a:pt x="2160" y="67"/>
                  <a:pt x="2159" y="66"/>
                </a:cubicBezTo>
                <a:cubicBezTo>
                  <a:pt x="2159" y="60"/>
                  <a:pt x="2158" y="55"/>
                  <a:pt x="2158" y="52"/>
                </a:cubicBezTo>
                <a:cubicBezTo>
                  <a:pt x="2158" y="56"/>
                  <a:pt x="2158" y="60"/>
                  <a:pt x="2158" y="64"/>
                </a:cubicBezTo>
                <a:cubicBezTo>
                  <a:pt x="2154" y="60"/>
                  <a:pt x="2150" y="55"/>
                  <a:pt x="2145" y="50"/>
                </a:cubicBezTo>
                <a:cubicBezTo>
                  <a:pt x="2148" y="55"/>
                  <a:pt x="2151" y="60"/>
                  <a:pt x="2154" y="65"/>
                </a:cubicBezTo>
                <a:cubicBezTo>
                  <a:pt x="2153" y="68"/>
                  <a:pt x="2153" y="71"/>
                  <a:pt x="2152" y="76"/>
                </a:cubicBezTo>
                <a:cubicBezTo>
                  <a:pt x="2150" y="74"/>
                  <a:pt x="2148" y="71"/>
                  <a:pt x="2145" y="68"/>
                </a:cubicBezTo>
                <a:cubicBezTo>
                  <a:pt x="2145" y="54"/>
                  <a:pt x="2144" y="41"/>
                  <a:pt x="2143" y="33"/>
                </a:cubicBezTo>
                <a:cubicBezTo>
                  <a:pt x="2144" y="42"/>
                  <a:pt x="2143" y="53"/>
                  <a:pt x="2142" y="65"/>
                </a:cubicBezTo>
                <a:cubicBezTo>
                  <a:pt x="2140" y="63"/>
                  <a:pt x="2138" y="61"/>
                  <a:pt x="2136" y="59"/>
                </a:cubicBezTo>
                <a:cubicBezTo>
                  <a:pt x="2138" y="61"/>
                  <a:pt x="2140" y="63"/>
                  <a:pt x="2142" y="65"/>
                </a:cubicBezTo>
                <a:cubicBezTo>
                  <a:pt x="2141" y="72"/>
                  <a:pt x="2140" y="80"/>
                  <a:pt x="2139" y="87"/>
                </a:cubicBezTo>
                <a:cubicBezTo>
                  <a:pt x="2139" y="87"/>
                  <a:pt x="2139" y="87"/>
                  <a:pt x="2139" y="87"/>
                </a:cubicBezTo>
                <a:cubicBezTo>
                  <a:pt x="2138" y="85"/>
                  <a:pt x="2138" y="84"/>
                  <a:pt x="2137" y="83"/>
                </a:cubicBezTo>
                <a:cubicBezTo>
                  <a:pt x="2138" y="82"/>
                  <a:pt x="2138" y="82"/>
                  <a:pt x="2138" y="81"/>
                </a:cubicBezTo>
                <a:cubicBezTo>
                  <a:pt x="2138" y="82"/>
                  <a:pt x="2138" y="82"/>
                  <a:pt x="2137" y="83"/>
                </a:cubicBezTo>
                <a:cubicBezTo>
                  <a:pt x="2137" y="81"/>
                  <a:pt x="2136" y="79"/>
                  <a:pt x="2135" y="77"/>
                </a:cubicBezTo>
                <a:cubicBezTo>
                  <a:pt x="2136" y="79"/>
                  <a:pt x="2136" y="81"/>
                  <a:pt x="2137" y="83"/>
                </a:cubicBezTo>
                <a:cubicBezTo>
                  <a:pt x="2136" y="85"/>
                  <a:pt x="2135" y="86"/>
                  <a:pt x="2134" y="88"/>
                </a:cubicBezTo>
                <a:cubicBezTo>
                  <a:pt x="2135" y="86"/>
                  <a:pt x="2136" y="85"/>
                  <a:pt x="2137" y="83"/>
                </a:cubicBezTo>
                <a:cubicBezTo>
                  <a:pt x="2137" y="85"/>
                  <a:pt x="2138" y="86"/>
                  <a:pt x="2138" y="88"/>
                </a:cubicBezTo>
                <a:cubicBezTo>
                  <a:pt x="2136" y="91"/>
                  <a:pt x="2135" y="95"/>
                  <a:pt x="2133" y="98"/>
                </a:cubicBezTo>
                <a:cubicBezTo>
                  <a:pt x="2133" y="97"/>
                  <a:pt x="2133" y="97"/>
                  <a:pt x="2132" y="97"/>
                </a:cubicBezTo>
                <a:cubicBezTo>
                  <a:pt x="2132" y="95"/>
                  <a:pt x="2132" y="94"/>
                  <a:pt x="2132" y="93"/>
                </a:cubicBezTo>
                <a:cubicBezTo>
                  <a:pt x="2132" y="91"/>
                  <a:pt x="2133" y="89"/>
                  <a:pt x="2134" y="88"/>
                </a:cubicBezTo>
                <a:cubicBezTo>
                  <a:pt x="2133" y="89"/>
                  <a:pt x="2132" y="91"/>
                  <a:pt x="2131" y="92"/>
                </a:cubicBezTo>
                <a:cubicBezTo>
                  <a:pt x="2131" y="92"/>
                  <a:pt x="2131" y="91"/>
                  <a:pt x="2131" y="91"/>
                </a:cubicBezTo>
                <a:cubicBezTo>
                  <a:pt x="2131" y="74"/>
                  <a:pt x="2130" y="60"/>
                  <a:pt x="2130" y="60"/>
                </a:cubicBezTo>
                <a:cubicBezTo>
                  <a:pt x="2130" y="65"/>
                  <a:pt x="2130" y="73"/>
                  <a:pt x="2129" y="81"/>
                </a:cubicBezTo>
                <a:cubicBezTo>
                  <a:pt x="2128" y="79"/>
                  <a:pt x="2128" y="76"/>
                  <a:pt x="2127" y="74"/>
                </a:cubicBezTo>
                <a:cubicBezTo>
                  <a:pt x="2128" y="79"/>
                  <a:pt x="2128" y="83"/>
                  <a:pt x="2128" y="88"/>
                </a:cubicBezTo>
                <a:cubicBezTo>
                  <a:pt x="2127" y="86"/>
                  <a:pt x="2126" y="84"/>
                  <a:pt x="2125" y="83"/>
                </a:cubicBezTo>
                <a:cubicBezTo>
                  <a:pt x="2126" y="85"/>
                  <a:pt x="2127" y="87"/>
                  <a:pt x="2128" y="89"/>
                </a:cubicBezTo>
                <a:cubicBezTo>
                  <a:pt x="2128" y="89"/>
                  <a:pt x="2128" y="89"/>
                  <a:pt x="2128" y="89"/>
                </a:cubicBezTo>
                <a:cubicBezTo>
                  <a:pt x="2128" y="93"/>
                  <a:pt x="2127" y="97"/>
                  <a:pt x="2127" y="101"/>
                </a:cubicBezTo>
                <a:cubicBezTo>
                  <a:pt x="2126" y="103"/>
                  <a:pt x="2125" y="104"/>
                  <a:pt x="2125" y="106"/>
                </a:cubicBezTo>
                <a:cubicBezTo>
                  <a:pt x="2123" y="100"/>
                  <a:pt x="2122" y="95"/>
                  <a:pt x="2120" y="90"/>
                </a:cubicBezTo>
                <a:cubicBezTo>
                  <a:pt x="2121" y="88"/>
                  <a:pt x="2123" y="85"/>
                  <a:pt x="2124" y="83"/>
                </a:cubicBezTo>
                <a:cubicBezTo>
                  <a:pt x="2123" y="85"/>
                  <a:pt x="2121" y="87"/>
                  <a:pt x="2119" y="89"/>
                </a:cubicBezTo>
                <a:cubicBezTo>
                  <a:pt x="2119" y="88"/>
                  <a:pt x="2118" y="87"/>
                  <a:pt x="2118" y="87"/>
                </a:cubicBezTo>
                <a:cubicBezTo>
                  <a:pt x="2118" y="76"/>
                  <a:pt x="2119" y="68"/>
                  <a:pt x="2119" y="68"/>
                </a:cubicBezTo>
                <a:cubicBezTo>
                  <a:pt x="2118" y="72"/>
                  <a:pt x="2117" y="77"/>
                  <a:pt x="2116" y="82"/>
                </a:cubicBezTo>
                <a:cubicBezTo>
                  <a:pt x="2116" y="81"/>
                  <a:pt x="2116" y="80"/>
                  <a:pt x="2116" y="80"/>
                </a:cubicBezTo>
                <a:cubicBezTo>
                  <a:pt x="2116" y="80"/>
                  <a:pt x="2116" y="81"/>
                  <a:pt x="2116" y="82"/>
                </a:cubicBezTo>
                <a:cubicBezTo>
                  <a:pt x="2115" y="80"/>
                  <a:pt x="2114" y="78"/>
                  <a:pt x="2112" y="75"/>
                </a:cubicBezTo>
                <a:cubicBezTo>
                  <a:pt x="2113" y="65"/>
                  <a:pt x="2114" y="56"/>
                  <a:pt x="2115" y="48"/>
                </a:cubicBezTo>
                <a:cubicBezTo>
                  <a:pt x="2114" y="55"/>
                  <a:pt x="2112" y="64"/>
                  <a:pt x="2111" y="73"/>
                </a:cubicBezTo>
                <a:cubicBezTo>
                  <a:pt x="2109" y="70"/>
                  <a:pt x="2107" y="67"/>
                  <a:pt x="2105" y="64"/>
                </a:cubicBezTo>
                <a:cubicBezTo>
                  <a:pt x="2105" y="62"/>
                  <a:pt x="2105" y="59"/>
                  <a:pt x="2105" y="57"/>
                </a:cubicBezTo>
                <a:cubicBezTo>
                  <a:pt x="2104" y="58"/>
                  <a:pt x="2104" y="60"/>
                  <a:pt x="2103" y="62"/>
                </a:cubicBezTo>
                <a:cubicBezTo>
                  <a:pt x="2101" y="59"/>
                  <a:pt x="2098" y="55"/>
                  <a:pt x="2095" y="52"/>
                </a:cubicBezTo>
                <a:cubicBezTo>
                  <a:pt x="2095" y="48"/>
                  <a:pt x="2095" y="46"/>
                  <a:pt x="2095" y="46"/>
                </a:cubicBezTo>
                <a:cubicBezTo>
                  <a:pt x="2095" y="48"/>
                  <a:pt x="2095" y="49"/>
                  <a:pt x="2094" y="51"/>
                </a:cubicBezTo>
                <a:cubicBezTo>
                  <a:pt x="2091" y="47"/>
                  <a:pt x="2087" y="43"/>
                  <a:pt x="2083" y="39"/>
                </a:cubicBezTo>
                <a:cubicBezTo>
                  <a:pt x="2083" y="37"/>
                  <a:pt x="2083" y="35"/>
                  <a:pt x="2082" y="34"/>
                </a:cubicBezTo>
                <a:cubicBezTo>
                  <a:pt x="2082" y="34"/>
                  <a:pt x="2083" y="36"/>
                  <a:pt x="2083" y="39"/>
                </a:cubicBezTo>
                <a:cubicBezTo>
                  <a:pt x="2081" y="37"/>
                  <a:pt x="2080" y="36"/>
                  <a:pt x="2078" y="34"/>
                </a:cubicBezTo>
                <a:cubicBezTo>
                  <a:pt x="2080" y="36"/>
                  <a:pt x="2081" y="38"/>
                  <a:pt x="2083" y="40"/>
                </a:cubicBezTo>
                <a:cubicBezTo>
                  <a:pt x="2083" y="40"/>
                  <a:pt x="2083" y="40"/>
                  <a:pt x="2083" y="41"/>
                </a:cubicBezTo>
                <a:cubicBezTo>
                  <a:pt x="2083" y="40"/>
                  <a:pt x="2083" y="40"/>
                  <a:pt x="2083" y="40"/>
                </a:cubicBezTo>
                <a:cubicBezTo>
                  <a:pt x="2087" y="45"/>
                  <a:pt x="2090" y="49"/>
                  <a:pt x="2094" y="53"/>
                </a:cubicBezTo>
                <a:cubicBezTo>
                  <a:pt x="2093" y="55"/>
                  <a:pt x="2092" y="59"/>
                  <a:pt x="2092" y="62"/>
                </a:cubicBezTo>
                <a:cubicBezTo>
                  <a:pt x="2089" y="60"/>
                  <a:pt x="2087" y="58"/>
                  <a:pt x="2084" y="56"/>
                </a:cubicBezTo>
                <a:cubicBezTo>
                  <a:pt x="2083" y="50"/>
                  <a:pt x="2083" y="44"/>
                  <a:pt x="2083" y="41"/>
                </a:cubicBezTo>
                <a:cubicBezTo>
                  <a:pt x="2083" y="45"/>
                  <a:pt x="2083" y="50"/>
                  <a:pt x="2082" y="55"/>
                </a:cubicBezTo>
                <a:cubicBezTo>
                  <a:pt x="2081" y="54"/>
                  <a:pt x="2080" y="53"/>
                  <a:pt x="2078" y="52"/>
                </a:cubicBezTo>
                <a:cubicBezTo>
                  <a:pt x="2080" y="53"/>
                  <a:pt x="2081" y="54"/>
                  <a:pt x="2082" y="55"/>
                </a:cubicBezTo>
                <a:cubicBezTo>
                  <a:pt x="2082" y="64"/>
                  <a:pt x="2081" y="73"/>
                  <a:pt x="2079" y="83"/>
                </a:cubicBezTo>
                <a:cubicBezTo>
                  <a:pt x="2079" y="82"/>
                  <a:pt x="2079" y="81"/>
                  <a:pt x="2079" y="81"/>
                </a:cubicBezTo>
                <a:cubicBezTo>
                  <a:pt x="2079" y="82"/>
                  <a:pt x="2079" y="82"/>
                  <a:pt x="2079" y="83"/>
                </a:cubicBezTo>
                <a:cubicBezTo>
                  <a:pt x="2078" y="88"/>
                  <a:pt x="2078" y="92"/>
                  <a:pt x="2077" y="97"/>
                </a:cubicBezTo>
                <a:cubicBezTo>
                  <a:pt x="2075" y="89"/>
                  <a:pt x="2073" y="81"/>
                  <a:pt x="2070" y="73"/>
                </a:cubicBezTo>
                <a:cubicBezTo>
                  <a:pt x="2070" y="72"/>
                  <a:pt x="2070" y="71"/>
                  <a:pt x="2070" y="71"/>
                </a:cubicBezTo>
                <a:cubicBezTo>
                  <a:pt x="2071" y="70"/>
                  <a:pt x="2072" y="69"/>
                  <a:pt x="2073" y="68"/>
                </a:cubicBezTo>
                <a:cubicBezTo>
                  <a:pt x="2075" y="72"/>
                  <a:pt x="2077" y="76"/>
                  <a:pt x="2079" y="81"/>
                </a:cubicBezTo>
                <a:cubicBezTo>
                  <a:pt x="2077" y="76"/>
                  <a:pt x="2075" y="72"/>
                  <a:pt x="2073" y="67"/>
                </a:cubicBezTo>
                <a:cubicBezTo>
                  <a:pt x="2074" y="67"/>
                  <a:pt x="2074" y="66"/>
                  <a:pt x="2075" y="65"/>
                </a:cubicBezTo>
                <a:cubicBezTo>
                  <a:pt x="2074" y="66"/>
                  <a:pt x="2074" y="66"/>
                  <a:pt x="2073" y="67"/>
                </a:cubicBezTo>
                <a:cubicBezTo>
                  <a:pt x="2067" y="54"/>
                  <a:pt x="2057" y="41"/>
                  <a:pt x="2045" y="25"/>
                </a:cubicBezTo>
                <a:cubicBezTo>
                  <a:pt x="2057" y="42"/>
                  <a:pt x="2066" y="55"/>
                  <a:pt x="2072" y="68"/>
                </a:cubicBezTo>
                <a:cubicBezTo>
                  <a:pt x="2072" y="68"/>
                  <a:pt x="2071" y="69"/>
                  <a:pt x="2070" y="70"/>
                </a:cubicBezTo>
                <a:cubicBezTo>
                  <a:pt x="2070" y="68"/>
                  <a:pt x="2070" y="66"/>
                  <a:pt x="2070" y="66"/>
                </a:cubicBezTo>
                <a:cubicBezTo>
                  <a:pt x="2070" y="68"/>
                  <a:pt x="2070" y="69"/>
                  <a:pt x="2069" y="71"/>
                </a:cubicBezTo>
                <a:cubicBezTo>
                  <a:pt x="2069" y="71"/>
                  <a:pt x="2069" y="71"/>
                  <a:pt x="2069" y="71"/>
                </a:cubicBezTo>
                <a:cubicBezTo>
                  <a:pt x="2065" y="61"/>
                  <a:pt x="2058" y="52"/>
                  <a:pt x="2049" y="42"/>
                </a:cubicBezTo>
                <a:cubicBezTo>
                  <a:pt x="2056" y="55"/>
                  <a:pt x="2061" y="65"/>
                  <a:pt x="2065" y="75"/>
                </a:cubicBezTo>
                <a:cubicBezTo>
                  <a:pt x="2064" y="76"/>
                  <a:pt x="2063" y="77"/>
                  <a:pt x="2062" y="77"/>
                </a:cubicBezTo>
                <a:cubicBezTo>
                  <a:pt x="2060" y="73"/>
                  <a:pt x="2058" y="70"/>
                  <a:pt x="2056" y="68"/>
                </a:cubicBezTo>
                <a:cubicBezTo>
                  <a:pt x="2055" y="63"/>
                  <a:pt x="2055" y="60"/>
                  <a:pt x="2055" y="60"/>
                </a:cubicBezTo>
                <a:cubicBezTo>
                  <a:pt x="2055" y="61"/>
                  <a:pt x="2055" y="64"/>
                  <a:pt x="2055" y="67"/>
                </a:cubicBezTo>
                <a:cubicBezTo>
                  <a:pt x="2049" y="57"/>
                  <a:pt x="2041" y="47"/>
                  <a:pt x="2030" y="38"/>
                </a:cubicBezTo>
                <a:cubicBezTo>
                  <a:pt x="2040" y="49"/>
                  <a:pt x="2048" y="60"/>
                  <a:pt x="2054" y="71"/>
                </a:cubicBezTo>
                <a:cubicBezTo>
                  <a:pt x="2054" y="75"/>
                  <a:pt x="2054" y="80"/>
                  <a:pt x="2053" y="85"/>
                </a:cubicBezTo>
                <a:cubicBezTo>
                  <a:pt x="2053" y="84"/>
                  <a:pt x="2053" y="84"/>
                  <a:pt x="2052" y="83"/>
                </a:cubicBezTo>
                <a:cubicBezTo>
                  <a:pt x="2052" y="84"/>
                  <a:pt x="2053" y="85"/>
                  <a:pt x="2053" y="86"/>
                </a:cubicBezTo>
                <a:cubicBezTo>
                  <a:pt x="2053" y="87"/>
                  <a:pt x="2053" y="88"/>
                  <a:pt x="2053" y="89"/>
                </a:cubicBezTo>
                <a:cubicBezTo>
                  <a:pt x="2051" y="92"/>
                  <a:pt x="2050" y="94"/>
                  <a:pt x="2048" y="97"/>
                </a:cubicBezTo>
                <a:cubicBezTo>
                  <a:pt x="2048" y="93"/>
                  <a:pt x="2048" y="90"/>
                  <a:pt x="2048" y="87"/>
                </a:cubicBezTo>
                <a:cubicBezTo>
                  <a:pt x="2049" y="84"/>
                  <a:pt x="2050" y="82"/>
                  <a:pt x="2050" y="80"/>
                </a:cubicBezTo>
                <a:cubicBezTo>
                  <a:pt x="2051" y="81"/>
                  <a:pt x="2051" y="82"/>
                  <a:pt x="2052" y="83"/>
                </a:cubicBezTo>
                <a:cubicBezTo>
                  <a:pt x="2052" y="81"/>
                  <a:pt x="2051" y="80"/>
                  <a:pt x="2050" y="79"/>
                </a:cubicBezTo>
                <a:cubicBezTo>
                  <a:pt x="2051" y="79"/>
                  <a:pt x="2051" y="78"/>
                  <a:pt x="2051" y="77"/>
                </a:cubicBezTo>
                <a:cubicBezTo>
                  <a:pt x="2051" y="77"/>
                  <a:pt x="2050" y="78"/>
                  <a:pt x="2050" y="79"/>
                </a:cubicBezTo>
                <a:cubicBezTo>
                  <a:pt x="2049" y="77"/>
                  <a:pt x="2049" y="76"/>
                  <a:pt x="2048" y="75"/>
                </a:cubicBezTo>
                <a:cubicBezTo>
                  <a:pt x="2049" y="77"/>
                  <a:pt x="2049" y="78"/>
                  <a:pt x="2050" y="79"/>
                </a:cubicBezTo>
                <a:cubicBezTo>
                  <a:pt x="2049" y="80"/>
                  <a:pt x="2048" y="81"/>
                  <a:pt x="2048" y="82"/>
                </a:cubicBezTo>
                <a:cubicBezTo>
                  <a:pt x="2048" y="73"/>
                  <a:pt x="2048" y="68"/>
                  <a:pt x="2048" y="68"/>
                </a:cubicBezTo>
                <a:cubicBezTo>
                  <a:pt x="2047" y="72"/>
                  <a:pt x="2047" y="78"/>
                  <a:pt x="2046" y="85"/>
                </a:cubicBezTo>
                <a:cubicBezTo>
                  <a:pt x="2043" y="90"/>
                  <a:pt x="2041" y="94"/>
                  <a:pt x="2040" y="99"/>
                </a:cubicBezTo>
                <a:cubicBezTo>
                  <a:pt x="2040" y="98"/>
                  <a:pt x="2039" y="97"/>
                  <a:pt x="2039" y="96"/>
                </a:cubicBezTo>
                <a:cubicBezTo>
                  <a:pt x="2039" y="92"/>
                  <a:pt x="2040" y="89"/>
                  <a:pt x="2040" y="89"/>
                </a:cubicBezTo>
                <a:cubicBezTo>
                  <a:pt x="2040" y="91"/>
                  <a:pt x="2039" y="92"/>
                  <a:pt x="2039" y="94"/>
                </a:cubicBezTo>
                <a:cubicBezTo>
                  <a:pt x="2038" y="91"/>
                  <a:pt x="2037" y="88"/>
                  <a:pt x="2037" y="85"/>
                </a:cubicBezTo>
                <a:cubicBezTo>
                  <a:pt x="2036" y="88"/>
                  <a:pt x="2036" y="91"/>
                  <a:pt x="2036" y="94"/>
                </a:cubicBezTo>
                <a:cubicBezTo>
                  <a:pt x="2036" y="97"/>
                  <a:pt x="2036" y="100"/>
                  <a:pt x="2036" y="103"/>
                </a:cubicBezTo>
                <a:cubicBezTo>
                  <a:pt x="2035" y="107"/>
                  <a:pt x="2033" y="112"/>
                  <a:pt x="2032" y="116"/>
                </a:cubicBezTo>
                <a:cubicBezTo>
                  <a:pt x="2030" y="112"/>
                  <a:pt x="2029" y="108"/>
                  <a:pt x="2028" y="104"/>
                </a:cubicBezTo>
                <a:cubicBezTo>
                  <a:pt x="2029" y="109"/>
                  <a:pt x="2030" y="115"/>
                  <a:pt x="2030" y="120"/>
                </a:cubicBezTo>
                <a:cubicBezTo>
                  <a:pt x="2029" y="124"/>
                  <a:pt x="2027" y="127"/>
                  <a:pt x="2026" y="130"/>
                </a:cubicBezTo>
                <a:cubicBezTo>
                  <a:pt x="2025" y="128"/>
                  <a:pt x="2024" y="126"/>
                  <a:pt x="2024" y="123"/>
                </a:cubicBezTo>
                <a:cubicBezTo>
                  <a:pt x="2025" y="115"/>
                  <a:pt x="2027" y="106"/>
                  <a:pt x="2029" y="98"/>
                </a:cubicBezTo>
                <a:cubicBezTo>
                  <a:pt x="2030" y="98"/>
                  <a:pt x="2030" y="97"/>
                  <a:pt x="2030" y="96"/>
                </a:cubicBezTo>
                <a:cubicBezTo>
                  <a:pt x="2030" y="96"/>
                  <a:pt x="2030" y="97"/>
                  <a:pt x="2029" y="97"/>
                </a:cubicBezTo>
                <a:cubicBezTo>
                  <a:pt x="2032" y="86"/>
                  <a:pt x="2035" y="76"/>
                  <a:pt x="2035" y="76"/>
                </a:cubicBezTo>
                <a:cubicBezTo>
                  <a:pt x="2030" y="83"/>
                  <a:pt x="2024" y="96"/>
                  <a:pt x="2020" y="109"/>
                </a:cubicBezTo>
                <a:cubicBezTo>
                  <a:pt x="2020" y="107"/>
                  <a:pt x="2019" y="106"/>
                  <a:pt x="2019" y="104"/>
                </a:cubicBezTo>
                <a:cubicBezTo>
                  <a:pt x="2021" y="97"/>
                  <a:pt x="2024" y="90"/>
                  <a:pt x="2027" y="84"/>
                </a:cubicBezTo>
                <a:cubicBezTo>
                  <a:pt x="2024" y="90"/>
                  <a:pt x="2021" y="96"/>
                  <a:pt x="2019" y="102"/>
                </a:cubicBezTo>
                <a:cubicBezTo>
                  <a:pt x="2018" y="102"/>
                  <a:pt x="2018" y="101"/>
                  <a:pt x="2018" y="101"/>
                </a:cubicBezTo>
                <a:cubicBezTo>
                  <a:pt x="2020" y="77"/>
                  <a:pt x="2016" y="62"/>
                  <a:pt x="2016" y="62"/>
                </a:cubicBezTo>
                <a:cubicBezTo>
                  <a:pt x="2017" y="69"/>
                  <a:pt x="2017" y="80"/>
                  <a:pt x="2015" y="91"/>
                </a:cubicBezTo>
                <a:cubicBezTo>
                  <a:pt x="2015" y="89"/>
                  <a:pt x="2015" y="88"/>
                  <a:pt x="2014" y="87"/>
                </a:cubicBezTo>
                <a:cubicBezTo>
                  <a:pt x="2014" y="88"/>
                  <a:pt x="2014" y="88"/>
                  <a:pt x="2014" y="88"/>
                </a:cubicBezTo>
                <a:cubicBezTo>
                  <a:pt x="2014" y="90"/>
                  <a:pt x="2014" y="93"/>
                  <a:pt x="2015" y="96"/>
                </a:cubicBezTo>
                <a:cubicBezTo>
                  <a:pt x="2014" y="101"/>
                  <a:pt x="2014" y="105"/>
                  <a:pt x="2013" y="110"/>
                </a:cubicBezTo>
                <a:cubicBezTo>
                  <a:pt x="2012" y="109"/>
                  <a:pt x="2012" y="107"/>
                  <a:pt x="2011" y="106"/>
                </a:cubicBezTo>
                <a:cubicBezTo>
                  <a:pt x="2012" y="103"/>
                  <a:pt x="2012" y="99"/>
                  <a:pt x="2013" y="96"/>
                </a:cubicBezTo>
                <a:cubicBezTo>
                  <a:pt x="2012" y="98"/>
                  <a:pt x="2011" y="100"/>
                  <a:pt x="2010" y="103"/>
                </a:cubicBezTo>
                <a:cubicBezTo>
                  <a:pt x="2009" y="101"/>
                  <a:pt x="2008" y="99"/>
                  <a:pt x="2008" y="98"/>
                </a:cubicBezTo>
                <a:cubicBezTo>
                  <a:pt x="2008" y="89"/>
                  <a:pt x="2009" y="82"/>
                  <a:pt x="2009" y="82"/>
                </a:cubicBezTo>
                <a:cubicBezTo>
                  <a:pt x="2007" y="97"/>
                  <a:pt x="2007" y="97"/>
                  <a:pt x="2007" y="97"/>
                </a:cubicBezTo>
                <a:cubicBezTo>
                  <a:pt x="2006" y="94"/>
                  <a:pt x="2005" y="92"/>
                  <a:pt x="2004" y="90"/>
                </a:cubicBezTo>
                <a:cubicBezTo>
                  <a:pt x="2004" y="90"/>
                  <a:pt x="2004" y="90"/>
                  <a:pt x="2004" y="90"/>
                </a:cubicBezTo>
                <a:cubicBezTo>
                  <a:pt x="2004" y="90"/>
                  <a:pt x="2004" y="90"/>
                  <a:pt x="2004" y="90"/>
                </a:cubicBezTo>
                <a:cubicBezTo>
                  <a:pt x="2004" y="89"/>
                  <a:pt x="2004" y="89"/>
                  <a:pt x="2003" y="88"/>
                </a:cubicBezTo>
                <a:cubicBezTo>
                  <a:pt x="2003" y="83"/>
                  <a:pt x="2003" y="78"/>
                  <a:pt x="2003" y="73"/>
                </a:cubicBezTo>
                <a:cubicBezTo>
                  <a:pt x="2006" y="70"/>
                  <a:pt x="2009" y="66"/>
                  <a:pt x="2012" y="63"/>
                </a:cubicBezTo>
                <a:cubicBezTo>
                  <a:pt x="2009" y="66"/>
                  <a:pt x="2006" y="69"/>
                  <a:pt x="2003" y="71"/>
                </a:cubicBezTo>
                <a:cubicBezTo>
                  <a:pt x="2003" y="65"/>
                  <a:pt x="2002" y="60"/>
                  <a:pt x="2002" y="60"/>
                </a:cubicBezTo>
                <a:cubicBezTo>
                  <a:pt x="2002" y="64"/>
                  <a:pt x="2002" y="68"/>
                  <a:pt x="2002" y="72"/>
                </a:cubicBezTo>
                <a:cubicBezTo>
                  <a:pt x="2000" y="74"/>
                  <a:pt x="1999" y="75"/>
                  <a:pt x="1998" y="77"/>
                </a:cubicBezTo>
                <a:cubicBezTo>
                  <a:pt x="1997" y="70"/>
                  <a:pt x="1997" y="64"/>
                  <a:pt x="1997" y="64"/>
                </a:cubicBezTo>
                <a:cubicBezTo>
                  <a:pt x="1997" y="66"/>
                  <a:pt x="1997" y="71"/>
                  <a:pt x="1996" y="78"/>
                </a:cubicBezTo>
                <a:cubicBezTo>
                  <a:pt x="1993" y="81"/>
                  <a:pt x="1991" y="85"/>
                  <a:pt x="1989" y="88"/>
                </a:cubicBezTo>
                <a:cubicBezTo>
                  <a:pt x="1989" y="64"/>
                  <a:pt x="1988" y="42"/>
                  <a:pt x="1988" y="42"/>
                </a:cubicBezTo>
                <a:cubicBezTo>
                  <a:pt x="1989" y="55"/>
                  <a:pt x="1986" y="77"/>
                  <a:pt x="1984" y="96"/>
                </a:cubicBezTo>
                <a:cubicBezTo>
                  <a:pt x="1982" y="100"/>
                  <a:pt x="1980" y="104"/>
                  <a:pt x="1979" y="107"/>
                </a:cubicBezTo>
                <a:cubicBezTo>
                  <a:pt x="1978" y="107"/>
                  <a:pt x="1978" y="106"/>
                  <a:pt x="1978" y="106"/>
                </a:cubicBezTo>
                <a:cubicBezTo>
                  <a:pt x="1979" y="87"/>
                  <a:pt x="1982" y="70"/>
                  <a:pt x="1982" y="70"/>
                </a:cubicBezTo>
                <a:cubicBezTo>
                  <a:pt x="1980" y="74"/>
                  <a:pt x="1977" y="98"/>
                  <a:pt x="1975" y="117"/>
                </a:cubicBezTo>
                <a:cubicBezTo>
                  <a:pt x="1975" y="118"/>
                  <a:pt x="1975" y="119"/>
                  <a:pt x="1975" y="120"/>
                </a:cubicBezTo>
                <a:cubicBezTo>
                  <a:pt x="1975" y="119"/>
                  <a:pt x="1975" y="119"/>
                  <a:pt x="1975" y="118"/>
                </a:cubicBezTo>
                <a:cubicBezTo>
                  <a:pt x="1975" y="119"/>
                  <a:pt x="1975" y="119"/>
                  <a:pt x="1975" y="120"/>
                </a:cubicBezTo>
                <a:cubicBezTo>
                  <a:pt x="1974" y="121"/>
                  <a:pt x="1974" y="121"/>
                  <a:pt x="1974" y="122"/>
                </a:cubicBezTo>
                <a:cubicBezTo>
                  <a:pt x="1974" y="115"/>
                  <a:pt x="1974" y="108"/>
                  <a:pt x="1974" y="101"/>
                </a:cubicBezTo>
                <a:cubicBezTo>
                  <a:pt x="1974" y="101"/>
                  <a:pt x="1974" y="100"/>
                  <a:pt x="1974" y="100"/>
                </a:cubicBezTo>
                <a:cubicBezTo>
                  <a:pt x="1974" y="100"/>
                  <a:pt x="1974" y="101"/>
                  <a:pt x="1974" y="101"/>
                </a:cubicBezTo>
                <a:cubicBezTo>
                  <a:pt x="1974" y="98"/>
                  <a:pt x="1974" y="94"/>
                  <a:pt x="1973" y="91"/>
                </a:cubicBezTo>
                <a:cubicBezTo>
                  <a:pt x="1975" y="88"/>
                  <a:pt x="1977" y="85"/>
                  <a:pt x="1979" y="83"/>
                </a:cubicBezTo>
                <a:cubicBezTo>
                  <a:pt x="1977" y="85"/>
                  <a:pt x="1975" y="87"/>
                  <a:pt x="1973" y="90"/>
                </a:cubicBezTo>
                <a:cubicBezTo>
                  <a:pt x="1973" y="79"/>
                  <a:pt x="1972" y="69"/>
                  <a:pt x="1972" y="61"/>
                </a:cubicBezTo>
                <a:cubicBezTo>
                  <a:pt x="1971" y="73"/>
                  <a:pt x="1969" y="87"/>
                  <a:pt x="1967" y="100"/>
                </a:cubicBezTo>
                <a:cubicBezTo>
                  <a:pt x="1963" y="107"/>
                  <a:pt x="1960" y="115"/>
                  <a:pt x="1958" y="123"/>
                </a:cubicBezTo>
                <a:cubicBezTo>
                  <a:pt x="1959" y="109"/>
                  <a:pt x="1960" y="92"/>
                  <a:pt x="1961" y="80"/>
                </a:cubicBezTo>
                <a:cubicBezTo>
                  <a:pt x="1963" y="73"/>
                  <a:pt x="1964" y="67"/>
                  <a:pt x="1964" y="61"/>
                </a:cubicBezTo>
                <a:cubicBezTo>
                  <a:pt x="1964" y="60"/>
                  <a:pt x="1964" y="60"/>
                  <a:pt x="1964" y="60"/>
                </a:cubicBezTo>
                <a:cubicBezTo>
                  <a:pt x="1955" y="75"/>
                  <a:pt x="1951" y="88"/>
                  <a:pt x="1949" y="102"/>
                </a:cubicBezTo>
                <a:cubicBezTo>
                  <a:pt x="1949" y="102"/>
                  <a:pt x="1949" y="101"/>
                  <a:pt x="1949" y="101"/>
                </a:cubicBezTo>
                <a:cubicBezTo>
                  <a:pt x="1950" y="68"/>
                  <a:pt x="1953" y="30"/>
                  <a:pt x="1953" y="30"/>
                </a:cubicBezTo>
                <a:cubicBezTo>
                  <a:pt x="1951" y="38"/>
                  <a:pt x="1948" y="60"/>
                  <a:pt x="1946" y="83"/>
                </a:cubicBezTo>
                <a:cubicBezTo>
                  <a:pt x="1943" y="87"/>
                  <a:pt x="1940" y="92"/>
                  <a:pt x="1938" y="97"/>
                </a:cubicBezTo>
                <a:cubicBezTo>
                  <a:pt x="1938" y="91"/>
                  <a:pt x="1937" y="85"/>
                  <a:pt x="1937" y="79"/>
                </a:cubicBezTo>
                <a:cubicBezTo>
                  <a:pt x="1937" y="78"/>
                  <a:pt x="1937" y="78"/>
                  <a:pt x="1938" y="78"/>
                </a:cubicBezTo>
                <a:cubicBezTo>
                  <a:pt x="1937" y="78"/>
                  <a:pt x="1937" y="78"/>
                  <a:pt x="1937" y="78"/>
                </a:cubicBezTo>
                <a:cubicBezTo>
                  <a:pt x="1935" y="58"/>
                  <a:pt x="1934" y="41"/>
                  <a:pt x="1934" y="41"/>
                </a:cubicBezTo>
                <a:cubicBezTo>
                  <a:pt x="1935" y="52"/>
                  <a:pt x="1935" y="67"/>
                  <a:pt x="1934" y="82"/>
                </a:cubicBezTo>
                <a:cubicBezTo>
                  <a:pt x="1932" y="84"/>
                  <a:pt x="1930" y="87"/>
                  <a:pt x="1928" y="92"/>
                </a:cubicBezTo>
                <a:cubicBezTo>
                  <a:pt x="1927" y="82"/>
                  <a:pt x="1928" y="72"/>
                  <a:pt x="1928" y="68"/>
                </a:cubicBezTo>
                <a:cubicBezTo>
                  <a:pt x="1927" y="77"/>
                  <a:pt x="1926" y="88"/>
                  <a:pt x="1924" y="99"/>
                </a:cubicBezTo>
                <a:cubicBezTo>
                  <a:pt x="1922" y="94"/>
                  <a:pt x="1921" y="89"/>
                  <a:pt x="1919" y="84"/>
                </a:cubicBezTo>
                <a:cubicBezTo>
                  <a:pt x="1921" y="90"/>
                  <a:pt x="1922" y="96"/>
                  <a:pt x="1923" y="101"/>
                </a:cubicBezTo>
                <a:cubicBezTo>
                  <a:pt x="1923" y="105"/>
                  <a:pt x="1922" y="109"/>
                  <a:pt x="1921" y="113"/>
                </a:cubicBezTo>
                <a:cubicBezTo>
                  <a:pt x="1921" y="110"/>
                  <a:pt x="1921" y="108"/>
                  <a:pt x="1921" y="105"/>
                </a:cubicBezTo>
                <a:cubicBezTo>
                  <a:pt x="1920" y="108"/>
                  <a:pt x="1920" y="115"/>
                  <a:pt x="1920" y="119"/>
                </a:cubicBezTo>
                <a:cubicBezTo>
                  <a:pt x="1919" y="120"/>
                  <a:pt x="1919" y="122"/>
                  <a:pt x="1919" y="124"/>
                </a:cubicBezTo>
                <a:cubicBezTo>
                  <a:pt x="1918" y="125"/>
                  <a:pt x="1918" y="127"/>
                  <a:pt x="1918" y="128"/>
                </a:cubicBezTo>
                <a:cubicBezTo>
                  <a:pt x="1917" y="124"/>
                  <a:pt x="1916" y="120"/>
                  <a:pt x="1915" y="116"/>
                </a:cubicBezTo>
                <a:cubicBezTo>
                  <a:pt x="1916" y="108"/>
                  <a:pt x="1917" y="100"/>
                  <a:pt x="1917" y="94"/>
                </a:cubicBezTo>
                <a:cubicBezTo>
                  <a:pt x="1918" y="92"/>
                  <a:pt x="1918" y="91"/>
                  <a:pt x="1919" y="89"/>
                </a:cubicBezTo>
                <a:cubicBezTo>
                  <a:pt x="1918" y="90"/>
                  <a:pt x="1918" y="91"/>
                  <a:pt x="1917" y="92"/>
                </a:cubicBezTo>
                <a:cubicBezTo>
                  <a:pt x="1918" y="87"/>
                  <a:pt x="1918" y="83"/>
                  <a:pt x="1918" y="83"/>
                </a:cubicBezTo>
                <a:cubicBezTo>
                  <a:pt x="1918" y="85"/>
                  <a:pt x="1917" y="89"/>
                  <a:pt x="1916" y="93"/>
                </a:cubicBezTo>
                <a:cubicBezTo>
                  <a:pt x="1915" y="96"/>
                  <a:pt x="1913" y="99"/>
                  <a:pt x="1912" y="102"/>
                </a:cubicBezTo>
                <a:cubicBezTo>
                  <a:pt x="1911" y="101"/>
                  <a:pt x="1911" y="100"/>
                  <a:pt x="1911" y="99"/>
                </a:cubicBezTo>
                <a:cubicBezTo>
                  <a:pt x="1913" y="80"/>
                  <a:pt x="1915" y="62"/>
                  <a:pt x="1915" y="62"/>
                </a:cubicBezTo>
                <a:cubicBezTo>
                  <a:pt x="1913" y="66"/>
                  <a:pt x="1911" y="80"/>
                  <a:pt x="1909" y="95"/>
                </a:cubicBezTo>
                <a:cubicBezTo>
                  <a:pt x="1909" y="94"/>
                  <a:pt x="1908" y="92"/>
                  <a:pt x="1907" y="90"/>
                </a:cubicBezTo>
                <a:cubicBezTo>
                  <a:pt x="1908" y="92"/>
                  <a:pt x="1909" y="94"/>
                  <a:pt x="1909" y="96"/>
                </a:cubicBezTo>
                <a:cubicBezTo>
                  <a:pt x="1909" y="101"/>
                  <a:pt x="1908" y="106"/>
                  <a:pt x="1908" y="110"/>
                </a:cubicBezTo>
                <a:cubicBezTo>
                  <a:pt x="1907" y="113"/>
                  <a:pt x="1906" y="116"/>
                  <a:pt x="1905" y="118"/>
                </a:cubicBezTo>
                <a:cubicBezTo>
                  <a:pt x="1903" y="94"/>
                  <a:pt x="1898" y="64"/>
                  <a:pt x="1898" y="64"/>
                </a:cubicBezTo>
                <a:cubicBezTo>
                  <a:pt x="1898" y="64"/>
                  <a:pt x="1898" y="73"/>
                  <a:pt x="1899" y="82"/>
                </a:cubicBezTo>
                <a:cubicBezTo>
                  <a:pt x="1900" y="88"/>
                  <a:pt x="1899" y="98"/>
                  <a:pt x="1897" y="108"/>
                </a:cubicBezTo>
                <a:cubicBezTo>
                  <a:pt x="1896" y="111"/>
                  <a:pt x="1895" y="114"/>
                  <a:pt x="1894" y="117"/>
                </a:cubicBezTo>
                <a:cubicBezTo>
                  <a:pt x="1894" y="108"/>
                  <a:pt x="1893" y="99"/>
                  <a:pt x="1891" y="90"/>
                </a:cubicBezTo>
                <a:cubicBezTo>
                  <a:pt x="1894" y="78"/>
                  <a:pt x="1899" y="66"/>
                  <a:pt x="1898" y="56"/>
                </a:cubicBezTo>
                <a:cubicBezTo>
                  <a:pt x="1895" y="62"/>
                  <a:pt x="1892" y="67"/>
                  <a:pt x="1890" y="72"/>
                </a:cubicBezTo>
                <a:cubicBezTo>
                  <a:pt x="1893" y="34"/>
                  <a:pt x="1886" y="19"/>
                  <a:pt x="1886" y="19"/>
                </a:cubicBezTo>
                <a:cubicBezTo>
                  <a:pt x="1886" y="19"/>
                  <a:pt x="1889" y="31"/>
                  <a:pt x="1888" y="54"/>
                </a:cubicBezTo>
                <a:cubicBezTo>
                  <a:pt x="1887" y="61"/>
                  <a:pt x="1886" y="74"/>
                  <a:pt x="1885" y="88"/>
                </a:cubicBezTo>
                <a:cubicBezTo>
                  <a:pt x="1883" y="92"/>
                  <a:pt x="1882" y="97"/>
                  <a:pt x="1882" y="101"/>
                </a:cubicBezTo>
                <a:cubicBezTo>
                  <a:pt x="1881" y="98"/>
                  <a:pt x="1880" y="95"/>
                  <a:pt x="1878" y="91"/>
                </a:cubicBezTo>
                <a:cubicBezTo>
                  <a:pt x="1879" y="89"/>
                  <a:pt x="1879" y="87"/>
                  <a:pt x="1880" y="85"/>
                </a:cubicBezTo>
                <a:cubicBezTo>
                  <a:pt x="1879" y="87"/>
                  <a:pt x="1879" y="88"/>
                  <a:pt x="1878" y="90"/>
                </a:cubicBezTo>
                <a:cubicBezTo>
                  <a:pt x="1878" y="89"/>
                  <a:pt x="1877" y="88"/>
                  <a:pt x="1877" y="87"/>
                </a:cubicBezTo>
                <a:cubicBezTo>
                  <a:pt x="1877" y="83"/>
                  <a:pt x="1877" y="78"/>
                  <a:pt x="1877" y="74"/>
                </a:cubicBezTo>
                <a:cubicBezTo>
                  <a:pt x="1877" y="46"/>
                  <a:pt x="1867" y="40"/>
                  <a:pt x="1867" y="40"/>
                </a:cubicBezTo>
                <a:cubicBezTo>
                  <a:pt x="1867" y="40"/>
                  <a:pt x="1873" y="44"/>
                  <a:pt x="1873" y="70"/>
                </a:cubicBezTo>
                <a:cubicBezTo>
                  <a:pt x="1873" y="84"/>
                  <a:pt x="1868" y="108"/>
                  <a:pt x="1863" y="125"/>
                </a:cubicBezTo>
                <a:cubicBezTo>
                  <a:pt x="1863" y="123"/>
                  <a:pt x="1863" y="120"/>
                  <a:pt x="1862" y="118"/>
                </a:cubicBezTo>
                <a:cubicBezTo>
                  <a:pt x="1863" y="111"/>
                  <a:pt x="1864" y="105"/>
                  <a:pt x="1864" y="98"/>
                </a:cubicBezTo>
                <a:cubicBezTo>
                  <a:pt x="1863" y="101"/>
                  <a:pt x="1862" y="104"/>
                  <a:pt x="1862" y="107"/>
                </a:cubicBezTo>
                <a:cubicBezTo>
                  <a:pt x="1862" y="107"/>
                  <a:pt x="1862" y="106"/>
                  <a:pt x="1862" y="106"/>
                </a:cubicBezTo>
                <a:cubicBezTo>
                  <a:pt x="1862" y="97"/>
                  <a:pt x="1863" y="83"/>
                  <a:pt x="1869" y="75"/>
                </a:cubicBezTo>
                <a:cubicBezTo>
                  <a:pt x="1866" y="77"/>
                  <a:pt x="1863" y="82"/>
                  <a:pt x="1861" y="87"/>
                </a:cubicBezTo>
                <a:cubicBezTo>
                  <a:pt x="1862" y="78"/>
                  <a:pt x="1862" y="71"/>
                  <a:pt x="1862" y="71"/>
                </a:cubicBezTo>
                <a:cubicBezTo>
                  <a:pt x="1861" y="75"/>
                  <a:pt x="1858" y="97"/>
                  <a:pt x="1854" y="116"/>
                </a:cubicBezTo>
                <a:cubicBezTo>
                  <a:pt x="1854" y="114"/>
                  <a:pt x="1854" y="112"/>
                  <a:pt x="1853" y="110"/>
                </a:cubicBezTo>
                <a:cubicBezTo>
                  <a:pt x="1854" y="99"/>
                  <a:pt x="1855" y="87"/>
                  <a:pt x="1856" y="78"/>
                </a:cubicBezTo>
                <a:cubicBezTo>
                  <a:pt x="1858" y="71"/>
                  <a:pt x="1860" y="63"/>
                  <a:pt x="1862" y="55"/>
                </a:cubicBezTo>
                <a:cubicBezTo>
                  <a:pt x="1862" y="54"/>
                  <a:pt x="1862" y="52"/>
                  <a:pt x="1862" y="51"/>
                </a:cubicBezTo>
                <a:cubicBezTo>
                  <a:pt x="1860" y="54"/>
                  <a:pt x="1859" y="57"/>
                  <a:pt x="1858" y="60"/>
                </a:cubicBezTo>
                <a:cubicBezTo>
                  <a:pt x="1858" y="60"/>
                  <a:pt x="1858" y="59"/>
                  <a:pt x="1858" y="59"/>
                </a:cubicBezTo>
                <a:cubicBezTo>
                  <a:pt x="1858" y="60"/>
                  <a:pt x="1858" y="60"/>
                  <a:pt x="1858" y="60"/>
                </a:cubicBezTo>
                <a:cubicBezTo>
                  <a:pt x="1854" y="70"/>
                  <a:pt x="1851" y="80"/>
                  <a:pt x="1848" y="89"/>
                </a:cubicBezTo>
                <a:cubicBezTo>
                  <a:pt x="1854" y="30"/>
                  <a:pt x="1851" y="15"/>
                  <a:pt x="1850" y="13"/>
                </a:cubicBezTo>
                <a:cubicBezTo>
                  <a:pt x="1850" y="15"/>
                  <a:pt x="1851" y="22"/>
                  <a:pt x="1847" y="56"/>
                </a:cubicBezTo>
                <a:cubicBezTo>
                  <a:pt x="1845" y="68"/>
                  <a:pt x="1844" y="80"/>
                  <a:pt x="1842" y="91"/>
                </a:cubicBezTo>
                <a:cubicBezTo>
                  <a:pt x="1841" y="85"/>
                  <a:pt x="1839" y="79"/>
                  <a:pt x="1837" y="74"/>
                </a:cubicBezTo>
                <a:cubicBezTo>
                  <a:pt x="1838" y="51"/>
                  <a:pt x="1839" y="31"/>
                  <a:pt x="1839" y="31"/>
                </a:cubicBezTo>
                <a:cubicBezTo>
                  <a:pt x="1837" y="38"/>
                  <a:pt x="1835" y="53"/>
                  <a:pt x="1834" y="69"/>
                </a:cubicBezTo>
                <a:cubicBezTo>
                  <a:pt x="1833" y="68"/>
                  <a:pt x="1832" y="67"/>
                  <a:pt x="1831" y="65"/>
                </a:cubicBezTo>
                <a:cubicBezTo>
                  <a:pt x="1832" y="67"/>
                  <a:pt x="1833" y="69"/>
                  <a:pt x="1834" y="71"/>
                </a:cubicBezTo>
                <a:cubicBezTo>
                  <a:pt x="1834" y="71"/>
                  <a:pt x="1834" y="72"/>
                  <a:pt x="1834" y="73"/>
                </a:cubicBezTo>
                <a:cubicBezTo>
                  <a:pt x="1831" y="77"/>
                  <a:pt x="1828" y="81"/>
                  <a:pt x="1826" y="86"/>
                </a:cubicBezTo>
                <a:cubicBezTo>
                  <a:pt x="1825" y="85"/>
                  <a:pt x="1825" y="84"/>
                  <a:pt x="1824" y="83"/>
                </a:cubicBezTo>
                <a:cubicBezTo>
                  <a:pt x="1822" y="61"/>
                  <a:pt x="1819" y="38"/>
                  <a:pt x="1816" y="28"/>
                </a:cubicBezTo>
                <a:cubicBezTo>
                  <a:pt x="1816" y="28"/>
                  <a:pt x="1820" y="54"/>
                  <a:pt x="1823" y="83"/>
                </a:cubicBezTo>
                <a:cubicBezTo>
                  <a:pt x="1822" y="82"/>
                  <a:pt x="1821" y="81"/>
                  <a:pt x="1820" y="80"/>
                </a:cubicBezTo>
                <a:cubicBezTo>
                  <a:pt x="1822" y="81"/>
                  <a:pt x="1823" y="82"/>
                  <a:pt x="1824" y="84"/>
                </a:cubicBezTo>
                <a:cubicBezTo>
                  <a:pt x="1824" y="85"/>
                  <a:pt x="1824" y="86"/>
                  <a:pt x="1824" y="88"/>
                </a:cubicBezTo>
                <a:cubicBezTo>
                  <a:pt x="1824" y="86"/>
                  <a:pt x="1824" y="85"/>
                  <a:pt x="1824" y="84"/>
                </a:cubicBezTo>
                <a:cubicBezTo>
                  <a:pt x="1824" y="85"/>
                  <a:pt x="1825" y="86"/>
                  <a:pt x="1826" y="87"/>
                </a:cubicBezTo>
                <a:cubicBezTo>
                  <a:pt x="1825" y="88"/>
                  <a:pt x="1825" y="89"/>
                  <a:pt x="1824" y="90"/>
                </a:cubicBezTo>
                <a:cubicBezTo>
                  <a:pt x="1824" y="88"/>
                  <a:pt x="1824" y="88"/>
                  <a:pt x="1824" y="88"/>
                </a:cubicBezTo>
                <a:cubicBezTo>
                  <a:pt x="1824" y="88"/>
                  <a:pt x="1824" y="89"/>
                  <a:pt x="1824" y="90"/>
                </a:cubicBezTo>
                <a:cubicBezTo>
                  <a:pt x="1822" y="95"/>
                  <a:pt x="1821" y="100"/>
                  <a:pt x="1819" y="105"/>
                </a:cubicBezTo>
                <a:cubicBezTo>
                  <a:pt x="1819" y="105"/>
                  <a:pt x="1819" y="105"/>
                  <a:pt x="1819" y="105"/>
                </a:cubicBezTo>
                <a:cubicBezTo>
                  <a:pt x="1819" y="104"/>
                  <a:pt x="1819" y="104"/>
                  <a:pt x="1819" y="103"/>
                </a:cubicBezTo>
                <a:cubicBezTo>
                  <a:pt x="1819" y="104"/>
                  <a:pt x="1819" y="104"/>
                  <a:pt x="1819" y="105"/>
                </a:cubicBezTo>
                <a:cubicBezTo>
                  <a:pt x="1816" y="95"/>
                  <a:pt x="1814" y="87"/>
                  <a:pt x="1812" y="81"/>
                </a:cubicBezTo>
                <a:cubicBezTo>
                  <a:pt x="1813" y="85"/>
                  <a:pt x="1814" y="90"/>
                  <a:pt x="1815" y="95"/>
                </a:cubicBezTo>
                <a:cubicBezTo>
                  <a:pt x="1815" y="100"/>
                  <a:pt x="1814" y="104"/>
                  <a:pt x="1813" y="109"/>
                </a:cubicBezTo>
                <a:cubicBezTo>
                  <a:pt x="1814" y="104"/>
                  <a:pt x="1815" y="100"/>
                  <a:pt x="1815" y="95"/>
                </a:cubicBezTo>
                <a:cubicBezTo>
                  <a:pt x="1816" y="100"/>
                  <a:pt x="1817" y="105"/>
                  <a:pt x="1818" y="110"/>
                </a:cubicBezTo>
                <a:cubicBezTo>
                  <a:pt x="1818" y="110"/>
                  <a:pt x="1818" y="111"/>
                  <a:pt x="1818" y="111"/>
                </a:cubicBezTo>
                <a:cubicBezTo>
                  <a:pt x="1817" y="116"/>
                  <a:pt x="1815" y="122"/>
                  <a:pt x="1812" y="127"/>
                </a:cubicBezTo>
                <a:cubicBezTo>
                  <a:pt x="1812" y="125"/>
                  <a:pt x="1811" y="123"/>
                  <a:pt x="1811" y="120"/>
                </a:cubicBezTo>
                <a:cubicBezTo>
                  <a:pt x="1812" y="117"/>
                  <a:pt x="1813" y="113"/>
                  <a:pt x="1813" y="109"/>
                </a:cubicBezTo>
                <a:cubicBezTo>
                  <a:pt x="1813" y="112"/>
                  <a:pt x="1812" y="116"/>
                  <a:pt x="1811" y="119"/>
                </a:cubicBezTo>
                <a:cubicBezTo>
                  <a:pt x="1809" y="111"/>
                  <a:pt x="1807" y="103"/>
                  <a:pt x="1807" y="95"/>
                </a:cubicBezTo>
                <a:cubicBezTo>
                  <a:pt x="1807" y="96"/>
                  <a:pt x="1807" y="96"/>
                  <a:pt x="1807" y="96"/>
                </a:cubicBezTo>
                <a:cubicBezTo>
                  <a:pt x="1807" y="98"/>
                  <a:pt x="1807" y="98"/>
                  <a:pt x="1807" y="98"/>
                </a:cubicBezTo>
                <a:cubicBezTo>
                  <a:pt x="1807" y="97"/>
                  <a:pt x="1807" y="96"/>
                  <a:pt x="1807" y="95"/>
                </a:cubicBezTo>
                <a:cubicBezTo>
                  <a:pt x="1807" y="84"/>
                  <a:pt x="1805" y="69"/>
                  <a:pt x="1799" y="60"/>
                </a:cubicBezTo>
                <a:cubicBezTo>
                  <a:pt x="1803" y="70"/>
                  <a:pt x="1805" y="82"/>
                  <a:pt x="1805" y="93"/>
                </a:cubicBezTo>
                <a:cubicBezTo>
                  <a:pt x="1805" y="101"/>
                  <a:pt x="1803" y="109"/>
                  <a:pt x="1801" y="116"/>
                </a:cubicBezTo>
                <a:cubicBezTo>
                  <a:pt x="1799" y="115"/>
                  <a:pt x="1799" y="117"/>
                  <a:pt x="1800" y="120"/>
                </a:cubicBezTo>
                <a:cubicBezTo>
                  <a:pt x="1800" y="121"/>
                  <a:pt x="1799" y="121"/>
                  <a:pt x="1799" y="122"/>
                </a:cubicBezTo>
                <a:cubicBezTo>
                  <a:pt x="1798" y="119"/>
                  <a:pt x="1797" y="115"/>
                  <a:pt x="1796" y="112"/>
                </a:cubicBezTo>
                <a:cubicBezTo>
                  <a:pt x="1797" y="107"/>
                  <a:pt x="1797" y="103"/>
                  <a:pt x="1797" y="98"/>
                </a:cubicBezTo>
                <a:cubicBezTo>
                  <a:pt x="1797" y="90"/>
                  <a:pt x="1796" y="82"/>
                  <a:pt x="1794" y="74"/>
                </a:cubicBezTo>
                <a:cubicBezTo>
                  <a:pt x="1793" y="83"/>
                  <a:pt x="1793" y="93"/>
                  <a:pt x="1793" y="102"/>
                </a:cubicBezTo>
                <a:cubicBezTo>
                  <a:pt x="1790" y="94"/>
                  <a:pt x="1787" y="86"/>
                  <a:pt x="1785" y="81"/>
                </a:cubicBezTo>
                <a:cubicBezTo>
                  <a:pt x="1785" y="86"/>
                  <a:pt x="1785" y="86"/>
                  <a:pt x="1785" y="86"/>
                </a:cubicBezTo>
                <a:cubicBezTo>
                  <a:pt x="1785" y="97"/>
                  <a:pt x="1788" y="108"/>
                  <a:pt x="1792" y="118"/>
                </a:cubicBezTo>
                <a:cubicBezTo>
                  <a:pt x="1791" y="119"/>
                  <a:pt x="1791" y="120"/>
                  <a:pt x="1791" y="121"/>
                </a:cubicBezTo>
                <a:cubicBezTo>
                  <a:pt x="1791" y="123"/>
                  <a:pt x="1790" y="126"/>
                  <a:pt x="1789" y="128"/>
                </a:cubicBezTo>
                <a:cubicBezTo>
                  <a:pt x="1786" y="121"/>
                  <a:pt x="1784" y="113"/>
                  <a:pt x="1782" y="106"/>
                </a:cubicBezTo>
                <a:cubicBezTo>
                  <a:pt x="1782" y="101"/>
                  <a:pt x="1781" y="96"/>
                  <a:pt x="1780" y="92"/>
                </a:cubicBezTo>
                <a:cubicBezTo>
                  <a:pt x="1780" y="91"/>
                  <a:pt x="1780" y="90"/>
                  <a:pt x="1780" y="89"/>
                </a:cubicBezTo>
                <a:cubicBezTo>
                  <a:pt x="1780" y="90"/>
                  <a:pt x="1780" y="90"/>
                  <a:pt x="1780" y="91"/>
                </a:cubicBezTo>
                <a:cubicBezTo>
                  <a:pt x="1779" y="85"/>
                  <a:pt x="1777" y="79"/>
                  <a:pt x="1774" y="73"/>
                </a:cubicBezTo>
                <a:cubicBezTo>
                  <a:pt x="1774" y="73"/>
                  <a:pt x="1774" y="72"/>
                  <a:pt x="1774" y="71"/>
                </a:cubicBezTo>
                <a:cubicBezTo>
                  <a:pt x="1774" y="71"/>
                  <a:pt x="1773" y="72"/>
                  <a:pt x="1773" y="73"/>
                </a:cubicBezTo>
                <a:cubicBezTo>
                  <a:pt x="1773" y="72"/>
                  <a:pt x="1773" y="71"/>
                  <a:pt x="1772" y="71"/>
                </a:cubicBezTo>
                <a:cubicBezTo>
                  <a:pt x="1772" y="72"/>
                  <a:pt x="1773" y="73"/>
                  <a:pt x="1773" y="73"/>
                </a:cubicBezTo>
                <a:cubicBezTo>
                  <a:pt x="1770" y="79"/>
                  <a:pt x="1768" y="85"/>
                  <a:pt x="1766" y="91"/>
                </a:cubicBezTo>
                <a:cubicBezTo>
                  <a:pt x="1766" y="90"/>
                  <a:pt x="1766" y="90"/>
                  <a:pt x="1766" y="89"/>
                </a:cubicBezTo>
                <a:cubicBezTo>
                  <a:pt x="1766" y="90"/>
                  <a:pt x="1766" y="91"/>
                  <a:pt x="1766" y="92"/>
                </a:cubicBezTo>
                <a:cubicBezTo>
                  <a:pt x="1765" y="96"/>
                  <a:pt x="1765" y="101"/>
                  <a:pt x="1764" y="106"/>
                </a:cubicBezTo>
                <a:cubicBezTo>
                  <a:pt x="1763" y="113"/>
                  <a:pt x="1760" y="121"/>
                  <a:pt x="1757" y="128"/>
                </a:cubicBezTo>
                <a:cubicBezTo>
                  <a:pt x="1756" y="126"/>
                  <a:pt x="1756" y="123"/>
                  <a:pt x="1755" y="121"/>
                </a:cubicBezTo>
                <a:cubicBezTo>
                  <a:pt x="1755" y="120"/>
                  <a:pt x="1755" y="119"/>
                  <a:pt x="1755" y="118"/>
                </a:cubicBezTo>
                <a:cubicBezTo>
                  <a:pt x="1758" y="108"/>
                  <a:pt x="1761" y="97"/>
                  <a:pt x="1761" y="86"/>
                </a:cubicBezTo>
                <a:cubicBezTo>
                  <a:pt x="1761" y="81"/>
                  <a:pt x="1761" y="81"/>
                  <a:pt x="1761" y="81"/>
                </a:cubicBezTo>
                <a:cubicBezTo>
                  <a:pt x="1759" y="86"/>
                  <a:pt x="1756" y="94"/>
                  <a:pt x="1753" y="102"/>
                </a:cubicBezTo>
                <a:cubicBezTo>
                  <a:pt x="1753" y="93"/>
                  <a:pt x="1754" y="83"/>
                  <a:pt x="1752" y="74"/>
                </a:cubicBezTo>
                <a:cubicBezTo>
                  <a:pt x="1750" y="82"/>
                  <a:pt x="1749" y="90"/>
                  <a:pt x="1749" y="98"/>
                </a:cubicBezTo>
                <a:cubicBezTo>
                  <a:pt x="1749" y="103"/>
                  <a:pt x="1750" y="107"/>
                  <a:pt x="1750" y="112"/>
                </a:cubicBezTo>
                <a:cubicBezTo>
                  <a:pt x="1749" y="115"/>
                  <a:pt x="1748" y="119"/>
                  <a:pt x="1747" y="122"/>
                </a:cubicBezTo>
                <a:cubicBezTo>
                  <a:pt x="1744" y="112"/>
                  <a:pt x="1741" y="103"/>
                  <a:pt x="1741" y="93"/>
                </a:cubicBezTo>
                <a:cubicBezTo>
                  <a:pt x="1741" y="82"/>
                  <a:pt x="1743" y="70"/>
                  <a:pt x="1747" y="60"/>
                </a:cubicBezTo>
                <a:cubicBezTo>
                  <a:pt x="1742" y="69"/>
                  <a:pt x="1740" y="84"/>
                  <a:pt x="1740" y="95"/>
                </a:cubicBezTo>
                <a:cubicBezTo>
                  <a:pt x="1740" y="96"/>
                  <a:pt x="1740" y="97"/>
                  <a:pt x="1740" y="98"/>
                </a:cubicBezTo>
                <a:cubicBezTo>
                  <a:pt x="1739" y="96"/>
                  <a:pt x="1739" y="96"/>
                  <a:pt x="1739" y="96"/>
                </a:cubicBezTo>
                <a:cubicBezTo>
                  <a:pt x="1739" y="95"/>
                  <a:pt x="1739" y="95"/>
                  <a:pt x="1739" y="95"/>
                </a:cubicBezTo>
                <a:cubicBezTo>
                  <a:pt x="1739" y="103"/>
                  <a:pt x="1738" y="111"/>
                  <a:pt x="1736" y="119"/>
                </a:cubicBezTo>
                <a:cubicBezTo>
                  <a:pt x="1735" y="116"/>
                  <a:pt x="1734" y="112"/>
                  <a:pt x="1733" y="109"/>
                </a:cubicBezTo>
                <a:cubicBezTo>
                  <a:pt x="1734" y="113"/>
                  <a:pt x="1735" y="117"/>
                  <a:pt x="1735" y="120"/>
                </a:cubicBezTo>
                <a:cubicBezTo>
                  <a:pt x="1735" y="123"/>
                  <a:pt x="1734" y="125"/>
                  <a:pt x="1734" y="127"/>
                </a:cubicBezTo>
                <a:cubicBezTo>
                  <a:pt x="1732" y="122"/>
                  <a:pt x="1730" y="116"/>
                  <a:pt x="1728" y="111"/>
                </a:cubicBezTo>
                <a:cubicBezTo>
                  <a:pt x="1728" y="109"/>
                  <a:pt x="1728" y="108"/>
                  <a:pt x="1727" y="107"/>
                </a:cubicBezTo>
                <a:cubicBezTo>
                  <a:pt x="1727" y="106"/>
                  <a:pt x="1727" y="104"/>
                  <a:pt x="1727" y="103"/>
                </a:cubicBezTo>
                <a:cubicBezTo>
                  <a:pt x="1727" y="104"/>
                  <a:pt x="1727" y="105"/>
                  <a:pt x="1727" y="105"/>
                </a:cubicBezTo>
                <a:cubicBezTo>
                  <a:pt x="1726" y="99"/>
                  <a:pt x="1724" y="93"/>
                  <a:pt x="1721" y="87"/>
                </a:cubicBezTo>
                <a:cubicBezTo>
                  <a:pt x="1722" y="84"/>
                  <a:pt x="1724" y="82"/>
                  <a:pt x="1726" y="80"/>
                </a:cubicBezTo>
                <a:cubicBezTo>
                  <a:pt x="1724" y="82"/>
                  <a:pt x="1722" y="84"/>
                  <a:pt x="1720" y="86"/>
                </a:cubicBezTo>
                <a:cubicBezTo>
                  <a:pt x="1718" y="81"/>
                  <a:pt x="1715" y="77"/>
                  <a:pt x="1712" y="73"/>
                </a:cubicBezTo>
                <a:cubicBezTo>
                  <a:pt x="1715" y="77"/>
                  <a:pt x="1717" y="83"/>
                  <a:pt x="1718" y="90"/>
                </a:cubicBezTo>
                <a:cubicBezTo>
                  <a:pt x="1716" y="94"/>
                  <a:pt x="1714" y="99"/>
                  <a:pt x="1714" y="103"/>
                </a:cubicBezTo>
                <a:cubicBezTo>
                  <a:pt x="1712" y="97"/>
                  <a:pt x="1710" y="91"/>
                  <a:pt x="1708" y="85"/>
                </a:cubicBezTo>
                <a:cubicBezTo>
                  <a:pt x="1710" y="91"/>
                  <a:pt x="1710" y="97"/>
                  <a:pt x="1710" y="103"/>
                </a:cubicBezTo>
                <a:cubicBezTo>
                  <a:pt x="1710" y="108"/>
                  <a:pt x="1709" y="114"/>
                  <a:pt x="1709" y="119"/>
                </a:cubicBezTo>
                <a:cubicBezTo>
                  <a:pt x="1707" y="111"/>
                  <a:pt x="1706" y="104"/>
                  <a:pt x="1706" y="96"/>
                </a:cubicBezTo>
                <a:cubicBezTo>
                  <a:pt x="1706" y="87"/>
                  <a:pt x="1710" y="73"/>
                  <a:pt x="1715" y="65"/>
                </a:cubicBezTo>
                <a:cubicBezTo>
                  <a:pt x="1706" y="76"/>
                  <a:pt x="1702" y="96"/>
                  <a:pt x="1702" y="108"/>
                </a:cubicBezTo>
                <a:cubicBezTo>
                  <a:pt x="1702" y="119"/>
                  <a:pt x="1705" y="130"/>
                  <a:pt x="1705" y="141"/>
                </a:cubicBezTo>
                <a:cubicBezTo>
                  <a:pt x="1705" y="146"/>
                  <a:pt x="1705" y="150"/>
                  <a:pt x="1704" y="154"/>
                </a:cubicBezTo>
                <a:cubicBezTo>
                  <a:pt x="1698" y="135"/>
                  <a:pt x="1703" y="113"/>
                  <a:pt x="1699" y="93"/>
                </a:cubicBezTo>
                <a:cubicBezTo>
                  <a:pt x="1696" y="79"/>
                  <a:pt x="1691" y="64"/>
                  <a:pt x="1685" y="51"/>
                </a:cubicBezTo>
                <a:cubicBezTo>
                  <a:pt x="1684" y="52"/>
                  <a:pt x="1684" y="54"/>
                  <a:pt x="1684" y="55"/>
                </a:cubicBezTo>
                <a:cubicBezTo>
                  <a:pt x="1691" y="76"/>
                  <a:pt x="1693" y="92"/>
                  <a:pt x="1694" y="105"/>
                </a:cubicBezTo>
                <a:cubicBezTo>
                  <a:pt x="1693" y="109"/>
                  <a:pt x="1692" y="114"/>
                  <a:pt x="1692" y="118"/>
                </a:cubicBezTo>
                <a:cubicBezTo>
                  <a:pt x="1690" y="101"/>
                  <a:pt x="1686" y="82"/>
                  <a:pt x="1677" y="75"/>
                </a:cubicBezTo>
                <a:cubicBezTo>
                  <a:pt x="1683" y="83"/>
                  <a:pt x="1685" y="97"/>
                  <a:pt x="1685" y="106"/>
                </a:cubicBezTo>
                <a:cubicBezTo>
                  <a:pt x="1685" y="106"/>
                  <a:pt x="1685" y="107"/>
                  <a:pt x="1685" y="107"/>
                </a:cubicBezTo>
                <a:cubicBezTo>
                  <a:pt x="1684" y="104"/>
                  <a:pt x="1683" y="101"/>
                  <a:pt x="1683" y="98"/>
                </a:cubicBezTo>
                <a:cubicBezTo>
                  <a:pt x="1683" y="105"/>
                  <a:pt x="1683" y="111"/>
                  <a:pt x="1684" y="118"/>
                </a:cubicBezTo>
                <a:cubicBezTo>
                  <a:pt x="1684" y="122"/>
                  <a:pt x="1683" y="126"/>
                  <a:pt x="1682" y="130"/>
                </a:cubicBezTo>
                <a:cubicBezTo>
                  <a:pt x="1681" y="124"/>
                  <a:pt x="1679" y="118"/>
                  <a:pt x="1678" y="113"/>
                </a:cubicBezTo>
                <a:cubicBezTo>
                  <a:pt x="1679" y="121"/>
                  <a:pt x="1681" y="128"/>
                  <a:pt x="1681" y="136"/>
                </a:cubicBezTo>
                <a:cubicBezTo>
                  <a:pt x="1680" y="140"/>
                  <a:pt x="1679" y="144"/>
                  <a:pt x="1679" y="148"/>
                </a:cubicBezTo>
                <a:cubicBezTo>
                  <a:pt x="1679" y="147"/>
                  <a:pt x="1678" y="147"/>
                  <a:pt x="1678" y="146"/>
                </a:cubicBezTo>
                <a:cubicBezTo>
                  <a:pt x="1679" y="129"/>
                  <a:pt x="1676" y="106"/>
                  <a:pt x="1669" y="91"/>
                </a:cubicBezTo>
                <a:cubicBezTo>
                  <a:pt x="1670" y="88"/>
                  <a:pt x="1670" y="85"/>
                  <a:pt x="1672" y="83"/>
                </a:cubicBezTo>
                <a:cubicBezTo>
                  <a:pt x="1670" y="85"/>
                  <a:pt x="1669" y="88"/>
                  <a:pt x="1668" y="90"/>
                </a:cubicBezTo>
                <a:cubicBezTo>
                  <a:pt x="1668" y="88"/>
                  <a:pt x="1667" y="87"/>
                  <a:pt x="1666" y="85"/>
                </a:cubicBezTo>
                <a:cubicBezTo>
                  <a:pt x="1667" y="87"/>
                  <a:pt x="1668" y="89"/>
                  <a:pt x="1668" y="91"/>
                </a:cubicBezTo>
                <a:cubicBezTo>
                  <a:pt x="1667" y="95"/>
                  <a:pt x="1666" y="98"/>
                  <a:pt x="1665" y="101"/>
                </a:cubicBezTo>
                <a:cubicBezTo>
                  <a:pt x="1664" y="94"/>
                  <a:pt x="1662" y="87"/>
                  <a:pt x="1659" y="79"/>
                </a:cubicBezTo>
                <a:cubicBezTo>
                  <a:pt x="1659" y="78"/>
                  <a:pt x="1659" y="76"/>
                  <a:pt x="1659" y="75"/>
                </a:cubicBezTo>
                <a:cubicBezTo>
                  <a:pt x="1659" y="76"/>
                  <a:pt x="1659" y="77"/>
                  <a:pt x="1658" y="78"/>
                </a:cubicBezTo>
                <a:cubicBezTo>
                  <a:pt x="1656" y="71"/>
                  <a:pt x="1653" y="64"/>
                  <a:pt x="1648" y="56"/>
                </a:cubicBezTo>
                <a:cubicBezTo>
                  <a:pt x="1648" y="66"/>
                  <a:pt x="1652" y="78"/>
                  <a:pt x="1655" y="90"/>
                </a:cubicBezTo>
                <a:cubicBezTo>
                  <a:pt x="1653" y="99"/>
                  <a:pt x="1653" y="108"/>
                  <a:pt x="1652" y="117"/>
                </a:cubicBezTo>
                <a:cubicBezTo>
                  <a:pt x="1651" y="112"/>
                  <a:pt x="1649" y="107"/>
                  <a:pt x="1648" y="103"/>
                </a:cubicBezTo>
                <a:cubicBezTo>
                  <a:pt x="1650" y="109"/>
                  <a:pt x="1648" y="132"/>
                  <a:pt x="1648" y="140"/>
                </a:cubicBezTo>
                <a:cubicBezTo>
                  <a:pt x="1648" y="144"/>
                  <a:pt x="1648" y="147"/>
                  <a:pt x="1648" y="151"/>
                </a:cubicBezTo>
                <a:cubicBezTo>
                  <a:pt x="1648" y="151"/>
                  <a:pt x="1648" y="151"/>
                  <a:pt x="1648" y="151"/>
                </a:cubicBezTo>
                <a:cubicBezTo>
                  <a:pt x="1648" y="144"/>
                  <a:pt x="1647" y="137"/>
                  <a:pt x="1645" y="129"/>
                </a:cubicBezTo>
                <a:cubicBezTo>
                  <a:pt x="1643" y="119"/>
                  <a:pt x="1642" y="110"/>
                  <a:pt x="1643" y="100"/>
                </a:cubicBezTo>
                <a:cubicBezTo>
                  <a:pt x="1642" y="107"/>
                  <a:pt x="1642" y="113"/>
                  <a:pt x="1642" y="119"/>
                </a:cubicBezTo>
                <a:cubicBezTo>
                  <a:pt x="1640" y="114"/>
                  <a:pt x="1638" y="108"/>
                  <a:pt x="1636" y="103"/>
                </a:cubicBezTo>
                <a:cubicBezTo>
                  <a:pt x="1636" y="99"/>
                  <a:pt x="1637" y="95"/>
                  <a:pt x="1639" y="90"/>
                </a:cubicBezTo>
                <a:cubicBezTo>
                  <a:pt x="1637" y="94"/>
                  <a:pt x="1636" y="98"/>
                  <a:pt x="1635" y="102"/>
                </a:cubicBezTo>
                <a:cubicBezTo>
                  <a:pt x="1632" y="97"/>
                  <a:pt x="1630" y="93"/>
                  <a:pt x="1627" y="89"/>
                </a:cubicBezTo>
                <a:cubicBezTo>
                  <a:pt x="1630" y="93"/>
                  <a:pt x="1630" y="99"/>
                  <a:pt x="1630" y="103"/>
                </a:cubicBezTo>
                <a:cubicBezTo>
                  <a:pt x="1630" y="104"/>
                  <a:pt x="1631" y="109"/>
                  <a:pt x="1631" y="115"/>
                </a:cubicBezTo>
                <a:cubicBezTo>
                  <a:pt x="1630" y="120"/>
                  <a:pt x="1630" y="124"/>
                  <a:pt x="1629" y="129"/>
                </a:cubicBezTo>
                <a:cubicBezTo>
                  <a:pt x="1628" y="125"/>
                  <a:pt x="1627" y="122"/>
                  <a:pt x="1627" y="119"/>
                </a:cubicBezTo>
                <a:cubicBezTo>
                  <a:pt x="1627" y="115"/>
                  <a:pt x="1627" y="108"/>
                  <a:pt x="1626" y="105"/>
                </a:cubicBezTo>
                <a:cubicBezTo>
                  <a:pt x="1625" y="108"/>
                  <a:pt x="1625" y="110"/>
                  <a:pt x="1625" y="113"/>
                </a:cubicBezTo>
                <a:cubicBezTo>
                  <a:pt x="1624" y="109"/>
                  <a:pt x="1623" y="106"/>
                  <a:pt x="1623" y="103"/>
                </a:cubicBezTo>
                <a:cubicBezTo>
                  <a:pt x="1624" y="97"/>
                  <a:pt x="1625" y="90"/>
                  <a:pt x="1628" y="84"/>
                </a:cubicBezTo>
                <a:cubicBezTo>
                  <a:pt x="1625" y="90"/>
                  <a:pt x="1623" y="95"/>
                  <a:pt x="1622" y="101"/>
                </a:cubicBezTo>
                <a:cubicBezTo>
                  <a:pt x="1617" y="86"/>
                  <a:pt x="1614" y="83"/>
                  <a:pt x="1609" y="78"/>
                </a:cubicBezTo>
                <a:cubicBezTo>
                  <a:pt x="1616" y="84"/>
                  <a:pt x="1619" y="97"/>
                  <a:pt x="1620" y="107"/>
                </a:cubicBezTo>
                <a:cubicBezTo>
                  <a:pt x="1619" y="114"/>
                  <a:pt x="1617" y="120"/>
                  <a:pt x="1616" y="126"/>
                </a:cubicBezTo>
                <a:cubicBezTo>
                  <a:pt x="1615" y="121"/>
                  <a:pt x="1614" y="115"/>
                  <a:pt x="1612" y="109"/>
                </a:cubicBezTo>
                <a:cubicBezTo>
                  <a:pt x="1613" y="106"/>
                  <a:pt x="1613" y="103"/>
                  <a:pt x="1614" y="100"/>
                </a:cubicBezTo>
                <a:cubicBezTo>
                  <a:pt x="1613" y="102"/>
                  <a:pt x="1613" y="104"/>
                  <a:pt x="1612" y="108"/>
                </a:cubicBezTo>
                <a:cubicBezTo>
                  <a:pt x="1611" y="106"/>
                  <a:pt x="1610" y="103"/>
                  <a:pt x="1610" y="101"/>
                </a:cubicBezTo>
                <a:cubicBezTo>
                  <a:pt x="1610" y="100"/>
                  <a:pt x="1610" y="99"/>
                  <a:pt x="1611" y="98"/>
                </a:cubicBezTo>
                <a:cubicBezTo>
                  <a:pt x="1610" y="99"/>
                  <a:pt x="1610" y="100"/>
                  <a:pt x="1610" y="101"/>
                </a:cubicBezTo>
                <a:cubicBezTo>
                  <a:pt x="1607" y="94"/>
                  <a:pt x="1604" y="87"/>
                  <a:pt x="1600" y="81"/>
                </a:cubicBezTo>
                <a:cubicBezTo>
                  <a:pt x="1604" y="88"/>
                  <a:pt x="1605" y="99"/>
                  <a:pt x="1605" y="106"/>
                </a:cubicBezTo>
                <a:cubicBezTo>
                  <a:pt x="1605" y="111"/>
                  <a:pt x="1604" y="115"/>
                  <a:pt x="1604" y="120"/>
                </a:cubicBezTo>
                <a:cubicBezTo>
                  <a:pt x="1602" y="126"/>
                  <a:pt x="1600" y="133"/>
                  <a:pt x="1599" y="139"/>
                </a:cubicBezTo>
                <a:cubicBezTo>
                  <a:pt x="1599" y="137"/>
                  <a:pt x="1599" y="136"/>
                  <a:pt x="1599" y="135"/>
                </a:cubicBezTo>
                <a:cubicBezTo>
                  <a:pt x="1600" y="127"/>
                  <a:pt x="1600" y="120"/>
                  <a:pt x="1601" y="113"/>
                </a:cubicBezTo>
                <a:cubicBezTo>
                  <a:pt x="1600" y="117"/>
                  <a:pt x="1600" y="123"/>
                  <a:pt x="1599" y="129"/>
                </a:cubicBezTo>
                <a:cubicBezTo>
                  <a:pt x="1599" y="120"/>
                  <a:pt x="1599" y="111"/>
                  <a:pt x="1597" y="103"/>
                </a:cubicBezTo>
                <a:cubicBezTo>
                  <a:pt x="1598" y="101"/>
                  <a:pt x="1599" y="100"/>
                  <a:pt x="1599" y="99"/>
                </a:cubicBezTo>
                <a:cubicBezTo>
                  <a:pt x="1599" y="100"/>
                  <a:pt x="1598" y="101"/>
                  <a:pt x="1597" y="102"/>
                </a:cubicBezTo>
                <a:cubicBezTo>
                  <a:pt x="1595" y="88"/>
                  <a:pt x="1591" y="75"/>
                  <a:pt x="1582" y="60"/>
                </a:cubicBezTo>
                <a:cubicBezTo>
                  <a:pt x="1582" y="61"/>
                  <a:pt x="1582" y="61"/>
                  <a:pt x="1582" y="61"/>
                </a:cubicBezTo>
                <a:cubicBezTo>
                  <a:pt x="1582" y="76"/>
                  <a:pt x="1592" y="94"/>
                  <a:pt x="1592" y="111"/>
                </a:cubicBezTo>
                <a:cubicBezTo>
                  <a:pt x="1591" y="115"/>
                  <a:pt x="1590" y="120"/>
                  <a:pt x="1589" y="125"/>
                </a:cubicBezTo>
                <a:cubicBezTo>
                  <a:pt x="1585" y="109"/>
                  <a:pt x="1578" y="94"/>
                  <a:pt x="1567" y="83"/>
                </a:cubicBezTo>
                <a:cubicBezTo>
                  <a:pt x="1574" y="90"/>
                  <a:pt x="1578" y="101"/>
                  <a:pt x="1580" y="111"/>
                </a:cubicBezTo>
                <a:cubicBezTo>
                  <a:pt x="1579" y="111"/>
                  <a:pt x="1579" y="110"/>
                  <a:pt x="1579" y="109"/>
                </a:cubicBezTo>
                <a:cubicBezTo>
                  <a:pt x="1579" y="117"/>
                  <a:pt x="1580" y="126"/>
                  <a:pt x="1580" y="134"/>
                </a:cubicBezTo>
                <a:cubicBezTo>
                  <a:pt x="1580" y="136"/>
                  <a:pt x="1580" y="138"/>
                  <a:pt x="1580" y="140"/>
                </a:cubicBezTo>
                <a:cubicBezTo>
                  <a:pt x="1577" y="127"/>
                  <a:pt x="1576" y="113"/>
                  <a:pt x="1572" y="100"/>
                </a:cubicBezTo>
                <a:cubicBezTo>
                  <a:pt x="1574" y="109"/>
                  <a:pt x="1574" y="123"/>
                  <a:pt x="1574" y="135"/>
                </a:cubicBezTo>
                <a:cubicBezTo>
                  <a:pt x="1575" y="138"/>
                  <a:pt x="1575" y="141"/>
                  <a:pt x="1575" y="144"/>
                </a:cubicBezTo>
                <a:cubicBezTo>
                  <a:pt x="1575" y="143"/>
                  <a:pt x="1575" y="142"/>
                  <a:pt x="1575" y="142"/>
                </a:cubicBezTo>
                <a:cubicBezTo>
                  <a:pt x="1574" y="139"/>
                  <a:pt x="1574" y="137"/>
                  <a:pt x="1574" y="135"/>
                </a:cubicBezTo>
                <a:cubicBezTo>
                  <a:pt x="1574" y="130"/>
                  <a:pt x="1573" y="125"/>
                  <a:pt x="1572" y="120"/>
                </a:cubicBezTo>
                <a:cubicBezTo>
                  <a:pt x="1572" y="119"/>
                  <a:pt x="1572" y="119"/>
                  <a:pt x="1572" y="118"/>
                </a:cubicBezTo>
                <a:cubicBezTo>
                  <a:pt x="1572" y="119"/>
                  <a:pt x="1572" y="119"/>
                  <a:pt x="1572" y="120"/>
                </a:cubicBezTo>
                <a:cubicBezTo>
                  <a:pt x="1571" y="116"/>
                  <a:pt x="1569" y="112"/>
                  <a:pt x="1568" y="108"/>
                </a:cubicBezTo>
                <a:cubicBezTo>
                  <a:pt x="1569" y="106"/>
                  <a:pt x="1569" y="105"/>
                  <a:pt x="1570" y="103"/>
                </a:cubicBezTo>
                <a:cubicBezTo>
                  <a:pt x="1569" y="105"/>
                  <a:pt x="1568" y="106"/>
                  <a:pt x="1568" y="107"/>
                </a:cubicBezTo>
                <a:cubicBezTo>
                  <a:pt x="1561" y="91"/>
                  <a:pt x="1551" y="76"/>
                  <a:pt x="1534" y="63"/>
                </a:cubicBezTo>
                <a:cubicBezTo>
                  <a:pt x="1540" y="68"/>
                  <a:pt x="1544" y="74"/>
                  <a:pt x="1548" y="79"/>
                </a:cubicBezTo>
                <a:cubicBezTo>
                  <a:pt x="1547" y="81"/>
                  <a:pt x="1545" y="85"/>
                  <a:pt x="1542" y="90"/>
                </a:cubicBezTo>
                <a:cubicBezTo>
                  <a:pt x="1542" y="90"/>
                  <a:pt x="1542" y="90"/>
                  <a:pt x="1542" y="90"/>
                </a:cubicBezTo>
                <a:cubicBezTo>
                  <a:pt x="1542" y="90"/>
                  <a:pt x="1542" y="90"/>
                  <a:pt x="1542" y="90"/>
                </a:cubicBezTo>
                <a:cubicBezTo>
                  <a:pt x="1540" y="94"/>
                  <a:pt x="1538" y="98"/>
                  <a:pt x="1536" y="103"/>
                </a:cubicBezTo>
                <a:cubicBezTo>
                  <a:pt x="1535" y="100"/>
                  <a:pt x="1535" y="98"/>
                  <a:pt x="1534" y="96"/>
                </a:cubicBezTo>
                <a:cubicBezTo>
                  <a:pt x="1534" y="99"/>
                  <a:pt x="1535" y="103"/>
                  <a:pt x="1535" y="106"/>
                </a:cubicBezTo>
                <a:cubicBezTo>
                  <a:pt x="1534" y="108"/>
                  <a:pt x="1533" y="111"/>
                  <a:pt x="1532" y="113"/>
                </a:cubicBezTo>
                <a:cubicBezTo>
                  <a:pt x="1531" y="111"/>
                  <a:pt x="1531" y="109"/>
                  <a:pt x="1530" y="107"/>
                </a:cubicBezTo>
                <a:cubicBezTo>
                  <a:pt x="1531" y="100"/>
                  <a:pt x="1532" y="93"/>
                  <a:pt x="1532" y="88"/>
                </a:cubicBezTo>
                <a:cubicBezTo>
                  <a:pt x="1532" y="87"/>
                  <a:pt x="1532" y="87"/>
                  <a:pt x="1532" y="87"/>
                </a:cubicBezTo>
                <a:cubicBezTo>
                  <a:pt x="1530" y="92"/>
                  <a:pt x="1529" y="97"/>
                  <a:pt x="1528" y="102"/>
                </a:cubicBezTo>
                <a:cubicBezTo>
                  <a:pt x="1525" y="96"/>
                  <a:pt x="1523" y="90"/>
                  <a:pt x="1520" y="84"/>
                </a:cubicBezTo>
                <a:cubicBezTo>
                  <a:pt x="1523" y="90"/>
                  <a:pt x="1525" y="97"/>
                  <a:pt x="1527" y="104"/>
                </a:cubicBezTo>
                <a:cubicBezTo>
                  <a:pt x="1526" y="108"/>
                  <a:pt x="1526" y="111"/>
                  <a:pt x="1525" y="115"/>
                </a:cubicBezTo>
                <a:cubicBezTo>
                  <a:pt x="1523" y="110"/>
                  <a:pt x="1521" y="106"/>
                  <a:pt x="1519" y="102"/>
                </a:cubicBezTo>
                <a:cubicBezTo>
                  <a:pt x="1521" y="107"/>
                  <a:pt x="1522" y="114"/>
                  <a:pt x="1523" y="121"/>
                </a:cubicBezTo>
                <a:cubicBezTo>
                  <a:pt x="1522" y="126"/>
                  <a:pt x="1520" y="131"/>
                  <a:pt x="1519" y="135"/>
                </a:cubicBezTo>
                <a:cubicBezTo>
                  <a:pt x="1517" y="132"/>
                  <a:pt x="1516" y="129"/>
                  <a:pt x="1515" y="125"/>
                </a:cubicBezTo>
                <a:cubicBezTo>
                  <a:pt x="1516" y="118"/>
                  <a:pt x="1517" y="111"/>
                  <a:pt x="1518" y="104"/>
                </a:cubicBezTo>
                <a:cubicBezTo>
                  <a:pt x="1517" y="109"/>
                  <a:pt x="1515" y="114"/>
                  <a:pt x="1513" y="120"/>
                </a:cubicBezTo>
                <a:cubicBezTo>
                  <a:pt x="1512" y="115"/>
                  <a:pt x="1511" y="111"/>
                  <a:pt x="1510" y="107"/>
                </a:cubicBezTo>
                <a:cubicBezTo>
                  <a:pt x="1510" y="103"/>
                  <a:pt x="1511" y="98"/>
                  <a:pt x="1511" y="94"/>
                </a:cubicBezTo>
                <a:cubicBezTo>
                  <a:pt x="1511" y="91"/>
                  <a:pt x="1510" y="88"/>
                  <a:pt x="1510" y="85"/>
                </a:cubicBezTo>
                <a:cubicBezTo>
                  <a:pt x="1509" y="89"/>
                  <a:pt x="1508" y="93"/>
                  <a:pt x="1507" y="99"/>
                </a:cubicBezTo>
                <a:cubicBezTo>
                  <a:pt x="1504" y="91"/>
                  <a:pt x="1500" y="84"/>
                  <a:pt x="1495" y="77"/>
                </a:cubicBezTo>
                <a:cubicBezTo>
                  <a:pt x="1498" y="86"/>
                  <a:pt x="1502" y="95"/>
                  <a:pt x="1505" y="104"/>
                </a:cubicBezTo>
                <a:cubicBezTo>
                  <a:pt x="1505" y="106"/>
                  <a:pt x="1505" y="107"/>
                  <a:pt x="1505" y="109"/>
                </a:cubicBezTo>
                <a:cubicBezTo>
                  <a:pt x="1504" y="107"/>
                  <a:pt x="1503" y="105"/>
                  <a:pt x="1502" y="103"/>
                </a:cubicBezTo>
                <a:cubicBezTo>
                  <a:pt x="1502" y="103"/>
                  <a:pt x="1502" y="102"/>
                  <a:pt x="1502" y="102"/>
                </a:cubicBezTo>
                <a:cubicBezTo>
                  <a:pt x="1502" y="102"/>
                  <a:pt x="1502" y="103"/>
                  <a:pt x="1502" y="103"/>
                </a:cubicBezTo>
                <a:cubicBezTo>
                  <a:pt x="1497" y="94"/>
                  <a:pt x="1492" y="86"/>
                  <a:pt x="1485" y="79"/>
                </a:cubicBezTo>
                <a:cubicBezTo>
                  <a:pt x="1487" y="75"/>
                  <a:pt x="1489" y="71"/>
                  <a:pt x="1491" y="68"/>
                </a:cubicBezTo>
                <a:cubicBezTo>
                  <a:pt x="1489" y="69"/>
                  <a:pt x="1486" y="73"/>
                  <a:pt x="1484" y="77"/>
                </a:cubicBezTo>
                <a:cubicBezTo>
                  <a:pt x="1480" y="73"/>
                  <a:pt x="1476" y="69"/>
                  <a:pt x="1471" y="65"/>
                </a:cubicBezTo>
                <a:cubicBezTo>
                  <a:pt x="1476" y="70"/>
                  <a:pt x="1480" y="75"/>
                  <a:pt x="1483" y="79"/>
                </a:cubicBezTo>
                <a:cubicBezTo>
                  <a:pt x="1480" y="86"/>
                  <a:pt x="1477" y="96"/>
                  <a:pt x="1474" y="105"/>
                </a:cubicBezTo>
                <a:cubicBezTo>
                  <a:pt x="1471" y="99"/>
                  <a:pt x="1467" y="94"/>
                  <a:pt x="1464" y="88"/>
                </a:cubicBezTo>
                <a:cubicBezTo>
                  <a:pt x="1464" y="87"/>
                  <a:pt x="1464" y="86"/>
                  <a:pt x="1465" y="85"/>
                </a:cubicBezTo>
                <a:cubicBezTo>
                  <a:pt x="1464" y="86"/>
                  <a:pt x="1464" y="87"/>
                  <a:pt x="1464" y="88"/>
                </a:cubicBezTo>
                <a:cubicBezTo>
                  <a:pt x="1463" y="87"/>
                  <a:pt x="1462" y="86"/>
                  <a:pt x="1461" y="85"/>
                </a:cubicBezTo>
                <a:cubicBezTo>
                  <a:pt x="1462" y="86"/>
                  <a:pt x="1463" y="87"/>
                  <a:pt x="1463" y="88"/>
                </a:cubicBezTo>
                <a:cubicBezTo>
                  <a:pt x="1462" y="91"/>
                  <a:pt x="1461" y="93"/>
                  <a:pt x="1460" y="95"/>
                </a:cubicBezTo>
                <a:cubicBezTo>
                  <a:pt x="1459" y="94"/>
                  <a:pt x="1459" y="92"/>
                  <a:pt x="1458" y="91"/>
                </a:cubicBezTo>
                <a:cubicBezTo>
                  <a:pt x="1459" y="92"/>
                  <a:pt x="1459" y="94"/>
                  <a:pt x="1460" y="95"/>
                </a:cubicBezTo>
                <a:cubicBezTo>
                  <a:pt x="1456" y="103"/>
                  <a:pt x="1453" y="112"/>
                  <a:pt x="1451" y="121"/>
                </a:cubicBezTo>
                <a:cubicBezTo>
                  <a:pt x="1450" y="112"/>
                  <a:pt x="1449" y="103"/>
                  <a:pt x="1449" y="97"/>
                </a:cubicBezTo>
                <a:cubicBezTo>
                  <a:pt x="1447" y="100"/>
                  <a:pt x="1446" y="105"/>
                  <a:pt x="1445" y="110"/>
                </a:cubicBezTo>
                <a:cubicBezTo>
                  <a:pt x="1445" y="92"/>
                  <a:pt x="1444" y="61"/>
                  <a:pt x="1442" y="57"/>
                </a:cubicBezTo>
                <a:cubicBezTo>
                  <a:pt x="1441" y="79"/>
                  <a:pt x="1442" y="100"/>
                  <a:pt x="1442" y="122"/>
                </a:cubicBezTo>
                <a:cubicBezTo>
                  <a:pt x="1442" y="123"/>
                  <a:pt x="1442" y="124"/>
                  <a:pt x="1442" y="125"/>
                </a:cubicBezTo>
                <a:cubicBezTo>
                  <a:pt x="1440" y="114"/>
                  <a:pt x="1436" y="103"/>
                  <a:pt x="1431" y="94"/>
                </a:cubicBezTo>
                <a:cubicBezTo>
                  <a:pt x="1430" y="89"/>
                  <a:pt x="1430" y="84"/>
                  <a:pt x="1431" y="80"/>
                </a:cubicBezTo>
                <a:cubicBezTo>
                  <a:pt x="1430" y="83"/>
                  <a:pt x="1429" y="87"/>
                  <a:pt x="1428" y="90"/>
                </a:cubicBezTo>
                <a:cubicBezTo>
                  <a:pt x="1426" y="88"/>
                  <a:pt x="1424" y="85"/>
                  <a:pt x="1422" y="83"/>
                </a:cubicBezTo>
                <a:cubicBezTo>
                  <a:pt x="1424" y="86"/>
                  <a:pt x="1426" y="89"/>
                  <a:pt x="1428" y="92"/>
                </a:cubicBezTo>
                <a:cubicBezTo>
                  <a:pt x="1427" y="96"/>
                  <a:pt x="1426" y="100"/>
                  <a:pt x="1426" y="103"/>
                </a:cubicBezTo>
                <a:cubicBezTo>
                  <a:pt x="1425" y="102"/>
                  <a:pt x="1425" y="101"/>
                  <a:pt x="1425" y="100"/>
                </a:cubicBezTo>
                <a:cubicBezTo>
                  <a:pt x="1425" y="101"/>
                  <a:pt x="1425" y="102"/>
                  <a:pt x="1426" y="104"/>
                </a:cubicBezTo>
                <a:cubicBezTo>
                  <a:pt x="1425" y="106"/>
                  <a:pt x="1425" y="109"/>
                  <a:pt x="1424" y="111"/>
                </a:cubicBezTo>
                <a:cubicBezTo>
                  <a:pt x="1422" y="107"/>
                  <a:pt x="1421" y="103"/>
                  <a:pt x="1419" y="99"/>
                </a:cubicBezTo>
                <a:cubicBezTo>
                  <a:pt x="1418" y="91"/>
                  <a:pt x="1418" y="82"/>
                  <a:pt x="1419" y="74"/>
                </a:cubicBezTo>
                <a:cubicBezTo>
                  <a:pt x="1418" y="80"/>
                  <a:pt x="1416" y="86"/>
                  <a:pt x="1415" y="92"/>
                </a:cubicBezTo>
                <a:cubicBezTo>
                  <a:pt x="1414" y="91"/>
                  <a:pt x="1413" y="89"/>
                  <a:pt x="1412" y="88"/>
                </a:cubicBezTo>
                <a:cubicBezTo>
                  <a:pt x="1413" y="89"/>
                  <a:pt x="1414" y="91"/>
                  <a:pt x="1415" y="93"/>
                </a:cubicBezTo>
                <a:cubicBezTo>
                  <a:pt x="1414" y="95"/>
                  <a:pt x="1414" y="97"/>
                  <a:pt x="1414" y="98"/>
                </a:cubicBezTo>
                <a:cubicBezTo>
                  <a:pt x="1411" y="93"/>
                  <a:pt x="1409" y="88"/>
                  <a:pt x="1405" y="84"/>
                </a:cubicBezTo>
                <a:cubicBezTo>
                  <a:pt x="1408" y="88"/>
                  <a:pt x="1410" y="95"/>
                  <a:pt x="1413" y="103"/>
                </a:cubicBezTo>
                <a:cubicBezTo>
                  <a:pt x="1412" y="106"/>
                  <a:pt x="1411" y="110"/>
                  <a:pt x="1411" y="113"/>
                </a:cubicBezTo>
                <a:cubicBezTo>
                  <a:pt x="1408" y="108"/>
                  <a:pt x="1406" y="102"/>
                  <a:pt x="1403" y="96"/>
                </a:cubicBezTo>
                <a:cubicBezTo>
                  <a:pt x="1403" y="91"/>
                  <a:pt x="1404" y="86"/>
                  <a:pt x="1405" y="83"/>
                </a:cubicBezTo>
                <a:cubicBezTo>
                  <a:pt x="1404" y="87"/>
                  <a:pt x="1403" y="90"/>
                  <a:pt x="1401" y="93"/>
                </a:cubicBezTo>
                <a:cubicBezTo>
                  <a:pt x="1396" y="83"/>
                  <a:pt x="1389" y="74"/>
                  <a:pt x="1380" y="64"/>
                </a:cubicBezTo>
                <a:cubicBezTo>
                  <a:pt x="1389" y="74"/>
                  <a:pt x="1395" y="86"/>
                  <a:pt x="1400" y="97"/>
                </a:cubicBezTo>
                <a:cubicBezTo>
                  <a:pt x="1399" y="99"/>
                  <a:pt x="1399" y="101"/>
                  <a:pt x="1398" y="103"/>
                </a:cubicBezTo>
                <a:cubicBezTo>
                  <a:pt x="1397" y="98"/>
                  <a:pt x="1396" y="93"/>
                  <a:pt x="1394" y="88"/>
                </a:cubicBezTo>
                <a:cubicBezTo>
                  <a:pt x="1394" y="91"/>
                  <a:pt x="1395" y="98"/>
                  <a:pt x="1397" y="106"/>
                </a:cubicBezTo>
                <a:cubicBezTo>
                  <a:pt x="1397" y="108"/>
                  <a:pt x="1396" y="109"/>
                  <a:pt x="1396" y="110"/>
                </a:cubicBezTo>
                <a:cubicBezTo>
                  <a:pt x="1390" y="97"/>
                  <a:pt x="1383" y="83"/>
                  <a:pt x="1372" y="72"/>
                </a:cubicBezTo>
                <a:cubicBezTo>
                  <a:pt x="1370" y="61"/>
                  <a:pt x="1368" y="51"/>
                  <a:pt x="1366" y="41"/>
                </a:cubicBezTo>
                <a:cubicBezTo>
                  <a:pt x="1366" y="48"/>
                  <a:pt x="1366" y="55"/>
                  <a:pt x="1366" y="61"/>
                </a:cubicBezTo>
                <a:cubicBezTo>
                  <a:pt x="1366" y="63"/>
                  <a:pt x="1366" y="64"/>
                  <a:pt x="1366" y="66"/>
                </a:cubicBezTo>
                <a:cubicBezTo>
                  <a:pt x="1365" y="65"/>
                  <a:pt x="1365" y="65"/>
                  <a:pt x="1365" y="65"/>
                </a:cubicBezTo>
                <a:cubicBezTo>
                  <a:pt x="1365" y="65"/>
                  <a:pt x="1365" y="65"/>
                  <a:pt x="1366" y="66"/>
                </a:cubicBezTo>
                <a:cubicBezTo>
                  <a:pt x="1366" y="75"/>
                  <a:pt x="1367" y="85"/>
                  <a:pt x="1367" y="94"/>
                </a:cubicBezTo>
                <a:cubicBezTo>
                  <a:pt x="1365" y="88"/>
                  <a:pt x="1362" y="81"/>
                  <a:pt x="1358" y="75"/>
                </a:cubicBezTo>
                <a:cubicBezTo>
                  <a:pt x="1358" y="75"/>
                  <a:pt x="1358" y="75"/>
                  <a:pt x="1358" y="75"/>
                </a:cubicBezTo>
                <a:cubicBezTo>
                  <a:pt x="1358" y="75"/>
                  <a:pt x="1358" y="75"/>
                  <a:pt x="1358" y="75"/>
                </a:cubicBezTo>
                <a:cubicBezTo>
                  <a:pt x="1353" y="67"/>
                  <a:pt x="1346" y="59"/>
                  <a:pt x="1336" y="50"/>
                </a:cubicBezTo>
                <a:cubicBezTo>
                  <a:pt x="1339" y="54"/>
                  <a:pt x="1341" y="58"/>
                  <a:pt x="1343" y="61"/>
                </a:cubicBezTo>
                <a:cubicBezTo>
                  <a:pt x="1342" y="64"/>
                  <a:pt x="1342" y="68"/>
                  <a:pt x="1341" y="73"/>
                </a:cubicBezTo>
                <a:cubicBezTo>
                  <a:pt x="1339" y="70"/>
                  <a:pt x="1336" y="67"/>
                  <a:pt x="1334" y="65"/>
                </a:cubicBezTo>
                <a:cubicBezTo>
                  <a:pt x="1334" y="64"/>
                  <a:pt x="1334" y="64"/>
                  <a:pt x="1334" y="64"/>
                </a:cubicBezTo>
                <a:cubicBezTo>
                  <a:pt x="1334" y="64"/>
                  <a:pt x="1334" y="64"/>
                  <a:pt x="1334" y="64"/>
                </a:cubicBezTo>
                <a:cubicBezTo>
                  <a:pt x="1332" y="62"/>
                  <a:pt x="1330" y="61"/>
                  <a:pt x="1328" y="59"/>
                </a:cubicBezTo>
                <a:cubicBezTo>
                  <a:pt x="1330" y="61"/>
                  <a:pt x="1332" y="63"/>
                  <a:pt x="1333" y="65"/>
                </a:cubicBezTo>
                <a:cubicBezTo>
                  <a:pt x="1332" y="67"/>
                  <a:pt x="1330" y="69"/>
                  <a:pt x="1329" y="72"/>
                </a:cubicBezTo>
                <a:cubicBezTo>
                  <a:pt x="1328" y="67"/>
                  <a:pt x="1328" y="61"/>
                  <a:pt x="1327" y="56"/>
                </a:cubicBezTo>
                <a:cubicBezTo>
                  <a:pt x="1328" y="54"/>
                  <a:pt x="1329" y="53"/>
                  <a:pt x="1330" y="51"/>
                </a:cubicBezTo>
                <a:cubicBezTo>
                  <a:pt x="1329" y="52"/>
                  <a:pt x="1328" y="53"/>
                  <a:pt x="1327" y="55"/>
                </a:cubicBezTo>
                <a:cubicBezTo>
                  <a:pt x="1325" y="45"/>
                  <a:pt x="1323" y="35"/>
                  <a:pt x="1320" y="26"/>
                </a:cubicBezTo>
                <a:cubicBezTo>
                  <a:pt x="1319" y="30"/>
                  <a:pt x="1319" y="34"/>
                  <a:pt x="1319" y="37"/>
                </a:cubicBezTo>
                <a:cubicBezTo>
                  <a:pt x="1319" y="45"/>
                  <a:pt x="1320" y="53"/>
                  <a:pt x="1321" y="60"/>
                </a:cubicBezTo>
                <a:cubicBezTo>
                  <a:pt x="1317" y="65"/>
                  <a:pt x="1313" y="69"/>
                  <a:pt x="1308" y="75"/>
                </a:cubicBezTo>
                <a:cubicBezTo>
                  <a:pt x="1308" y="72"/>
                  <a:pt x="1307" y="70"/>
                  <a:pt x="1306" y="67"/>
                </a:cubicBezTo>
                <a:cubicBezTo>
                  <a:pt x="1306" y="70"/>
                  <a:pt x="1307" y="73"/>
                  <a:pt x="1307" y="76"/>
                </a:cubicBezTo>
                <a:cubicBezTo>
                  <a:pt x="1306" y="77"/>
                  <a:pt x="1306" y="78"/>
                  <a:pt x="1306" y="78"/>
                </a:cubicBezTo>
                <a:cubicBezTo>
                  <a:pt x="1304" y="75"/>
                  <a:pt x="1302" y="72"/>
                  <a:pt x="1300" y="68"/>
                </a:cubicBezTo>
                <a:cubicBezTo>
                  <a:pt x="1300" y="65"/>
                  <a:pt x="1301" y="63"/>
                  <a:pt x="1301" y="62"/>
                </a:cubicBezTo>
                <a:cubicBezTo>
                  <a:pt x="1300" y="63"/>
                  <a:pt x="1299" y="65"/>
                  <a:pt x="1298" y="67"/>
                </a:cubicBezTo>
                <a:cubicBezTo>
                  <a:pt x="1292" y="57"/>
                  <a:pt x="1283" y="47"/>
                  <a:pt x="1270" y="34"/>
                </a:cubicBezTo>
                <a:cubicBezTo>
                  <a:pt x="1283" y="49"/>
                  <a:pt x="1291" y="60"/>
                  <a:pt x="1298" y="69"/>
                </a:cubicBezTo>
                <a:cubicBezTo>
                  <a:pt x="1297" y="72"/>
                  <a:pt x="1296" y="75"/>
                  <a:pt x="1296" y="79"/>
                </a:cubicBezTo>
                <a:cubicBezTo>
                  <a:pt x="1290" y="68"/>
                  <a:pt x="1282" y="58"/>
                  <a:pt x="1270" y="52"/>
                </a:cubicBezTo>
                <a:cubicBezTo>
                  <a:pt x="1284" y="60"/>
                  <a:pt x="1291" y="72"/>
                  <a:pt x="1296" y="84"/>
                </a:cubicBezTo>
                <a:cubicBezTo>
                  <a:pt x="1296" y="86"/>
                  <a:pt x="1296" y="89"/>
                  <a:pt x="1296" y="92"/>
                </a:cubicBezTo>
                <a:cubicBezTo>
                  <a:pt x="1294" y="94"/>
                  <a:pt x="1292" y="97"/>
                  <a:pt x="1290" y="100"/>
                </a:cubicBezTo>
                <a:cubicBezTo>
                  <a:pt x="1289" y="96"/>
                  <a:pt x="1289" y="93"/>
                  <a:pt x="1288" y="90"/>
                </a:cubicBezTo>
                <a:cubicBezTo>
                  <a:pt x="1289" y="93"/>
                  <a:pt x="1289" y="97"/>
                  <a:pt x="1289" y="101"/>
                </a:cubicBezTo>
                <a:cubicBezTo>
                  <a:pt x="1288" y="102"/>
                  <a:pt x="1288" y="104"/>
                  <a:pt x="1287" y="105"/>
                </a:cubicBezTo>
                <a:cubicBezTo>
                  <a:pt x="1286" y="104"/>
                  <a:pt x="1286" y="103"/>
                  <a:pt x="1285" y="102"/>
                </a:cubicBezTo>
                <a:cubicBezTo>
                  <a:pt x="1284" y="97"/>
                  <a:pt x="1283" y="93"/>
                  <a:pt x="1282" y="88"/>
                </a:cubicBezTo>
                <a:cubicBezTo>
                  <a:pt x="1283" y="84"/>
                  <a:pt x="1284" y="79"/>
                  <a:pt x="1284" y="75"/>
                </a:cubicBezTo>
                <a:cubicBezTo>
                  <a:pt x="1283" y="78"/>
                  <a:pt x="1282" y="80"/>
                  <a:pt x="1281" y="83"/>
                </a:cubicBezTo>
                <a:cubicBezTo>
                  <a:pt x="1280" y="81"/>
                  <a:pt x="1280" y="80"/>
                  <a:pt x="1280" y="79"/>
                </a:cubicBezTo>
                <a:cubicBezTo>
                  <a:pt x="1280" y="81"/>
                  <a:pt x="1280" y="82"/>
                  <a:pt x="1280" y="83"/>
                </a:cubicBezTo>
                <a:cubicBezTo>
                  <a:pt x="1280" y="84"/>
                  <a:pt x="1279" y="86"/>
                  <a:pt x="1278" y="87"/>
                </a:cubicBezTo>
                <a:cubicBezTo>
                  <a:pt x="1276" y="83"/>
                  <a:pt x="1275" y="79"/>
                  <a:pt x="1273" y="75"/>
                </a:cubicBezTo>
                <a:cubicBezTo>
                  <a:pt x="1273" y="80"/>
                  <a:pt x="1274" y="86"/>
                  <a:pt x="1276" y="93"/>
                </a:cubicBezTo>
                <a:cubicBezTo>
                  <a:pt x="1275" y="94"/>
                  <a:pt x="1275" y="94"/>
                  <a:pt x="1275" y="95"/>
                </a:cubicBezTo>
                <a:cubicBezTo>
                  <a:pt x="1274" y="90"/>
                  <a:pt x="1272" y="85"/>
                  <a:pt x="1270" y="81"/>
                </a:cubicBezTo>
                <a:cubicBezTo>
                  <a:pt x="1272" y="86"/>
                  <a:pt x="1273" y="91"/>
                  <a:pt x="1274" y="97"/>
                </a:cubicBezTo>
                <a:cubicBezTo>
                  <a:pt x="1272" y="100"/>
                  <a:pt x="1271" y="103"/>
                  <a:pt x="1270" y="105"/>
                </a:cubicBezTo>
                <a:cubicBezTo>
                  <a:pt x="1267" y="84"/>
                  <a:pt x="1261" y="63"/>
                  <a:pt x="1241" y="42"/>
                </a:cubicBezTo>
                <a:cubicBezTo>
                  <a:pt x="1249" y="58"/>
                  <a:pt x="1255" y="70"/>
                  <a:pt x="1259" y="81"/>
                </a:cubicBezTo>
                <a:cubicBezTo>
                  <a:pt x="1259" y="84"/>
                  <a:pt x="1259" y="86"/>
                  <a:pt x="1259" y="89"/>
                </a:cubicBezTo>
                <a:cubicBezTo>
                  <a:pt x="1257" y="86"/>
                  <a:pt x="1256" y="84"/>
                  <a:pt x="1254" y="81"/>
                </a:cubicBezTo>
                <a:cubicBezTo>
                  <a:pt x="1253" y="79"/>
                  <a:pt x="1251" y="76"/>
                  <a:pt x="1250" y="74"/>
                </a:cubicBezTo>
                <a:cubicBezTo>
                  <a:pt x="1250" y="72"/>
                  <a:pt x="1250" y="69"/>
                  <a:pt x="1250" y="67"/>
                </a:cubicBezTo>
                <a:cubicBezTo>
                  <a:pt x="1250" y="69"/>
                  <a:pt x="1250" y="70"/>
                  <a:pt x="1249" y="72"/>
                </a:cubicBezTo>
                <a:cubicBezTo>
                  <a:pt x="1246" y="66"/>
                  <a:pt x="1242" y="59"/>
                  <a:pt x="1237" y="53"/>
                </a:cubicBezTo>
                <a:cubicBezTo>
                  <a:pt x="1237" y="48"/>
                  <a:pt x="1237" y="42"/>
                  <a:pt x="1237" y="37"/>
                </a:cubicBezTo>
                <a:cubicBezTo>
                  <a:pt x="1237" y="34"/>
                  <a:pt x="1237" y="30"/>
                  <a:pt x="1237" y="26"/>
                </a:cubicBezTo>
                <a:cubicBezTo>
                  <a:pt x="1235" y="33"/>
                  <a:pt x="1233" y="40"/>
                  <a:pt x="1232" y="47"/>
                </a:cubicBezTo>
                <a:cubicBezTo>
                  <a:pt x="1229" y="44"/>
                  <a:pt x="1225" y="41"/>
                  <a:pt x="1222" y="38"/>
                </a:cubicBezTo>
                <a:cubicBezTo>
                  <a:pt x="1225" y="41"/>
                  <a:pt x="1228" y="45"/>
                  <a:pt x="1231" y="49"/>
                </a:cubicBezTo>
                <a:cubicBezTo>
                  <a:pt x="1231" y="51"/>
                  <a:pt x="1231" y="53"/>
                  <a:pt x="1230" y="55"/>
                </a:cubicBezTo>
                <a:cubicBezTo>
                  <a:pt x="1229" y="53"/>
                  <a:pt x="1228" y="52"/>
                  <a:pt x="1226" y="51"/>
                </a:cubicBezTo>
                <a:cubicBezTo>
                  <a:pt x="1227" y="53"/>
                  <a:pt x="1229" y="54"/>
                  <a:pt x="1230" y="56"/>
                </a:cubicBezTo>
                <a:cubicBezTo>
                  <a:pt x="1229" y="61"/>
                  <a:pt x="1228" y="67"/>
                  <a:pt x="1228" y="72"/>
                </a:cubicBezTo>
                <a:cubicBezTo>
                  <a:pt x="1226" y="69"/>
                  <a:pt x="1224" y="66"/>
                  <a:pt x="1223" y="64"/>
                </a:cubicBezTo>
                <a:cubicBezTo>
                  <a:pt x="1223" y="67"/>
                  <a:pt x="1225" y="70"/>
                  <a:pt x="1227" y="74"/>
                </a:cubicBezTo>
                <a:cubicBezTo>
                  <a:pt x="1226" y="81"/>
                  <a:pt x="1225" y="87"/>
                  <a:pt x="1224" y="92"/>
                </a:cubicBezTo>
                <a:cubicBezTo>
                  <a:pt x="1220" y="109"/>
                  <a:pt x="1216" y="126"/>
                  <a:pt x="1214" y="143"/>
                </a:cubicBezTo>
                <a:cubicBezTo>
                  <a:pt x="1215" y="126"/>
                  <a:pt x="1216" y="109"/>
                  <a:pt x="1216" y="91"/>
                </a:cubicBezTo>
                <a:cubicBezTo>
                  <a:pt x="1216" y="87"/>
                  <a:pt x="1216" y="61"/>
                  <a:pt x="1212" y="59"/>
                </a:cubicBezTo>
                <a:cubicBezTo>
                  <a:pt x="1217" y="76"/>
                  <a:pt x="1203" y="122"/>
                  <a:pt x="1200" y="146"/>
                </a:cubicBezTo>
                <a:cubicBezTo>
                  <a:pt x="1200" y="148"/>
                  <a:pt x="1200" y="150"/>
                  <a:pt x="1200" y="152"/>
                </a:cubicBezTo>
                <a:cubicBezTo>
                  <a:pt x="1200" y="150"/>
                  <a:pt x="1200" y="148"/>
                  <a:pt x="1200" y="146"/>
                </a:cubicBezTo>
                <a:cubicBezTo>
                  <a:pt x="1202" y="123"/>
                  <a:pt x="1201" y="97"/>
                  <a:pt x="1199" y="75"/>
                </a:cubicBezTo>
                <a:cubicBezTo>
                  <a:pt x="1196" y="97"/>
                  <a:pt x="1188" y="119"/>
                  <a:pt x="1188" y="141"/>
                </a:cubicBezTo>
                <a:cubicBezTo>
                  <a:pt x="1188" y="146"/>
                  <a:pt x="1189" y="152"/>
                  <a:pt x="1189" y="158"/>
                </a:cubicBezTo>
                <a:cubicBezTo>
                  <a:pt x="1187" y="150"/>
                  <a:pt x="1187" y="140"/>
                  <a:pt x="1187" y="133"/>
                </a:cubicBezTo>
                <a:cubicBezTo>
                  <a:pt x="1187" y="109"/>
                  <a:pt x="1191" y="85"/>
                  <a:pt x="1191" y="61"/>
                </a:cubicBezTo>
                <a:cubicBezTo>
                  <a:pt x="1191" y="55"/>
                  <a:pt x="1191" y="48"/>
                  <a:pt x="1191" y="41"/>
                </a:cubicBezTo>
                <a:cubicBezTo>
                  <a:pt x="1183" y="71"/>
                  <a:pt x="1179" y="110"/>
                  <a:pt x="1179" y="140"/>
                </a:cubicBezTo>
                <a:cubicBezTo>
                  <a:pt x="1179" y="145"/>
                  <a:pt x="1179" y="149"/>
                  <a:pt x="1180" y="153"/>
                </a:cubicBezTo>
                <a:cubicBezTo>
                  <a:pt x="1179" y="135"/>
                  <a:pt x="1174" y="116"/>
                  <a:pt x="1170" y="98"/>
                </a:cubicBezTo>
                <a:cubicBezTo>
                  <a:pt x="1172" y="110"/>
                  <a:pt x="1168" y="124"/>
                  <a:pt x="1168" y="136"/>
                </a:cubicBezTo>
                <a:cubicBezTo>
                  <a:pt x="1168" y="140"/>
                  <a:pt x="1168" y="143"/>
                  <a:pt x="1168" y="147"/>
                </a:cubicBezTo>
                <a:cubicBezTo>
                  <a:pt x="1165" y="125"/>
                  <a:pt x="1160" y="103"/>
                  <a:pt x="1151" y="83"/>
                </a:cubicBezTo>
                <a:cubicBezTo>
                  <a:pt x="1154" y="90"/>
                  <a:pt x="1154" y="108"/>
                  <a:pt x="1154" y="115"/>
                </a:cubicBezTo>
                <a:cubicBezTo>
                  <a:pt x="1154" y="127"/>
                  <a:pt x="1154" y="138"/>
                  <a:pt x="1156" y="150"/>
                </a:cubicBezTo>
                <a:cubicBezTo>
                  <a:pt x="1147" y="126"/>
                  <a:pt x="1144" y="99"/>
                  <a:pt x="1137" y="74"/>
                </a:cubicBezTo>
                <a:cubicBezTo>
                  <a:pt x="1140" y="91"/>
                  <a:pt x="1137" y="110"/>
                  <a:pt x="1137" y="128"/>
                </a:cubicBezTo>
                <a:cubicBezTo>
                  <a:pt x="1137" y="132"/>
                  <a:pt x="1137" y="136"/>
                  <a:pt x="1137" y="140"/>
                </a:cubicBezTo>
                <a:cubicBezTo>
                  <a:pt x="1138" y="145"/>
                  <a:pt x="1138" y="149"/>
                  <a:pt x="1139" y="154"/>
                </a:cubicBezTo>
                <a:cubicBezTo>
                  <a:pt x="1138" y="149"/>
                  <a:pt x="1137" y="145"/>
                  <a:pt x="1137" y="140"/>
                </a:cubicBezTo>
                <a:cubicBezTo>
                  <a:pt x="1134" y="120"/>
                  <a:pt x="1131" y="99"/>
                  <a:pt x="1126" y="80"/>
                </a:cubicBezTo>
                <a:cubicBezTo>
                  <a:pt x="1128" y="102"/>
                  <a:pt x="1118" y="126"/>
                  <a:pt x="1118" y="149"/>
                </a:cubicBezTo>
                <a:cubicBezTo>
                  <a:pt x="1118" y="156"/>
                  <a:pt x="1118" y="156"/>
                  <a:pt x="1118" y="156"/>
                </a:cubicBezTo>
                <a:cubicBezTo>
                  <a:pt x="1114" y="147"/>
                  <a:pt x="1114" y="132"/>
                  <a:pt x="1114" y="122"/>
                </a:cubicBezTo>
                <a:cubicBezTo>
                  <a:pt x="1114" y="100"/>
                  <a:pt x="1116" y="79"/>
                  <a:pt x="1115" y="57"/>
                </a:cubicBezTo>
                <a:cubicBezTo>
                  <a:pt x="1112" y="62"/>
                  <a:pt x="1111" y="112"/>
                  <a:pt x="1111" y="120"/>
                </a:cubicBezTo>
                <a:cubicBezTo>
                  <a:pt x="1111" y="133"/>
                  <a:pt x="1112" y="146"/>
                  <a:pt x="1115" y="159"/>
                </a:cubicBezTo>
                <a:cubicBezTo>
                  <a:pt x="1110" y="135"/>
                  <a:pt x="1104" y="108"/>
                  <a:pt x="1092" y="85"/>
                </a:cubicBezTo>
                <a:cubicBezTo>
                  <a:pt x="1103" y="106"/>
                  <a:pt x="1098" y="132"/>
                  <a:pt x="1105" y="154"/>
                </a:cubicBezTo>
                <a:cubicBezTo>
                  <a:pt x="1097" y="142"/>
                  <a:pt x="1095" y="122"/>
                  <a:pt x="1092" y="106"/>
                </a:cubicBezTo>
                <a:cubicBezTo>
                  <a:pt x="1094" y="120"/>
                  <a:pt x="1092" y="134"/>
                  <a:pt x="1094" y="148"/>
                </a:cubicBezTo>
                <a:cubicBezTo>
                  <a:pt x="1095" y="151"/>
                  <a:pt x="1096" y="153"/>
                  <a:pt x="1096" y="155"/>
                </a:cubicBezTo>
                <a:cubicBezTo>
                  <a:pt x="1095" y="153"/>
                  <a:pt x="1095" y="151"/>
                  <a:pt x="1094" y="148"/>
                </a:cubicBezTo>
                <a:cubicBezTo>
                  <a:pt x="1090" y="127"/>
                  <a:pt x="1077" y="75"/>
                  <a:pt x="1066" y="68"/>
                </a:cubicBezTo>
                <a:cubicBezTo>
                  <a:pt x="1083" y="90"/>
                  <a:pt x="1080" y="127"/>
                  <a:pt x="1085" y="153"/>
                </a:cubicBezTo>
                <a:cubicBezTo>
                  <a:pt x="1080" y="134"/>
                  <a:pt x="1073" y="113"/>
                  <a:pt x="1064" y="95"/>
                </a:cubicBezTo>
                <a:cubicBezTo>
                  <a:pt x="1071" y="115"/>
                  <a:pt x="1070" y="136"/>
                  <a:pt x="1079" y="155"/>
                </a:cubicBezTo>
                <a:cubicBezTo>
                  <a:pt x="1066" y="144"/>
                  <a:pt x="1059" y="117"/>
                  <a:pt x="1055" y="102"/>
                </a:cubicBezTo>
                <a:cubicBezTo>
                  <a:pt x="1056" y="120"/>
                  <a:pt x="1060" y="143"/>
                  <a:pt x="1071" y="158"/>
                </a:cubicBezTo>
                <a:cubicBezTo>
                  <a:pt x="1057" y="144"/>
                  <a:pt x="1052" y="103"/>
                  <a:pt x="1047" y="85"/>
                </a:cubicBezTo>
                <a:cubicBezTo>
                  <a:pt x="1046" y="88"/>
                  <a:pt x="1046" y="91"/>
                  <a:pt x="1046" y="94"/>
                </a:cubicBezTo>
                <a:cubicBezTo>
                  <a:pt x="1046" y="113"/>
                  <a:pt x="1052" y="142"/>
                  <a:pt x="1063" y="159"/>
                </a:cubicBezTo>
                <a:cubicBezTo>
                  <a:pt x="1050" y="143"/>
                  <a:pt x="1044" y="123"/>
                  <a:pt x="1038" y="104"/>
                </a:cubicBezTo>
                <a:cubicBezTo>
                  <a:pt x="1042" y="122"/>
                  <a:pt x="1042" y="140"/>
                  <a:pt x="1051" y="158"/>
                </a:cubicBezTo>
                <a:cubicBezTo>
                  <a:pt x="1041" y="147"/>
                  <a:pt x="1037" y="132"/>
                  <a:pt x="1033" y="117"/>
                </a:cubicBezTo>
                <a:cubicBezTo>
                  <a:pt x="1034" y="105"/>
                  <a:pt x="1035" y="93"/>
                  <a:pt x="1036" y="84"/>
                </a:cubicBezTo>
                <a:cubicBezTo>
                  <a:pt x="1034" y="92"/>
                  <a:pt x="1033" y="101"/>
                  <a:pt x="1031" y="109"/>
                </a:cubicBezTo>
                <a:cubicBezTo>
                  <a:pt x="1029" y="102"/>
                  <a:pt x="1027" y="95"/>
                  <a:pt x="1025" y="89"/>
                </a:cubicBezTo>
                <a:cubicBezTo>
                  <a:pt x="1028" y="64"/>
                  <a:pt x="1032" y="40"/>
                  <a:pt x="1032" y="40"/>
                </a:cubicBezTo>
                <a:cubicBezTo>
                  <a:pt x="1027" y="51"/>
                  <a:pt x="1022" y="77"/>
                  <a:pt x="1019" y="100"/>
                </a:cubicBezTo>
                <a:cubicBezTo>
                  <a:pt x="1017" y="95"/>
                  <a:pt x="1015" y="90"/>
                  <a:pt x="1013" y="86"/>
                </a:cubicBezTo>
                <a:cubicBezTo>
                  <a:pt x="1012" y="70"/>
                  <a:pt x="1011" y="58"/>
                  <a:pt x="1011" y="60"/>
                </a:cubicBezTo>
                <a:cubicBezTo>
                  <a:pt x="1011" y="61"/>
                  <a:pt x="1010" y="69"/>
                  <a:pt x="1009" y="80"/>
                </a:cubicBezTo>
                <a:cubicBezTo>
                  <a:pt x="1008" y="79"/>
                  <a:pt x="1008" y="78"/>
                  <a:pt x="1007" y="78"/>
                </a:cubicBezTo>
                <a:cubicBezTo>
                  <a:pt x="1008" y="79"/>
                  <a:pt x="1008" y="80"/>
                  <a:pt x="1009" y="81"/>
                </a:cubicBezTo>
                <a:cubicBezTo>
                  <a:pt x="1009" y="87"/>
                  <a:pt x="1008" y="95"/>
                  <a:pt x="1007" y="102"/>
                </a:cubicBezTo>
                <a:cubicBezTo>
                  <a:pt x="1007" y="102"/>
                  <a:pt x="1007" y="102"/>
                  <a:pt x="1007" y="102"/>
                </a:cubicBezTo>
                <a:cubicBezTo>
                  <a:pt x="1007" y="103"/>
                  <a:pt x="1007" y="103"/>
                  <a:pt x="1007" y="103"/>
                </a:cubicBezTo>
                <a:cubicBezTo>
                  <a:pt x="1006" y="113"/>
                  <a:pt x="1006" y="123"/>
                  <a:pt x="1005" y="130"/>
                </a:cubicBezTo>
                <a:cubicBezTo>
                  <a:pt x="1005" y="130"/>
                  <a:pt x="1005" y="129"/>
                  <a:pt x="1004" y="128"/>
                </a:cubicBezTo>
                <a:cubicBezTo>
                  <a:pt x="1004" y="107"/>
                  <a:pt x="1000" y="69"/>
                  <a:pt x="998" y="47"/>
                </a:cubicBezTo>
                <a:cubicBezTo>
                  <a:pt x="998" y="64"/>
                  <a:pt x="997" y="87"/>
                  <a:pt x="996" y="107"/>
                </a:cubicBezTo>
                <a:cubicBezTo>
                  <a:pt x="995" y="105"/>
                  <a:pt x="994" y="104"/>
                  <a:pt x="994" y="102"/>
                </a:cubicBezTo>
                <a:cubicBezTo>
                  <a:pt x="994" y="104"/>
                  <a:pt x="995" y="106"/>
                  <a:pt x="996" y="107"/>
                </a:cubicBezTo>
                <a:cubicBezTo>
                  <a:pt x="995" y="114"/>
                  <a:pt x="995" y="121"/>
                  <a:pt x="994" y="126"/>
                </a:cubicBezTo>
                <a:cubicBezTo>
                  <a:pt x="994" y="125"/>
                  <a:pt x="993" y="123"/>
                  <a:pt x="993" y="122"/>
                </a:cubicBezTo>
                <a:cubicBezTo>
                  <a:pt x="992" y="93"/>
                  <a:pt x="988" y="46"/>
                  <a:pt x="988" y="46"/>
                </a:cubicBezTo>
                <a:cubicBezTo>
                  <a:pt x="988" y="65"/>
                  <a:pt x="981" y="142"/>
                  <a:pt x="981" y="142"/>
                </a:cubicBezTo>
                <a:cubicBezTo>
                  <a:pt x="975" y="106"/>
                  <a:pt x="982" y="0"/>
                  <a:pt x="982" y="0"/>
                </a:cubicBezTo>
                <a:cubicBezTo>
                  <a:pt x="976" y="16"/>
                  <a:pt x="970" y="131"/>
                  <a:pt x="970" y="131"/>
                </a:cubicBezTo>
                <a:cubicBezTo>
                  <a:pt x="968" y="36"/>
                  <a:pt x="964" y="32"/>
                  <a:pt x="964" y="32"/>
                </a:cubicBezTo>
                <a:cubicBezTo>
                  <a:pt x="966" y="43"/>
                  <a:pt x="963" y="76"/>
                  <a:pt x="960" y="103"/>
                </a:cubicBezTo>
                <a:cubicBezTo>
                  <a:pt x="959" y="102"/>
                  <a:pt x="958" y="100"/>
                  <a:pt x="957" y="99"/>
                </a:cubicBezTo>
                <a:cubicBezTo>
                  <a:pt x="958" y="101"/>
                  <a:pt x="959" y="103"/>
                  <a:pt x="960" y="104"/>
                </a:cubicBezTo>
                <a:cubicBezTo>
                  <a:pt x="959" y="112"/>
                  <a:pt x="958" y="120"/>
                  <a:pt x="957" y="126"/>
                </a:cubicBezTo>
                <a:cubicBezTo>
                  <a:pt x="957" y="124"/>
                  <a:pt x="957" y="123"/>
                  <a:pt x="957" y="122"/>
                </a:cubicBezTo>
                <a:cubicBezTo>
                  <a:pt x="958" y="94"/>
                  <a:pt x="956" y="48"/>
                  <a:pt x="956" y="48"/>
                </a:cubicBezTo>
                <a:cubicBezTo>
                  <a:pt x="955" y="55"/>
                  <a:pt x="952" y="82"/>
                  <a:pt x="949" y="106"/>
                </a:cubicBezTo>
                <a:cubicBezTo>
                  <a:pt x="948" y="104"/>
                  <a:pt x="948" y="102"/>
                  <a:pt x="947" y="100"/>
                </a:cubicBezTo>
                <a:cubicBezTo>
                  <a:pt x="950" y="60"/>
                  <a:pt x="954" y="9"/>
                  <a:pt x="954" y="9"/>
                </a:cubicBezTo>
                <a:cubicBezTo>
                  <a:pt x="949" y="23"/>
                  <a:pt x="942" y="83"/>
                  <a:pt x="939" y="117"/>
                </a:cubicBezTo>
                <a:cubicBezTo>
                  <a:pt x="938" y="114"/>
                  <a:pt x="937" y="111"/>
                  <a:pt x="937" y="108"/>
                </a:cubicBezTo>
                <a:cubicBezTo>
                  <a:pt x="936" y="90"/>
                  <a:pt x="934" y="72"/>
                  <a:pt x="934" y="72"/>
                </a:cubicBezTo>
                <a:cubicBezTo>
                  <a:pt x="935" y="76"/>
                  <a:pt x="934" y="84"/>
                  <a:pt x="933" y="94"/>
                </a:cubicBezTo>
                <a:cubicBezTo>
                  <a:pt x="932" y="91"/>
                  <a:pt x="930" y="88"/>
                  <a:pt x="929" y="84"/>
                </a:cubicBezTo>
                <a:cubicBezTo>
                  <a:pt x="931" y="88"/>
                  <a:pt x="932" y="92"/>
                  <a:pt x="933" y="96"/>
                </a:cubicBezTo>
                <a:cubicBezTo>
                  <a:pt x="932" y="99"/>
                  <a:pt x="932" y="103"/>
                  <a:pt x="931" y="107"/>
                </a:cubicBezTo>
                <a:cubicBezTo>
                  <a:pt x="931" y="106"/>
                  <a:pt x="931" y="106"/>
                  <a:pt x="931" y="105"/>
                </a:cubicBezTo>
                <a:cubicBezTo>
                  <a:pt x="930" y="107"/>
                  <a:pt x="930" y="112"/>
                  <a:pt x="930" y="116"/>
                </a:cubicBezTo>
                <a:cubicBezTo>
                  <a:pt x="929" y="121"/>
                  <a:pt x="929" y="126"/>
                  <a:pt x="928" y="130"/>
                </a:cubicBezTo>
                <a:cubicBezTo>
                  <a:pt x="928" y="129"/>
                  <a:pt x="928" y="128"/>
                  <a:pt x="928" y="127"/>
                </a:cubicBezTo>
                <a:cubicBezTo>
                  <a:pt x="928" y="101"/>
                  <a:pt x="923" y="63"/>
                  <a:pt x="922" y="54"/>
                </a:cubicBezTo>
                <a:cubicBezTo>
                  <a:pt x="923" y="61"/>
                  <a:pt x="921" y="79"/>
                  <a:pt x="920" y="96"/>
                </a:cubicBezTo>
                <a:cubicBezTo>
                  <a:pt x="919" y="94"/>
                  <a:pt x="918" y="92"/>
                  <a:pt x="918" y="90"/>
                </a:cubicBezTo>
                <a:cubicBezTo>
                  <a:pt x="918" y="92"/>
                  <a:pt x="919" y="95"/>
                  <a:pt x="920" y="97"/>
                </a:cubicBezTo>
                <a:cubicBezTo>
                  <a:pt x="918" y="118"/>
                  <a:pt x="916" y="137"/>
                  <a:pt x="916" y="137"/>
                </a:cubicBezTo>
                <a:cubicBezTo>
                  <a:pt x="916" y="136"/>
                  <a:pt x="916" y="134"/>
                  <a:pt x="915" y="133"/>
                </a:cubicBezTo>
                <a:cubicBezTo>
                  <a:pt x="915" y="125"/>
                  <a:pt x="915" y="118"/>
                  <a:pt x="915" y="110"/>
                </a:cubicBezTo>
                <a:cubicBezTo>
                  <a:pt x="913" y="76"/>
                  <a:pt x="913" y="40"/>
                  <a:pt x="913" y="40"/>
                </a:cubicBezTo>
                <a:cubicBezTo>
                  <a:pt x="912" y="49"/>
                  <a:pt x="908" y="79"/>
                  <a:pt x="903" y="104"/>
                </a:cubicBezTo>
                <a:cubicBezTo>
                  <a:pt x="903" y="99"/>
                  <a:pt x="902" y="95"/>
                  <a:pt x="902" y="90"/>
                </a:cubicBezTo>
                <a:cubicBezTo>
                  <a:pt x="903" y="67"/>
                  <a:pt x="903" y="45"/>
                  <a:pt x="903" y="45"/>
                </a:cubicBezTo>
                <a:cubicBezTo>
                  <a:pt x="903" y="53"/>
                  <a:pt x="897" y="75"/>
                  <a:pt x="891" y="96"/>
                </a:cubicBezTo>
                <a:cubicBezTo>
                  <a:pt x="889" y="93"/>
                  <a:pt x="888" y="89"/>
                  <a:pt x="886" y="85"/>
                </a:cubicBezTo>
                <a:cubicBezTo>
                  <a:pt x="893" y="51"/>
                  <a:pt x="901" y="17"/>
                  <a:pt x="901" y="17"/>
                </a:cubicBezTo>
                <a:cubicBezTo>
                  <a:pt x="896" y="24"/>
                  <a:pt x="881" y="95"/>
                  <a:pt x="874" y="130"/>
                </a:cubicBezTo>
                <a:cubicBezTo>
                  <a:pt x="874" y="130"/>
                  <a:pt x="874" y="130"/>
                  <a:pt x="874" y="130"/>
                </a:cubicBezTo>
                <a:cubicBezTo>
                  <a:pt x="878" y="100"/>
                  <a:pt x="875" y="63"/>
                  <a:pt x="874" y="52"/>
                </a:cubicBezTo>
                <a:cubicBezTo>
                  <a:pt x="876" y="72"/>
                  <a:pt x="870" y="109"/>
                  <a:pt x="866" y="128"/>
                </a:cubicBezTo>
                <a:cubicBezTo>
                  <a:pt x="866" y="126"/>
                  <a:pt x="866" y="123"/>
                  <a:pt x="865" y="120"/>
                </a:cubicBezTo>
                <a:cubicBezTo>
                  <a:pt x="867" y="99"/>
                  <a:pt x="869" y="71"/>
                  <a:pt x="870" y="65"/>
                </a:cubicBezTo>
                <a:cubicBezTo>
                  <a:pt x="869" y="71"/>
                  <a:pt x="866" y="89"/>
                  <a:pt x="862" y="105"/>
                </a:cubicBezTo>
                <a:cubicBezTo>
                  <a:pt x="862" y="105"/>
                  <a:pt x="862" y="105"/>
                  <a:pt x="862" y="105"/>
                </a:cubicBezTo>
                <a:cubicBezTo>
                  <a:pt x="862" y="105"/>
                  <a:pt x="862" y="105"/>
                  <a:pt x="862" y="105"/>
                </a:cubicBezTo>
                <a:cubicBezTo>
                  <a:pt x="859" y="125"/>
                  <a:pt x="855" y="143"/>
                  <a:pt x="855" y="143"/>
                </a:cubicBezTo>
                <a:cubicBezTo>
                  <a:pt x="865" y="38"/>
                  <a:pt x="858" y="25"/>
                  <a:pt x="858" y="25"/>
                </a:cubicBezTo>
                <a:cubicBezTo>
                  <a:pt x="861" y="42"/>
                  <a:pt x="858" y="72"/>
                  <a:pt x="853" y="96"/>
                </a:cubicBezTo>
                <a:cubicBezTo>
                  <a:pt x="852" y="89"/>
                  <a:pt x="850" y="80"/>
                  <a:pt x="847" y="73"/>
                </a:cubicBezTo>
                <a:cubicBezTo>
                  <a:pt x="846" y="65"/>
                  <a:pt x="846" y="60"/>
                  <a:pt x="846" y="60"/>
                </a:cubicBezTo>
                <a:cubicBezTo>
                  <a:pt x="846" y="63"/>
                  <a:pt x="846" y="67"/>
                  <a:pt x="846" y="71"/>
                </a:cubicBezTo>
                <a:cubicBezTo>
                  <a:pt x="844" y="69"/>
                  <a:pt x="843" y="67"/>
                  <a:pt x="842" y="65"/>
                </a:cubicBezTo>
                <a:cubicBezTo>
                  <a:pt x="843" y="67"/>
                  <a:pt x="844" y="70"/>
                  <a:pt x="845" y="73"/>
                </a:cubicBezTo>
                <a:cubicBezTo>
                  <a:pt x="845" y="82"/>
                  <a:pt x="844" y="92"/>
                  <a:pt x="843" y="101"/>
                </a:cubicBezTo>
                <a:cubicBezTo>
                  <a:pt x="842" y="95"/>
                  <a:pt x="839" y="88"/>
                  <a:pt x="834" y="83"/>
                </a:cubicBezTo>
                <a:cubicBezTo>
                  <a:pt x="834" y="74"/>
                  <a:pt x="835" y="68"/>
                  <a:pt x="835" y="68"/>
                </a:cubicBezTo>
                <a:cubicBezTo>
                  <a:pt x="834" y="72"/>
                  <a:pt x="833" y="76"/>
                  <a:pt x="832" y="81"/>
                </a:cubicBezTo>
                <a:cubicBezTo>
                  <a:pt x="832" y="81"/>
                  <a:pt x="831" y="81"/>
                  <a:pt x="831" y="80"/>
                </a:cubicBezTo>
                <a:cubicBezTo>
                  <a:pt x="831" y="81"/>
                  <a:pt x="832" y="81"/>
                  <a:pt x="832" y="82"/>
                </a:cubicBezTo>
                <a:cubicBezTo>
                  <a:pt x="830" y="101"/>
                  <a:pt x="828" y="130"/>
                  <a:pt x="828" y="142"/>
                </a:cubicBezTo>
                <a:cubicBezTo>
                  <a:pt x="828" y="143"/>
                  <a:pt x="827" y="144"/>
                  <a:pt x="827" y="144"/>
                </a:cubicBezTo>
                <a:cubicBezTo>
                  <a:pt x="827" y="140"/>
                  <a:pt x="826" y="136"/>
                  <a:pt x="826" y="131"/>
                </a:cubicBezTo>
                <a:cubicBezTo>
                  <a:pt x="828" y="121"/>
                  <a:pt x="829" y="112"/>
                  <a:pt x="830" y="103"/>
                </a:cubicBezTo>
                <a:cubicBezTo>
                  <a:pt x="829" y="108"/>
                  <a:pt x="828" y="112"/>
                  <a:pt x="827" y="117"/>
                </a:cubicBezTo>
                <a:cubicBezTo>
                  <a:pt x="828" y="85"/>
                  <a:pt x="834" y="45"/>
                  <a:pt x="834" y="45"/>
                </a:cubicBezTo>
                <a:cubicBezTo>
                  <a:pt x="827" y="60"/>
                  <a:pt x="823" y="95"/>
                  <a:pt x="820" y="120"/>
                </a:cubicBezTo>
                <a:cubicBezTo>
                  <a:pt x="820" y="123"/>
                  <a:pt x="819" y="125"/>
                  <a:pt x="818" y="127"/>
                </a:cubicBezTo>
                <a:cubicBezTo>
                  <a:pt x="818" y="103"/>
                  <a:pt x="818" y="70"/>
                  <a:pt x="818" y="70"/>
                </a:cubicBezTo>
                <a:cubicBezTo>
                  <a:pt x="817" y="72"/>
                  <a:pt x="817" y="76"/>
                  <a:pt x="816" y="81"/>
                </a:cubicBezTo>
                <a:cubicBezTo>
                  <a:pt x="815" y="73"/>
                  <a:pt x="813" y="66"/>
                  <a:pt x="810" y="60"/>
                </a:cubicBezTo>
                <a:cubicBezTo>
                  <a:pt x="811" y="52"/>
                  <a:pt x="812" y="46"/>
                  <a:pt x="812" y="46"/>
                </a:cubicBezTo>
                <a:cubicBezTo>
                  <a:pt x="809" y="51"/>
                  <a:pt x="807" y="64"/>
                  <a:pt x="806" y="79"/>
                </a:cubicBezTo>
                <a:cubicBezTo>
                  <a:pt x="805" y="77"/>
                  <a:pt x="805" y="75"/>
                  <a:pt x="805" y="74"/>
                </a:cubicBezTo>
                <a:cubicBezTo>
                  <a:pt x="803" y="83"/>
                  <a:pt x="803" y="92"/>
                  <a:pt x="803" y="102"/>
                </a:cubicBezTo>
                <a:cubicBezTo>
                  <a:pt x="803" y="108"/>
                  <a:pt x="802" y="115"/>
                  <a:pt x="802" y="121"/>
                </a:cubicBezTo>
                <a:cubicBezTo>
                  <a:pt x="801" y="123"/>
                  <a:pt x="801" y="125"/>
                  <a:pt x="800" y="127"/>
                </a:cubicBezTo>
                <a:cubicBezTo>
                  <a:pt x="801" y="35"/>
                  <a:pt x="798" y="34"/>
                  <a:pt x="798" y="34"/>
                </a:cubicBezTo>
                <a:cubicBezTo>
                  <a:pt x="800" y="49"/>
                  <a:pt x="796" y="77"/>
                  <a:pt x="792" y="102"/>
                </a:cubicBezTo>
                <a:cubicBezTo>
                  <a:pt x="791" y="94"/>
                  <a:pt x="790" y="85"/>
                  <a:pt x="785" y="76"/>
                </a:cubicBezTo>
                <a:cubicBezTo>
                  <a:pt x="786" y="70"/>
                  <a:pt x="786" y="66"/>
                  <a:pt x="786" y="66"/>
                </a:cubicBezTo>
                <a:cubicBezTo>
                  <a:pt x="786" y="68"/>
                  <a:pt x="785" y="71"/>
                  <a:pt x="784" y="74"/>
                </a:cubicBezTo>
                <a:cubicBezTo>
                  <a:pt x="784" y="73"/>
                  <a:pt x="783" y="72"/>
                  <a:pt x="783" y="71"/>
                </a:cubicBezTo>
                <a:cubicBezTo>
                  <a:pt x="783" y="73"/>
                  <a:pt x="784" y="74"/>
                  <a:pt x="784" y="76"/>
                </a:cubicBezTo>
                <a:cubicBezTo>
                  <a:pt x="782" y="83"/>
                  <a:pt x="780" y="93"/>
                  <a:pt x="779" y="103"/>
                </a:cubicBezTo>
                <a:cubicBezTo>
                  <a:pt x="778" y="98"/>
                  <a:pt x="778" y="94"/>
                  <a:pt x="776" y="89"/>
                </a:cubicBezTo>
                <a:cubicBezTo>
                  <a:pt x="777" y="96"/>
                  <a:pt x="776" y="104"/>
                  <a:pt x="773" y="112"/>
                </a:cubicBezTo>
                <a:cubicBezTo>
                  <a:pt x="773" y="92"/>
                  <a:pt x="772" y="70"/>
                  <a:pt x="771" y="62"/>
                </a:cubicBezTo>
                <a:cubicBezTo>
                  <a:pt x="772" y="67"/>
                  <a:pt x="771" y="74"/>
                  <a:pt x="771" y="82"/>
                </a:cubicBezTo>
                <a:cubicBezTo>
                  <a:pt x="769" y="87"/>
                  <a:pt x="767" y="94"/>
                  <a:pt x="764" y="101"/>
                </a:cubicBezTo>
                <a:cubicBezTo>
                  <a:pt x="764" y="91"/>
                  <a:pt x="764" y="82"/>
                  <a:pt x="764" y="75"/>
                </a:cubicBezTo>
                <a:cubicBezTo>
                  <a:pt x="763" y="86"/>
                  <a:pt x="761" y="102"/>
                  <a:pt x="759" y="116"/>
                </a:cubicBezTo>
                <a:cubicBezTo>
                  <a:pt x="757" y="123"/>
                  <a:pt x="755" y="130"/>
                  <a:pt x="753" y="136"/>
                </a:cubicBezTo>
                <a:cubicBezTo>
                  <a:pt x="753" y="118"/>
                  <a:pt x="756" y="89"/>
                  <a:pt x="756" y="89"/>
                </a:cubicBezTo>
                <a:cubicBezTo>
                  <a:pt x="755" y="93"/>
                  <a:pt x="754" y="99"/>
                  <a:pt x="751" y="106"/>
                </a:cubicBezTo>
                <a:cubicBezTo>
                  <a:pt x="751" y="104"/>
                  <a:pt x="751" y="101"/>
                  <a:pt x="750" y="99"/>
                </a:cubicBezTo>
                <a:cubicBezTo>
                  <a:pt x="750" y="96"/>
                  <a:pt x="750" y="96"/>
                  <a:pt x="750" y="96"/>
                </a:cubicBezTo>
                <a:cubicBezTo>
                  <a:pt x="749" y="95"/>
                  <a:pt x="749" y="95"/>
                  <a:pt x="749" y="95"/>
                </a:cubicBezTo>
                <a:cubicBezTo>
                  <a:pt x="749" y="104"/>
                  <a:pt x="747" y="113"/>
                  <a:pt x="745" y="122"/>
                </a:cubicBezTo>
                <a:cubicBezTo>
                  <a:pt x="744" y="127"/>
                  <a:pt x="742" y="131"/>
                  <a:pt x="741" y="134"/>
                </a:cubicBezTo>
                <a:cubicBezTo>
                  <a:pt x="741" y="130"/>
                  <a:pt x="740" y="126"/>
                  <a:pt x="740" y="122"/>
                </a:cubicBezTo>
                <a:cubicBezTo>
                  <a:pt x="744" y="102"/>
                  <a:pt x="751" y="76"/>
                  <a:pt x="751" y="76"/>
                </a:cubicBezTo>
                <a:cubicBezTo>
                  <a:pt x="746" y="82"/>
                  <a:pt x="742" y="94"/>
                  <a:pt x="737" y="105"/>
                </a:cubicBezTo>
                <a:cubicBezTo>
                  <a:pt x="737" y="102"/>
                  <a:pt x="736" y="98"/>
                  <a:pt x="734" y="95"/>
                </a:cubicBezTo>
                <a:cubicBezTo>
                  <a:pt x="735" y="74"/>
                  <a:pt x="732" y="62"/>
                  <a:pt x="732" y="62"/>
                </a:cubicBezTo>
                <a:cubicBezTo>
                  <a:pt x="733" y="69"/>
                  <a:pt x="733" y="78"/>
                  <a:pt x="732" y="88"/>
                </a:cubicBezTo>
                <a:cubicBezTo>
                  <a:pt x="729" y="83"/>
                  <a:pt x="726" y="78"/>
                  <a:pt x="722" y="73"/>
                </a:cubicBezTo>
                <a:cubicBezTo>
                  <a:pt x="727" y="80"/>
                  <a:pt x="729" y="92"/>
                  <a:pt x="730" y="102"/>
                </a:cubicBezTo>
                <a:cubicBezTo>
                  <a:pt x="729" y="108"/>
                  <a:pt x="728" y="115"/>
                  <a:pt x="727" y="120"/>
                </a:cubicBezTo>
                <a:cubicBezTo>
                  <a:pt x="726" y="113"/>
                  <a:pt x="725" y="106"/>
                  <a:pt x="723" y="100"/>
                </a:cubicBezTo>
                <a:cubicBezTo>
                  <a:pt x="724" y="89"/>
                  <a:pt x="725" y="82"/>
                  <a:pt x="725" y="82"/>
                </a:cubicBezTo>
                <a:cubicBezTo>
                  <a:pt x="723" y="98"/>
                  <a:pt x="723" y="98"/>
                  <a:pt x="723" y="98"/>
                </a:cubicBezTo>
                <a:cubicBezTo>
                  <a:pt x="722" y="94"/>
                  <a:pt x="721" y="91"/>
                  <a:pt x="719" y="88"/>
                </a:cubicBezTo>
                <a:cubicBezTo>
                  <a:pt x="719" y="73"/>
                  <a:pt x="719" y="60"/>
                  <a:pt x="719" y="60"/>
                </a:cubicBezTo>
                <a:cubicBezTo>
                  <a:pt x="719" y="72"/>
                  <a:pt x="716" y="90"/>
                  <a:pt x="716" y="90"/>
                </a:cubicBezTo>
                <a:cubicBezTo>
                  <a:pt x="714" y="84"/>
                  <a:pt x="714" y="64"/>
                  <a:pt x="714" y="64"/>
                </a:cubicBezTo>
                <a:cubicBezTo>
                  <a:pt x="714" y="68"/>
                  <a:pt x="712" y="83"/>
                  <a:pt x="710" y="98"/>
                </a:cubicBezTo>
                <a:cubicBezTo>
                  <a:pt x="710" y="96"/>
                  <a:pt x="710" y="95"/>
                  <a:pt x="709" y="93"/>
                </a:cubicBezTo>
                <a:cubicBezTo>
                  <a:pt x="708" y="88"/>
                  <a:pt x="706" y="82"/>
                  <a:pt x="705" y="76"/>
                </a:cubicBezTo>
                <a:cubicBezTo>
                  <a:pt x="705" y="57"/>
                  <a:pt x="704" y="42"/>
                  <a:pt x="704" y="42"/>
                </a:cubicBezTo>
                <a:cubicBezTo>
                  <a:pt x="705" y="49"/>
                  <a:pt x="704" y="59"/>
                  <a:pt x="703" y="70"/>
                </a:cubicBezTo>
                <a:cubicBezTo>
                  <a:pt x="701" y="64"/>
                  <a:pt x="698" y="57"/>
                  <a:pt x="695" y="51"/>
                </a:cubicBezTo>
                <a:cubicBezTo>
                  <a:pt x="695" y="52"/>
                  <a:pt x="694" y="54"/>
                  <a:pt x="694" y="55"/>
                </a:cubicBezTo>
                <a:cubicBezTo>
                  <a:pt x="698" y="65"/>
                  <a:pt x="700" y="74"/>
                  <a:pt x="702" y="82"/>
                </a:cubicBezTo>
                <a:cubicBezTo>
                  <a:pt x="701" y="88"/>
                  <a:pt x="700" y="94"/>
                  <a:pt x="699" y="100"/>
                </a:cubicBezTo>
                <a:cubicBezTo>
                  <a:pt x="698" y="96"/>
                  <a:pt x="697" y="92"/>
                  <a:pt x="696" y="88"/>
                </a:cubicBezTo>
                <a:cubicBezTo>
                  <a:pt x="697" y="78"/>
                  <a:pt x="698" y="70"/>
                  <a:pt x="698" y="70"/>
                </a:cubicBezTo>
                <a:cubicBezTo>
                  <a:pt x="697" y="72"/>
                  <a:pt x="696" y="78"/>
                  <a:pt x="695" y="85"/>
                </a:cubicBezTo>
                <a:cubicBezTo>
                  <a:pt x="693" y="82"/>
                  <a:pt x="691" y="79"/>
                  <a:pt x="689" y="76"/>
                </a:cubicBezTo>
                <a:cubicBezTo>
                  <a:pt x="688" y="71"/>
                  <a:pt x="688" y="66"/>
                  <a:pt x="688" y="61"/>
                </a:cubicBezTo>
                <a:cubicBezTo>
                  <a:pt x="688" y="73"/>
                  <a:pt x="685" y="88"/>
                  <a:pt x="683" y="101"/>
                </a:cubicBezTo>
                <a:cubicBezTo>
                  <a:pt x="681" y="95"/>
                  <a:pt x="679" y="90"/>
                  <a:pt x="677" y="86"/>
                </a:cubicBezTo>
                <a:cubicBezTo>
                  <a:pt x="678" y="73"/>
                  <a:pt x="678" y="64"/>
                  <a:pt x="678" y="64"/>
                </a:cubicBezTo>
                <a:cubicBezTo>
                  <a:pt x="678" y="71"/>
                  <a:pt x="676" y="82"/>
                  <a:pt x="674" y="95"/>
                </a:cubicBezTo>
                <a:cubicBezTo>
                  <a:pt x="672" y="87"/>
                  <a:pt x="670" y="79"/>
                  <a:pt x="666" y="71"/>
                </a:cubicBezTo>
                <a:cubicBezTo>
                  <a:pt x="668" y="49"/>
                  <a:pt x="669" y="30"/>
                  <a:pt x="669" y="30"/>
                </a:cubicBezTo>
                <a:cubicBezTo>
                  <a:pt x="667" y="35"/>
                  <a:pt x="665" y="49"/>
                  <a:pt x="663" y="65"/>
                </a:cubicBezTo>
                <a:cubicBezTo>
                  <a:pt x="662" y="62"/>
                  <a:pt x="660" y="59"/>
                  <a:pt x="658" y="56"/>
                </a:cubicBezTo>
                <a:cubicBezTo>
                  <a:pt x="658" y="63"/>
                  <a:pt x="660" y="70"/>
                  <a:pt x="662" y="78"/>
                </a:cubicBezTo>
                <a:cubicBezTo>
                  <a:pt x="661" y="87"/>
                  <a:pt x="660" y="97"/>
                  <a:pt x="659" y="106"/>
                </a:cubicBezTo>
                <a:cubicBezTo>
                  <a:pt x="659" y="105"/>
                  <a:pt x="659" y="104"/>
                  <a:pt x="658" y="103"/>
                </a:cubicBezTo>
                <a:cubicBezTo>
                  <a:pt x="659" y="104"/>
                  <a:pt x="659" y="106"/>
                  <a:pt x="659" y="109"/>
                </a:cubicBezTo>
                <a:cubicBezTo>
                  <a:pt x="658" y="120"/>
                  <a:pt x="657" y="131"/>
                  <a:pt x="657" y="138"/>
                </a:cubicBezTo>
                <a:cubicBezTo>
                  <a:pt x="657" y="137"/>
                  <a:pt x="656" y="135"/>
                  <a:pt x="656" y="134"/>
                </a:cubicBezTo>
                <a:cubicBezTo>
                  <a:pt x="655" y="99"/>
                  <a:pt x="650" y="41"/>
                  <a:pt x="650" y="41"/>
                </a:cubicBezTo>
                <a:cubicBezTo>
                  <a:pt x="652" y="58"/>
                  <a:pt x="650" y="86"/>
                  <a:pt x="648" y="108"/>
                </a:cubicBezTo>
                <a:cubicBezTo>
                  <a:pt x="647" y="105"/>
                  <a:pt x="645" y="102"/>
                  <a:pt x="644" y="99"/>
                </a:cubicBezTo>
                <a:cubicBezTo>
                  <a:pt x="644" y="86"/>
                  <a:pt x="644" y="73"/>
                  <a:pt x="644" y="67"/>
                </a:cubicBezTo>
                <a:cubicBezTo>
                  <a:pt x="643" y="75"/>
                  <a:pt x="642" y="85"/>
                  <a:pt x="641" y="94"/>
                </a:cubicBezTo>
                <a:cubicBezTo>
                  <a:pt x="640" y="92"/>
                  <a:pt x="639" y="91"/>
                  <a:pt x="638" y="89"/>
                </a:cubicBezTo>
                <a:cubicBezTo>
                  <a:pt x="639" y="91"/>
                  <a:pt x="640" y="94"/>
                  <a:pt x="640" y="97"/>
                </a:cubicBezTo>
                <a:cubicBezTo>
                  <a:pt x="639" y="104"/>
                  <a:pt x="638" y="110"/>
                  <a:pt x="636" y="116"/>
                </a:cubicBezTo>
                <a:cubicBezTo>
                  <a:pt x="635" y="110"/>
                  <a:pt x="634" y="105"/>
                  <a:pt x="632" y="101"/>
                </a:cubicBezTo>
                <a:cubicBezTo>
                  <a:pt x="633" y="91"/>
                  <a:pt x="634" y="83"/>
                  <a:pt x="634" y="83"/>
                </a:cubicBezTo>
                <a:cubicBezTo>
                  <a:pt x="634" y="86"/>
                  <a:pt x="633" y="92"/>
                  <a:pt x="631" y="98"/>
                </a:cubicBezTo>
                <a:cubicBezTo>
                  <a:pt x="630" y="94"/>
                  <a:pt x="629" y="91"/>
                  <a:pt x="628" y="89"/>
                </a:cubicBezTo>
                <a:cubicBezTo>
                  <a:pt x="629" y="74"/>
                  <a:pt x="631" y="62"/>
                  <a:pt x="631" y="62"/>
                </a:cubicBezTo>
                <a:cubicBezTo>
                  <a:pt x="629" y="65"/>
                  <a:pt x="628" y="75"/>
                  <a:pt x="626" y="87"/>
                </a:cubicBezTo>
                <a:cubicBezTo>
                  <a:pt x="624" y="83"/>
                  <a:pt x="622" y="81"/>
                  <a:pt x="619" y="78"/>
                </a:cubicBezTo>
                <a:cubicBezTo>
                  <a:pt x="622" y="81"/>
                  <a:pt x="624" y="84"/>
                  <a:pt x="626" y="89"/>
                </a:cubicBezTo>
                <a:cubicBezTo>
                  <a:pt x="625" y="96"/>
                  <a:pt x="624" y="105"/>
                  <a:pt x="623" y="113"/>
                </a:cubicBezTo>
                <a:cubicBezTo>
                  <a:pt x="622" y="108"/>
                  <a:pt x="621" y="104"/>
                  <a:pt x="619" y="100"/>
                </a:cubicBezTo>
                <a:cubicBezTo>
                  <a:pt x="618" y="86"/>
                  <a:pt x="616" y="73"/>
                  <a:pt x="615" y="68"/>
                </a:cubicBezTo>
                <a:cubicBezTo>
                  <a:pt x="615" y="71"/>
                  <a:pt x="616" y="76"/>
                  <a:pt x="615" y="86"/>
                </a:cubicBezTo>
                <a:cubicBezTo>
                  <a:pt x="615" y="87"/>
                  <a:pt x="615" y="88"/>
                  <a:pt x="615" y="90"/>
                </a:cubicBezTo>
                <a:cubicBezTo>
                  <a:pt x="614" y="87"/>
                  <a:pt x="612" y="84"/>
                  <a:pt x="610" y="81"/>
                </a:cubicBezTo>
                <a:cubicBezTo>
                  <a:pt x="613" y="85"/>
                  <a:pt x="614" y="91"/>
                  <a:pt x="614" y="96"/>
                </a:cubicBezTo>
                <a:cubicBezTo>
                  <a:pt x="613" y="105"/>
                  <a:pt x="611" y="115"/>
                  <a:pt x="609" y="124"/>
                </a:cubicBezTo>
                <a:cubicBezTo>
                  <a:pt x="609" y="113"/>
                  <a:pt x="608" y="102"/>
                  <a:pt x="606" y="91"/>
                </a:cubicBezTo>
                <a:cubicBezTo>
                  <a:pt x="606" y="77"/>
                  <a:pt x="606" y="77"/>
                  <a:pt x="606" y="77"/>
                </a:cubicBezTo>
                <a:cubicBezTo>
                  <a:pt x="609" y="35"/>
                  <a:pt x="602" y="19"/>
                  <a:pt x="602" y="19"/>
                </a:cubicBezTo>
                <a:cubicBezTo>
                  <a:pt x="602" y="19"/>
                  <a:pt x="605" y="31"/>
                  <a:pt x="604" y="54"/>
                </a:cubicBezTo>
                <a:cubicBezTo>
                  <a:pt x="604" y="59"/>
                  <a:pt x="603" y="68"/>
                  <a:pt x="602" y="78"/>
                </a:cubicBezTo>
                <a:cubicBezTo>
                  <a:pt x="599" y="72"/>
                  <a:pt x="596" y="66"/>
                  <a:pt x="592" y="60"/>
                </a:cubicBezTo>
                <a:cubicBezTo>
                  <a:pt x="592" y="61"/>
                  <a:pt x="592" y="61"/>
                  <a:pt x="592" y="61"/>
                </a:cubicBezTo>
                <a:cubicBezTo>
                  <a:pt x="592" y="62"/>
                  <a:pt x="592" y="63"/>
                  <a:pt x="592" y="64"/>
                </a:cubicBezTo>
                <a:cubicBezTo>
                  <a:pt x="591" y="44"/>
                  <a:pt x="583" y="40"/>
                  <a:pt x="583" y="40"/>
                </a:cubicBezTo>
                <a:cubicBezTo>
                  <a:pt x="583" y="40"/>
                  <a:pt x="589" y="44"/>
                  <a:pt x="589" y="70"/>
                </a:cubicBezTo>
                <a:cubicBezTo>
                  <a:pt x="589" y="76"/>
                  <a:pt x="588" y="85"/>
                  <a:pt x="586" y="94"/>
                </a:cubicBezTo>
                <a:cubicBezTo>
                  <a:pt x="584" y="90"/>
                  <a:pt x="581" y="86"/>
                  <a:pt x="578" y="83"/>
                </a:cubicBezTo>
                <a:cubicBezTo>
                  <a:pt x="581" y="87"/>
                  <a:pt x="584" y="92"/>
                  <a:pt x="586" y="97"/>
                </a:cubicBezTo>
                <a:cubicBezTo>
                  <a:pt x="585" y="100"/>
                  <a:pt x="585" y="103"/>
                  <a:pt x="584" y="106"/>
                </a:cubicBezTo>
                <a:cubicBezTo>
                  <a:pt x="584" y="104"/>
                  <a:pt x="583" y="102"/>
                  <a:pt x="583" y="100"/>
                </a:cubicBezTo>
                <a:cubicBezTo>
                  <a:pt x="583" y="102"/>
                  <a:pt x="583" y="105"/>
                  <a:pt x="584" y="108"/>
                </a:cubicBezTo>
                <a:cubicBezTo>
                  <a:pt x="583" y="111"/>
                  <a:pt x="582" y="114"/>
                  <a:pt x="581" y="117"/>
                </a:cubicBezTo>
                <a:cubicBezTo>
                  <a:pt x="580" y="113"/>
                  <a:pt x="579" y="108"/>
                  <a:pt x="577" y="104"/>
                </a:cubicBezTo>
                <a:cubicBezTo>
                  <a:pt x="577" y="87"/>
                  <a:pt x="578" y="71"/>
                  <a:pt x="578" y="71"/>
                </a:cubicBezTo>
                <a:cubicBezTo>
                  <a:pt x="578" y="73"/>
                  <a:pt x="576" y="84"/>
                  <a:pt x="573" y="97"/>
                </a:cubicBezTo>
                <a:cubicBezTo>
                  <a:pt x="572" y="95"/>
                  <a:pt x="571" y="93"/>
                  <a:pt x="570" y="92"/>
                </a:cubicBezTo>
                <a:cubicBezTo>
                  <a:pt x="571" y="81"/>
                  <a:pt x="572" y="72"/>
                  <a:pt x="573" y="66"/>
                </a:cubicBezTo>
                <a:cubicBezTo>
                  <a:pt x="572" y="73"/>
                  <a:pt x="571" y="81"/>
                  <a:pt x="569" y="90"/>
                </a:cubicBezTo>
                <a:cubicBezTo>
                  <a:pt x="568" y="88"/>
                  <a:pt x="566" y="86"/>
                  <a:pt x="565" y="83"/>
                </a:cubicBezTo>
                <a:cubicBezTo>
                  <a:pt x="568" y="26"/>
                  <a:pt x="566" y="12"/>
                  <a:pt x="566" y="12"/>
                </a:cubicBezTo>
                <a:cubicBezTo>
                  <a:pt x="566" y="12"/>
                  <a:pt x="566" y="18"/>
                  <a:pt x="563" y="56"/>
                </a:cubicBezTo>
                <a:cubicBezTo>
                  <a:pt x="562" y="64"/>
                  <a:pt x="561" y="71"/>
                  <a:pt x="560" y="78"/>
                </a:cubicBezTo>
                <a:cubicBezTo>
                  <a:pt x="558" y="76"/>
                  <a:pt x="556" y="73"/>
                  <a:pt x="553" y="71"/>
                </a:cubicBezTo>
                <a:cubicBezTo>
                  <a:pt x="554" y="48"/>
                  <a:pt x="555" y="31"/>
                  <a:pt x="555" y="31"/>
                </a:cubicBezTo>
                <a:cubicBezTo>
                  <a:pt x="553" y="37"/>
                  <a:pt x="551" y="52"/>
                  <a:pt x="550" y="68"/>
                </a:cubicBezTo>
                <a:cubicBezTo>
                  <a:pt x="548" y="66"/>
                  <a:pt x="546" y="65"/>
                  <a:pt x="544" y="63"/>
                </a:cubicBezTo>
                <a:cubicBezTo>
                  <a:pt x="547" y="65"/>
                  <a:pt x="548" y="67"/>
                  <a:pt x="550" y="69"/>
                </a:cubicBezTo>
                <a:cubicBezTo>
                  <a:pt x="549" y="82"/>
                  <a:pt x="549" y="96"/>
                  <a:pt x="548" y="109"/>
                </a:cubicBezTo>
                <a:cubicBezTo>
                  <a:pt x="547" y="104"/>
                  <a:pt x="545" y="99"/>
                  <a:pt x="544" y="96"/>
                </a:cubicBezTo>
                <a:cubicBezTo>
                  <a:pt x="545" y="104"/>
                  <a:pt x="546" y="112"/>
                  <a:pt x="548" y="120"/>
                </a:cubicBezTo>
                <a:cubicBezTo>
                  <a:pt x="548" y="123"/>
                  <a:pt x="548" y="126"/>
                  <a:pt x="548" y="128"/>
                </a:cubicBezTo>
                <a:cubicBezTo>
                  <a:pt x="547" y="125"/>
                  <a:pt x="545" y="122"/>
                  <a:pt x="544" y="118"/>
                </a:cubicBezTo>
                <a:cubicBezTo>
                  <a:pt x="539" y="80"/>
                  <a:pt x="532" y="28"/>
                  <a:pt x="532" y="28"/>
                </a:cubicBezTo>
                <a:cubicBezTo>
                  <a:pt x="532" y="39"/>
                  <a:pt x="530" y="72"/>
                  <a:pt x="528" y="100"/>
                </a:cubicBezTo>
                <a:cubicBezTo>
                  <a:pt x="528" y="98"/>
                  <a:pt x="527" y="97"/>
                  <a:pt x="526" y="96"/>
                </a:cubicBezTo>
                <a:cubicBezTo>
                  <a:pt x="527" y="97"/>
                  <a:pt x="528" y="99"/>
                  <a:pt x="528" y="100"/>
                </a:cubicBezTo>
                <a:cubicBezTo>
                  <a:pt x="528" y="110"/>
                  <a:pt x="527" y="120"/>
                  <a:pt x="526" y="128"/>
                </a:cubicBezTo>
                <a:cubicBezTo>
                  <a:pt x="526" y="128"/>
                  <a:pt x="526" y="127"/>
                  <a:pt x="526" y="127"/>
                </a:cubicBezTo>
                <a:cubicBezTo>
                  <a:pt x="526" y="109"/>
                  <a:pt x="524" y="87"/>
                  <a:pt x="523" y="71"/>
                </a:cubicBezTo>
                <a:cubicBezTo>
                  <a:pt x="524" y="68"/>
                  <a:pt x="525" y="66"/>
                  <a:pt x="526" y="64"/>
                </a:cubicBezTo>
                <a:cubicBezTo>
                  <a:pt x="525" y="65"/>
                  <a:pt x="524" y="67"/>
                  <a:pt x="523" y="69"/>
                </a:cubicBezTo>
                <a:cubicBezTo>
                  <a:pt x="522" y="61"/>
                  <a:pt x="521" y="55"/>
                  <a:pt x="521" y="53"/>
                </a:cubicBezTo>
                <a:cubicBezTo>
                  <a:pt x="521" y="52"/>
                  <a:pt x="522" y="52"/>
                  <a:pt x="522" y="51"/>
                </a:cubicBezTo>
                <a:cubicBezTo>
                  <a:pt x="522" y="51"/>
                  <a:pt x="521" y="52"/>
                  <a:pt x="521" y="52"/>
                </a:cubicBezTo>
                <a:cubicBezTo>
                  <a:pt x="521" y="52"/>
                  <a:pt x="521" y="52"/>
                  <a:pt x="521" y="52"/>
                </a:cubicBezTo>
                <a:cubicBezTo>
                  <a:pt x="521" y="52"/>
                  <a:pt x="521" y="52"/>
                  <a:pt x="521" y="52"/>
                </a:cubicBezTo>
                <a:cubicBezTo>
                  <a:pt x="519" y="54"/>
                  <a:pt x="517" y="56"/>
                  <a:pt x="516" y="57"/>
                </a:cubicBezTo>
                <a:cubicBezTo>
                  <a:pt x="516" y="54"/>
                  <a:pt x="516" y="52"/>
                  <a:pt x="517" y="50"/>
                </a:cubicBezTo>
                <a:cubicBezTo>
                  <a:pt x="520" y="46"/>
                  <a:pt x="523" y="42"/>
                  <a:pt x="527" y="38"/>
                </a:cubicBezTo>
                <a:cubicBezTo>
                  <a:pt x="523" y="41"/>
                  <a:pt x="520" y="44"/>
                  <a:pt x="517" y="47"/>
                </a:cubicBezTo>
                <a:cubicBezTo>
                  <a:pt x="517" y="43"/>
                  <a:pt x="518" y="40"/>
                  <a:pt x="518" y="40"/>
                </a:cubicBezTo>
                <a:cubicBezTo>
                  <a:pt x="517" y="43"/>
                  <a:pt x="516" y="46"/>
                  <a:pt x="515" y="50"/>
                </a:cubicBezTo>
                <a:cubicBezTo>
                  <a:pt x="507" y="58"/>
                  <a:pt x="502" y="66"/>
                  <a:pt x="498" y="75"/>
                </a:cubicBezTo>
                <a:cubicBezTo>
                  <a:pt x="498" y="70"/>
                  <a:pt x="497" y="66"/>
                  <a:pt x="497" y="63"/>
                </a:cubicBezTo>
                <a:cubicBezTo>
                  <a:pt x="500" y="57"/>
                  <a:pt x="503" y="50"/>
                  <a:pt x="507" y="42"/>
                </a:cubicBezTo>
                <a:cubicBezTo>
                  <a:pt x="498" y="52"/>
                  <a:pt x="492" y="61"/>
                  <a:pt x="488" y="71"/>
                </a:cubicBezTo>
                <a:cubicBezTo>
                  <a:pt x="487" y="70"/>
                  <a:pt x="487" y="70"/>
                  <a:pt x="486" y="69"/>
                </a:cubicBezTo>
                <a:cubicBezTo>
                  <a:pt x="486" y="68"/>
                  <a:pt x="486" y="67"/>
                  <a:pt x="486" y="65"/>
                </a:cubicBezTo>
                <a:cubicBezTo>
                  <a:pt x="492" y="53"/>
                  <a:pt x="500" y="41"/>
                  <a:pt x="511" y="25"/>
                </a:cubicBezTo>
                <a:cubicBezTo>
                  <a:pt x="500" y="40"/>
                  <a:pt x="492" y="51"/>
                  <a:pt x="485" y="63"/>
                </a:cubicBezTo>
                <a:cubicBezTo>
                  <a:pt x="483" y="45"/>
                  <a:pt x="482" y="30"/>
                  <a:pt x="482" y="30"/>
                </a:cubicBezTo>
                <a:cubicBezTo>
                  <a:pt x="482" y="35"/>
                  <a:pt x="482" y="49"/>
                  <a:pt x="482" y="65"/>
                </a:cubicBezTo>
                <a:cubicBezTo>
                  <a:pt x="482" y="65"/>
                  <a:pt x="482" y="65"/>
                  <a:pt x="482" y="65"/>
                </a:cubicBezTo>
                <a:cubicBezTo>
                  <a:pt x="482" y="65"/>
                  <a:pt x="482" y="65"/>
                  <a:pt x="482" y="65"/>
                </a:cubicBezTo>
                <a:cubicBezTo>
                  <a:pt x="482" y="67"/>
                  <a:pt x="482" y="69"/>
                  <a:pt x="482" y="71"/>
                </a:cubicBezTo>
                <a:cubicBezTo>
                  <a:pt x="480" y="74"/>
                  <a:pt x="479" y="78"/>
                  <a:pt x="478" y="81"/>
                </a:cubicBezTo>
                <a:cubicBezTo>
                  <a:pt x="479" y="78"/>
                  <a:pt x="480" y="76"/>
                  <a:pt x="482" y="73"/>
                </a:cubicBezTo>
                <a:cubicBezTo>
                  <a:pt x="481" y="79"/>
                  <a:pt x="481" y="85"/>
                  <a:pt x="481" y="91"/>
                </a:cubicBezTo>
                <a:cubicBezTo>
                  <a:pt x="481" y="93"/>
                  <a:pt x="480" y="95"/>
                  <a:pt x="480" y="97"/>
                </a:cubicBezTo>
                <a:cubicBezTo>
                  <a:pt x="479" y="96"/>
                  <a:pt x="478" y="95"/>
                  <a:pt x="478" y="94"/>
                </a:cubicBezTo>
                <a:cubicBezTo>
                  <a:pt x="478" y="91"/>
                  <a:pt x="477" y="88"/>
                  <a:pt x="477" y="85"/>
                </a:cubicBezTo>
                <a:cubicBezTo>
                  <a:pt x="477" y="83"/>
                  <a:pt x="478" y="82"/>
                  <a:pt x="478" y="81"/>
                </a:cubicBezTo>
                <a:cubicBezTo>
                  <a:pt x="478" y="82"/>
                  <a:pt x="477" y="83"/>
                  <a:pt x="477" y="84"/>
                </a:cubicBezTo>
                <a:cubicBezTo>
                  <a:pt x="476" y="72"/>
                  <a:pt x="476" y="62"/>
                  <a:pt x="475" y="55"/>
                </a:cubicBezTo>
                <a:cubicBezTo>
                  <a:pt x="476" y="54"/>
                  <a:pt x="477" y="53"/>
                  <a:pt x="479" y="52"/>
                </a:cubicBezTo>
                <a:cubicBezTo>
                  <a:pt x="477" y="53"/>
                  <a:pt x="476" y="54"/>
                  <a:pt x="475" y="54"/>
                </a:cubicBezTo>
                <a:cubicBezTo>
                  <a:pt x="475" y="49"/>
                  <a:pt x="475" y="46"/>
                  <a:pt x="475" y="46"/>
                </a:cubicBezTo>
                <a:cubicBezTo>
                  <a:pt x="475" y="48"/>
                  <a:pt x="474" y="51"/>
                  <a:pt x="474" y="55"/>
                </a:cubicBezTo>
                <a:cubicBezTo>
                  <a:pt x="471" y="57"/>
                  <a:pt x="468" y="59"/>
                  <a:pt x="465" y="62"/>
                </a:cubicBezTo>
                <a:cubicBezTo>
                  <a:pt x="465" y="58"/>
                  <a:pt x="465" y="54"/>
                  <a:pt x="466" y="50"/>
                </a:cubicBezTo>
                <a:cubicBezTo>
                  <a:pt x="469" y="45"/>
                  <a:pt x="474" y="40"/>
                  <a:pt x="479" y="34"/>
                </a:cubicBezTo>
                <a:cubicBezTo>
                  <a:pt x="474" y="39"/>
                  <a:pt x="470" y="44"/>
                  <a:pt x="466" y="48"/>
                </a:cubicBezTo>
                <a:cubicBezTo>
                  <a:pt x="467" y="21"/>
                  <a:pt x="468" y="0"/>
                  <a:pt x="468" y="0"/>
                </a:cubicBezTo>
                <a:cubicBezTo>
                  <a:pt x="464" y="10"/>
                  <a:pt x="462" y="35"/>
                  <a:pt x="461" y="53"/>
                </a:cubicBezTo>
                <a:cubicBezTo>
                  <a:pt x="460" y="54"/>
                  <a:pt x="459" y="55"/>
                  <a:pt x="459" y="56"/>
                </a:cubicBezTo>
                <a:cubicBezTo>
                  <a:pt x="457" y="44"/>
                  <a:pt x="454" y="33"/>
                  <a:pt x="454" y="33"/>
                </a:cubicBezTo>
                <a:cubicBezTo>
                  <a:pt x="456" y="39"/>
                  <a:pt x="455" y="49"/>
                  <a:pt x="454" y="62"/>
                </a:cubicBezTo>
                <a:cubicBezTo>
                  <a:pt x="452" y="63"/>
                  <a:pt x="451" y="65"/>
                  <a:pt x="450" y="67"/>
                </a:cubicBezTo>
                <a:cubicBezTo>
                  <a:pt x="449" y="65"/>
                  <a:pt x="448" y="63"/>
                  <a:pt x="447" y="62"/>
                </a:cubicBezTo>
                <a:cubicBezTo>
                  <a:pt x="447" y="63"/>
                  <a:pt x="448" y="65"/>
                  <a:pt x="449" y="68"/>
                </a:cubicBezTo>
                <a:cubicBezTo>
                  <a:pt x="447" y="72"/>
                  <a:pt x="445" y="75"/>
                  <a:pt x="443" y="78"/>
                </a:cubicBezTo>
                <a:cubicBezTo>
                  <a:pt x="442" y="61"/>
                  <a:pt x="442" y="48"/>
                  <a:pt x="442" y="48"/>
                </a:cubicBezTo>
                <a:cubicBezTo>
                  <a:pt x="442" y="52"/>
                  <a:pt x="440" y="65"/>
                  <a:pt x="438" y="80"/>
                </a:cubicBezTo>
                <a:cubicBezTo>
                  <a:pt x="438" y="82"/>
                  <a:pt x="437" y="85"/>
                  <a:pt x="436" y="87"/>
                </a:cubicBezTo>
                <a:cubicBezTo>
                  <a:pt x="435" y="86"/>
                  <a:pt x="435" y="86"/>
                  <a:pt x="434" y="85"/>
                </a:cubicBezTo>
                <a:cubicBezTo>
                  <a:pt x="437" y="48"/>
                  <a:pt x="440" y="9"/>
                  <a:pt x="440" y="9"/>
                </a:cubicBezTo>
                <a:cubicBezTo>
                  <a:pt x="436" y="20"/>
                  <a:pt x="432" y="57"/>
                  <a:pt x="428" y="89"/>
                </a:cubicBezTo>
                <a:cubicBezTo>
                  <a:pt x="427" y="91"/>
                  <a:pt x="427" y="92"/>
                  <a:pt x="426" y="93"/>
                </a:cubicBezTo>
                <a:cubicBezTo>
                  <a:pt x="425" y="92"/>
                  <a:pt x="424" y="90"/>
                  <a:pt x="423" y="89"/>
                </a:cubicBezTo>
                <a:cubicBezTo>
                  <a:pt x="426" y="72"/>
                  <a:pt x="429" y="55"/>
                  <a:pt x="429" y="37"/>
                </a:cubicBezTo>
                <a:cubicBezTo>
                  <a:pt x="429" y="34"/>
                  <a:pt x="429" y="30"/>
                  <a:pt x="429" y="26"/>
                </a:cubicBezTo>
                <a:cubicBezTo>
                  <a:pt x="422" y="45"/>
                  <a:pt x="421" y="66"/>
                  <a:pt x="417" y="86"/>
                </a:cubicBezTo>
                <a:cubicBezTo>
                  <a:pt x="417" y="85"/>
                  <a:pt x="416" y="84"/>
                  <a:pt x="416" y="84"/>
                </a:cubicBezTo>
                <a:cubicBezTo>
                  <a:pt x="416" y="84"/>
                  <a:pt x="417" y="85"/>
                  <a:pt x="417" y="86"/>
                </a:cubicBezTo>
                <a:cubicBezTo>
                  <a:pt x="417" y="88"/>
                  <a:pt x="416" y="90"/>
                  <a:pt x="416" y="92"/>
                </a:cubicBezTo>
                <a:cubicBezTo>
                  <a:pt x="415" y="94"/>
                  <a:pt x="415" y="96"/>
                  <a:pt x="414" y="98"/>
                </a:cubicBezTo>
                <a:cubicBezTo>
                  <a:pt x="414" y="97"/>
                  <a:pt x="413" y="96"/>
                  <a:pt x="412" y="95"/>
                </a:cubicBezTo>
                <a:cubicBezTo>
                  <a:pt x="412" y="86"/>
                  <a:pt x="411" y="78"/>
                  <a:pt x="410" y="72"/>
                </a:cubicBezTo>
                <a:cubicBezTo>
                  <a:pt x="413" y="67"/>
                  <a:pt x="417" y="63"/>
                  <a:pt x="421" y="59"/>
                </a:cubicBezTo>
                <a:cubicBezTo>
                  <a:pt x="417" y="62"/>
                  <a:pt x="413" y="66"/>
                  <a:pt x="410" y="70"/>
                </a:cubicBezTo>
                <a:cubicBezTo>
                  <a:pt x="409" y="64"/>
                  <a:pt x="409" y="60"/>
                  <a:pt x="408" y="57"/>
                </a:cubicBezTo>
                <a:cubicBezTo>
                  <a:pt x="410" y="54"/>
                  <a:pt x="411" y="52"/>
                  <a:pt x="412" y="50"/>
                </a:cubicBezTo>
                <a:cubicBezTo>
                  <a:pt x="411" y="51"/>
                  <a:pt x="409" y="53"/>
                  <a:pt x="408" y="54"/>
                </a:cubicBezTo>
                <a:cubicBezTo>
                  <a:pt x="408" y="53"/>
                  <a:pt x="408" y="52"/>
                  <a:pt x="408" y="52"/>
                </a:cubicBezTo>
                <a:cubicBezTo>
                  <a:pt x="408" y="53"/>
                  <a:pt x="408" y="54"/>
                  <a:pt x="408" y="54"/>
                </a:cubicBezTo>
                <a:cubicBezTo>
                  <a:pt x="406" y="56"/>
                  <a:pt x="404" y="58"/>
                  <a:pt x="402" y="60"/>
                </a:cubicBezTo>
                <a:cubicBezTo>
                  <a:pt x="401" y="54"/>
                  <a:pt x="400" y="48"/>
                  <a:pt x="399" y="44"/>
                </a:cubicBezTo>
                <a:cubicBezTo>
                  <a:pt x="400" y="49"/>
                  <a:pt x="399" y="56"/>
                  <a:pt x="398" y="64"/>
                </a:cubicBezTo>
                <a:cubicBezTo>
                  <a:pt x="397" y="66"/>
                  <a:pt x="396" y="68"/>
                  <a:pt x="395" y="69"/>
                </a:cubicBezTo>
                <a:cubicBezTo>
                  <a:pt x="393" y="67"/>
                  <a:pt x="392" y="66"/>
                  <a:pt x="390" y="64"/>
                </a:cubicBezTo>
                <a:cubicBezTo>
                  <a:pt x="392" y="66"/>
                  <a:pt x="393" y="67"/>
                  <a:pt x="395" y="69"/>
                </a:cubicBezTo>
                <a:cubicBezTo>
                  <a:pt x="393" y="71"/>
                  <a:pt x="392" y="73"/>
                  <a:pt x="391" y="75"/>
                </a:cubicBezTo>
                <a:cubicBezTo>
                  <a:pt x="391" y="75"/>
                  <a:pt x="391" y="75"/>
                  <a:pt x="391" y="75"/>
                </a:cubicBezTo>
                <a:cubicBezTo>
                  <a:pt x="391" y="75"/>
                  <a:pt x="391" y="75"/>
                  <a:pt x="391" y="75"/>
                </a:cubicBezTo>
                <a:cubicBezTo>
                  <a:pt x="390" y="76"/>
                  <a:pt x="389" y="77"/>
                  <a:pt x="388" y="79"/>
                </a:cubicBezTo>
                <a:cubicBezTo>
                  <a:pt x="388" y="79"/>
                  <a:pt x="388" y="79"/>
                  <a:pt x="388" y="79"/>
                </a:cubicBezTo>
                <a:cubicBezTo>
                  <a:pt x="389" y="60"/>
                  <a:pt x="389" y="45"/>
                  <a:pt x="389" y="45"/>
                </a:cubicBezTo>
                <a:cubicBezTo>
                  <a:pt x="389" y="50"/>
                  <a:pt x="387" y="61"/>
                  <a:pt x="384" y="73"/>
                </a:cubicBezTo>
                <a:cubicBezTo>
                  <a:pt x="383" y="73"/>
                  <a:pt x="383" y="73"/>
                  <a:pt x="383" y="72"/>
                </a:cubicBezTo>
                <a:cubicBezTo>
                  <a:pt x="383" y="70"/>
                  <a:pt x="383" y="68"/>
                  <a:pt x="383" y="66"/>
                </a:cubicBezTo>
                <a:cubicBezTo>
                  <a:pt x="383" y="65"/>
                  <a:pt x="383" y="65"/>
                  <a:pt x="384" y="65"/>
                </a:cubicBezTo>
                <a:cubicBezTo>
                  <a:pt x="383" y="65"/>
                  <a:pt x="383" y="65"/>
                  <a:pt x="383" y="66"/>
                </a:cubicBezTo>
                <a:cubicBezTo>
                  <a:pt x="383" y="64"/>
                  <a:pt x="383" y="63"/>
                  <a:pt x="383" y="61"/>
                </a:cubicBezTo>
                <a:cubicBezTo>
                  <a:pt x="383" y="55"/>
                  <a:pt x="383" y="49"/>
                  <a:pt x="382" y="42"/>
                </a:cubicBezTo>
                <a:cubicBezTo>
                  <a:pt x="385" y="27"/>
                  <a:pt x="387" y="17"/>
                  <a:pt x="387" y="17"/>
                </a:cubicBezTo>
                <a:cubicBezTo>
                  <a:pt x="384" y="22"/>
                  <a:pt x="377" y="49"/>
                  <a:pt x="371" y="78"/>
                </a:cubicBezTo>
                <a:cubicBezTo>
                  <a:pt x="371" y="78"/>
                  <a:pt x="371" y="79"/>
                  <a:pt x="371" y="79"/>
                </a:cubicBezTo>
                <a:cubicBezTo>
                  <a:pt x="369" y="76"/>
                  <a:pt x="367" y="72"/>
                  <a:pt x="364" y="69"/>
                </a:cubicBezTo>
                <a:cubicBezTo>
                  <a:pt x="366" y="67"/>
                  <a:pt x="367" y="66"/>
                  <a:pt x="369" y="64"/>
                </a:cubicBezTo>
                <a:cubicBezTo>
                  <a:pt x="367" y="66"/>
                  <a:pt x="365" y="67"/>
                  <a:pt x="364" y="69"/>
                </a:cubicBezTo>
                <a:cubicBezTo>
                  <a:pt x="363" y="68"/>
                  <a:pt x="362" y="67"/>
                  <a:pt x="361" y="66"/>
                </a:cubicBezTo>
                <a:cubicBezTo>
                  <a:pt x="361" y="60"/>
                  <a:pt x="361" y="55"/>
                  <a:pt x="360" y="52"/>
                </a:cubicBezTo>
                <a:cubicBezTo>
                  <a:pt x="361" y="56"/>
                  <a:pt x="361" y="60"/>
                  <a:pt x="360" y="64"/>
                </a:cubicBezTo>
                <a:cubicBezTo>
                  <a:pt x="357" y="60"/>
                  <a:pt x="352" y="55"/>
                  <a:pt x="347" y="50"/>
                </a:cubicBezTo>
                <a:cubicBezTo>
                  <a:pt x="350" y="55"/>
                  <a:pt x="353" y="60"/>
                  <a:pt x="356" y="65"/>
                </a:cubicBezTo>
                <a:cubicBezTo>
                  <a:pt x="355" y="68"/>
                  <a:pt x="355" y="71"/>
                  <a:pt x="354" y="76"/>
                </a:cubicBezTo>
                <a:cubicBezTo>
                  <a:pt x="352" y="74"/>
                  <a:pt x="350" y="71"/>
                  <a:pt x="348" y="68"/>
                </a:cubicBezTo>
                <a:cubicBezTo>
                  <a:pt x="347" y="54"/>
                  <a:pt x="346" y="41"/>
                  <a:pt x="345" y="33"/>
                </a:cubicBezTo>
                <a:cubicBezTo>
                  <a:pt x="346" y="42"/>
                  <a:pt x="345" y="53"/>
                  <a:pt x="344" y="65"/>
                </a:cubicBezTo>
                <a:cubicBezTo>
                  <a:pt x="342" y="63"/>
                  <a:pt x="340" y="61"/>
                  <a:pt x="338" y="59"/>
                </a:cubicBezTo>
                <a:cubicBezTo>
                  <a:pt x="340" y="61"/>
                  <a:pt x="342" y="63"/>
                  <a:pt x="344" y="65"/>
                </a:cubicBezTo>
                <a:cubicBezTo>
                  <a:pt x="343" y="72"/>
                  <a:pt x="342" y="80"/>
                  <a:pt x="341" y="87"/>
                </a:cubicBezTo>
                <a:cubicBezTo>
                  <a:pt x="341" y="87"/>
                  <a:pt x="341" y="87"/>
                  <a:pt x="341" y="87"/>
                </a:cubicBezTo>
                <a:cubicBezTo>
                  <a:pt x="341" y="85"/>
                  <a:pt x="340" y="84"/>
                  <a:pt x="340" y="83"/>
                </a:cubicBezTo>
                <a:cubicBezTo>
                  <a:pt x="340" y="82"/>
                  <a:pt x="340" y="82"/>
                  <a:pt x="340" y="81"/>
                </a:cubicBezTo>
                <a:cubicBezTo>
                  <a:pt x="340" y="82"/>
                  <a:pt x="340" y="82"/>
                  <a:pt x="340" y="83"/>
                </a:cubicBezTo>
                <a:cubicBezTo>
                  <a:pt x="339" y="81"/>
                  <a:pt x="338" y="79"/>
                  <a:pt x="337" y="77"/>
                </a:cubicBezTo>
                <a:cubicBezTo>
                  <a:pt x="338" y="79"/>
                  <a:pt x="339" y="81"/>
                  <a:pt x="339" y="83"/>
                </a:cubicBezTo>
                <a:cubicBezTo>
                  <a:pt x="338" y="85"/>
                  <a:pt x="337" y="86"/>
                  <a:pt x="336" y="88"/>
                </a:cubicBezTo>
                <a:cubicBezTo>
                  <a:pt x="337" y="86"/>
                  <a:pt x="338" y="85"/>
                  <a:pt x="339" y="83"/>
                </a:cubicBezTo>
                <a:cubicBezTo>
                  <a:pt x="340" y="85"/>
                  <a:pt x="340" y="86"/>
                  <a:pt x="340" y="88"/>
                </a:cubicBezTo>
                <a:cubicBezTo>
                  <a:pt x="338" y="91"/>
                  <a:pt x="337" y="95"/>
                  <a:pt x="335" y="98"/>
                </a:cubicBezTo>
                <a:cubicBezTo>
                  <a:pt x="335" y="97"/>
                  <a:pt x="335" y="97"/>
                  <a:pt x="334" y="97"/>
                </a:cubicBezTo>
                <a:cubicBezTo>
                  <a:pt x="334" y="95"/>
                  <a:pt x="334" y="94"/>
                  <a:pt x="334" y="93"/>
                </a:cubicBezTo>
                <a:cubicBezTo>
                  <a:pt x="334" y="91"/>
                  <a:pt x="335" y="89"/>
                  <a:pt x="336" y="88"/>
                </a:cubicBezTo>
                <a:cubicBezTo>
                  <a:pt x="335" y="89"/>
                  <a:pt x="334" y="91"/>
                  <a:pt x="334" y="92"/>
                </a:cubicBezTo>
                <a:cubicBezTo>
                  <a:pt x="333" y="92"/>
                  <a:pt x="333" y="91"/>
                  <a:pt x="333" y="91"/>
                </a:cubicBezTo>
                <a:cubicBezTo>
                  <a:pt x="333" y="74"/>
                  <a:pt x="332" y="60"/>
                  <a:pt x="332" y="60"/>
                </a:cubicBezTo>
                <a:cubicBezTo>
                  <a:pt x="332" y="65"/>
                  <a:pt x="332" y="73"/>
                  <a:pt x="331" y="81"/>
                </a:cubicBezTo>
                <a:cubicBezTo>
                  <a:pt x="330" y="79"/>
                  <a:pt x="330" y="76"/>
                  <a:pt x="329" y="74"/>
                </a:cubicBezTo>
                <a:cubicBezTo>
                  <a:pt x="330" y="79"/>
                  <a:pt x="330" y="83"/>
                  <a:pt x="330" y="88"/>
                </a:cubicBezTo>
                <a:cubicBezTo>
                  <a:pt x="329" y="86"/>
                  <a:pt x="328" y="84"/>
                  <a:pt x="327" y="83"/>
                </a:cubicBezTo>
                <a:cubicBezTo>
                  <a:pt x="328" y="85"/>
                  <a:pt x="329" y="87"/>
                  <a:pt x="330" y="89"/>
                </a:cubicBezTo>
                <a:cubicBezTo>
                  <a:pt x="330" y="89"/>
                  <a:pt x="330" y="89"/>
                  <a:pt x="330" y="89"/>
                </a:cubicBezTo>
                <a:cubicBezTo>
                  <a:pt x="330" y="93"/>
                  <a:pt x="329" y="97"/>
                  <a:pt x="329" y="101"/>
                </a:cubicBezTo>
                <a:cubicBezTo>
                  <a:pt x="328" y="103"/>
                  <a:pt x="327" y="104"/>
                  <a:pt x="327" y="106"/>
                </a:cubicBezTo>
                <a:cubicBezTo>
                  <a:pt x="325" y="100"/>
                  <a:pt x="324" y="95"/>
                  <a:pt x="322" y="90"/>
                </a:cubicBezTo>
                <a:cubicBezTo>
                  <a:pt x="323" y="88"/>
                  <a:pt x="325" y="85"/>
                  <a:pt x="327" y="83"/>
                </a:cubicBezTo>
                <a:cubicBezTo>
                  <a:pt x="325" y="85"/>
                  <a:pt x="323" y="87"/>
                  <a:pt x="321" y="89"/>
                </a:cubicBezTo>
                <a:cubicBezTo>
                  <a:pt x="321" y="88"/>
                  <a:pt x="321" y="87"/>
                  <a:pt x="320" y="87"/>
                </a:cubicBezTo>
                <a:cubicBezTo>
                  <a:pt x="320" y="76"/>
                  <a:pt x="321" y="68"/>
                  <a:pt x="321" y="68"/>
                </a:cubicBezTo>
                <a:cubicBezTo>
                  <a:pt x="320" y="72"/>
                  <a:pt x="319" y="77"/>
                  <a:pt x="318" y="82"/>
                </a:cubicBezTo>
                <a:cubicBezTo>
                  <a:pt x="318" y="81"/>
                  <a:pt x="318" y="80"/>
                  <a:pt x="318" y="80"/>
                </a:cubicBezTo>
                <a:cubicBezTo>
                  <a:pt x="318" y="80"/>
                  <a:pt x="318" y="81"/>
                  <a:pt x="318" y="82"/>
                </a:cubicBezTo>
                <a:cubicBezTo>
                  <a:pt x="317" y="80"/>
                  <a:pt x="316" y="78"/>
                  <a:pt x="314" y="75"/>
                </a:cubicBezTo>
                <a:cubicBezTo>
                  <a:pt x="315" y="65"/>
                  <a:pt x="316" y="56"/>
                  <a:pt x="317" y="48"/>
                </a:cubicBezTo>
                <a:cubicBezTo>
                  <a:pt x="316" y="55"/>
                  <a:pt x="315" y="64"/>
                  <a:pt x="313" y="73"/>
                </a:cubicBezTo>
                <a:cubicBezTo>
                  <a:pt x="311" y="70"/>
                  <a:pt x="309" y="67"/>
                  <a:pt x="307" y="64"/>
                </a:cubicBezTo>
                <a:cubicBezTo>
                  <a:pt x="307" y="62"/>
                  <a:pt x="307" y="59"/>
                  <a:pt x="307" y="57"/>
                </a:cubicBezTo>
                <a:cubicBezTo>
                  <a:pt x="306" y="58"/>
                  <a:pt x="306" y="60"/>
                  <a:pt x="305" y="62"/>
                </a:cubicBezTo>
                <a:cubicBezTo>
                  <a:pt x="303" y="59"/>
                  <a:pt x="300" y="55"/>
                  <a:pt x="297" y="52"/>
                </a:cubicBezTo>
                <a:cubicBezTo>
                  <a:pt x="297" y="48"/>
                  <a:pt x="298" y="46"/>
                  <a:pt x="298" y="46"/>
                </a:cubicBezTo>
                <a:cubicBezTo>
                  <a:pt x="297" y="48"/>
                  <a:pt x="297" y="49"/>
                  <a:pt x="296" y="51"/>
                </a:cubicBezTo>
                <a:cubicBezTo>
                  <a:pt x="293" y="47"/>
                  <a:pt x="289" y="43"/>
                  <a:pt x="285" y="39"/>
                </a:cubicBezTo>
                <a:cubicBezTo>
                  <a:pt x="285" y="37"/>
                  <a:pt x="285" y="35"/>
                  <a:pt x="285" y="34"/>
                </a:cubicBezTo>
                <a:cubicBezTo>
                  <a:pt x="285" y="34"/>
                  <a:pt x="285" y="36"/>
                  <a:pt x="285" y="39"/>
                </a:cubicBezTo>
                <a:cubicBezTo>
                  <a:pt x="283" y="37"/>
                  <a:pt x="282" y="36"/>
                  <a:pt x="280" y="34"/>
                </a:cubicBezTo>
                <a:cubicBezTo>
                  <a:pt x="282" y="36"/>
                  <a:pt x="283" y="38"/>
                  <a:pt x="285" y="40"/>
                </a:cubicBezTo>
                <a:cubicBezTo>
                  <a:pt x="285" y="40"/>
                  <a:pt x="285" y="40"/>
                  <a:pt x="285" y="41"/>
                </a:cubicBezTo>
                <a:cubicBezTo>
                  <a:pt x="285" y="40"/>
                  <a:pt x="285" y="40"/>
                  <a:pt x="285" y="40"/>
                </a:cubicBezTo>
                <a:cubicBezTo>
                  <a:pt x="289" y="45"/>
                  <a:pt x="293" y="49"/>
                  <a:pt x="296" y="53"/>
                </a:cubicBezTo>
                <a:cubicBezTo>
                  <a:pt x="295" y="55"/>
                  <a:pt x="295" y="59"/>
                  <a:pt x="294" y="62"/>
                </a:cubicBezTo>
                <a:cubicBezTo>
                  <a:pt x="292" y="60"/>
                  <a:pt x="289" y="58"/>
                  <a:pt x="286" y="56"/>
                </a:cubicBezTo>
                <a:cubicBezTo>
                  <a:pt x="285" y="50"/>
                  <a:pt x="285" y="44"/>
                  <a:pt x="285" y="41"/>
                </a:cubicBezTo>
                <a:cubicBezTo>
                  <a:pt x="285" y="45"/>
                  <a:pt x="285" y="50"/>
                  <a:pt x="284" y="55"/>
                </a:cubicBezTo>
                <a:cubicBezTo>
                  <a:pt x="283" y="54"/>
                  <a:pt x="282" y="53"/>
                  <a:pt x="280" y="52"/>
                </a:cubicBezTo>
                <a:cubicBezTo>
                  <a:pt x="282" y="53"/>
                  <a:pt x="283" y="54"/>
                  <a:pt x="284" y="55"/>
                </a:cubicBezTo>
                <a:cubicBezTo>
                  <a:pt x="284" y="64"/>
                  <a:pt x="283" y="73"/>
                  <a:pt x="281" y="83"/>
                </a:cubicBezTo>
                <a:cubicBezTo>
                  <a:pt x="281" y="82"/>
                  <a:pt x="281" y="81"/>
                  <a:pt x="281" y="81"/>
                </a:cubicBezTo>
                <a:cubicBezTo>
                  <a:pt x="281" y="82"/>
                  <a:pt x="281" y="82"/>
                  <a:pt x="281" y="83"/>
                </a:cubicBezTo>
                <a:cubicBezTo>
                  <a:pt x="281" y="88"/>
                  <a:pt x="280" y="92"/>
                  <a:pt x="279" y="97"/>
                </a:cubicBezTo>
                <a:cubicBezTo>
                  <a:pt x="278" y="89"/>
                  <a:pt x="275" y="81"/>
                  <a:pt x="272" y="73"/>
                </a:cubicBezTo>
                <a:cubicBezTo>
                  <a:pt x="272" y="72"/>
                  <a:pt x="272" y="71"/>
                  <a:pt x="272" y="71"/>
                </a:cubicBezTo>
                <a:cubicBezTo>
                  <a:pt x="273" y="70"/>
                  <a:pt x="274" y="69"/>
                  <a:pt x="275" y="68"/>
                </a:cubicBezTo>
                <a:cubicBezTo>
                  <a:pt x="277" y="72"/>
                  <a:pt x="279" y="76"/>
                  <a:pt x="281" y="81"/>
                </a:cubicBezTo>
                <a:cubicBezTo>
                  <a:pt x="279" y="76"/>
                  <a:pt x="278" y="72"/>
                  <a:pt x="275" y="67"/>
                </a:cubicBezTo>
                <a:cubicBezTo>
                  <a:pt x="276" y="67"/>
                  <a:pt x="277" y="66"/>
                  <a:pt x="277" y="65"/>
                </a:cubicBezTo>
                <a:cubicBezTo>
                  <a:pt x="277" y="66"/>
                  <a:pt x="276" y="66"/>
                  <a:pt x="275" y="67"/>
                </a:cubicBezTo>
                <a:cubicBezTo>
                  <a:pt x="269" y="54"/>
                  <a:pt x="259" y="41"/>
                  <a:pt x="247" y="25"/>
                </a:cubicBezTo>
                <a:cubicBezTo>
                  <a:pt x="259" y="42"/>
                  <a:pt x="268" y="55"/>
                  <a:pt x="275" y="68"/>
                </a:cubicBezTo>
                <a:cubicBezTo>
                  <a:pt x="274" y="68"/>
                  <a:pt x="273" y="69"/>
                  <a:pt x="272" y="70"/>
                </a:cubicBezTo>
                <a:cubicBezTo>
                  <a:pt x="272" y="68"/>
                  <a:pt x="272" y="66"/>
                  <a:pt x="272" y="66"/>
                </a:cubicBezTo>
                <a:cubicBezTo>
                  <a:pt x="272" y="68"/>
                  <a:pt x="272" y="69"/>
                  <a:pt x="271" y="71"/>
                </a:cubicBezTo>
                <a:cubicBezTo>
                  <a:pt x="271" y="71"/>
                  <a:pt x="271" y="71"/>
                  <a:pt x="271" y="71"/>
                </a:cubicBezTo>
                <a:cubicBezTo>
                  <a:pt x="267" y="61"/>
                  <a:pt x="260" y="52"/>
                  <a:pt x="251" y="42"/>
                </a:cubicBezTo>
                <a:cubicBezTo>
                  <a:pt x="258" y="55"/>
                  <a:pt x="263" y="65"/>
                  <a:pt x="267" y="75"/>
                </a:cubicBezTo>
                <a:cubicBezTo>
                  <a:pt x="266" y="76"/>
                  <a:pt x="265" y="77"/>
                  <a:pt x="264" y="77"/>
                </a:cubicBezTo>
                <a:cubicBezTo>
                  <a:pt x="262" y="73"/>
                  <a:pt x="260" y="70"/>
                  <a:pt x="258" y="68"/>
                </a:cubicBezTo>
                <a:cubicBezTo>
                  <a:pt x="258" y="63"/>
                  <a:pt x="257" y="60"/>
                  <a:pt x="257" y="60"/>
                </a:cubicBezTo>
                <a:cubicBezTo>
                  <a:pt x="257" y="62"/>
                  <a:pt x="257" y="64"/>
                  <a:pt x="257" y="67"/>
                </a:cubicBezTo>
                <a:cubicBezTo>
                  <a:pt x="251" y="57"/>
                  <a:pt x="243" y="47"/>
                  <a:pt x="232" y="38"/>
                </a:cubicBezTo>
                <a:cubicBezTo>
                  <a:pt x="243" y="49"/>
                  <a:pt x="251" y="60"/>
                  <a:pt x="257" y="71"/>
                </a:cubicBezTo>
                <a:cubicBezTo>
                  <a:pt x="256" y="75"/>
                  <a:pt x="256" y="80"/>
                  <a:pt x="256" y="85"/>
                </a:cubicBezTo>
                <a:cubicBezTo>
                  <a:pt x="255" y="84"/>
                  <a:pt x="255" y="84"/>
                  <a:pt x="254" y="83"/>
                </a:cubicBezTo>
                <a:cubicBezTo>
                  <a:pt x="255" y="84"/>
                  <a:pt x="255" y="85"/>
                  <a:pt x="256" y="86"/>
                </a:cubicBezTo>
                <a:cubicBezTo>
                  <a:pt x="255" y="87"/>
                  <a:pt x="255" y="88"/>
                  <a:pt x="255" y="89"/>
                </a:cubicBezTo>
                <a:cubicBezTo>
                  <a:pt x="253" y="92"/>
                  <a:pt x="252" y="94"/>
                  <a:pt x="250" y="97"/>
                </a:cubicBezTo>
                <a:cubicBezTo>
                  <a:pt x="250" y="93"/>
                  <a:pt x="250" y="90"/>
                  <a:pt x="250" y="87"/>
                </a:cubicBezTo>
                <a:cubicBezTo>
                  <a:pt x="251" y="84"/>
                  <a:pt x="252" y="82"/>
                  <a:pt x="253" y="80"/>
                </a:cubicBezTo>
                <a:cubicBezTo>
                  <a:pt x="253" y="81"/>
                  <a:pt x="254" y="82"/>
                  <a:pt x="254" y="83"/>
                </a:cubicBezTo>
                <a:cubicBezTo>
                  <a:pt x="254" y="81"/>
                  <a:pt x="253" y="80"/>
                  <a:pt x="253" y="79"/>
                </a:cubicBezTo>
                <a:cubicBezTo>
                  <a:pt x="253" y="79"/>
                  <a:pt x="253" y="78"/>
                  <a:pt x="254" y="77"/>
                </a:cubicBezTo>
                <a:cubicBezTo>
                  <a:pt x="253" y="77"/>
                  <a:pt x="253" y="78"/>
                  <a:pt x="252" y="79"/>
                </a:cubicBezTo>
                <a:cubicBezTo>
                  <a:pt x="251" y="77"/>
                  <a:pt x="251" y="76"/>
                  <a:pt x="250" y="75"/>
                </a:cubicBezTo>
                <a:cubicBezTo>
                  <a:pt x="251" y="77"/>
                  <a:pt x="251" y="78"/>
                  <a:pt x="252" y="79"/>
                </a:cubicBezTo>
                <a:cubicBezTo>
                  <a:pt x="251" y="80"/>
                  <a:pt x="251" y="81"/>
                  <a:pt x="250" y="82"/>
                </a:cubicBezTo>
                <a:cubicBezTo>
                  <a:pt x="250" y="73"/>
                  <a:pt x="250" y="68"/>
                  <a:pt x="250" y="68"/>
                </a:cubicBezTo>
                <a:cubicBezTo>
                  <a:pt x="250" y="72"/>
                  <a:pt x="249" y="78"/>
                  <a:pt x="248" y="85"/>
                </a:cubicBezTo>
                <a:cubicBezTo>
                  <a:pt x="246" y="90"/>
                  <a:pt x="244" y="94"/>
                  <a:pt x="242" y="99"/>
                </a:cubicBezTo>
                <a:cubicBezTo>
                  <a:pt x="242" y="98"/>
                  <a:pt x="241" y="97"/>
                  <a:pt x="241" y="96"/>
                </a:cubicBezTo>
                <a:cubicBezTo>
                  <a:pt x="242" y="92"/>
                  <a:pt x="242" y="89"/>
                  <a:pt x="242" y="89"/>
                </a:cubicBezTo>
                <a:cubicBezTo>
                  <a:pt x="242" y="91"/>
                  <a:pt x="241" y="92"/>
                  <a:pt x="241" y="94"/>
                </a:cubicBezTo>
                <a:cubicBezTo>
                  <a:pt x="240" y="91"/>
                  <a:pt x="239" y="88"/>
                  <a:pt x="239" y="85"/>
                </a:cubicBezTo>
                <a:cubicBezTo>
                  <a:pt x="238" y="88"/>
                  <a:pt x="238" y="91"/>
                  <a:pt x="238" y="94"/>
                </a:cubicBezTo>
                <a:cubicBezTo>
                  <a:pt x="238" y="97"/>
                  <a:pt x="238" y="100"/>
                  <a:pt x="238" y="103"/>
                </a:cubicBezTo>
                <a:cubicBezTo>
                  <a:pt x="237" y="107"/>
                  <a:pt x="236" y="112"/>
                  <a:pt x="234" y="116"/>
                </a:cubicBezTo>
                <a:cubicBezTo>
                  <a:pt x="233" y="112"/>
                  <a:pt x="231" y="108"/>
                  <a:pt x="230" y="104"/>
                </a:cubicBezTo>
                <a:cubicBezTo>
                  <a:pt x="231" y="109"/>
                  <a:pt x="232" y="115"/>
                  <a:pt x="233" y="120"/>
                </a:cubicBezTo>
                <a:cubicBezTo>
                  <a:pt x="231" y="124"/>
                  <a:pt x="230" y="127"/>
                  <a:pt x="228" y="130"/>
                </a:cubicBezTo>
                <a:cubicBezTo>
                  <a:pt x="227" y="128"/>
                  <a:pt x="227" y="126"/>
                  <a:pt x="226" y="123"/>
                </a:cubicBezTo>
                <a:cubicBezTo>
                  <a:pt x="227" y="115"/>
                  <a:pt x="229" y="106"/>
                  <a:pt x="231" y="99"/>
                </a:cubicBezTo>
                <a:cubicBezTo>
                  <a:pt x="232" y="98"/>
                  <a:pt x="232" y="97"/>
                  <a:pt x="232" y="96"/>
                </a:cubicBezTo>
                <a:cubicBezTo>
                  <a:pt x="232" y="96"/>
                  <a:pt x="232" y="97"/>
                  <a:pt x="232" y="97"/>
                </a:cubicBezTo>
                <a:cubicBezTo>
                  <a:pt x="234" y="86"/>
                  <a:pt x="237" y="76"/>
                  <a:pt x="237" y="76"/>
                </a:cubicBezTo>
                <a:cubicBezTo>
                  <a:pt x="232" y="83"/>
                  <a:pt x="227" y="96"/>
                  <a:pt x="222" y="109"/>
                </a:cubicBezTo>
                <a:cubicBezTo>
                  <a:pt x="222" y="107"/>
                  <a:pt x="222" y="106"/>
                  <a:pt x="221" y="104"/>
                </a:cubicBezTo>
                <a:cubicBezTo>
                  <a:pt x="223" y="97"/>
                  <a:pt x="226" y="90"/>
                  <a:pt x="229" y="84"/>
                </a:cubicBezTo>
                <a:cubicBezTo>
                  <a:pt x="226" y="90"/>
                  <a:pt x="223" y="96"/>
                  <a:pt x="221" y="102"/>
                </a:cubicBezTo>
                <a:cubicBezTo>
                  <a:pt x="221" y="102"/>
                  <a:pt x="220" y="101"/>
                  <a:pt x="220" y="101"/>
                </a:cubicBezTo>
                <a:cubicBezTo>
                  <a:pt x="222" y="77"/>
                  <a:pt x="218" y="62"/>
                  <a:pt x="218" y="62"/>
                </a:cubicBezTo>
                <a:cubicBezTo>
                  <a:pt x="219" y="69"/>
                  <a:pt x="219" y="80"/>
                  <a:pt x="218" y="91"/>
                </a:cubicBezTo>
                <a:cubicBezTo>
                  <a:pt x="217" y="89"/>
                  <a:pt x="217" y="88"/>
                  <a:pt x="216" y="87"/>
                </a:cubicBezTo>
                <a:cubicBezTo>
                  <a:pt x="216" y="88"/>
                  <a:pt x="216" y="88"/>
                  <a:pt x="216" y="88"/>
                </a:cubicBezTo>
                <a:cubicBezTo>
                  <a:pt x="216" y="90"/>
                  <a:pt x="217" y="93"/>
                  <a:pt x="217" y="96"/>
                </a:cubicBezTo>
                <a:cubicBezTo>
                  <a:pt x="216" y="101"/>
                  <a:pt x="216" y="105"/>
                  <a:pt x="215" y="110"/>
                </a:cubicBezTo>
                <a:cubicBezTo>
                  <a:pt x="214" y="109"/>
                  <a:pt x="214" y="107"/>
                  <a:pt x="213" y="106"/>
                </a:cubicBezTo>
                <a:cubicBezTo>
                  <a:pt x="214" y="103"/>
                  <a:pt x="214" y="99"/>
                  <a:pt x="215" y="96"/>
                </a:cubicBezTo>
                <a:cubicBezTo>
                  <a:pt x="214" y="98"/>
                  <a:pt x="213" y="100"/>
                  <a:pt x="212" y="103"/>
                </a:cubicBezTo>
                <a:cubicBezTo>
                  <a:pt x="211" y="101"/>
                  <a:pt x="210" y="99"/>
                  <a:pt x="210" y="98"/>
                </a:cubicBezTo>
                <a:cubicBezTo>
                  <a:pt x="210" y="89"/>
                  <a:pt x="211" y="82"/>
                  <a:pt x="211" y="82"/>
                </a:cubicBezTo>
                <a:cubicBezTo>
                  <a:pt x="209" y="97"/>
                  <a:pt x="209" y="97"/>
                  <a:pt x="209" y="97"/>
                </a:cubicBezTo>
                <a:cubicBezTo>
                  <a:pt x="208" y="94"/>
                  <a:pt x="207" y="92"/>
                  <a:pt x="206" y="90"/>
                </a:cubicBezTo>
                <a:cubicBezTo>
                  <a:pt x="206" y="90"/>
                  <a:pt x="206" y="90"/>
                  <a:pt x="206" y="90"/>
                </a:cubicBezTo>
                <a:cubicBezTo>
                  <a:pt x="206" y="90"/>
                  <a:pt x="206" y="90"/>
                  <a:pt x="206" y="90"/>
                </a:cubicBezTo>
                <a:cubicBezTo>
                  <a:pt x="206" y="89"/>
                  <a:pt x="206" y="89"/>
                  <a:pt x="205" y="88"/>
                </a:cubicBezTo>
                <a:cubicBezTo>
                  <a:pt x="205" y="83"/>
                  <a:pt x="205" y="78"/>
                  <a:pt x="205" y="73"/>
                </a:cubicBezTo>
                <a:cubicBezTo>
                  <a:pt x="208" y="70"/>
                  <a:pt x="211" y="66"/>
                  <a:pt x="214" y="63"/>
                </a:cubicBezTo>
                <a:cubicBezTo>
                  <a:pt x="211" y="66"/>
                  <a:pt x="208" y="69"/>
                  <a:pt x="205" y="71"/>
                </a:cubicBezTo>
                <a:cubicBezTo>
                  <a:pt x="205" y="65"/>
                  <a:pt x="205" y="60"/>
                  <a:pt x="205" y="60"/>
                </a:cubicBezTo>
                <a:cubicBezTo>
                  <a:pt x="205" y="64"/>
                  <a:pt x="204" y="68"/>
                  <a:pt x="204" y="72"/>
                </a:cubicBezTo>
                <a:cubicBezTo>
                  <a:pt x="203" y="74"/>
                  <a:pt x="201" y="75"/>
                  <a:pt x="200" y="77"/>
                </a:cubicBezTo>
                <a:cubicBezTo>
                  <a:pt x="200" y="70"/>
                  <a:pt x="200" y="64"/>
                  <a:pt x="200" y="64"/>
                </a:cubicBezTo>
                <a:cubicBezTo>
                  <a:pt x="200" y="66"/>
                  <a:pt x="199" y="71"/>
                  <a:pt x="198" y="78"/>
                </a:cubicBezTo>
                <a:cubicBezTo>
                  <a:pt x="196" y="81"/>
                  <a:pt x="193" y="85"/>
                  <a:pt x="191" y="88"/>
                </a:cubicBezTo>
                <a:cubicBezTo>
                  <a:pt x="191" y="64"/>
                  <a:pt x="191" y="42"/>
                  <a:pt x="191" y="42"/>
                </a:cubicBezTo>
                <a:cubicBezTo>
                  <a:pt x="191" y="55"/>
                  <a:pt x="188" y="77"/>
                  <a:pt x="186" y="96"/>
                </a:cubicBezTo>
                <a:cubicBezTo>
                  <a:pt x="184" y="100"/>
                  <a:pt x="182" y="104"/>
                  <a:pt x="181" y="107"/>
                </a:cubicBezTo>
                <a:cubicBezTo>
                  <a:pt x="181" y="107"/>
                  <a:pt x="180" y="106"/>
                  <a:pt x="180" y="106"/>
                </a:cubicBezTo>
                <a:cubicBezTo>
                  <a:pt x="182" y="87"/>
                  <a:pt x="184" y="70"/>
                  <a:pt x="184" y="70"/>
                </a:cubicBezTo>
                <a:cubicBezTo>
                  <a:pt x="182" y="74"/>
                  <a:pt x="179" y="98"/>
                  <a:pt x="177" y="118"/>
                </a:cubicBezTo>
                <a:cubicBezTo>
                  <a:pt x="177" y="118"/>
                  <a:pt x="177" y="119"/>
                  <a:pt x="177" y="120"/>
                </a:cubicBezTo>
                <a:cubicBezTo>
                  <a:pt x="177" y="119"/>
                  <a:pt x="177" y="119"/>
                  <a:pt x="177" y="118"/>
                </a:cubicBezTo>
                <a:cubicBezTo>
                  <a:pt x="177" y="119"/>
                  <a:pt x="177" y="119"/>
                  <a:pt x="177" y="120"/>
                </a:cubicBezTo>
                <a:cubicBezTo>
                  <a:pt x="177" y="121"/>
                  <a:pt x="176" y="121"/>
                  <a:pt x="176" y="122"/>
                </a:cubicBezTo>
                <a:cubicBezTo>
                  <a:pt x="176" y="115"/>
                  <a:pt x="176" y="108"/>
                  <a:pt x="176" y="101"/>
                </a:cubicBezTo>
                <a:cubicBezTo>
                  <a:pt x="176" y="101"/>
                  <a:pt x="176" y="100"/>
                  <a:pt x="176" y="100"/>
                </a:cubicBezTo>
                <a:cubicBezTo>
                  <a:pt x="176" y="100"/>
                  <a:pt x="176" y="101"/>
                  <a:pt x="176" y="101"/>
                </a:cubicBezTo>
                <a:cubicBezTo>
                  <a:pt x="176" y="98"/>
                  <a:pt x="176" y="94"/>
                  <a:pt x="176" y="91"/>
                </a:cubicBezTo>
                <a:cubicBezTo>
                  <a:pt x="177" y="88"/>
                  <a:pt x="179" y="85"/>
                  <a:pt x="181" y="83"/>
                </a:cubicBezTo>
                <a:cubicBezTo>
                  <a:pt x="179" y="85"/>
                  <a:pt x="177" y="87"/>
                  <a:pt x="176" y="90"/>
                </a:cubicBezTo>
                <a:cubicBezTo>
                  <a:pt x="175" y="79"/>
                  <a:pt x="174" y="69"/>
                  <a:pt x="174" y="61"/>
                </a:cubicBezTo>
                <a:cubicBezTo>
                  <a:pt x="174" y="73"/>
                  <a:pt x="172" y="87"/>
                  <a:pt x="169" y="100"/>
                </a:cubicBezTo>
                <a:cubicBezTo>
                  <a:pt x="165" y="107"/>
                  <a:pt x="162" y="115"/>
                  <a:pt x="160" y="123"/>
                </a:cubicBezTo>
                <a:cubicBezTo>
                  <a:pt x="161" y="109"/>
                  <a:pt x="162" y="92"/>
                  <a:pt x="163" y="80"/>
                </a:cubicBezTo>
                <a:cubicBezTo>
                  <a:pt x="165" y="73"/>
                  <a:pt x="167" y="67"/>
                  <a:pt x="167" y="61"/>
                </a:cubicBezTo>
                <a:cubicBezTo>
                  <a:pt x="166" y="60"/>
                  <a:pt x="166" y="60"/>
                  <a:pt x="166" y="60"/>
                </a:cubicBezTo>
                <a:cubicBezTo>
                  <a:pt x="157" y="75"/>
                  <a:pt x="153" y="88"/>
                  <a:pt x="151" y="102"/>
                </a:cubicBezTo>
                <a:cubicBezTo>
                  <a:pt x="151" y="102"/>
                  <a:pt x="151" y="101"/>
                  <a:pt x="151" y="101"/>
                </a:cubicBezTo>
                <a:cubicBezTo>
                  <a:pt x="152" y="68"/>
                  <a:pt x="155" y="30"/>
                  <a:pt x="155" y="30"/>
                </a:cubicBezTo>
                <a:cubicBezTo>
                  <a:pt x="153" y="38"/>
                  <a:pt x="150" y="60"/>
                  <a:pt x="148" y="83"/>
                </a:cubicBezTo>
                <a:cubicBezTo>
                  <a:pt x="145" y="87"/>
                  <a:pt x="143" y="92"/>
                  <a:pt x="140" y="97"/>
                </a:cubicBezTo>
                <a:cubicBezTo>
                  <a:pt x="140" y="91"/>
                  <a:pt x="139" y="85"/>
                  <a:pt x="139" y="79"/>
                </a:cubicBezTo>
                <a:cubicBezTo>
                  <a:pt x="139" y="78"/>
                  <a:pt x="139" y="78"/>
                  <a:pt x="140" y="78"/>
                </a:cubicBezTo>
                <a:cubicBezTo>
                  <a:pt x="139" y="78"/>
                  <a:pt x="139" y="78"/>
                  <a:pt x="139" y="78"/>
                </a:cubicBezTo>
                <a:cubicBezTo>
                  <a:pt x="137" y="58"/>
                  <a:pt x="136" y="41"/>
                  <a:pt x="136" y="41"/>
                </a:cubicBezTo>
                <a:cubicBezTo>
                  <a:pt x="137" y="52"/>
                  <a:pt x="137" y="67"/>
                  <a:pt x="136" y="82"/>
                </a:cubicBezTo>
                <a:cubicBezTo>
                  <a:pt x="134" y="84"/>
                  <a:pt x="132" y="87"/>
                  <a:pt x="130" y="92"/>
                </a:cubicBezTo>
                <a:cubicBezTo>
                  <a:pt x="130" y="82"/>
                  <a:pt x="130" y="72"/>
                  <a:pt x="130" y="68"/>
                </a:cubicBezTo>
                <a:cubicBezTo>
                  <a:pt x="129" y="77"/>
                  <a:pt x="128" y="88"/>
                  <a:pt x="126" y="99"/>
                </a:cubicBezTo>
                <a:cubicBezTo>
                  <a:pt x="125" y="94"/>
                  <a:pt x="123" y="89"/>
                  <a:pt x="121" y="84"/>
                </a:cubicBezTo>
                <a:cubicBezTo>
                  <a:pt x="123" y="90"/>
                  <a:pt x="125" y="96"/>
                  <a:pt x="126" y="101"/>
                </a:cubicBezTo>
                <a:cubicBezTo>
                  <a:pt x="125" y="105"/>
                  <a:pt x="124" y="109"/>
                  <a:pt x="123" y="113"/>
                </a:cubicBezTo>
                <a:cubicBezTo>
                  <a:pt x="123" y="110"/>
                  <a:pt x="123" y="108"/>
                  <a:pt x="123" y="105"/>
                </a:cubicBezTo>
                <a:cubicBezTo>
                  <a:pt x="122" y="108"/>
                  <a:pt x="122" y="115"/>
                  <a:pt x="122" y="119"/>
                </a:cubicBezTo>
                <a:cubicBezTo>
                  <a:pt x="122" y="120"/>
                  <a:pt x="121" y="122"/>
                  <a:pt x="121" y="124"/>
                </a:cubicBezTo>
                <a:cubicBezTo>
                  <a:pt x="120" y="125"/>
                  <a:pt x="120" y="127"/>
                  <a:pt x="120" y="128"/>
                </a:cubicBezTo>
                <a:cubicBezTo>
                  <a:pt x="119" y="124"/>
                  <a:pt x="118" y="120"/>
                  <a:pt x="117" y="116"/>
                </a:cubicBezTo>
                <a:cubicBezTo>
                  <a:pt x="118" y="108"/>
                  <a:pt x="119" y="100"/>
                  <a:pt x="119" y="94"/>
                </a:cubicBezTo>
                <a:cubicBezTo>
                  <a:pt x="120" y="92"/>
                  <a:pt x="120" y="91"/>
                  <a:pt x="121" y="89"/>
                </a:cubicBezTo>
                <a:cubicBezTo>
                  <a:pt x="121" y="90"/>
                  <a:pt x="120" y="91"/>
                  <a:pt x="119" y="92"/>
                </a:cubicBezTo>
                <a:cubicBezTo>
                  <a:pt x="120" y="87"/>
                  <a:pt x="120" y="83"/>
                  <a:pt x="120" y="83"/>
                </a:cubicBezTo>
                <a:cubicBezTo>
                  <a:pt x="120" y="85"/>
                  <a:pt x="119" y="89"/>
                  <a:pt x="118" y="93"/>
                </a:cubicBezTo>
                <a:cubicBezTo>
                  <a:pt x="117" y="96"/>
                  <a:pt x="115" y="99"/>
                  <a:pt x="114" y="102"/>
                </a:cubicBezTo>
                <a:cubicBezTo>
                  <a:pt x="113" y="101"/>
                  <a:pt x="113" y="100"/>
                  <a:pt x="113" y="99"/>
                </a:cubicBezTo>
                <a:cubicBezTo>
                  <a:pt x="115" y="80"/>
                  <a:pt x="117" y="62"/>
                  <a:pt x="117" y="62"/>
                </a:cubicBezTo>
                <a:cubicBezTo>
                  <a:pt x="115" y="66"/>
                  <a:pt x="113" y="80"/>
                  <a:pt x="111" y="95"/>
                </a:cubicBezTo>
                <a:cubicBezTo>
                  <a:pt x="111" y="94"/>
                  <a:pt x="110" y="92"/>
                  <a:pt x="109" y="90"/>
                </a:cubicBezTo>
                <a:cubicBezTo>
                  <a:pt x="110" y="92"/>
                  <a:pt x="111" y="94"/>
                  <a:pt x="111" y="96"/>
                </a:cubicBezTo>
                <a:cubicBezTo>
                  <a:pt x="111" y="101"/>
                  <a:pt x="110" y="106"/>
                  <a:pt x="110" y="110"/>
                </a:cubicBezTo>
                <a:cubicBezTo>
                  <a:pt x="109" y="113"/>
                  <a:pt x="108" y="116"/>
                  <a:pt x="107" y="118"/>
                </a:cubicBezTo>
                <a:cubicBezTo>
                  <a:pt x="106" y="94"/>
                  <a:pt x="101" y="64"/>
                  <a:pt x="101" y="64"/>
                </a:cubicBezTo>
                <a:cubicBezTo>
                  <a:pt x="101" y="64"/>
                  <a:pt x="101" y="73"/>
                  <a:pt x="101" y="82"/>
                </a:cubicBezTo>
                <a:cubicBezTo>
                  <a:pt x="102" y="88"/>
                  <a:pt x="101" y="98"/>
                  <a:pt x="99" y="108"/>
                </a:cubicBezTo>
                <a:cubicBezTo>
                  <a:pt x="98" y="111"/>
                  <a:pt x="97" y="114"/>
                  <a:pt x="96" y="117"/>
                </a:cubicBezTo>
                <a:cubicBezTo>
                  <a:pt x="96" y="108"/>
                  <a:pt x="95" y="99"/>
                  <a:pt x="93" y="90"/>
                </a:cubicBezTo>
                <a:cubicBezTo>
                  <a:pt x="97" y="78"/>
                  <a:pt x="101" y="66"/>
                  <a:pt x="100" y="56"/>
                </a:cubicBezTo>
                <a:cubicBezTo>
                  <a:pt x="97" y="62"/>
                  <a:pt x="95" y="67"/>
                  <a:pt x="92" y="72"/>
                </a:cubicBezTo>
                <a:cubicBezTo>
                  <a:pt x="95" y="34"/>
                  <a:pt x="88" y="19"/>
                  <a:pt x="88" y="19"/>
                </a:cubicBezTo>
                <a:cubicBezTo>
                  <a:pt x="88" y="19"/>
                  <a:pt x="92" y="31"/>
                  <a:pt x="90" y="54"/>
                </a:cubicBezTo>
                <a:cubicBezTo>
                  <a:pt x="89" y="61"/>
                  <a:pt x="88" y="74"/>
                  <a:pt x="87" y="88"/>
                </a:cubicBezTo>
                <a:cubicBezTo>
                  <a:pt x="85" y="92"/>
                  <a:pt x="85" y="97"/>
                  <a:pt x="84" y="101"/>
                </a:cubicBezTo>
                <a:cubicBezTo>
                  <a:pt x="83" y="98"/>
                  <a:pt x="82" y="95"/>
                  <a:pt x="81" y="91"/>
                </a:cubicBezTo>
                <a:cubicBezTo>
                  <a:pt x="81" y="89"/>
                  <a:pt x="81" y="87"/>
                  <a:pt x="82" y="85"/>
                </a:cubicBezTo>
                <a:cubicBezTo>
                  <a:pt x="81" y="87"/>
                  <a:pt x="81" y="88"/>
                  <a:pt x="80" y="90"/>
                </a:cubicBezTo>
                <a:cubicBezTo>
                  <a:pt x="80" y="89"/>
                  <a:pt x="79" y="88"/>
                  <a:pt x="79" y="87"/>
                </a:cubicBezTo>
                <a:cubicBezTo>
                  <a:pt x="79" y="83"/>
                  <a:pt x="79" y="78"/>
                  <a:pt x="79" y="74"/>
                </a:cubicBezTo>
                <a:cubicBezTo>
                  <a:pt x="79" y="46"/>
                  <a:pt x="69" y="40"/>
                  <a:pt x="69" y="40"/>
                </a:cubicBezTo>
                <a:cubicBezTo>
                  <a:pt x="69" y="40"/>
                  <a:pt x="75" y="44"/>
                  <a:pt x="75" y="70"/>
                </a:cubicBezTo>
                <a:cubicBezTo>
                  <a:pt x="75" y="84"/>
                  <a:pt x="70" y="108"/>
                  <a:pt x="65" y="125"/>
                </a:cubicBezTo>
                <a:cubicBezTo>
                  <a:pt x="65" y="123"/>
                  <a:pt x="65" y="120"/>
                  <a:pt x="64" y="118"/>
                </a:cubicBezTo>
                <a:cubicBezTo>
                  <a:pt x="65" y="111"/>
                  <a:pt x="66" y="105"/>
                  <a:pt x="66" y="98"/>
                </a:cubicBezTo>
                <a:cubicBezTo>
                  <a:pt x="65" y="101"/>
                  <a:pt x="64" y="104"/>
                  <a:pt x="64" y="107"/>
                </a:cubicBezTo>
                <a:cubicBezTo>
                  <a:pt x="64" y="107"/>
                  <a:pt x="64" y="106"/>
                  <a:pt x="64" y="106"/>
                </a:cubicBezTo>
                <a:cubicBezTo>
                  <a:pt x="64" y="97"/>
                  <a:pt x="65" y="83"/>
                  <a:pt x="72" y="75"/>
                </a:cubicBezTo>
                <a:cubicBezTo>
                  <a:pt x="68" y="77"/>
                  <a:pt x="65" y="82"/>
                  <a:pt x="63" y="87"/>
                </a:cubicBezTo>
                <a:cubicBezTo>
                  <a:pt x="64" y="78"/>
                  <a:pt x="64" y="71"/>
                  <a:pt x="64" y="71"/>
                </a:cubicBezTo>
                <a:cubicBezTo>
                  <a:pt x="64" y="75"/>
                  <a:pt x="60" y="97"/>
                  <a:pt x="56" y="116"/>
                </a:cubicBezTo>
                <a:cubicBezTo>
                  <a:pt x="56" y="114"/>
                  <a:pt x="56" y="112"/>
                  <a:pt x="55" y="110"/>
                </a:cubicBezTo>
                <a:cubicBezTo>
                  <a:pt x="56" y="99"/>
                  <a:pt x="57" y="87"/>
                  <a:pt x="58" y="78"/>
                </a:cubicBezTo>
                <a:cubicBezTo>
                  <a:pt x="60" y="71"/>
                  <a:pt x="62" y="63"/>
                  <a:pt x="65" y="55"/>
                </a:cubicBezTo>
                <a:cubicBezTo>
                  <a:pt x="65" y="54"/>
                  <a:pt x="64" y="52"/>
                  <a:pt x="64" y="51"/>
                </a:cubicBezTo>
                <a:cubicBezTo>
                  <a:pt x="62" y="54"/>
                  <a:pt x="61" y="57"/>
                  <a:pt x="60" y="60"/>
                </a:cubicBezTo>
                <a:cubicBezTo>
                  <a:pt x="60" y="60"/>
                  <a:pt x="60" y="59"/>
                  <a:pt x="60" y="59"/>
                </a:cubicBezTo>
                <a:cubicBezTo>
                  <a:pt x="60" y="60"/>
                  <a:pt x="60" y="60"/>
                  <a:pt x="60" y="60"/>
                </a:cubicBezTo>
                <a:cubicBezTo>
                  <a:pt x="56" y="70"/>
                  <a:pt x="53" y="80"/>
                  <a:pt x="51" y="89"/>
                </a:cubicBezTo>
                <a:cubicBezTo>
                  <a:pt x="56" y="30"/>
                  <a:pt x="53" y="15"/>
                  <a:pt x="52" y="13"/>
                </a:cubicBezTo>
                <a:cubicBezTo>
                  <a:pt x="52" y="15"/>
                  <a:pt x="53" y="22"/>
                  <a:pt x="49" y="56"/>
                </a:cubicBezTo>
                <a:cubicBezTo>
                  <a:pt x="47" y="68"/>
                  <a:pt x="46" y="80"/>
                  <a:pt x="44" y="91"/>
                </a:cubicBezTo>
                <a:cubicBezTo>
                  <a:pt x="43" y="85"/>
                  <a:pt x="41" y="79"/>
                  <a:pt x="39" y="74"/>
                </a:cubicBezTo>
                <a:cubicBezTo>
                  <a:pt x="40" y="51"/>
                  <a:pt x="41" y="31"/>
                  <a:pt x="41" y="31"/>
                </a:cubicBezTo>
                <a:cubicBezTo>
                  <a:pt x="39" y="38"/>
                  <a:pt x="38" y="53"/>
                  <a:pt x="36" y="69"/>
                </a:cubicBezTo>
                <a:cubicBezTo>
                  <a:pt x="35" y="68"/>
                  <a:pt x="34" y="67"/>
                  <a:pt x="33" y="65"/>
                </a:cubicBezTo>
                <a:cubicBezTo>
                  <a:pt x="34" y="67"/>
                  <a:pt x="35" y="69"/>
                  <a:pt x="36" y="71"/>
                </a:cubicBezTo>
                <a:cubicBezTo>
                  <a:pt x="36" y="71"/>
                  <a:pt x="36" y="72"/>
                  <a:pt x="36" y="73"/>
                </a:cubicBezTo>
                <a:cubicBezTo>
                  <a:pt x="33" y="77"/>
                  <a:pt x="31" y="81"/>
                  <a:pt x="28" y="86"/>
                </a:cubicBezTo>
                <a:cubicBezTo>
                  <a:pt x="28" y="85"/>
                  <a:pt x="27" y="84"/>
                  <a:pt x="26" y="83"/>
                </a:cubicBezTo>
                <a:cubicBezTo>
                  <a:pt x="24" y="61"/>
                  <a:pt x="21" y="38"/>
                  <a:pt x="18" y="28"/>
                </a:cubicBezTo>
                <a:cubicBezTo>
                  <a:pt x="18" y="28"/>
                  <a:pt x="22" y="54"/>
                  <a:pt x="26" y="83"/>
                </a:cubicBezTo>
                <a:cubicBezTo>
                  <a:pt x="25" y="82"/>
                  <a:pt x="24" y="81"/>
                  <a:pt x="22" y="80"/>
                </a:cubicBezTo>
                <a:cubicBezTo>
                  <a:pt x="24" y="81"/>
                  <a:pt x="25" y="82"/>
                  <a:pt x="26" y="84"/>
                </a:cubicBezTo>
                <a:cubicBezTo>
                  <a:pt x="26" y="85"/>
                  <a:pt x="26" y="86"/>
                  <a:pt x="26" y="88"/>
                </a:cubicBezTo>
                <a:cubicBezTo>
                  <a:pt x="26" y="86"/>
                  <a:pt x="26" y="85"/>
                  <a:pt x="26" y="84"/>
                </a:cubicBezTo>
                <a:cubicBezTo>
                  <a:pt x="27" y="85"/>
                  <a:pt x="27" y="86"/>
                  <a:pt x="28" y="87"/>
                </a:cubicBezTo>
                <a:cubicBezTo>
                  <a:pt x="27" y="88"/>
                  <a:pt x="27" y="89"/>
                  <a:pt x="26" y="90"/>
                </a:cubicBezTo>
                <a:cubicBezTo>
                  <a:pt x="26" y="89"/>
                  <a:pt x="26" y="88"/>
                  <a:pt x="26" y="88"/>
                </a:cubicBezTo>
                <a:cubicBezTo>
                  <a:pt x="26" y="88"/>
                  <a:pt x="26" y="89"/>
                  <a:pt x="26" y="90"/>
                </a:cubicBezTo>
                <a:cubicBezTo>
                  <a:pt x="24" y="95"/>
                  <a:pt x="23" y="100"/>
                  <a:pt x="21" y="105"/>
                </a:cubicBezTo>
                <a:cubicBezTo>
                  <a:pt x="21" y="105"/>
                  <a:pt x="21" y="105"/>
                  <a:pt x="21" y="105"/>
                </a:cubicBezTo>
                <a:cubicBezTo>
                  <a:pt x="21" y="104"/>
                  <a:pt x="22" y="104"/>
                  <a:pt x="22" y="103"/>
                </a:cubicBezTo>
                <a:cubicBezTo>
                  <a:pt x="22" y="104"/>
                  <a:pt x="21" y="104"/>
                  <a:pt x="21" y="105"/>
                </a:cubicBezTo>
                <a:cubicBezTo>
                  <a:pt x="19" y="95"/>
                  <a:pt x="16" y="87"/>
                  <a:pt x="14" y="81"/>
                </a:cubicBezTo>
                <a:cubicBezTo>
                  <a:pt x="15" y="85"/>
                  <a:pt x="16" y="90"/>
                  <a:pt x="17" y="95"/>
                </a:cubicBezTo>
                <a:cubicBezTo>
                  <a:pt x="17" y="100"/>
                  <a:pt x="16" y="104"/>
                  <a:pt x="15" y="109"/>
                </a:cubicBezTo>
                <a:cubicBezTo>
                  <a:pt x="17" y="104"/>
                  <a:pt x="17" y="100"/>
                  <a:pt x="17" y="95"/>
                </a:cubicBezTo>
                <a:cubicBezTo>
                  <a:pt x="18" y="100"/>
                  <a:pt x="19" y="105"/>
                  <a:pt x="20" y="110"/>
                </a:cubicBezTo>
                <a:cubicBezTo>
                  <a:pt x="20" y="110"/>
                  <a:pt x="20" y="111"/>
                  <a:pt x="20" y="111"/>
                </a:cubicBezTo>
                <a:cubicBezTo>
                  <a:pt x="19" y="116"/>
                  <a:pt x="17" y="122"/>
                  <a:pt x="15" y="127"/>
                </a:cubicBezTo>
                <a:cubicBezTo>
                  <a:pt x="14" y="125"/>
                  <a:pt x="14" y="123"/>
                  <a:pt x="13" y="120"/>
                </a:cubicBezTo>
                <a:cubicBezTo>
                  <a:pt x="14" y="117"/>
                  <a:pt x="15" y="113"/>
                  <a:pt x="15" y="109"/>
                </a:cubicBezTo>
                <a:cubicBezTo>
                  <a:pt x="15" y="112"/>
                  <a:pt x="14" y="116"/>
                  <a:pt x="13" y="119"/>
                </a:cubicBezTo>
                <a:cubicBezTo>
                  <a:pt x="11" y="111"/>
                  <a:pt x="10" y="103"/>
                  <a:pt x="10" y="95"/>
                </a:cubicBezTo>
                <a:cubicBezTo>
                  <a:pt x="9" y="96"/>
                  <a:pt x="9" y="96"/>
                  <a:pt x="9" y="96"/>
                </a:cubicBezTo>
                <a:cubicBezTo>
                  <a:pt x="9" y="98"/>
                  <a:pt x="9" y="98"/>
                  <a:pt x="9" y="98"/>
                </a:cubicBezTo>
                <a:cubicBezTo>
                  <a:pt x="9" y="97"/>
                  <a:pt x="9" y="96"/>
                  <a:pt x="9" y="95"/>
                </a:cubicBezTo>
                <a:cubicBezTo>
                  <a:pt x="9" y="84"/>
                  <a:pt x="7" y="69"/>
                  <a:pt x="1" y="60"/>
                </a:cubicBezTo>
                <a:cubicBezTo>
                  <a:pt x="6" y="70"/>
                  <a:pt x="7" y="82"/>
                  <a:pt x="7" y="93"/>
                </a:cubicBezTo>
                <a:cubicBezTo>
                  <a:pt x="7" y="101"/>
                  <a:pt x="5" y="109"/>
                  <a:pt x="3" y="116"/>
                </a:cubicBezTo>
                <a:cubicBezTo>
                  <a:pt x="1" y="115"/>
                  <a:pt x="1" y="117"/>
                  <a:pt x="2" y="120"/>
                </a:cubicBezTo>
                <a:cubicBezTo>
                  <a:pt x="2" y="121"/>
                  <a:pt x="2" y="121"/>
                  <a:pt x="1" y="122"/>
                </a:cubicBezTo>
                <a:cubicBezTo>
                  <a:pt x="1" y="121"/>
                  <a:pt x="1" y="120"/>
                  <a:pt x="0" y="119"/>
                </a:cubicBezTo>
                <a:cubicBezTo>
                  <a:pt x="0" y="166"/>
                  <a:pt x="0" y="166"/>
                  <a:pt x="0" y="166"/>
                </a:cubicBezTo>
                <a:cubicBezTo>
                  <a:pt x="90" y="166"/>
                  <a:pt x="179" y="166"/>
                  <a:pt x="269" y="166"/>
                </a:cubicBezTo>
                <a:cubicBezTo>
                  <a:pt x="269" y="166"/>
                  <a:pt x="269" y="166"/>
                  <a:pt x="269" y="166"/>
                </a:cubicBezTo>
                <a:cubicBezTo>
                  <a:pt x="306" y="166"/>
                  <a:pt x="342" y="166"/>
                  <a:pt x="379" y="166"/>
                </a:cubicBezTo>
                <a:cubicBezTo>
                  <a:pt x="416" y="166"/>
                  <a:pt x="453" y="166"/>
                  <a:pt x="490" y="166"/>
                </a:cubicBezTo>
                <a:cubicBezTo>
                  <a:pt x="490" y="166"/>
                  <a:pt x="490" y="166"/>
                  <a:pt x="490" y="166"/>
                </a:cubicBezTo>
                <a:cubicBezTo>
                  <a:pt x="746" y="166"/>
                  <a:pt x="1002" y="166"/>
                  <a:pt x="1258" y="166"/>
                </a:cubicBezTo>
                <a:cubicBezTo>
                  <a:pt x="1258" y="166"/>
                  <a:pt x="1258" y="166"/>
                  <a:pt x="1258" y="166"/>
                </a:cubicBezTo>
                <a:cubicBezTo>
                  <a:pt x="1430" y="166"/>
                  <a:pt x="1602" y="166"/>
                  <a:pt x="1773" y="166"/>
                </a:cubicBezTo>
                <a:cubicBezTo>
                  <a:pt x="1871" y="166"/>
                  <a:pt x="1969" y="166"/>
                  <a:pt x="2066" y="166"/>
                </a:cubicBezTo>
                <a:cubicBezTo>
                  <a:pt x="2066" y="166"/>
                  <a:pt x="2066" y="166"/>
                  <a:pt x="2066" y="166"/>
                </a:cubicBezTo>
                <a:cubicBezTo>
                  <a:pt x="2103" y="166"/>
                  <a:pt x="2140" y="166"/>
                  <a:pt x="2177" y="166"/>
                </a:cubicBezTo>
                <a:cubicBezTo>
                  <a:pt x="2214" y="166"/>
                  <a:pt x="2251" y="166"/>
                  <a:pt x="2288" y="166"/>
                </a:cubicBezTo>
                <a:cubicBezTo>
                  <a:pt x="2288" y="166"/>
                  <a:pt x="2288" y="166"/>
                  <a:pt x="2288" y="166"/>
                </a:cubicBezTo>
                <a:cubicBezTo>
                  <a:pt x="2544" y="166"/>
                  <a:pt x="2800" y="166"/>
                  <a:pt x="3056" y="166"/>
                </a:cubicBezTo>
                <a:cubicBezTo>
                  <a:pt x="3056" y="166"/>
                  <a:pt x="3056" y="166"/>
                  <a:pt x="3056" y="166"/>
                </a:cubicBezTo>
                <a:cubicBezTo>
                  <a:pt x="3228" y="166"/>
                  <a:pt x="3400" y="166"/>
                  <a:pt x="3571" y="166"/>
                </a:cubicBezTo>
                <a:cubicBezTo>
                  <a:pt x="3669" y="166"/>
                  <a:pt x="3767" y="166"/>
                  <a:pt x="3864" y="166"/>
                </a:cubicBezTo>
                <a:cubicBezTo>
                  <a:pt x="3864" y="166"/>
                  <a:pt x="3864" y="166"/>
                  <a:pt x="3864" y="166"/>
                </a:cubicBezTo>
                <a:cubicBezTo>
                  <a:pt x="3901" y="166"/>
                  <a:pt x="3938" y="166"/>
                  <a:pt x="3975" y="166"/>
                </a:cubicBezTo>
                <a:cubicBezTo>
                  <a:pt x="4012" y="166"/>
                  <a:pt x="4049" y="166"/>
                  <a:pt x="4086" y="166"/>
                </a:cubicBezTo>
                <a:cubicBezTo>
                  <a:pt x="4086" y="166"/>
                  <a:pt x="4086" y="166"/>
                  <a:pt x="4086" y="166"/>
                </a:cubicBezTo>
                <a:cubicBezTo>
                  <a:pt x="4312" y="166"/>
                  <a:pt x="4537" y="166"/>
                  <a:pt x="4763" y="166"/>
                </a:cubicBezTo>
                <a:cubicBezTo>
                  <a:pt x="4763" y="137"/>
                  <a:pt x="4763" y="137"/>
                  <a:pt x="4763" y="137"/>
                </a:cubicBezTo>
                <a:cubicBezTo>
                  <a:pt x="4760" y="119"/>
                  <a:pt x="4755" y="101"/>
                  <a:pt x="4748" y="85"/>
                </a:cubicBezTo>
                <a:close/>
                <a:moveTo>
                  <a:pt x="1" y="154"/>
                </a:moveTo>
                <a:cubicBezTo>
                  <a:pt x="1" y="154"/>
                  <a:pt x="1" y="154"/>
                  <a:pt x="1" y="154"/>
                </a:cubicBezTo>
                <a:cubicBezTo>
                  <a:pt x="1" y="152"/>
                  <a:pt x="2" y="151"/>
                  <a:pt x="2" y="150"/>
                </a:cubicBezTo>
                <a:cubicBezTo>
                  <a:pt x="2" y="150"/>
                  <a:pt x="2" y="151"/>
                  <a:pt x="2" y="151"/>
                </a:cubicBezTo>
                <a:cubicBezTo>
                  <a:pt x="2" y="152"/>
                  <a:pt x="1" y="153"/>
                  <a:pt x="1" y="154"/>
                </a:cubicBezTo>
                <a:close/>
                <a:moveTo>
                  <a:pt x="7" y="119"/>
                </a:moveTo>
                <a:cubicBezTo>
                  <a:pt x="7" y="120"/>
                  <a:pt x="7" y="120"/>
                  <a:pt x="7" y="120"/>
                </a:cubicBezTo>
                <a:cubicBezTo>
                  <a:pt x="7" y="120"/>
                  <a:pt x="7" y="120"/>
                  <a:pt x="7" y="120"/>
                </a:cubicBezTo>
                <a:cubicBezTo>
                  <a:pt x="7" y="120"/>
                  <a:pt x="7" y="120"/>
                  <a:pt x="7" y="119"/>
                </a:cubicBezTo>
                <a:close/>
                <a:moveTo>
                  <a:pt x="6" y="138"/>
                </a:moveTo>
                <a:cubicBezTo>
                  <a:pt x="6" y="137"/>
                  <a:pt x="5" y="135"/>
                  <a:pt x="5" y="134"/>
                </a:cubicBezTo>
                <a:cubicBezTo>
                  <a:pt x="5" y="134"/>
                  <a:pt x="5" y="134"/>
                  <a:pt x="5" y="133"/>
                </a:cubicBezTo>
                <a:cubicBezTo>
                  <a:pt x="5" y="134"/>
                  <a:pt x="6" y="135"/>
                  <a:pt x="6" y="137"/>
                </a:cubicBezTo>
                <a:cubicBezTo>
                  <a:pt x="6" y="137"/>
                  <a:pt x="6" y="138"/>
                  <a:pt x="6" y="138"/>
                </a:cubicBezTo>
                <a:close/>
                <a:moveTo>
                  <a:pt x="5" y="133"/>
                </a:moveTo>
                <a:cubicBezTo>
                  <a:pt x="5" y="132"/>
                  <a:pt x="5" y="131"/>
                  <a:pt x="6" y="130"/>
                </a:cubicBezTo>
                <a:cubicBezTo>
                  <a:pt x="6" y="131"/>
                  <a:pt x="7" y="133"/>
                  <a:pt x="7" y="134"/>
                </a:cubicBezTo>
                <a:cubicBezTo>
                  <a:pt x="7" y="135"/>
                  <a:pt x="7" y="135"/>
                  <a:pt x="7" y="136"/>
                </a:cubicBezTo>
                <a:cubicBezTo>
                  <a:pt x="6" y="134"/>
                  <a:pt x="5" y="133"/>
                  <a:pt x="5" y="133"/>
                </a:cubicBezTo>
                <a:close/>
                <a:moveTo>
                  <a:pt x="8" y="145"/>
                </a:moveTo>
                <a:cubicBezTo>
                  <a:pt x="8" y="144"/>
                  <a:pt x="7" y="143"/>
                  <a:pt x="7" y="143"/>
                </a:cubicBezTo>
                <a:cubicBezTo>
                  <a:pt x="8" y="142"/>
                  <a:pt x="8" y="141"/>
                  <a:pt x="8" y="140"/>
                </a:cubicBezTo>
                <a:cubicBezTo>
                  <a:pt x="8" y="140"/>
                  <a:pt x="8" y="140"/>
                  <a:pt x="8" y="140"/>
                </a:cubicBezTo>
                <a:cubicBezTo>
                  <a:pt x="8" y="141"/>
                  <a:pt x="8" y="142"/>
                  <a:pt x="8" y="143"/>
                </a:cubicBezTo>
                <a:cubicBezTo>
                  <a:pt x="8" y="143"/>
                  <a:pt x="8" y="144"/>
                  <a:pt x="8" y="145"/>
                </a:cubicBezTo>
                <a:close/>
                <a:moveTo>
                  <a:pt x="18" y="134"/>
                </a:moveTo>
                <a:cubicBezTo>
                  <a:pt x="18" y="134"/>
                  <a:pt x="18" y="133"/>
                  <a:pt x="18" y="133"/>
                </a:cubicBezTo>
                <a:cubicBezTo>
                  <a:pt x="18" y="132"/>
                  <a:pt x="18" y="130"/>
                  <a:pt x="18" y="129"/>
                </a:cubicBezTo>
                <a:cubicBezTo>
                  <a:pt x="18" y="130"/>
                  <a:pt x="18" y="132"/>
                  <a:pt x="18" y="134"/>
                </a:cubicBezTo>
                <a:close/>
                <a:moveTo>
                  <a:pt x="28" y="120"/>
                </a:moveTo>
                <a:cubicBezTo>
                  <a:pt x="28" y="117"/>
                  <a:pt x="28" y="115"/>
                  <a:pt x="28" y="112"/>
                </a:cubicBezTo>
                <a:cubicBezTo>
                  <a:pt x="28" y="111"/>
                  <a:pt x="28" y="111"/>
                  <a:pt x="28" y="110"/>
                </a:cubicBezTo>
                <a:cubicBezTo>
                  <a:pt x="28" y="114"/>
                  <a:pt x="29" y="116"/>
                  <a:pt x="29" y="119"/>
                </a:cubicBezTo>
                <a:cubicBezTo>
                  <a:pt x="29" y="119"/>
                  <a:pt x="29" y="120"/>
                  <a:pt x="28" y="120"/>
                </a:cubicBezTo>
                <a:close/>
                <a:moveTo>
                  <a:pt x="30" y="115"/>
                </a:moveTo>
                <a:cubicBezTo>
                  <a:pt x="29" y="112"/>
                  <a:pt x="29" y="108"/>
                  <a:pt x="28" y="104"/>
                </a:cubicBezTo>
                <a:cubicBezTo>
                  <a:pt x="29" y="101"/>
                  <a:pt x="29" y="97"/>
                  <a:pt x="30" y="93"/>
                </a:cubicBezTo>
                <a:cubicBezTo>
                  <a:pt x="31" y="98"/>
                  <a:pt x="32" y="102"/>
                  <a:pt x="32" y="104"/>
                </a:cubicBezTo>
                <a:cubicBezTo>
                  <a:pt x="32" y="108"/>
                  <a:pt x="31" y="111"/>
                  <a:pt x="30" y="115"/>
                </a:cubicBezTo>
                <a:close/>
                <a:moveTo>
                  <a:pt x="35" y="102"/>
                </a:moveTo>
                <a:cubicBezTo>
                  <a:pt x="35" y="102"/>
                  <a:pt x="35" y="102"/>
                  <a:pt x="35" y="103"/>
                </a:cubicBezTo>
                <a:cubicBezTo>
                  <a:pt x="34" y="99"/>
                  <a:pt x="33" y="94"/>
                  <a:pt x="31" y="90"/>
                </a:cubicBezTo>
                <a:cubicBezTo>
                  <a:pt x="32" y="84"/>
                  <a:pt x="34" y="78"/>
                  <a:pt x="36" y="73"/>
                </a:cubicBezTo>
                <a:cubicBezTo>
                  <a:pt x="36" y="83"/>
                  <a:pt x="35" y="93"/>
                  <a:pt x="35" y="102"/>
                </a:cubicBezTo>
                <a:close/>
                <a:moveTo>
                  <a:pt x="41" y="111"/>
                </a:moveTo>
                <a:cubicBezTo>
                  <a:pt x="41" y="111"/>
                  <a:pt x="41" y="111"/>
                  <a:pt x="41" y="111"/>
                </a:cubicBezTo>
                <a:cubicBezTo>
                  <a:pt x="41" y="114"/>
                  <a:pt x="40" y="116"/>
                  <a:pt x="40" y="119"/>
                </a:cubicBezTo>
                <a:cubicBezTo>
                  <a:pt x="39" y="114"/>
                  <a:pt x="39" y="108"/>
                  <a:pt x="39" y="103"/>
                </a:cubicBezTo>
                <a:cubicBezTo>
                  <a:pt x="39" y="97"/>
                  <a:pt x="39" y="91"/>
                  <a:pt x="41" y="85"/>
                </a:cubicBezTo>
                <a:cubicBezTo>
                  <a:pt x="40" y="87"/>
                  <a:pt x="39" y="89"/>
                  <a:pt x="38" y="92"/>
                </a:cubicBezTo>
                <a:cubicBezTo>
                  <a:pt x="38" y="87"/>
                  <a:pt x="39" y="82"/>
                  <a:pt x="39" y="77"/>
                </a:cubicBezTo>
                <a:cubicBezTo>
                  <a:pt x="41" y="83"/>
                  <a:pt x="43" y="90"/>
                  <a:pt x="43" y="96"/>
                </a:cubicBezTo>
                <a:cubicBezTo>
                  <a:pt x="43" y="101"/>
                  <a:pt x="42" y="106"/>
                  <a:pt x="41" y="111"/>
                </a:cubicBezTo>
                <a:close/>
                <a:moveTo>
                  <a:pt x="48" y="127"/>
                </a:moveTo>
                <a:cubicBezTo>
                  <a:pt x="47" y="132"/>
                  <a:pt x="46" y="134"/>
                  <a:pt x="46" y="134"/>
                </a:cubicBezTo>
                <a:cubicBezTo>
                  <a:pt x="47" y="129"/>
                  <a:pt x="47" y="125"/>
                  <a:pt x="48" y="120"/>
                </a:cubicBezTo>
                <a:cubicBezTo>
                  <a:pt x="48" y="123"/>
                  <a:pt x="48" y="125"/>
                  <a:pt x="48" y="127"/>
                </a:cubicBezTo>
                <a:close/>
                <a:moveTo>
                  <a:pt x="79" y="92"/>
                </a:moveTo>
                <a:cubicBezTo>
                  <a:pt x="79" y="91"/>
                  <a:pt x="79" y="90"/>
                  <a:pt x="79" y="89"/>
                </a:cubicBezTo>
                <a:cubicBezTo>
                  <a:pt x="79" y="89"/>
                  <a:pt x="79" y="90"/>
                  <a:pt x="80" y="91"/>
                </a:cubicBezTo>
                <a:cubicBezTo>
                  <a:pt x="79" y="91"/>
                  <a:pt x="79" y="92"/>
                  <a:pt x="79" y="92"/>
                </a:cubicBezTo>
                <a:close/>
                <a:moveTo>
                  <a:pt x="82" y="130"/>
                </a:moveTo>
                <a:cubicBezTo>
                  <a:pt x="81" y="132"/>
                  <a:pt x="81" y="134"/>
                  <a:pt x="81" y="136"/>
                </a:cubicBezTo>
                <a:cubicBezTo>
                  <a:pt x="80" y="127"/>
                  <a:pt x="80" y="119"/>
                  <a:pt x="80" y="110"/>
                </a:cubicBezTo>
                <a:cubicBezTo>
                  <a:pt x="80" y="105"/>
                  <a:pt x="80" y="99"/>
                  <a:pt x="80" y="93"/>
                </a:cubicBezTo>
                <a:cubicBezTo>
                  <a:pt x="82" y="99"/>
                  <a:pt x="82" y="104"/>
                  <a:pt x="83" y="109"/>
                </a:cubicBezTo>
                <a:cubicBezTo>
                  <a:pt x="82" y="116"/>
                  <a:pt x="82" y="123"/>
                  <a:pt x="82" y="130"/>
                </a:cubicBezTo>
                <a:close/>
                <a:moveTo>
                  <a:pt x="91" y="140"/>
                </a:moveTo>
                <a:cubicBezTo>
                  <a:pt x="91" y="140"/>
                  <a:pt x="91" y="139"/>
                  <a:pt x="91" y="139"/>
                </a:cubicBezTo>
                <a:cubicBezTo>
                  <a:pt x="92" y="100"/>
                  <a:pt x="92" y="100"/>
                  <a:pt x="92" y="100"/>
                </a:cubicBezTo>
                <a:cubicBezTo>
                  <a:pt x="92" y="106"/>
                  <a:pt x="93" y="113"/>
                  <a:pt x="93" y="119"/>
                </a:cubicBezTo>
                <a:cubicBezTo>
                  <a:pt x="93" y="122"/>
                  <a:pt x="93" y="126"/>
                  <a:pt x="93" y="129"/>
                </a:cubicBezTo>
                <a:cubicBezTo>
                  <a:pt x="92" y="133"/>
                  <a:pt x="92" y="136"/>
                  <a:pt x="91" y="140"/>
                </a:cubicBezTo>
                <a:close/>
                <a:moveTo>
                  <a:pt x="112" y="105"/>
                </a:moveTo>
                <a:cubicBezTo>
                  <a:pt x="112" y="104"/>
                  <a:pt x="112" y="102"/>
                  <a:pt x="112" y="101"/>
                </a:cubicBezTo>
                <a:cubicBezTo>
                  <a:pt x="113" y="102"/>
                  <a:pt x="113" y="103"/>
                  <a:pt x="113" y="103"/>
                </a:cubicBezTo>
                <a:cubicBezTo>
                  <a:pt x="113" y="104"/>
                  <a:pt x="112" y="105"/>
                  <a:pt x="112" y="105"/>
                </a:cubicBezTo>
                <a:close/>
                <a:moveTo>
                  <a:pt x="135" y="101"/>
                </a:moveTo>
                <a:cubicBezTo>
                  <a:pt x="135" y="101"/>
                  <a:pt x="135" y="101"/>
                  <a:pt x="134" y="100"/>
                </a:cubicBezTo>
                <a:cubicBezTo>
                  <a:pt x="135" y="101"/>
                  <a:pt x="135" y="101"/>
                  <a:pt x="135" y="101"/>
                </a:cubicBezTo>
                <a:cubicBezTo>
                  <a:pt x="134" y="111"/>
                  <a:pt x="133" y="119"/>
                  <a:pt x="132" y="126"/>
                </a:cubicBezTo>
                <a:cubicBezTo>
                  <a:pt x="131" y="122"/>
                  <a:pt x="131" y="118"/>
                  <a:pt x="130" y="114"/>
                </a:cubicBezTo>
                <a:cubicBezTo>
                  <a:pt x="130" y="109"/>
                  <a:pt x="130" y="103"/>
                  <a:pt x="130" y="98"/>
                </a:cubicBezTo>
                <a:cubicBezTo>
                  <a:pt x="131" y="92"/>
                  <a:pt x="133" y="87"/>
                  <a:pt x="136" y="82"/>
                </a:cubicBezTo>
                <a:cubicBezTo>
                  <a:pt x="136" y="89"/>
                  <a:pt x="135" y="95"/>
                  <a:pt x="135" y="101"/>
                </a:cubicBezTo>
                <a:close/>
                <a:moveTo>
                  <a:pt x="145" y="117"/>
                </a:moveTo>
                <a:cubicBezTo>
                  <a:pt x="144" y="114"/>
                  <a:pt x="144" y="110"/>
                  <a:pt x="144" y="106"/>
                </a:cubicBezTo>
                <a:cubicBezTo>
                  <a:pt x="144" y="99"/>
                  <a:pt x="144" y="90"/>
                  <a:pt x="148" y="83"/>
                </a:cubicBezTo>
                <a:cubicBezTo>
                  <a:pt x="146" y="95"/>
                  <a:pt x="145" y="107"/>
                  <a:pt x="145" y="117"/>
                </a:cubicBezTo>
                <a:close/>
                <a:moveTo>
                  <a:pt x="150" y="108"/>
                </a:moveTo>
                <a:cubicBezTo>
                  <a:pt x="150" y="106"/>
                  <a:pt x="151" y="104"/>
                  <a:pt x="151" y="102"/>
                </a:cubicBezTo>
                <a:cubicBezTo>
                  <a:pt x="151" y="102"/>
                  <a:pt x="151" y="102"/>
                  <a:pt x="151" y="103"/>
                </a:cubicBezTo>
                <a:cubicBezTo>
                  <a:pt x="151" y="104"/>
                  <a:pt x="151" y="106"/>
                  <a:pt x="150" y="108"/>
                </a:cubicBezTo>
                <a:close/>
                <a:moveTo>
                  <a:pt x="156" y="111"/>
                </a:moveTo>
                <a:cubicBezTo>
                  <a:pt x="156" y="103"/>
                  <a:pt x="159" y="95"/>
                  <a:pt x="161" y="87"/>
                </a:cubicBezTo>
                <a:cubicBezTo>
                  <a:pt x="160" y="95"/>
                  <a:pt x="158" y="104"/>
                  <a:pt x="157" y="113"/>
                </a:cubicBezTo>
                <a:cubicBezTo>
                  <a:pt x="156" y="112"/>
                  <a:pt x="156" y="112"/>
                  <a:pt x="156" y="111"/>
                </a:cubicBezTo>
                <a:close/>
                <a:moveTo>
                  <a:pt x="180" y="110"/>
                </a:moveTo>
                <a:cubicBezTo>
                  <a:pt x="180" y="109"/>
                  <a:pt x="180" y="108"/>
                  <a:pt x="180" y="107"/>
                </a:cubicBezTo>
                <a:cubicBezTo>
                  <a:pt x="180" y="107"/>
                  <a:pt x="180" y="108"/>
                  <a:pt x="180" y="108"/>
                </a:cubicBezTo>
                <a:cubicBezTo>
                  <a:pt x="180" y="109"/>
                  <a:pt x="180" y="109"/>
                  <a:pt x="180" y="110"/>
                </a:cubicBezTo>
                <a:close/>
                <a:moveTo>
                  <a:pt x="191" y="125"/>
                </a:moveTo>
                <a:cubicBezTo>
                  <a:pt x="191" y="123"/>
                  <a:pt x="191" y="122"/>
                  <a:pt x="191" y="120"/>
                </a:cubicBezTo>
                <a:cubicBezTo>
                  <a:pt x="191" y="121"/>
                  <a:pt x="191" y="122"/>
                  <a:pt x="191" y="123"/>
                </a:cubicBezTo>
                <a:cubicBezTo>
                  <a:pt x="191" y="123"/>
                  <a:pt x="191" y="124"/>
                  <a:pt x="191" y="125"/>
                </a:cubicBezTo>
                <a:close/>
                <a:moveTo>
                  <a:pt x="194" y="115"/>
                </a:moveTo>
                <a:cubicBezTo>
                  <a:pt x="194" y="117"/>
                  <a:pt x="193" y="118"/>
                  <a:pt x="193" y="119"/>
                </a:cubicBezTo>
                <a:cubicBezTo>
                  <a:pt x="192" y="118"/>
                  <a:pt x="191" y="116"/>
                  <a:pt x="191" y="114"/>
                </a:cubicBezTo>
                <a:cubicBezTo>
                  <a:pt x="191" y="110"/>
                  <a:pt x="191" y="105"/>
                  <a:pt x="191" y="100"/>
                </a:cubicBezTo>
                <a:cubicBezTo>
                  <a:pt x="193" y="94"/>
                  <a:pt x="195" y="89"/>
                  <a:pt x="198" y="84"/>
                </a:cubicBezTo>
                <a:cubicBezTo>
                  <a:pt x="197" y="93"/>
                  <a:pt x="195" y="105"/>
                  <a:pt x="194" y="115"/>
                </a:cubicBezTo>
                <a:close/>
                <a:moveTo>
                  <a:pt x="202" y="90"/>
                </a:moveTo>
                <a:cubicBezTo>
                  <a:pt x="201" y="88"/>
                  <a:pt x="200" y="84"/>
                  <a:pt x="200" y="80"/>
                </a:cubicBezTo>
                <a:cubicBezTo>
                  <a:pt x="200" y="80"/>
                  <a:pt x="200" y="80"/>
                  <a:pt x="200" y="80"/>
                </a:cubicBezTo>
                <a:cubicBezTo>
                  <a:pt x="201" y="81"/>
                  <a:pt x="202" y="83"/>
                  <a:pt x="203" y="84"/>
                </a:cubicBezTo>
                <a:cubicBezTo>
                  <a:pt x="202" y="88"/>
                  <a:pt x="202" y="90"/>
                  <a:pt x="202" y="90"/>
                </a:cubicBezTo>
                <a:close/>
                <a:moveTo>
                  <a:pt x="203" y="83"/>
                </a:moveTo>
                <a:cubicBezTo>
                  <a:pt x="202" y="81"/>
                  <a:pt x="201" y="80"/>
                  <a:pt x="201" y="79"/>
                </a:cubicBezTo>
                <a:cubicBezTo>
                  <a:pt x="202" y="78"/>
                  <a:pt x="203" y="76"/>
                  <a:pt x="204" y="75"/>
                </a:cubicBezTo>
                <a:cubicBezTo>
                  <a:pt x="203" y="78"/>
                  <a:pt x="203" y="81"/>
                  <a:pt x="203" y="83"/>
                </a:cubicBezTo>
                <a:close/>
                <a:moveTo>
                  <a:pt x="209" y="104"/>
                </a:moveTo>
                <a:cubicBezTo>
                  <a:pt x="210" y="105"/>
                  <a:pt x="210" y="107"/>
                  <a:pt x="210" y="109"/>
                </a:cubicBezTo>
                <a:cubicBezTo>
                  <a:pt x="210" y="111"/>
                  <a:pt x="209" y="112"/>
                  <a:pt x="209" y="114"/>
                </a:cubicBezTo>
                <a:cubicBezTo>
                  <a:pt x="209" y="110"/>
                  <a:pt x="209" y="107"/>
                  <a:pt x="209" y="104"/>
                </a:cubicBezTo>
                <a:close/>
                <a:moveTo>
                  <a:pt x="205" y="91"/>
                </a:moveTo>
                <a:cubicBezTo>
                  <a:pt x="206" y="91"/>
                  <a:pt x="206" y="91"/>
                  <a:pt x="206" y="91"/>
                </a:cubicBezTo>
                <a:cubicBezTo>
                  <a:pt x="206" y="91"/>
                  <a:pt x="206" y="91"/>
                  <a:pt x="205" y="91"/>
                </a:cubicBezTo>
                <a:close/>
                <a:moveTo>
                  <a:pt x="206" y="124"/>
                </a:moveTo>
                <a:cubicBezTo>
                  <a:pt x="206" y="114"/>
                  <a:pt x="206" y="102"/>
                  <a:pt x="205" y="91"/>
                </a:cubicBezTo>
                <a:cubicBezTo>
                  <a:pt x="206" y="91"/>
                  <a:pt x="206" y="91"/>
                  <a:pt x="206" y="91"/>
                </a:cubicBezTo>
                <a:cubicBezTo>
                  <a:pt x="207" y="94"/>
                  <a:pt x="208" y="98"/>
                  <a:pt x="209" y="101"/>
                </a:cubicBezTo>
                <a:cubicBezTo>
                  <a:pt x="207" y="120"/>
                  <a:pt x="207" y="120"/>
                  <a:pt x="207" y="120"/>
                </a:cubicBezTo>
                <a:cubicBezTo>
                  <a:pt x="206" y="121"/>
                  <a:pt x="206" y="122"/>
                  <a:pt x="206" y="124"/>
                </a:cubicBezTo>
                <a:close/>
                <a:moveTo>
                  <a:pt x="208" y="136"/>
                </a:moveTo>
                <a:cubicBezTo>
                  <a:pt x="208" y="134"/>
                  <a:pt x="208" y="133"/>
                  <a:pt x="208" y="131"/>
                </a:cubicBezTo>
                <a:cubicBezTo>
                  <a:pt x="209" y="126"/>
                  <a:pt x="211" y="121"/>
                  <a:pt x="212" y="116"/>
                </a:cubicBezTo>
                <a:cubicBezTo>
                  <a:pt x="212" y="118"/>
                  <a:pt x="212" y="121"/>
                  <a:pt x="213" y="123"/>
                </a:cubicBezTo>
                <a:cubicBezTo>
                  <a:pt x="213" y="124"/>
                  <a:pt x="212" y="124"/>
                  <a:pt x="212" y="124"/>
                </a:cubicBezTo>
                <a:cubicBezTo>
                  <a:pt x="211" y="128"/>
                  <a:pt x="210" y="132"/>
                  <a:pt x="208" y="136"/>
                </a:cubicBezTo>
                <a:close/>
                <a:moveTo>
                  <a:pt x="212" y="141"/>
                </a:moveTo>
                <a:cubicBezTo>
                  <a:pt x="212" y="141"/>
                  <a:pt x="213" y="141"/>
                  <a:pt x="213" y="140"/>
                </a:cubicBezTo>
                <a:cubicBezTo>
                  <a:pt x="213" y="139"/>
                  <a:pt x="213" y="137"/>
                  <a:pt x="214" y="135"/>
                </a:cubicBezTo>
                <a:cubicBezTo>
                  <a:pt x="214" y="135"/>
                  <a:pt x="214" y="135"/>
                  <a:pt x="214" y="135"/>
                </a:cubicBezTo>
                <a:cubicBezTo>
                  <a:pt x="214" y="137"/>
                  <a:pt x="213" y="139"/>
                  <a:pt x="212" y="141"/>
                </a:cubicBezTo>
                <a:close/>
                <a:moveTo>
                  <a:pt x="219" y="119"/>
                </a:moveTo>
                <a:cubicBezTo>
                  <a:pt x="219" y="119"/>
                  <a:pt x="218" y="118"/>
                  <a:pt x="218" y="118"/>
                </a:cubicBezTo>
                <a:cubicBezTo>
                  <a:pt x="218" y="116"/>
                  <a:pt x="219" y="115"/>
                  <a:pt x="219" y="113"/>
                </a:cubicBezTo>
                <a:cubicBezTo>
                  <a:pt x="219" y="112"/>
                  <a:pt x="219" y="112"/>
                  <a:pt x="219" y="111"/>
                </a:cubicBezTo>
                <a:cubicBezTo>
                  <a:pt x="220" y="112"/>
                  <a:pt x="220" y="113"/>
                  <a:pt x="220" y="115"/>
                </a:cubicBezTo>
                <a:cubicBezTo>
                  <a:pt x="220" y="116"/>
                  <a:pt x="219" y="118"/>
                  <a:pt x="219" y="119"/>
                </a:cubicBezTo>
                <a:close/>
                <a:moveTo>
                  <a:pt x="226" y="136"/>
                </a:moveTo>
                <a:cubicBezTo>
                  <a:pt x="225" y="135"/>
                  <a:pt x="225" y="134"/>
                  <a:pt x="224" y="133"/>
                </a:cubicBezTo>
                <a:cubicBezTo>
                  <a:pt x="224" y="132"/>
                  <a:pt x="224" y="132"/>
                  <a:pt x="224" y="131"/>
                </a:cubicBezTo>
                <a:cubicBezTo>
                  <a:pt x="225" y="133"/>
                  <a:pt x="225" y="134"/>
                  <a:pt x="226" y="136"/>
                </a:cubicBezTo>
                <a:cubicBezTo>
                  <a:pt x="226" y="136"/>
                  <a:pt x="226" y="136"/>
                  <a:pt x="226" y="136"/>
                </a:cubicBezTo>
                <a:close/>
                <a:moveTo>
                  <a:pt x="240" y="118"/>
                </a:moveTo>
                <a:cubicBezTo>
                  <a:pt x="240" y="118"/>
                  <a:pt x="240" y="117"/>
                  <a:pt x="240" y="117"/>
                </a:cubicBezTo>
                <a:cubicBezTo>
                  <a:pt x="240" y="117"/>
                  <a:pt x="240" y="117"/>
                  <a:pt x="240" y="117"/>
                </a:cubicBezTo>
                <a:cubicBezTo>
                  <a:pt x="240" y="118"/>
                  <a:pt x="240" y="118"/>
                  <a:pt x="240" y="118"/>
                </a:cubicBezTo>
                <a:close/>
                <a:moveTo>
                  <a:pt x="246" y="105"/>
                </a:moveTo>
                <a:cubicBezTo>
                  <a:pt x="245" y="106"/>
                  <a:pt x="244" y="107"/>
                  <a:pt x="244" y="109"/>
                </a:cubicBezTo>
                <a:cubicBezTo>
                  <a:pt x="244" y="107"/>
                  <a:pt x="243" y="106"/>
                  <a:pt x="243" y="104"/>
                </a:cubicBezTo>
                <a:cubicBezTo>
                  <a:pt x="244" y="101"/>
                  <a:pt x="246" y="98"/>
                  <a:pt x="247" y="94"/>
                </a:cubicBezTo>
                <a:cubicBezTo>
                  <a:pt x="247" y="98"/>
                  <a:pt x="246" y="101"/>
                  <a:pt x="246" y="105"/>
                </a:cubicBezTo>
                <a:close/>
                <a:moveTo>
                  <a:pt x="252" y="138"/>
                </a:moveTo>
                <a:cubicBezTo>
                  <a:pt x="251" y="137"/>
                  <a:pt x="251" y="136"/>
                  <a:pt x="251" y="135"/>
                </a:cubicBezTo>
                <a:cubicBezTo>
                  <a:pt x="251" y="133"/>
                  <a:pt x="251" y="131"/>
                  <a:pt x="251" y="129"/>
                </a:cubicBezTo>
                <a:cubicBezTo>
                  <a:pt x="251" y="131"/>
                  <a:pt x="251" y="133"/>
                  <a:pt x="252" y="134"/>
                </a:cubicBezTo>
                <a:cubicBezTo>
                  <a:pt x="252" y="135"/>
                  <a:pt x="252" y="137"/>
                  <a:pt x="252" y="138"/>
                </a:cubicBezTo>
                <a:close/>
                <a:moveTo>
                  <a:pt x="253" y="123"/>
                </a:moveTo>
                <a:cubicBezTo>
                  <a:pt x="252" y="121"/>
                  <a:pt x="251" y="118"/>
                  <a:pt x="251" y="116"/>
                </a:cubicBezTo>
                <a:cubicBezTo>
                  <a:pt x="252" y="112"/>
                  <a:pt x="253" y="107"/>
                  <a:pt x="254" y="103"/>
                </a:cubicBezTo>
                <a:cubicBezTo>
                  <a:pt x="254" y="110"/>
                  <a:pt x="253" y="117"/>
                  <a:pt x="253" y="123"/>
                </a:cubicBezTo>
                <a:close/>
                <a:moveTo>
                  <a:pt x="258" y="69"/>
                </a:moveTo>
                <a:cubicBezTo>
                  <a:pt x="260" y="72"/>
                  <a:pt x="262" y="75"/>
                  <a:pt x="264" y="79"/>
                </a:cubicBezTo>
                <a:cubicBezTo>
                  <a:pt x="263" y="79"/>
                  <a:pt x="263" y="79"/>
                  <a:pt x="263" y="79"/>
                </a:cubicBezTo>
                <a:cubicBezTo>
                  <a:pt x="262" y="76"/>
                  <a:pt x="260" y="72"/>
                  <a:pt x="258" y="69"/>
                </a:cubicBezTo>
                <a:cubicBezTo>
                  <a:pt x="258" y="69"/>
                  <a:pt x="258" y="69"/>
                  <a:pt x="258" y="69"/>
                </a:cubicBezTo>
                <a:close/>
                <a:moveTo>
                  <a:pt x="258" y="74"/>
                </a:moveTo>
                <a:cubicBezTo>
                  <a:pt x="259" y="76"/>
                  <a:pt x="260" y="79"/>
                  <a:pt x="261" y="81"/>
                </a:cubicBezTo>
                <a:cubicBezTo>
                  <a:pt x="260" y="82"/>
                  <a:pt x="259" y="83"/>
                  <a:pt x="259" y="85"/>
                </a:cubicBezTo>
                <a:cubicBezTo>
                  <a:pt x="258" y="81"/>
                  <a:pt x="258" y="77"/>
                  <a:pt x="258" y="74"/>
                </a:cubicBezTo>
                <a:close/>
                <a:moveTo>
                  <a:pt x="259" y="120"/>
                </a:moveTo>
                <a:cubicBezTo>
                  <a:pt x="259" y="115"/>
                  <a:pt x="259" y="111"/>
                  <a:pt x="259" y="106"/>
                </a:cubicBezTo>
                <a:cubicBezTo>
                  <a:pt x="260" y="109"/>
                  <a:pt x="260" y="112"/>
                  <a:pt x="261" y="114"/>
                </a:cubicBezTo>
                <a:cubicBezTo>
                  <a:pt x="260" y="116"/>
                  <a:pt x="260" y="118"/>
                  <a:pt x="259" y="120"/>
                </a:cubicBezTo>
                <a:close/>
                <a:moveTo>
                  <a:pt x="262" y="109"/>
                </a:moveTo>
                <a:cubicBezTo>
                  <a:pt x="261" y="107"/>
                  <a:pt x="260" y="104"/>
                  <a:pt x="259" y="102"/>
                </a:cubicBezTo>
                <a:cubicBezTo>
                  <a:pt x="259" y="99"/>
                  <a:pt x="259" y="97"/>
                  <a:pt x="259" y="94"/>
                </a:cubicBezTo>
                <a:cubicBezTo>
                  <a:pt x="260" y="98"/>
                  <a:pt x="262" y="102"/>
                  <a:pt x="263" y="107"/>
                </a:cubicBezTo>
                <a:cubicBezTo>
                  <a:pt x="263" y="108"/>
                  <a:pt x="262" y="108"/>
                  <a:pt x="262" y="109"/>
                </a:cubicBezTo>
                <a:close/>
                <a:moveTo>
                  <a:pt x="266" y="96"/>
                </a:moveTo>
                <a:cubicBezTo>
                  <a:pt x="265" y="98"/>
                  <a:pt x="264" y="101"/>
                  <a:pt x="264" y="104"/>
                </a:cubicBezTo>
                <a:cubicBezTo>
                  <a:pt x="262" y="100"/>
                  <a:pt x="261" y="96"/>
                  <a:pt x="259" y="92"/>
                </a:cubicBezTo>
                <a:cubicBezTo>
                  <a:pt x="259" y="92"/>
                  <a:pt x="259" y="92"/>
                  <a:pt x="259" y="92"/>
                </a:cubicBezTo>
                <a:cubicBezTo>
                  <a:pt x="260" y="89"/>
                  <a:pt x="261" y="86"/>
                  <a:pt x="263" y="84"/>
                </a:cubicBezTo>
                <a:cubicBezTo>
                  <a:pt x="264" y="87"/>
                  <a:pt x="265" y="90"/>
                  <a:pt x="266" y="93"/>
                </a:cubicBezTo>
                <a:cubicBezTo>
                  <a:pt x="266" y="94"/>
                  <a:pt x="266" y="95"/>
                  <a:pt x="266" y="96"/>
                </a:cubicBezTo>
                <a:close/>
                <a:moveTo>
                  <a:pt x="267" y="90"/>
                </a:moveTo>
                <a:cubicBezTo>
                  <a:pt x="266" y="87"/>
                  <a:pt x="265" y="84"/>
                  <a:pt x="264" y="82"/>
                </a:cubicBezTo>
                <a:cubicBezTo>
                  <a:pt x="264" y="81"/>
                  <a:pt x="264" y="81"/>
                  <a:pt x="265" y="81"/>
                </a:cubicBezTo>
                <a:cubicBezTo>
                  <a:pt x="266" y="83"/>
                  <a:pt x="267" y="86"/>
                  <a:pt x="267" y="89"/>
                </a:cubicBezTo>
                <a:cubicBezTo>
                  <a:pt x="267" y="89"/>
                  <a:pt x="267" y="89"/>
                  <a:pt x="267" y="90"/>
                </a:cubicBezTo>
                <a:close/>
                <a:moveTo>
                  <a:pt x="265" y="79"/>
                </a:moveTo>
                <a:cubicBezTo>
                  <a:pt x="266" y="78"/>
                  <a:pt x="267" y="77"/>
                  <a:pt x="268" y="76"/>
                </a:cubicBezTo>
                <a:cubicBezTo>
                  <a:pt x="268" y="78"/>
                  <a:pt x="269" y="79"/>
                  <a:pt x="269" y="80"/>
                </a:cubicBezTo>
                <a:cubicBezTo>
                  <a:pt x="269" y="82"/>
                  <a:pt x="268" y="84"/>
                  <a:pt x="268" y="85"/>
                </a:cubicBezTo>
                <a:cubicBezTo>
                  <a:pt x="267" y="83"/>
                  <a:pt x="266" y="81"/>
                  <a:pt x="265" y="79"/>
                </a:cubicBezTo>
                <a:close/>
                <a:moveTo>
                  <a:pt x="268" y="116"/>
                </a:moveTo>
                <a:cubicBezTo>
                  <a:pt x="269" y="111"/>
                  <a:pt x="269" y="106"/>
                  <a:pt x="269" y="102"/>
                </a:cubicBezTo>
                <a:cubicBezTo>
                  <a:pt x="270" y="105"/>
                  <a:pt x="271" y="108"/>
                  <a:pt x="272" y="111"/>
                </a:cubicBezTo>
                <a:cubicBezTo>
                  <a:pt x="271" y="113"/>
                  <a:pt x="270" y="116"/>
                  <a:pt x="269" y="118"/>
                </a:cubicBezTo>
                <a:cubicBezTo>
                  <a:pt x="269" y="117"/>
                  <a:pt x="268" y="117"/>
                  <a:pt x="268" y="116"/>
                </a:cubicBezTo>
                <a:close/>
                <a:moveTo>
                  <a:pt x="273" y="130"/>
                </a:moveTo>
                <a:cubicBezTo>
                  <a:pt x="272" y="128"/>
                  <a:pt x="272" y="127"/>
                  <a:pt x="271" y="125"/>
                </a:cubicBezTo>
                <a:cubicBezTo>
                  <a:pt x="272" y="123"/>
                  <a:pt x="272" y="122"/>
                  <a:pt x="273" y="120"/>
                </a:cubicBezTo>
                <a:cubicBezTo>
                  <a:pt x="273" y="122"/>
                  <a:pt x="273" y="124"/>
                  <a:pt x="274" y="127"/>
                </a:cubicBezTo>
                <a:cubicBezTo>
                  <a:pt x="273" y="128"/>
                  <a:pt x="273" y="129"/>
                  <a:pt x="273" y="130"/>
                </a:cubicBezTo>
                <a:close/>
                <a:moveTo>
                  <a:pt x="275" y="105"/>
                </a:moveTo>
                <a:cubicBezTo>
                  <a:pt x="273" y="100"/>
                  <a:pt x="272" y="95"/>
                  <a:pt x="270" y="91"/>
                </a:cubicBezTo>
                <a:cubicBezTo>
                  <a:pt x="270" y="89"/>
                  <a:pt x="270" y="87"/>
                  <a:pt x="271" y="85"/>
                </a:cubicBezTo>
                <a:cubicBezTo>
                  <a:pt x="273" y="91"/>
                  <a:pt x="274" y="97"/>
                  <a:pt x="276" y="103"/>
                </a:cubicBezTo>
                <a:cubicBezTo>
                  <a:pt x="275" y="104"/>
                  <a:pt x="275" y="105"/>
                  <a:pt x="275" y="105"/>
                </a:cubicBezTo>
                <a:close/>
                <a:moveTo>
                  <a:pt x="277" y="111"/>
                </a:moveTo>
                <a:cubicBezTo>
                  <a:pt x="276" y="110"/>
                  <a:pt x="276" y="110"/>
                  <a:pt x="276" y="109"/>
                </a:cubicBezTo>
                <a:cubicBezTo>
                  <a:pt x="276" y="109"/>
                  <a:pt x="276" y="108"/>
                  <a:pt x="277" y="107"/>
                </a:cubicBezTo>
                <a:cubicBezTo>
                  <a:pt x="277" y="108"/>
                  <a:pt x="277" y="109"/>
                  <a:pt x="277" y="109"/>
                </a:cubicBezTo>
                <a:cubicBezTo>
                  <a:pt x="277" y="110"/>
                  <a:pt x="277" y="110"/>
                  <a:pt x="277" y="111"/>
                </a:cubicBezTo>
                <a:close/>
                <a:moveTo>
                  <a:pt x="287" y="94"/>
                </a:moveTo>
                <a:cubicBezTo>
                  <a:pt x="287" y="95"/>
                  <a:pt x="288" y="95"/>
                  <a:pt x="288" y="96"/>
                </a:cubicBezTo>
                <a:cubicBezTo>
                  <a:pt x="288" y="97"/>
                  <a:pt x="287" y="97"/>
                  <a:pt x="287" y="98"/>
                </a:cubicBezTo>
                <a:cubicBezTo>
                  <a:pt x="287" y="96"/>
                  <a:pt x="287" y="95"/>
                  <a:pt x="287" y="94"/>
                </a:cubicBezTo>
                <a:close/>
                <a:moveTo>
                  <a:pt x="289" y="109"/>
                </a:moveTo>
                <a:cubicBezTo>
                  <a:pt x="288" y="106"/>
                  <a:pt x="288" y="104"/>
                  <a:pt x="287" y="102"/>
                </a:cubicBezTo>
                <a:cubicBezTo>
                  <a:pt x="287" y="101"/>
                  <a:pt x="287" y="99"/>
                  <a:pt x="287" y="98"/>
                </a:cubicBezTo>
                <a:cubicBezTo>
                  <a:pt x="287" y="98"/>
                  <a:pt x="288" y="97"/>
                  <a:pt x="288" y="97"/>
                </a:cubicBezTo>
                <a:cubicBezTo>
                  <a:pt x="288" y="98"/>
                  <a:pt x="289" y="100"/>
                  <a:pt x="289" y="102"/>
                </a:cubicBezTo>
                <a:cubicBezTo>
                  <a:pt x="289" y="104"/>
                  <a:pt x="289" y="107"/>
                  <a:pt x="289" y="109"/>
                </a:cubicBezTo>
                <a:close/>
                <a:moveTo>
                  <a:pt x="291" y="84"/>
                </a:moveTo>
                <a:cubicBezTo>
                  <a:pt x="291" y="89"/>
                  <a:pt x="290" y="94"/>
                  <a:pt x="290" y="98"/>
                </a:cubicBezTo>
                <a:cubicBezTo>
                  <a:pt x="289" y="97"/>
                  <a:pt x="289" y="96"/>
                  <a:pt x="288" y="95"/>
                </a:cubicBezTo>
                <a:cubicBezTo>
                  <a:pt x="289" y="94"/>
                  <a:pt x="290" y="92"/>
                  <a:pt x="290" y="91"/>
                </a:cubicBezTo>
                <a:cubicBezTo>
                  <a:pt x="290" y="92"/>
                  <a:pt x="289" y="94"/>
                  <a:pt x="288" y="95"/>
                </a:cubicBezTo>
                <a:cubicBezTo>
                  <a:pt x="288" y="94"/>
                  <a:pt x="287" y="93"/>
                  <a:pt x="287" y="92"/>
                </a:cubicBezTo>
                <a:cubicBezTo>
                  <a:pt x="287" y="90"/>
                  <a:pt x="287" y="88"/>
                  <a:pt x="287" y="85"/>
                </a:cubicBezTo>
                <a:cubicBezTo>
                  <a:pt x="287" y="85"/>
                  <a:pt x="287" y="85"/>
                  <a:pt x="287" y="85"/>
                </a:cubicBezTo>
                <a:cubicBezTo>
                  <a:pt x="287" y="85"/>
                  <a:pt x="287" y="85"/>
                  <a:pt x="287" y="85"/>
                </a:cubicBezTo>
                <a:cubicBezTo>
                  <a:pt x="287" y="75"/>
                  <a:pt x="286" y="65"/>
                  <a:pt x="286" y="56"/>
                </a:cubicBezTo>
                <a:cubicBezTo>
                  <a:pt x="289" y="58"/>
                  <a:pt x="292" y="61"/>
                  <a:pt x="294" y="63"/>
                </a:cubicBezTo>
                <a:cubicBezTo>
                  <a:pt x="293" y="69"/>
                  <a:pt x="292" y="76"/>
                  <a:pt x="291" y="84"/>
                </a:cubicBezTo>
                <a:cubicBezTo>
                  <a:pt x="291" y="82"/>
                  <a:pt x="290" y="81"/>
                  <a:pt x="290" y="79"/>
                </a:cubicBezTo>
                <a:cubicBezTo>
                  <a:pt x="290" y="81"/>
                  <a:pt x="291" y="83"/>
                  <a:pt x="291" y="84"/>
                </a:cubicBezTo>
                <a:close/>
                <a:moveTo>
                  <a:pt x="293" y="139"/>
                </a:moveTo>
                <a:cubicBezTo>
                  <a:pt x="292" y="134"/>
                  <a:pt x="292" y="128"/>
                  <a:pt x="292" y="121"/>
                </a:cubicBezTo>
                <a:cubicBezTo>
                  <a:pt x="292" y="125"/>
                  <a:pt x="293" y="129"/>
                  <a:pt x="293" y="133"/>
                </a:cubicBezTo>
                <a:cubicBezTo>
                  <a:pt x="293" y="135"/>
                  <a:pt x="293" y="137"/>
                  <a:pt x="293" y="139"/>
                </a:cubicBezTo>
                <a:close/>
                <a:moveTo>
                  <a:pt x="292" y="104"/>
                </a:moveTo>
                <a:cubicBezTo>
                  <a:pt x="292" y="102"/>
                  <a:pt x="293" y="99"/>
                  <a:pt x="293" y="96"/>
                </a:cubicBezTo>
                <a:cubicBezTo>
                  <a:pt x="293" y="100"/>
                  <a:pt x="293" y="104"/>
                  <a:pt x="293" y="107"/>
                </a:cubicBezTo>
                <a:cubicBezTo>
                  <a:pt x="293" y="106"/>
                  <a:pt x="293" y="105"/>
                  <a:pt x="292" y="104"/>
                </a:cubicBezTo>
                <a:close/>
                <a:moveTo>
                  <a:pt x="304" y="85"/>
                </a:moveTo>
                <a:cubicBezTo>
                  <a:pt x="303" y="90"/>
                  <a:pt x="303" y="96"/>
                  <a:pt x="302" y="103"/>
                </a:cubicBezTo>
                <a:cubicBezTo>
                  <a:pt x="301" y="101"/>
                  <a:pt x="301" y="100"/>
                  <a:pt x="300" y="99"/>
                </a:cubicBezTo>
                <a:cubicBezTo>
                  <a:pt x="300" y="96"/>
                  <a:pt x="299" y="93"/>
                  <a:pt x="298" y="90"/>
                </a:cubicBezTo>
                <a:cubicBezTo>
                  <a:pt x="299" y="93"/>
                  <a:pt x="299" y="96"/>
                  <a:pt x="299" y="99"/>
                </a:cubicBezTo>
                <a:cubicBezTo>
                  <a:pt x="299" y="104"/>
                  <a:pt x="299" y="112"/>
                  <a:pt x="298" y="120"/>
                </a:cubicBezTo>
                <a:cubicBezTo>
                  <a:pt x="297" y="110"/>
                  <a:pt x="295" y="100"/>
                  <a:pt x="293" y="91"/>
                </a:cubicBezTo>
                <a:cubicBezTo>
                  <a:pt x="294" y="81"/>
                  <a:pt x="295" y="72"/>
                  <a:pt x="295" y="65"/>
                </a:cubicBezTo>
                <a:cubicBezTo>
                  <a:pt x="299" y="69"/>
                  <a:pt x="302" y="74"/>
                  <a:pt x="304" y="79"/>
                </a:cubicBezTo>
                <a:cubicBezTo>
                  <a:pt x="304" y="81"/>
                  <a:pt x="304" y="83"/>
                  <a:pt x="304" y="85"/>
                </a:cubicBezTo>
                <a:close/>
                <a:moveTo>
                  <a:pt x="304" y="75"/>
                </a:moveTo>
                <a:cubicBezTo>
                  <a:pt x="304" y="75"/>
                  <a:pt x="304" y="75"/>
                  <a:pt x="304" y="75"/>
                </a:cubicBezTo>
                <a:cubicBezTo>
                  <a:pt x="304" y="73"/>
                  <a:pt x="304" y="72"/>
                  <a:pt x="304" y="70"/>
                </a:cubicBezTo>
                <a:cubicBezTo>
                  <a:pt x="304" y="70"/>
                  <a:pt x="304" y="72"/>
                  <a:pt x="304" y="75"/>
                </a:cubicBezTo>
                <a:cubicBezTo>
                  <a:pt x="301" y="71"/>
                  <a:pt x="299" y="67"/>
                  <a:pt x="296" y="64"/>
                </a:cubicBezTo>
                <a:cubicBezTo>
                  <a:pt x="296" y="60"/>
                  <a:pt x="296" y="57"/>
                  <a:pt x="297" y="54"/>
                </a:cubicBezTo>
                <a:cubicBezTo>
                  <a:pt x="300" y="58"/>
                  <a:pt x="303" y="62"/>
                  <a:pt x="305" y="65"/>
                </a:cubicBezTo>
                <a:cubicBezTo>
                  <a:pt x="305" y="68"/>
                  <a:pt x="305" y="71"/>
                  <a:pt x="304" y="75"/>
                </a:cubicBezTo>
                <a:close/>
                <a:moveTo>
                  <a:pt x="308" y="117"/>
                </a:moveTo>
                <a:cubicBezTo>
                  <a:pt x="307" y="119"/>
                  <a:pt x="307" y="122"/>
                  <a:pt x="306" y="125"/>
                </a:cubicBezTo>
                <a:cubicBezTo>
                  <a:pt x="306" y="124"/>
                  <a:pt x="306" y="123"/>
                  <a:pt x="306" y="122"/>
                </a:cubicBezTo>
                <a:cubicBezTo>
                  <a:pt x="306" y="110"/>
                  <a:pt x="307" y="98"/>
                  <a:pt x="307" y="87"/>
                </a:cubicBezTo>
                <a:cubicBezTo>
                  <a:pt x="308" y="92"/>
                  <a:pt x="309" y="98"/>
                  <a:pt x="310" y="103"/>
                </a:cubicBezTo>
                <a:cubicBezTo>
                  <a:pt x="309" y="108"/>
                  <a:pt x="309" y="112"/>
                  <a:pt x="308" y="117"/>
                </a:cubicBezTo>
                <a:close/>
                <a:moveTo>
                  <a:pt x="311" y="89"/>
                </a:moveTo>
                <a:cubicBezTo>
                  <a:pt x="310" y="86"/>
                  <a:pt x="309" y="83"/>
                  <a:pt x="307" y="80"/>
                </a:cubicBezTo>
                <a:cubicBezTo>
                  <a:pt x="307" y="76"/>
                  <a:pt x="307" y="72"/>
                  <a:pt x="307" y="68"/>
                </a:cubicBezTo>
                <a:cubicBezTo>
                  <a:pt x="309" y="71"/>
                  <a:pt x="311" y="74"/>
                  <a:pt x="313" y="78"/>
                </a:cubicBezTo>
                <a:cubicBezTo>
                  <a:pt x="312" y="81"/>
                  <a:pt x="312" y="85"/>
                  <a:pt x="311" y="89"/>
                </a:cubicBezTo>
                <a:close/>
                <a:moveTo>
                  <a:pt x="317" y="96"/>
                </a:moveTo>
                <a:cubicBezTo>
                  <a:pt x="316" y="97"/>
                  <a:pt x="315" y="98"/>
                  <a:pt x="315" y="99"/>
                </a:cubicBezTo>
                <a:cubicBezTo>
                  <a:pt x="314" y="98"/>
                  <a:pt x="314" y="97"/>
                  <a:pt x="314" y="96"/>
                </a:cubicBezTo>
                <a:cubicBezTo>
                  <a:pt x="314" y="91"/>
                  <a:pt x="314" y="86"/>
                  <a:pt x="314" y="80"/>
                </a:cubicBezTo>
                <a:cubicBezTo>
                  <a:pt x="315" y="83"/>
                  <a:pt x="317" y="86"/>
                  <a:pt x="317" y="88"/>
                </a:cubicBezTo>
                <a:cubicBezTo>
                  <a:pt x="317" y="91"/>
                  <a:pt x="317" y="93"/>
                  <a:pt x="317" y="96"/>
                </a:cubicBezTo>
                <a:close/>
                <a:moveTo>
                  <a:pt x="338" y="105"/>
                </a:moveTo>
                <a:cubicBezTo>
                  <a:pt x="338" y="103"/>
                  <a:pt x="337" y="102"/>
                  <a:pt x="336" y="101"/>
                </a:cubicBezTo>
                <a:cubicBezTo>
                  <a:pt x="338" y="96"/>
                  <a:pt x="339" y="92"/>
                  <a:pt x="341" y="89"/>
                </a:cubicBezTo>
                <a:cubicBezTo>
                  <a:pt x="341" y="89"/>
                  <a:pt x="341" y="89"/>
                  <a:pt x="341" y="90"/>
                </a:cubicBezTo>
                <a:cubicBezTo>
                  <a:pt x="340" y="95"/>
                  <a:pt x="339" y="100"/>
                  <a:pt x="338" y="105"/>
                </a:cubicBezTo>
                <a:close/>
                <a:moveTo>
                  <a:pt x="354" y="81"/>
                </a:moveTo>
                <a:cubicBezTo>
                  <a:pt x="355" y="81"/>
                  <a:pt x="355" y="81"/>
                  <a:pt x="355" y="81"/>
                </a:cubicBezTo>
                <a:cubicBezTo>
                  <a:pt x="355" y="81"/>
                  <a:pt x="355" y="81"/>
                  <a:pt x="354" y="81"/>
                </a:cubicBezTo>
                <a:cubicBezTo>
                  <a:pt x="354" y="81"/>
                  <a:pt x="354" y="81"/>
                  <a:pt x="354" y="81"/>
                </a:cubicBezTo>
                <a:close/>
                <a:moveTo>
                  <a:pt x="354" y="88"/>
                </a:moveTo>
                <a:cubicBezTo>
                  <a:pt x="354" y="89"/>
                  <a:pt x="354" y="89"/>
                  <a:pt x="354" y="89"/>
                </a:cubicBezTo>
                <a:cubicBezTo>
                  <a:pt x="354" y="90"/>
                  <a:pt x="354" y="91"/>
                  <a:pt x="354" y="91"/>
                </a:cubicBezTo>
                <a:cubicBezTo>
                  <a:pt x="354" y="90"/>
                  <a:pt x="354" y="89"/>
                  <a:pt x="354" y="88"/>
                </a:cubicBezTo>
                <a:close/>
                <a:moveTo>
                  <a:pt x="345" y="122"/>
                </a:moveTo>
                <a:cubicBezTo>
                  <a:pt x="345" y="122"/>
                  <a:pt x="345" y="123"/>
                  <a:pt x="345" y="123"/>
                </a:cubicBezTo>
                <a:cubicBezTo>
                  <a:pt x="345" y="123"/>
                  <a:pt x="345" y="123"/>
                  <a:pt x="345" y="123"/>
                </a:cubicBezTo>
                <a:cubicBezTo>
                  <a:pt x="345" y="123"/>
                  <a:pt x="345" y="122"/>
                  <a:pt x="345" y="122"/>
                </a:cubicBezTo>
                <a:cubicBezTo>
                  <a:pt x="345" y="120"/>
                  <a:pt x="346" y="118"/>
                  <a:pt x="346" y="115"/>
                </a:cubicBezTo>
                <a:cubicBezTo>
                  <a:pt x="346" y="115"/>
                  <a:pt x="346" y="115"/>
                  <a:pt x="346" y="115"/>
                </a:cubicBezTo>
                <a:cubicBezTo>
                  <a:pt x="346" y="116"/>
                  <a:pt x="346" y="117"/>
                  <a:pt x="346" y="118"/>
                </a:cubicBezTo>
                <a:cubicBezTo>
                  <a:pt x="346" y="119"/>
                  <a:pt x="345" y="121"/>
                  <a:pt x="345" y="122"/>
                </a:cubicBezTo>
                <a:close/>
                <a:moveTo>
                  <a:pt x="348" y="70"/>
                </a:moveTo>
                <a:cubicBezTo>
                  <a:pt x="350" y="73"/>
                  <a:pt x="352" y="76"/>
                  <a:pt x="354" y="79"/>
                </a:cubicBezTo>
                <a:cubicBezTo>
                  <a:pt x="353" y="81"/>
                  <a:pt x="353" y="82"/>
                  <a:pt x="353" y="84"/>
                </a:cubicBezTo>
                <a:cubicBezTo>
                  <a:pt x="353" y="84"/>
                  <a:pt x="353" y="84"/>
                  <a:pt x="352" y="84"/>
                </a:cubicBezTo>
                <a:cubicBezTo>
                  <a:pt x="352" y="82"/>
                  <a:pt x="351" y="81"/>
                  <a:pt x="350" y="79"/>
                </a:cubicBezTo>
                <a:cubicBezTo>
                  <a:pt x="351" y="81"/>
                  <a:pt x="352" y="83"/>
                  <a:pt x="352" y="84"/>
                </a:cubicBezTo>
                <a:cubicBezTo>
                  <a:pt x="351" y="87"/>
                  <a:pt x="349" y="90"/>
                  <a:pt x="348" y="93"/>
                </a:cubicBezTo>
                <a:cubicBezTo>
                  <a:pt x="348" y="85"/>
                  <a:pt x="348" y="77"/>
                  <a:pt x="348" y="70"/>
                </a:cubicBezTo>
                <a:close/>
                <a:moveTo>
                  <a:pt x="350" y="98"/>
                </a:moveTo>
                <a:cubicBezTo>
                  <a:pt x="350" y="98"/>
                  <a:pt x="350" y="97"/>
                  <a:pt x="350" y="96"/>
                </a:cubicBezTo>
                <a:cubicBezTo>
                  <a:pt x="350" y="97"/>
                  <a:pt x="350" y="98"/>
                  <a:pt x="350" y="98"/>
                </a:cubicBezTo>
                <a:cubicBezTo>
                  <a:pt x="350" y="99"/>
                  <a:pt x="350" y="100"/>
                  <a:pt x="350" y="100"/>
                </a:cubicBezTo>
                <a:cubicBezTo>
                  <a:pt x="349" y="99"/>
                  <a:pt x="349" y="98"/>
                  <a:pt x="349" y="97"/>
                </a:cubicBezTo>
                <a:cubicBezTo>
                  <a:pt x="349" y="95"/>
                  <a:pt x="350" y="93"/>
                  <a:pt x="351" y="90"/>
                </a:cubicBezTo>
                <a:cubicBezTo>
                  <a:pt x="351" y="93"/>
                  <a:pt x="350" y="96"/>
                  <a:pt x="350" y="98"/>
                </a:cubicBezTo>
                <a:close/>
                <a:moveTo>
                  <a:pt x="357" y="100"/>
                </a:moveTo>
                <a:cubicBezTo>
                  <a:pt x="355" y="104"/>
                  <a:pt x="354" y="107"/>
                  <a:pt x="353" y="110"/>
                </a:cubicBezTo>
                <a:cubicBezTo>
                  <a:pt x="352" y="110"/>
                  <a:pt x="352" y="109"/>
                  <a:pt x="352" y="109"/>
                </a:cubicBezTo>
                <a:cubicBezTo>
                  <a:pt x="352" y="106"/>
                  <a:pt x="353" y="102"/>
                  <a:pt x="353" y="99"/>
                </a:cubicBezTo>
                <a:cubicBezTo>
                  <a:pt x="354" y="95"/>
                  <a:pt x="354" y="92"/>
                  <a:pt x="354" y="90"/>
                </a:cubicBezTo>
                <a:cubicBezTo>
                  <a:pt x="355" y="93"/>
                  <a:pt x="356" y="96"/>
                  <a:pt x="357" y="100"/>
                </a:cubicBezTo>
                <a:cubicBezTo>
                  <a:pt x="357" y="100"/>
                  <a:pt x="357" y="100"/>
                  <a:pt x="357" y="100"/>
                </a:cubicBezTo>
                <a:close/>
                <a:moveTo>
                  <a:pt x="357" y="97"/>
                </a:moveTo>
                <a:cubicBezTo>
                  <a:pt x="356" y="95"/>
                  <a:pt x="355" y="92"/>
                  <a:pt x="354" y="89"/>
                </a:cubicBezTo>
                <a:cubicBezTo>
                  <a:pt x="354" y="89"/>
                  <a:pt x="354" y="89"/>
                  <a:pt x="354" y="88"/>
                </a:cubicBezTo>
                <a:cubicBezTo>
                  <a:pt x="354" y="89"/>
                  <a:pt x="354" y="89"/>
                  <a:pt x="354" y="89"/>
                </a:cubicBezTo>
                <a:cubicBezTo>
                  <a:pt x="354" y="89"/>
                  <a:pt x="354" y="88"/>
                  <a:pt x="354" y="88"/>
                </a:cubicBezTo>
                <a:cubicBezTo>
                  <a:pt x="354" y="87"/>
                  <a:pt x="354" y="86"/>
                  <a:pt x="354" y="85"/>
                </a:cubicBezTo>
                <a:cubicBezTo>
                  <a:pt x="355" y="84"/>
                  <a:pt x="355" y="83"/>
                  <a:pt x="355" y="82"/>
                </a:cubicBezTo>
                <a:cubicBezTo>
                  <a:pt x="357" y="84"/>
                  <a:pt x="358" y="86"/>
                  <a:pt x="358" y="88"/>
                </a:cubicBezTo>
                <a:cubicBezTo>
                  <a:pt x="358" y="91"/>
                  <a:pt x="358" y="94"/>
                  <a:pt x="357" y="97"/>
                </a:cubicBezTo>
                <a:close/>
                <a:moveTo>
                  <a:pt x="360" y="135"/>
                </a:moveTo>
                <a:cubicBezTo>
                  <a:pt x="359" y="136"/>
                  <a:pt x="359" y="137"/>
                  <a:pt x="359" y="138"/>
                </a:cubicBezTo>
                <a:cubicBezTo>
                  <a:pt x="359" y="137"/>
                  <a:pt x="359" y="136"/>
                  <a:pt x="360" y="135"/>
                </a:cubicBezTo>
                <a:cubicBezTo>
                  <a:pt x="360" y="135"/>
                  <a:pt x="360" y="135"/>
                  <a:pt x="360" y="135"/>
                </a:cubicBezTo>
                <a:close/>
                <a:moveTo>
                  <a:pt x="359" y="83"/>
                </a:moveTo>
                <a:cubicBezTo>
                  <a:pt x="358" y="82"/>
                  <a:pt x="358" y="81"/>
                  <a:pt x="357" y="80"/>
                </a:cubicBezTo>
                <a:cubicBezTo>
                  <a:pt x="358" y="78"/>
                  <a:pt x="359" y="77"/>
                  <a:pt x="360" y="75"/>
                </a:cubicBezTo>
                <a:cubicBezTo>
                  <a:pt x="360" y="78"/>
                  <a:pt x="359" y="81"/>
                  <a:pt x="359" y="83"/>
                </a:cubicBezTo>
                <a:close/>
                <a:moveTo>
                  <a:pt x="360" y="74"/>
                </a:moveTo>
                <a:cubicBezTo>
                  <a:pt x="359" y="76"/>
                  <a:pt x="357" y="77"/>
                  <a:pt x="356" y="79"/>
                </a:cubicBezTo>
                <a:cubicBezTo>
                  <a:pt x="356" y="78"/>
                  <a:pt x="355" y="78"/>
                  <a:pt x="355" y="77"/>
                </a:cubicBezTo>
                <a:cubicBezTo>
                  <a:pt x="355" y="72"/>
                  <a:pt x="356" y="67"/>
                  <a:pt x="356" y="65"/>
                </a:cubicBezTo>
                <a:cubicBezTo>
                  <a:pt x="357" y="67"/>
                  <a:pt x="359" y="70"/>
                  <a:pt x="360" y="72"/>
                </a:cubicBezTo>
                <a:cubicBezTo>
                  <a:pt x="360" y="73"/>
                  <a:pt x="360" y="73"/>
                  <a:pt x="360" y="74"/>
                </a:cubicBezTo>
                <a:close/>
                <a:moveTo>
                  <a:pt x="362" y="75"/>
                </a:moveTo>
                <a:cubicBezTo>
                  <a:pt x="364" y="78"/>
                  <a:pt x="365" y="81"/>
                  <a:pt x="367" y="84"/>
                </a:cubicBezTo>
                <a:cubicBezTo>
                  <a:pt x="365" y="86"/>
                  <a:pt x="364" y="88"/>
                  <a:pt x="363" y="90"/>
                </a:cubicBezTo>
                <a:cubicBezTo>
                  <a:pt x="363" y="89"/>
                  <a:pt x="362" y="89"/>
                  <a:pt x="362" y="89"/>
                </a:cubicBezTo>
                <a:cubicBezTo>
                  <a:pt x="362" y="84"/>
                  <a:pt x="362" y="79"/>
                  <a:pt x="362" y="75"/>
                </a:cubicBezTo>
                <a:close/>
                <a:moveTo>
                  <a:pt x="364" y="110"/>
                </a:moveTo>
                <a:cubicBezTo>
                  <a:pt x="364" y="107"/>
                  <a:pt x="363" y="104"/>
                  <a:pt x="362" y="101"/>
                </a:cubicBezTo>
                <a:cubicBezTo>
                  <a:pt x="362" y="101"/>
                  <a:pt x="362" y="100"/>
                  <a:pt x="362" y="100"/>
                </a:cubicBezTo>
                <a:cubicBezTo>
                  <a:pt x="362" y="100"/>
                  <a:pt x="363" y="99"/>
                  <a:pt x="363" y="99"/>
                </a:cubicBezTo>
                <a:cubicBezTo>
                  <a:pt x="364" y="101"/>
                  <a:pt x="365" y="104"/>
                  <a:pt x="365" y="106"/>
                </a:cubicBezTo>
                <a:cubicBezTo>
                  <a:pt x="365" y="108"/>
                  <a:pt x="365" y="109"/>
                  <a:pt x="364" y="110"/>
                </a:cubicBezTo>
                <a:close/>
                <a:moveTo>
                  <a:pt x="365" y="93"/>
                </a:moveTo>
                <a:cubicBezTo>
                  <a:pt x="366" y="91"/>
                  <a:pt x="367" y="88"/>
                  <a:pt x="368" y="86"/>
                </a:cubicBezTo>
                <a:cubicBezTo>
                  <a:pt x="368" y="87"/>
                  <a:pt x="369" y="87"/>
                  <a:pt x="369" y="88"/>
                </a:cubicBezTo>
                <a:cubicBezTo>
                  <a:pt x="368" y="91"/>
                  <a:pt x="368" y="94"/>
                  <a:pt x="367" y="97"/>
                </a:cubicBezTo>
                <a:cubicBezTo>
                  <a:pt x="366" y="96"/>
                  <a:pt x="366" y="95"/>
                  <a:pt x="365" y="93"/>
                </a:cubicBezTo>
                <a:close/>
                <a:moveTo>
                  <a:pt x="368" y="130"/>
                </a:moveTo>
                <a:cubicBezTo>
                  <a:pt x="368" y="129"/>
                  <a:pt x="368" y="128"/>
                  <a:pt x="368" y="126"/>
                </a:cubicBezTo>
                <a:cubicBezTo>
                  <a:pt x="368" y="124"/>
                  <a:pt x="368" y="121"/>
                  <a:pt x="369" y="119"/>
                </a:cubicBezTo>
                <a:cubicBezTo>
                  <a:pt x="369" y="120"/>
                  <a:pt x="370" y="122"/>
                  <a:pt x="370" y="124"/>
                </a:cubicBezTo>
                <a:cubicBezTo>
                  <a:pt x="369" y="126"/>
                  <a:pt x="369" y="128"/>
                  <a:pt x="368" y="130"/>
                </a:cubicBezTo>
                <a:close/>
                <a:moveTo>
                  <a:pt x="372" y="108"/>
                </a:moveTo>
                <a:cubicBezTo>
                  <a:pt x="372" y="107"/>
                  <a:pt x="371" y="106"/>
                  <a:pt x="371" y="105"/>
                </a:cubicBezTo>
                <a:cubicBezTo>
                  <a:pt x="372" y="102"/>
                  <a:pt x="372" y="99"/>
                  <a:pt x="373" y="96"/>
                </a:cubicBezTo>
                <a:cubicBezTo>
                  <a:pt x="373" y="96"/>
                  <a:pt x="373" y="97"/>
                  <a:pt x="373" y="97"/>
                </a:cubicBezTo>
                <a:cubicBezTo>
                  <a:pt x="373" y="101"/>
                  <a:pt x="373" y="105"/>
                  <a:pt x="372" y="108"/>
                </a:cubicBezTo>
                <a:close/>
                <a:moveTo>
                  <a:pt x="374" y="86"/>
                </a:moveTo>
                <a:cubicBezTo>
                  <a:pt x="374" y="86"/>
                  <a:pt x="374" y="86"/>
                  <a:pt x="374" y="86"/>
                </a:cubicBezTo>
                <a:cubicBezTo>
                  <a:pt x="375" y="85"/>
                  <a:pt x="375" y="84"/>
                  <a:pt x="375" y="83"/>
                </a:cubicBezTo>
                <a:cubicBezTo>
                  <a:pt x="375" y="84"/>
                  <a:pt x="375" y="85"/>
                  <a:pt x="374" y="86"/>
                </a:cubicBezTo>
                <a:close/>
                <a:moveTo>
                  <a:pt x="382" y="80"/>
                </a:moveTo>
                <a:cubicBezTo>
                  <a:pt x="382" y="77"/>
                  <a:pt x="382" y="75"/>
                  <a:pt x="383" y="73"/>
                </a:cubicBezTo>
                <a:cubicBezTo>
                  <a:pt x="383" y="73"/>
                  <a:pt x="383" y="74"/>
                  <a:pt x="384" y="74"/>
                </a:cubicBezTo>
                <a:cubicBezTo>
                  <a:pt x="383" y="76"/>
                  <a:pt x="383" y="78"/>
                  <a:pt x="382" y="80"/>
                </a:cubicBezTo>
                <a:close/>
                <a:moveTo>
                  <a:pt x="394" y="93"/>
                </a:moveTo>
                <a:cubicBezTo>
                  <a:pt x="393" y="95"/>
                  <a:pt x="393" y="96"/>
                  <a:pt x="392" y="97"/>
                </a:cubicBezTo>
                <a:cubicBezTo>
                  <a:pt x="392" y="94"/>
                  <a:pt x="392" y="91"/>
                  <a:pt x="392" y="88"/>
                </a:cubicBezTo>
                <a:cubicBezTo>
                  <a:pt x="392" y="89"/>
                  <a:pt x="393" y="91"/>
                  <a:pt x="394" y="93"/>
                </a:cubicBezTo>
                <a:close/>
                <a:moveTo>
                  <a:pt x="395" y="88"/>
                </a:moveTo>
                <a:cubicBezTo>
                  <a:pt x="394" y="86"/>
                  <a:pt x="393" y="85"/>
                  <a:pt x="392" y="84"/>
                </a:cubicBezTo>
                <a:cubicBezTo>
                  <a:pt x="394" y="81"/>
                  <a:pt x="395" y="78"/>
                  <a:pt x="397" y="75"/>
                </a:cubicBezTo>
                <a:cubicBezTo>
                  <a:pt x="396" y="79"/>
                  <a:pt x="396" y="84"/>
                  <a:pt x="395" y="88"/>
                </a:cubicBezTo>
                <a:close/>
                <a:moveTo>
                  <a:pt x="404" y="77"/>
                </a:moveTo>
                <a:cubicBezTo>
                  <a:pt x="404" y="77"/>
                  <a:pt x="404" y="77"/>
                  <a:pt x="404" y="77"/>
                </a:cubicBezTo>
                <a:cubicBezTo>
                  <a:pt x="404" y="74"/>
                  <a:pt x="403" y="70"/>
                  <a:pt x="403" y="66"/>
                </a:cubicBezTo>
                <a:cubicBezTo>
                  <a:pt x="403" y="65"/>
                  <a:pt x="404" y="64"/>
                  <a:pt x="404" y="63"/>
                </a:cubicBezTo>
                <a:cubicBezTo>
                  <a:pt x="405" y="67"/>
                  <a:pt x="405" y="72"/>
                  <a:pt x="404" y="77"/>
                </a:cubicBezTo>
                <a:close/>
                <a:moveTo>
                  <a:pt x="407" y="72"/>
                </a:moveTo>
                <a:cubicBezTo>
                  <a:pt x="407" y="67"/>
                  <a:pt x="406" y="64"/>
                  <a:pt x="405" y="61"/>
                </a:cubicBezTo>
                <a:cubicBezTo>
                  <a:pt x="406" y="60"/>
                  <a:pt x="407" y="58"/>
                  <a:pt x="408" y="57"/>
                </a:cubicBezTo>
                <a:cubicBezTo>
                  <a:pt x="409" y="62"/>
                  <a:pt x="408" y="67"/>
                  <a:pt x="407" y="72"/>
                </a:cubicBezTo>
                <a:close/>
                <a:moveTo>
                  <a:pt x="423" y="89"/>
                </a:moveTo>
                <a:cubicBezTo>
                  <a:pt x="424" y="91"/>
                  <a:pt x="425" y="92"/>
                  <a:pt x="426" y="94"/>
                </a:cubicBezTo>
                <a:cubicBezTo>
                  <a:pt x="425" y="95"/>
                  <a:pt x="424" y="97"/>
                  <a:pt x="424" y="98"/>
                </a:cubicBezTo>
                <a:cubicBezTo>
                  <a:pt x="423" y="97"/>
                  <a:pt x="423" y="96"/>
                  <a:pt x="422" y="95"/>
                </a:cubicBezTo>
                <a:cubicBezTo>
                  <a:pt x="423" y="93"/>
                  <a:pt x="423" y="91"/>
                  <a:pt x="423" y="89"/>
                </a:cubicBezTo>
                <a:close/>
                <a:moveTo>
                  <a:pt x="422" y="101"/>
                </a:moveTo>
                <a:cubicBezTo>
                  <a:pt x="422" y="101"/>
                  <a:pt x="422" y="100"/>
                  <a:pt x="422" y="100"/>
                </a:cubicBezTo>
                <a:cubicBezTo>
                  <a:pt x="422" y="100"/>
                  <a:pt x="422" y="101"/>
                  <a:pt x="423" y="101"/>
                </a:cubicBezTo>
                <a:cubicBezTo>
                  <a:pt x="422" y="101"/>
                  <a:pt x="422" y="101"/>
                  <a:pt x="422" y="101"/>
                </a:cubicBezTo>
                <a:close/>
                <a:moveTo>
                  <a:pt x="424" y="122"/>
                </a:moveTo>
                <a:cubicBezTo>
                  <a:pt x="424" y="121"/>
                  <a:pt x="424" y="120"/>
                  <a:pt x="423" y="119"/>
                </a:cubicBezTo>
                <a:cubicBezTo>
                  <a:pt x="423" y="117"/>
                  <a:pt x="423" y="115"/>
                  <a:pt x="423" y="112"/>
                </a:cubicBezTo>
                <a:cubicBezTo>
                  <a:pt x="423" y="110"/>
                  <a:pt x="424" y="108"/>
                  <a:pt x="424" y="106"/>
                </a:cubicBezTo>
                <a:cubicBezTo>
                  <a:pt x="424" y="108"/>
                  <a:pt x="425" y="110"/>
                  <a:pt x="425" y="112"/>
                </a:cubicBezTo>
                <a:cubicBezTo>
                  <a:pt x="425" y="115"/>
                  <a:pt x="425" y="119"/>
                  <a:pt x="424" y="122"/>
                </a:cubicBezTo>
                <a:close/>
                <a:moveTo>
                  <a:pt x="426" y="103"/>
                </a:moveTo>
                <a:cubicBezTo>
                  <a:pt x="426" y="102"/>
                  <a:pt x="425" y="101"/>
                  <a:pt x="425" y="100"/>
                </a:cubicBezTo>
                <a:cubicBezTo>
                  <a:pt x="425" y="99"/>
                  <a:pt x="426" y="97"/>
                  <a:pt x="426" y="96"/>
                </a:cubicBezTo>
                <a:cubicBezTo>
                  <a:pt x="426" y="97"/>
                  <a:pt x="427" y="97"/>
                  <a:pt x="427" y="98"/>
                </a:cubicBezTo>
                <a:cubicBezTo>
                  <a:pt x="427" y="100"/>
                  <a:pt x="427" y="101"/>
                  <a:pt x="426" y="103"/>
                </a:cubicBezTo>
                <a:close/>
                <a:moveTo>
                  <a:pt x="427" y="96"/>
                </a:moveTo>
                <a:cubicBezTo>
                  <a:pt x="427" y="95"/>
                  <a:pt x="427" y="95"/>
                  <a:pt x="427" y="95"/>
                </a:cubicBezTo>
                <a:cubicBezTo>
                  <a:pt x="427" y="93"/>
                  <a:pt x="427" y="92"/>
                  <a:pt x="428" y="91"/>
                </a:cubicBezTo>
                <a:cubicBezTo>
                  <a:pt x="428" y="93"/>
                  <a:pt x="427" y="94"/>
                  <a:pt x="427" y="96"/>
                </a:cubicBezTo>
                <a:close/>
                <a:moveTo>
                  <a:pt x="433" y="95"/>
                </a:moveTo>
                <a:cubicBezTo>
                  <a:pt x="434" y="92"/>
                  <a:pt x="434" y="89"/>
                  <a:pt x="434" y="86"/>
                </a:cubicBezTo>
                <a:cubicBezTo>
                  <a:pt x="435" y="86"/>
                  <a:pt x="435" y="87"/>
                  <a:pt x="436" y="88"/>
                </a:cubicBezTo>
                <a:cubicBezTo>
                  <a:pt x="435" y="90"/>
                  <a:pt x="434" y="92"/>
                  <a:pt x="433" y="95"/>
                </a:cubicBezTo>
                <a:close/>
                <a:moveTo>
                  <a:pt x="444" y="99"/>
                </a:moveTo>
                <a:cubicBezTo>
                  <a:pt x="444" y="99"/>
                  <a:pt x="443" y="98"/>
                  <a:pt x="443" y="97"/>
                </a:cubicBezTo>
                <a:cubicBezTo>
                  <a:pt x="443" y="93"/>
                  <a:pt x="443" y="89"/>
                  <a:pt x="443" y="84"/>
                </a:cubicBezTo>
                <a:cubicBezTo>
                  <a:pt x="445" y="80"/>
                  <a:pt x="447" y="76"/>
                  <a:pt x="450" y="72"/>
                </a:cubicBezTo>
                <a:cubicBezTo>
                  <a:pt x="450" y="74"/>
                  <a:pt x="450" y="78"/>
                  <a:pt x="451" y="82"/>
                </a:cubicBezTo>
                <a:cubicBezTo>
                  <a:pt x="448" y="88"/>
                  <a:pt x="446" y="93"/>
                  <a:pt x="444" y="99"/>
                </a:cubicBezTo>
                <a:close/>
                <a:moveTo>
                  <a:pt x="452" y="75"/>
                </a:moveTo>
                <a:cubicBezTo>
                  <a:pt x="452" y="73"/>
                  <a:pt x="451" y="71"/>
                  <a:pt x="451" y="69"/>
                </a:cubicBezTo>
                <a:cubicBezTo>
                  <a:pt x="452" y="68"/>
                  <a:pt x="453" y="67"/>
                  <a:pt x="453" y="66"/>
                </a:cubicBezTo>
                <a:cubicBezTo>
                  <a:pt x="453" y="69"/>
                  <a:pt x="453" y="72"/>
                  <a:pt x="452" y="75"/>
                </a:cubicBezTo>
                <a:close/>
                <a:moveTo>
                  <a:pt x="460" y="72"/>
                </a:moveTo>
                <a:cubicBezTo>
                  <a:pt x="460" y="71"/>
                  <a:pt x="460" y="70"/>
                  <a:pt x="460" y="70"/>
                </a:cubicBezTo>
                <a:cubicBezTo>
                  <a:pt x="460" y="69"/>
                  <a:pt x="460" y="69"/>
                  <a:pt x="460" y="69"/>
                </a:cubicBezTo>
                <a:cubicBezTo>
                  <a:pt x="460" y="71"/>
                  <a:pt x="460" y="72"/>
                  <a:pt x="460" y="72"/>
                </a:cubicBezTo>
                <a:close/>
                <a:moveTo>
                  <a:pt x="460" y="67"/>
                </a:moveTo>
                <a:cubicBezTo>
                  <a:pt x="460" y="67"/>
                  <a:pt x="460" y="68"/>
                  <a:pt x="460" y="68"/>
                </a:cubicBezTo>
                <a:cubicBezTo>
                  <a:pt x="460" y="65"/>
                  <a:pt x="459" y="61"/>
                  <a:pt x="459" y="58"/>
                </a:cubicBezTo>
                <a:cubicBezTo>
                  <a:pt x="460" y="57"/>
                  <a:pt x="460" y="56"/>
                  <a:pt x="461" y="56"/>
                </a:cubicBezTo>
                <a:cubicBezTo>
                  <a:pt x="461" y="60"/>
                  <a:pt x="460" y="64"/>
                  <a:pt x="460" y="67"/>
                </a:cubicBezTo>
                <a:close/>
                <a:moveTo>
                  <a:pt x="468" y="123"/>
                </a:moveTo>
                <a:cubicBezTo>
                  <a:pt x="467" y="124"/>
                  <a:pt x="466" y="126"/>
                  <a:pt x="466" y="127"/>
                </a:cubicBezTo>
                <a:cubicBezTo>
                  <a:pt x="466" y="124"/>
                  <a:pt x="466" y="122"/>
                  <a:pt x="466" y="119"/>
                </a:cubicBezTo>
                <a:cubicBezTo>
                  <a:pt x="467" y="116"/>
                  <a:pt x="468" y="112"/>
                  <a:pt x="469" y="109"/>
                </a:cubicBezTo>
                <a:cubicBezTo>
                  <a:pt x="469" y="111"/>
                  <a:pt x="469" y="112"/>
                  <a:pt x="469" y="114"/>
                </a:cubicBezTo>
                <a:cubicBezTo>
                  <a:pt x="469" y="117"/>
                  <a:pt x="468" y="120"/>
                  <a:pt x="468" y="123"/>
                </a:cubicBezTo>
                <a:close/>
                <a:moveTo>
                  <a:pt x="470" y="110"/>
                </a:moveTo>
                <a:cubicBezTo>
                  <a:pt x="470" y="111"/>
                  <a:pt x="470" y="112"/>
                  <a:pt x="470" y="112"/>
                </a:cubicBezTo>
                <a:cubicBezTo>
                  <a:pt x="469" y="111"/>
                  <a:pt x="469" y="110"/>
                  <a:pt x="469" y="109"/>
                </a:cubicBezTo>
                <a:cubicBezTo>
                  <a:pt x="469" y="107"/>
                  <a:pt x="470" y="105"/>
                  <a:pt x="471" y="102"/>
                </a:cubicBezTo>
                <a:cubicBezTo>
                  <a:pt x="470" y="105"/>
                  <a:pt x="470" y="108"/>
                  <a:pt x="470" y="110"/>
                </a:cubicBezTo>
                <a:close/>
                <a:moveTo>
                  <a:pt x="472" y="83"/>
                </a:moveTo>
                <a:cubicBezTo>
                  <a:pt x="472" y="83"/>
                  <a:pt x="472" y="84"/>
                  <a:pt x="471" y="85"/>
                </a:cubicBezTo>
                <a:cubicBezTo>
                  <a:pt x="470" y="87"/>
                  <a:pt x="470" y="89"/>
                  <a:pt x="469" y="91"/>
                </a:cubicBezTo>
                <a:cubicBezTo>
                  <a:pt x="468" y="91"/>
                  <a:pt x="468" y="91"/>
                  <a:pt x="468" y="91"/>
                </a:cubicBezTo>
                <a:cubicBezTo>
                  <a:pt x="468" y="91"/>
                  <a:pt x="468" y="91"/>
                  <a:pt x="469" y="91"/>
                </a:cubicBezTo>
                <a:cubicBezTo>
                  <a:pt x="468" y="92"/>
                  <a:pt x="467" y="94"/>
                  <a:pt x="466" y="96"/>
                </a:cubicBezTo>
                <a:cubicBezTo>
                  <a:pt x="467" y="90"/>
                  <a:pt x="467" y="85"/>
                  <a:pt x="469" y="79"/>
                </a:cubicBezTo>
                <a:cubicBezTo>
                  <a:pt x="467" y="85"/>
                  <a:pt x="466" y="90"/>
                  <a:pt x="465" y="95"/>
                </a:cubicBezTo>
                <a:cubicBezTo>
                  <a:pt x="465" y="85"/>
                  <a:pt x="465" y="74"/>
                  <a:pt x="465" y="63"/>
                </a:cubicBezTo>
                <a:cubicBezTo>
                  <a:pt x="468" y="60"/>
                  <a:pt x="471" y="58"/>
                  <a:pt x="474" y="55"/>
                </a:cubicBezTo>
                <a:cubicBezTo>
                  <a:pt x="474" y="62"/>
                  <a:pt x="473" y="72"/>
                  <a:pt x="472" y="83"/>
                </a:cubicBezTo>
                <a:close/>
                <a:moveTo>
                  <a:pt x="478" y="105"/>
                </a:moveTo>
                <a:cubicBezTo>
                  <a:pt x="478" y="102"/>
                  <a:pt x="478" y="99"/>
                  <a:pt x="478" y="96"/>
                </a:cubicBezTo>
                <a:cubicBezTo>
                  <a:pt x="478" y="97"/>
                  <a:pt x="479" y="99"/>
                  <a:pt x="479" y="100"/>
                </a:cubicBezTo>
                <a:cubicBezTo>
                  <a:pt x="479" y="102"/>
                  <a:pt x="479" y="103"/>
                  <a:pt x="478" y="105"/>
                </a:cubicBezTo>
                <a:cubicBezTo>
                  <a:pt x="478" y="105"/>
                  <a:pt x="478" y="105"/>
                  <a:pt x="478" y="105"/>
                </a:cubicBezTo>
                <a:close/>
                <a:moveTo>
                  <a:pt x="480" y="130"/>
                </a:moveTo>
                <a:cubicBezTo>
                  <a:pt x="480" y="130"/>
                  <a:pt x="479" y="130"/>
                  <a:pt x="479" y="130"/>
                </a:cubicBezTo>
                <a:cubicBezTo>
                  <a:pt x="479" y="129"/>
                  <a:pt x="479" y="128"/>
                  <a:pt x="479" y="127"/>
                </a:cubicBezTo>
                <a:cubicBezTo>
                  <a:pt x="479" y="128"/>
                  <a:pt x="480" y="128"/>
                  <a:pt x="480" y="129"/>
                </a:cubicBezTo>
                <a:cubicBezTo>
                  <a:pt x="480" y="129"/>
                  <a:pt x="480" y="130"/>
                  <a:pt x="480" y="130"/>
                </a:cubicBezTo>
                <a:close/>
                <a:moveTo>
                  <a:pt x="486" y="74"/>
                </a:moveTo>
                <a:cubicBezTo>
                  <a:pt x="486" y="73"/>
                  <a:pt x="486" y="71"/>
                  <a:pt x="486" y="70"/>
                </a:cubicBezTo>
                <a:cubicBezTo>
                  <a:pt x="487" y="70"/>
                  <a:pt x="487" y="71"/>
                  <a:pt x="487" y="72"/>
                </a:cubicBezTo>
                <a:cubicBezTo>
                  <a:pt x="487" y="72"/>
                  <a:pt x="487" y="73"/>
                  <a:pt x="486" y="74"/>
                </a:cubicBezTo>
                <a:close/>
                <a:moveTo>
                  <a:pt x="490" y="139"/>
                </a:moveTo>
                <a:cubicBezTo>
                  <a:pt x="490" y="140"/>
                  <a:pt x="490" y="141"/>
                  <a:pt x="490" y="142"/>
                </a:cubicBezTo>
                <a:cubicBezTo>
                  <a:pt x="490" y="142"/>
                  <a:pt x="490" y="141"/>
                  <a:pt x="490" y="139"/>
                </a:cubicBezTo>
                <a:cubicBezTo>
                  <a:pt x="490" y="138"/>
                  <a:pt x="490" y="137"/>
                  <a:pt x="491" y="136"/>
                </a:cubicBezTo>
                <a:cubicBezTo>
                  <a:pt x="491" y="137"/>
                  <a:pt x="491" y="137"/>
                  <a:pt x="491" y="137"/>
                </a:cubicBezTo>
                <a:cubicBezTo>
                  <a:pt x="491" y="138"/>
                  <a:pt x="490" y="139"/>
                  <a:pt x="490" y="139"/>
                </a:cubicBezTo>
                <a:close/>
                <a:moveTo>
                  <a:pt x="492" y="122"/>
                </a:moveTo>
                <a:cubicBezTo>
                  <a:pt x="492" y="122"/>
                  <a:pt x="492" y="122"/>
                  <a:pt x="492" y="122"/>
                </a:cubicBezTo>
                <a:cubicBezTo>
                  <a:pt x="492" y="121"/>
                  <a:pt x="492" y="121"/>
                  <a:pt x="492" y="121"/>
                </a:cubicBezTo>
                <a:cubicBezTo>
                  <a:pt x="492" y="121"/>
                  <a:pt x="492" y="122"/>
                  <a:pt x="492" y="122"/>
                </a:cubicBezTo>
                <a:close/>
                <a:moveTo>
                  <a:pt x="493" y="110"/>
                </a:moveTo>
                <a:cubicBezTo>
                  <a:pt x="492" y="112"/>
                  <a:pt x="491" y="114"/>
                  <a:pt x="491" y="116"/>
                </a:cubicBezTo>
                <a:cubicBezTo>
                  <a:pt x="490" y="116"/>
                  <a:pt x="490" y="117"/>
                  <a:pt x="490" y="117"/>
                </a:cubicBezTo>
                <a:cubicBezTo>
                  <a:pt x="490" y="113"/>
                  <a:pt x="489" y="108"/>
                  <a:pt x="489" y="104"/>
                </a:cubicBezTo>
                <a:cubicBezTo>
                  <a:pt x="490" y="101"/>
                  <a:pt x="491" y="98"/>
                  <a:pt x="492" y="96"/>
                </a:cubicBezTo>
                <a:cubicBezTo>
                  <a:pt x="492" y="95"/>
                  <a:pt x="492" y="95"/>
                  <a:pt x="492" y="95"/>
                </a:cubicBezTo>
                <a:cubicBezTo>
                  <a:pt x="492" y="98"/>
                  <a:pt x="493" y="101"/>
                  <a:pt x="493" y="104"/>
                </a:cubicBezTo>
                <a:cubicBezTo>
                  <a:pt x="493" y="106"/>
                  <a:pt x="493" y="108"/>
                  <a:pt x="493" y="110"/>
                </a:cubicBezTo>
                <a:close/>
                <a:moveTo>
                  <a:pt x="494" y="99"/>
                </a:moveTo>
                <a:cubicBezTo>
                  <a:pt x="493" y="97"/>
                  <a:pt x="493" y="96"/>
                  <a:pt x="492" y="94"/>
                </a:cubicBezTo>
                <a:cubicBezTo>
                  <a:pt x="493" y="93"/>
                  <a:pt x="494" y="92"/>
                  <a:pt x="494" y="91"/>
                </a:cubicBezTo>
                <a:cubicBezTo>
                  <a:pt x="494" y="94"/>
                  <a:pt x="494" y="96"/>
                  <a:pt x="494" y="99"/>
                </a:cubicBezTo>
                <a:close/>
                <a:moveTo>
                  <a:pt x="488" y="91"/>
                </a:moveTo>
                <a:cubicBezTo>
                  <a:pt x="488" y="89"/>
                  <a:pt x="488" y="88"/>
                  <a:pt x="488" y="87"/>
                </a:cubicBezTo>
                <a:cubicBezTo>
                  <a:pt x="489" y="83"/>
                  <a:pt x="490" y="80"/>
                  <a:pt x="491" y="76"/>
                </a:cubicBezTo>
                <a:cubicBezTo>
                  <a:pt x="493" y="78"/>
                  <a:pt x="494" y="80"/>
                  <a:pt x="495" y="82"/>
                </a:cubicBezTo>
                <a:cubicBezTo>
                  <a:pt x="492" y="85"/>
                  <a:pt x="490" y="88"/>
                  <a:pt x="488" y="91"/>
                </a:cubicBezTo>
                <a:close/>
                <a:moveTo>
                  <a:pt x="495" y="79"/>
                </a:moveTo>
                <a:cubicBezTo>
                  <a:pt x="494" y="77"/>
                  <a:pt x="493" y="76"/>
                  <a:pt x="492" y="75"/>
                </a:cubicBezTo>
                <a:cubicBezTo>
                  <a:pt x="493" y="72"/>
                  <a:pt x="495" y="68"/>
                  <a:pt x="496" y="65"/>
                </a:cubicBezTo>
                <a:cubicBezTo>
                  <a:pt x="496" y="68"/>
                  <a:pt x="496" y="73"/>
                  <a:pt x="495" y="79"/>
                </a:cubicBezTo>
                <a:close/>
                <a:moveTo>
                  <a:pt x="514" y="54"/>
                </a:moveTo>
                <a:cubicBezTo>
                  <a:pt x="513" y="56"/>
                  <a:pt x="512" y="58"/>
                  <a:pt x="512" y="61"/>
                </a:cubicBezTo>
                <a:cubicBezTo>
                  <a:pt x="508" y="65"/>
                  <a:pt x="505" y="69"/>
                  <a:pt x="501" y="74"/>
                </a:cubicBezTo>
                <a:cubicBezTo>
                  <a:pt x="504" y="67"/>
                  <a:pt x="509" y="60"/>
                  <a:pt x="514" y="54"/>
                </a:cubicBezTo>
                <a:close/>
                <a:moveTo>
                  <a:pt x="499" y="89"/>
                </a:moveTo>
                <a:cubicBezTo>
                  <a:pt x="499" y="90"/>
                  <a:pt x="500" y="91"/>
                  <a:pt x="500" y="92"/>
                </a:cubicBezTo>
                <a:cubicBezTo>
                  <a:pt x="500" y="92"/>
                  <a:pt x="500" y="93"/>
                  <a:pt x="499" y="94"/>
                </a:cubicBezTo>
                <a:cubicBezTo>
                  <a:pt x="499" y="92"/>
                  <a:pt x="499" y="91"/>
                  <a:pt x="499" y="89"/>
                </a:cubicBezTo>
                <a:close/>
                <a:moveTo>
                  <a:pt x="502" y="127"/>
                </a:moveTo>
                <a:cubicBezTo>
                  <a:pt x="501" y="125"/>
                  <a:pt x="501" y="124"/>
                  <a:pt x="500" y="122"/>
                </a:cubicBezTo>
                <a:cubicBezTo>
                  <a:pt x="500" y="117"/>
                  <a:pt x="500" y="111"/>
                  <a:pt x="500" y="105"/>
                </a:cubicBezTo>
                <a:cubicBezTo>
                  <a:pt x="501" y="104"/>
                  <a:pt x="502" y="102"/>
                  <a:pt x="503" y="101"/>
                </a:cubicBezTo>
                <a:cubicBezTo>
                  <a:pt x="502" y="102"/>
                  <a:pt x="501" y="103"/>
                  <a:pt x="500" y="105"/>
                </a:cubicBezTo>
                <a:cubicBezTo>
                  <a:pt x="500" y="102"/>
                  <a:pt x="499" y="99"/>
                  <a:pt x="499" y="96"/>
                </a:cubicBezTo>
                <a:cubicBezTo>
                  <a:pt x="500" y="95"/>
                  <a:pt x="500" y="94"/>
                  <a:pt x="501" y="93"/>
                </a:cubicBezTo>
                <a:cubicBezTo>
                  <a:pt x="502" y="95"/>
                  <a:pt x="503" y="97"/>
                  <a:pt x="503" y="100"/>
                </a:cubicBezTo>
                <a:cubicBezTo>
                  <a:pt x="503" y="100"/>
                  <a:pt x="503" y="100"/>
                  <a:pt x="503" y="101"/>
                </a:cubicBezTo>
                <a:cubicBezTo>
                  <a:pt x="503" y="101"/>
                  <a:pt x="503" y="100"/>
                  <a:pt x="503" y="100"/>
                </a:cubicBezTo>
                <a:cubicBezTo>
                  <a:pt x="504" y="101"/>
                  <a:pt x="504" y="102"/>
                  <a:pt x="505" y="103"/>
                </a:cubicBezTo>
                <a:cubicBezTo>
                  <a:pt x="503" y="112"/>
                  <a:pt x="502" y="120"/>
                  <a:pt x="502" y="127"/>
                </a:cubicBezTo>
                <a:close/>
                <a:moveTo>
                  <a:pt x="503" y="87"/>
                </a:moveTo>
                <a:cubicBezTo>
                  <a:pt x="503" y="86"/>
                  <a:pt x="504" y="84"/>
                  <a:pt x="505" y="83"/>
                </a:cubicBezTo>
                <a:cubicBezTo>
                  <a:pt x="504" y="84"/>
                  <a:pt x="503" y="86"/>
                  <a:pt x="502" y="87"/>
                </a:cubicBezTo>
                <a:cubicBezTo>
                  <a:pt x="501" y="86"/>
                  <a:pt x="500" y="85"/>
                  <a:pt x="499" y="83"/>
                </a:cubicBezTo>
                <a:cubicBezTo>
                  <a:pt x="503" y="78"/>
                  <a:pt x="507" y="72"/>
                  <a:pt x="511" y="67"/>
                </a:cubicBezTo>
                <a:cubicBezTo>
                  <a:pt x="510" y="72"/>
                  <a:pt x="509" y="76"/>
                  <a:pt x="508" y="81"/>
                </a:cubicBezTo>
                <a:cubicBezTo>
                  <a:pt x="508" y="80"/>
                  <a:pt x="507" y="79"/>
                  <a:pt x="507" y="79"/>
                </a:cubicBezTo>
                <a:cubicBezTo>
                  <a:pt x="507" y="78"/>
                  <a:pt x="508" y="77"/>
                  <a:pt x="509" y="75"/>
                </a:cubicBezTo>
                <a:cubicBezTo>
                  <a:pt x="508" y="76"/>
                  <a:pt x="507" y="77"/>
                  <a:pt x="507" y="79"/>
                </a:cubicBezTo>
                <a:cubicBezTo>
                  <a:pt x="506" y="78"/>
                  <a:pt x="506" y="77"/>
                  <a:pt x="505" y="77"/>
                </a:cubicBezTo>
                <a:cubicBezTo>
                  <a:pt x="506" y="78"/>
                  <a:pt x="506" y="79"/>
                  <a:pt x="506" y="79"/>
                </a:cubicBezTo>
                <a:cubicBezTo>
                  <a:pt x="506" y="80"/>
                  <a:pt x="505" y="81"/>
                  <a:pt x="505" y="83"/>
                </a:cubicBezTo>
                <a:cubicBezTo>
                  <a:pt x="505" y="82"/>
                  <a:pt x="506" y="81"/>
                  <a:pt x="506" y="80"/>
                </a:cubicBezTo>
                <a:cubicBezTo>
                  <a:pt x="507" y="81"/>
                  <a:pt x="507" y="82"/>
                  <a:pt x="508" y="84"/>
                </a:cubicBezTo>
                <a:cubicBezTo>
                  <a:pt x="507" y="87"/>
                  <a:pt x="507" y="90"/>
                  <a:pt x="506" y="93"/>
                </a:cubicBezTo>
                <a:cubicBezTo>
                  <a:pt x="505" y="91"/>
                  <a:pt x="504" y="89"/>
                  <a:pt x="503" y="87"/>
                </a:cubicBezTo>
                <a:close/>
                <a:moveTo>
                  <a:pt x="508" y="144"/>
                </a:moveTo>
                <a:cubicBezTo>
                  <a:pt x="507" y="144"/>
                  <a:pt x="507" y="143"/>
                  <a:pt x="507" y="143"/>
                </a:cubicBezTo>
                <a:cubicBezTo>
                  <a:pt x="507" y="140"/>
                  <a:pt x="507" y="136"/>
                  <a:pt x="508" y="131"/>
                </a:cubicBezTo>
                <a:cubicBezTo>
                  <a:pt x="509" y="128"/>
                  <a:pt x="509" y="126"/>
                  <a:pt x="509" y="125"/>
                </a:cubicBezTo>
                <a:cubicBezTo>
                  <a:pt x="509" y="125"/>
                  <a:pt x="509" y="124"/>
                  <a:pt x="509" y="124"/>
                </a:cubicBezTo>
                <a:cubicBezTo>
                  <a:pt x="509" y="124"/>
                  <a:pt x="508" y="124"/>
                  <a:pt x="508" y="124"/>
                </a:cubicBezTo>
                <a:cubicBezTo>
                  <a:pt x="508" y="122"/>
                  <a:pt x="508" y="120"/>
                  <a:pt x="509" y="118"/>
                </a:cubicBezTo>
                <a:cubicBezTo>
                  <a:pt x="509" y="121"/>
                  <a:pt x="510" y="125"/>
                  <a:pt x="510" y="128"/>
                </a:cubicBezTo>
                <a:cubicBezTo>
                  <a:pt x="509" y="136"/>
                  <a:pt x="508" y="141"/>
                  <a:pt x="508" y="144"/>
                </a:cubicBezTo>
                <a:close/>
                <a:moveTo>
                  <a:pt x="514" y="107"/>
                </a:moveTo>
                <a:cubicBezTo>
                  <a:pt x="513" y="105"/>
                  <a:pt x="512" y="102"/>
                  <a:pt x="510" y="100"/>
                </a:cubicBezTo>
                <a:cubicBezTo>
                  <a:pt x="511" y="97"/>
                  <a:pt x="511" y="95"/>
                  <a:pt x="511" y="93"/>
                </a:cubicBezTo>
                <a:cubicBezTo>
                  <a:pt x="512" y="96"/>
                  <a:pt x="514" y="99"/>
                  <a:pt x="515" y="102"/>
                </a:cubicBezTo>
                <a:cubicBezTo>
                  <a:pt x="515" y="104"/>
                  <a:pt x="514" y="105"/>
                  <a:pt x="514" y="107"/>
                </a:cubicBezTo>
                <a:close/>
                <a:moveTo>
                  <a:pt x="515" y="159"/>
                </a:moveTo>
                <a:cubicBezTo>
                  <a:pt x="516" y="159"/>
                  <a:pt x="516" y="159"/>
                  <a:pt x="516" y="159"/>
                </a:cubicBezTo>
                <a:cubicBezTo>
                  <a:pt x="516" y="159"/>
                  <a:pt x="516" y="159"/>
                  <a:pt x="516" y="159"/>
                </a:cubicBezTo>
                <a:cubicBezTo>
                  <a:pt x="516" y="159"/>
                  <a:pt x="515" y="159"/>
                  <a:pt x="515" y="159"/>
                </a:cubicBezTo>
                <a:close/>
                <a:moveTo>
                  <a:pt x="516" y="96"/>
                </a:moveTo>
                <a:cubicBezTo>
                  <a:pt x="515" y="93"/>
                  <a:pt x="514" y="91"/>
                  <a:pt x="512" y="88"/>
                </a:cubicBezTo>
                <a:cubicBezTo>
                  <a:pt x="515" y="85"/>
                  <a:pt x="517" y="82"/>
                  <a:pt x="518" y="79"/>
                </a:cubicBezTo>
                <a:cubicBezTo>
                  <a:pt x="518" y="84"/>
                  <a:pt x="517" y="90"/>
                  <a:pt x="516" y="96"/>
                </a:cubicBezTo>
                <a:close/>
                <a:moveTo>
                  <a:pt x="519" y="75"/>
                </a:moveTo>
                <a:cubicBezTo>
                  <a:pt x="517" y="78"/>
                  <a:pt x="514" y="82"/>
                  <a:pt x="512" y="86"/>
                </a:cubicBezTo>
                <a:cubicBezTo>
                  <a:pt x="513" y="77"/>
                  <a:pt x="514" y="68"/>
                  <a:pt x="515" y="61"/>
                </a:cubicBezTo>
                <a:cubicBezTo>
                  <a:pt x="517" y="58"/>
                  <a:pt x="519" y="55"/>
                  <a:pt x="521" y="53"/>
                </a:cubicBezTo>
                <a:cubicBezTo>
                  <a:pt x="521" y="58"/>
                  <a:pt x="520" y="66"/>
                  <a:pt x="519" y="75"/>
                </a:cubicBezTo>
                <a:close/>
                <a:moveTo>
                  <a:pt x="526" y="139"/>
                </a:moveTo>
                <a:cubicBezTo>
                  <a:pt x="526" y="139"/>
                  <a:pt x="526" y="139"/>
                  <a:pt x="526" y="139"/>
                </a:cubicBezTo>
                <a:cubicBezTo>
                  <a:pt x="526" y="138"/>
                  <a:pt x="526" y="138"/>
                  <a:pt x="526" y="138"/>
                </a:cubicBezTo>
                <a:cubicBezTo>
                  <a:pt x="526" y="138"/>
                  <a:pt x="526" y="138"/>
                  <a:pt x="526" y="138"/>
                </a:cubicBezTo>
                <a:cubicBezTo>
                  <a:pt x="526" y="139"/>
                  <a:pt x="526" y="139"/>
                  <a:pt x="526" y="139"/>
                </a:cubicBezTo>
                <a:close/>
                <a:moveTo>
                  <a:pt x="551" y="137"/>
                </a:moveTo>
                <a:cubicBezTo>
                  <a:pt x="551" y="136"/>
                  <a:pt x="550" y="135"/>
                  <a:pt x="550" y="133"/>
                </a:cubicBezTo>
                <a:cubicBezTo>
                  <a:pt x="550" y="132"/>
                  <a:pt x="550" y="130"/>
                  <a:pt x="550" y="128"/>
                </a:cubicBezTo>
                <a:cubicBezTo>
                  <a:pt x="551" y="131"/>
                  <a:pt x="551" y="133"/>
                  <a:pt x="552" y="135"/>
                </a:cubicBezTo>
                <a:cubicBezTo>
                  <a:pt x="552" y="136"/>
                  <a:pt x="552" y="137"/>
                  <a:pt x="551" y="137"/>
                </a:cubicBezTo>
                <a:close/>
                <a:moveTo>
                  <a:pt x="558" y="99"/>
                </a:moveTo>
                <a:cubicBezTo>
                  <a:pt x="556" y="95"/>
                  <a:pt x="554" y="92"/>
                  <a:pt x="552" y="90"/>
                </a:cubicBezTo>
                <a:cubicBezTo>
                  <a:pt x="554" y="93"/>
                  <a:pt x="556" y="97"/>
                  <a:pt x="557" y="101"/>
                </a:cubicBezTo>
                <a:cubicBezTo>
                  <a:pt x="556" y="110"/>
                  <a:pt x="555" y="118"/>
                  <a:pt x="554" y="125"/>
                </a:cubicBezTo>
                <a:cubicBezTo>
                  <a:pt x="553" y="122"/>
                  <a:pt x="552" y="119"/>
                  <a:pt x="551" y="116"/>
                </a:cubicBezTo>
                <a:cubicBezTo>
                  <a:pt x="551" y="102"/>
                  <a:pt x="552" y="86"/>
                  <a:pt x="553" y="72"/>
                </a:cubicBezTo>
                <a:cubicBezTo>
                  <a:pt x="556" y="75"/>
                  <a:pt x="558" y="79"/>
                  <a:pt x="560" y="82"/>
                </a:cubicBezTo>
                <a:cubicBezTo>
                  <a:pt x="559" y="88"/>
                  <a:pt x="558" y="93"/>
                  <a:pt x="558" y="99"/>
                </a:cubicBezTo>
                <a:close/>
                <a:moveTo>
                  <a:pt x="561" y="142"/>
                </a:moveTo>
                <a:cubicBezTo>
                  <a:pt x="561" y="134"/>
                  <a:pt x="562" y="127"/>
                  <a:pt x="562" y="121"/>
                </a:cubicBezTo>
                <a:cubicBezTo>
                  <a:pt x="563" y="123"/>
                  <a:pt x="563" y="125"/>
                  <a:pt x="563" y="127"/>
                </a:cubicBezTo>
                <a:cubicBezTo>
                  <a:pt x="562" y="136"/>
                  <a:pt x="561" y="142"/>
                  <a:pt x="561" y="142"/>
                </a:cubicBezTo>
                <a:close/>
                <a:moveTo>
                  <a:pt x="564" y="144"/>
                </a:moveTo>
                <a:cubicBezTo>
                  <a:pt x="564" y="142"/>
                  <a:pt x="564" y="140"/>
                  <a:pt x="565" y="137"/>
                </a:cubicBezTo>
                <a:cubicBezTo>
                  <a:pt x="565" y="138"/>
                  <a:pt x="565" y="138"/>
                  <a:pt x="565" y="138"/>
                </a:cubicBezTo>
                <a:cubicBezTo>
                  <a:pt x="564" y="142"/>
                  <a:pt x="564" y="144"/>
                  <a:pt x="564" y="144"/>
                </a:cubicBezTo>
                <a:close/>
                <a:moveTo>
                  <a:pt x="563" y="110"/>
                </a:moveTo>
                <a:cubicBezTo>
                  <a:pt x="563" y="103"/>
                  <a:pt x="564" y="96"/>
                  <a:pt x="564" y="90"/>
                </a:cubicBezTo>
                <a:cubicBezTo>
                  <a:pt x="566" y="93"/>
                  <a:pt x="567" y="96"/>
                  <a:pt x="568" y="99"/>
                </a:cubicBezTo>
                <a:cubicBezTo>
                  <a:pt x="567" y="105"/>
                  <a:pt x="566" y="111"/>
                  <a:pt x="565" y="116"/>
                </a:cubicBezTo>
                <a:cubicBezTo>
                  <a:pt x="564" y="114"/>
                  <a:pt x="564" y="112"/>
                  <a:pt x="563" y="110"/>
                </a:cubicBezTo>
                <a:close/>
                <a:moveTo>
                  <a:pt x="568" y="124"/>
                </a:moveTo>
                <a:cubicBezTo>
                  <a:pt x="568" y="123"/>
                  <a:pt x="567" y="122"/>
                  <a:pt x="567" y="121"/>
                </a:cubicBezTo>
                <a:cubicBezTo>
                  <a:pt x="568" y="115"/>
                  <a:pt x="568" y="109"/>
                  <a:pt x="569" y="103"/>
                </a:cubicBezTo>
                <a:cubicBezTo>
                  <a:pt x="570" y="105"/>
                  <a:pt x="570" y="107"/>
                  <a:pt x="571" y="109"/>
                </a:cubicBezTo>
                <a:cubicBezTo>
                  <a:pt x="570" y="114"/>
                  <a:pt x="569" y="119"/>
                  <a:pt x="568" y="124"/>
                </a:cubicBezTo>
                <a:close/>
                <a:moveTo>
                  <a:pt x="574" y="146"/>
                </a:moveTo>
                <a:cubicBezTo>
                  <a:pt x="574" y="145"/>
                  <a:pt x="574" y="145"/>
                  <a:pt x="574" y="145"/>
                </a:cubicBezTo>
                <a:cubicBezTo>
                  <a:pt x="574" y="144"/>
                  <a:pt x="574" y="143"/>
                  <a:pt x="574" y="142"/>
                </a:cubicBezTo>
                <a:cubicBezTo>
                  <a:pt x="574" y="142"/>
                  <a:pt x="574" y="143"/>
                  <a:pt x="574" y="144"/>
                </a:cubicBezTo>
                <a:cubicBezTo>
                  <a:pt x="574" y="145"/>
                  <a:pt x="574" y="145"/>
                  <a:pt x="574" y="146"/>
                </a:cubicBezTo>
                <a:close/>
                <a:moveTo>
                  <a:pt x="597" y="118"/>
                </a:moveTo>
                <a:cubicBezTo>
                  <a:pt x="596" y="114"/>
                  <a:pt x="595" y="111"/>
                  <a:pt x="593" y="107"/>
                </a:cubicBezTo>
                <a:cubicBezTo>
                  <a:pt x="593" y="96"/>
                  <a:pt x="593" y="84"/>
                  <a:pt x="593" y="74"/>
                </a:cubicBezTo>
                <a:cubicBezTo>
                  <a:pt x="593" y="70"/>
                  <a:pt x="593" y="67"/>
                  <a:pt x="592" y="65"/>
                </a:cubicBezTo>
                <a:cubicBezTo>
                  <a:pt x="593" y="74"/>
                  <a:pt x="597" y="84"/>
                  <a:pt x="600" y="94"/>
                </a:cubicBezTo>
                <a:cubicBezTo>
                  <a:pt x="599" y="102"/>
                  <a:pt x="598" y="110"/>
                  <a:pt x="597" y="118"/>
                </a:cubicBezTo>
                <a:close/>
                <a:moveTo>
                  <a:pt x="626" y="124"/>
                </a:moveTo>
                <a:cubicBezTo>
                  <a:pt x="626" y="122"/>
                  <a:pt x="625" y="120"/>
                  <a:pt x="625" y="117"/>
                </a:cubicBezTo>
                <a:cubicBezTo>
                  <a:pt x="626" y="109"/>
                  <a:pt x="627" y="100"/>
                  <a:pt x="627" y="92"/>
                </a:cubicBezTo>
                <a:cubicBezTo>
                  <a:pt x="629" y="96"/>
                  <a:pt x="630" y="100"/>
                  <a:pt x="630" y="104"/>
                </a:cubicBezTo>
                <a:cubicBezTo>
                  <a:pt x="629" y="111"/>
                  <a:pt x="627" y="118"/>
                  <a:pt x="626" y="124"/>
                </a:cubicBezTo>
                <a:close/>
                <a:moveTo>
                  <a:pt x="667" y="133"/>
                </a:moveTo>
                <a:cubicBezTo>
                  <a:pt x="666" y="130"/>
                  <a:pt x="665" y="126"/>
                  <a:pt x="664" y="122"/>
                </a:cubicBezTo>
                <a:cubicBezTo>
                  <a:pt x="664" y="112"/>
                  <a:pt x="665" y="100"/>
                  <a:pt x="665" y="88"/>
                </a:cubicBezTo>
                <a:cubicBezTo>
                  <a:pt x="667" y="96"/>
                  <a:pt x="669" y="104"/>
                  <a:pt x="670" y="111"/>
                </a:cubicBezTo>
                <a:cubicBezTo>
                  <a:pt x="670" y="117"/>
                  <a:pt x="670" y="117"/>
                  <a:pt x="670" y="117"/>
                </a:cubicBezTo>
                <a:cubicBezTo>
                  <a:pt x="668" y="123"/>
                  <a:pt x="667" y="129"/>
                  <a:pt x="667" y="133"/>
                </a:cubicBezTo>
                <a:close/>
                <a:moveTo>
                  <a:pt x="679" y="110"/>
                </a:moveTo>
                <a:cubicBezTo>
                  <a:pt x="679" y="113"/>
                  <a:pt x="679" y="116"/>
                  <a:pt x="679" y="119"/>
                </a:cubicBezTo>
                <a:cubicBezTo>
                  <a:pt x="678" y="122"/>
                  <a:pt x="678" y="124"/>
                  <a:pt x="677" y="127"/>
                </a:cubicBezTo>
                <a:cubicBezTo>
                  <a:pt x="677" y="119"/>
                  <a:pt x="676" y="111"/>
                  <a:pt x="675" y="104"/>
                </a:cubicBezTo>
                <a:cubicBezTo>
                  <a:pt x="676" y="98"/>
                  <a:pt x="676" y="91"/>
                  <a:pt x="677" y="86"/>
                </a:cubicBezTo>
                <a:cubicBezTo>
                  <a:pt x="679" y="93"/>
                  <a:pt x="679" y="102"/>
                  <a:pt x="679" y="110"/>
                </a:cubicBezTo>
                <a:close/>
                <a:moveTo>
                  <a:pt x="689" y="142"/>
                </a:moveTo>
                <a:cubicBezTo>
                  <a:pt x="689" y="142"/>
                  <a:pt x="689" y="141"/>
                  <a:pt x="690" y="138"/>
                </a:cubicBezTo>
                <a:cubicBezTo>
                  <a:pt x="691" y="120"/>
                  <a:pt x="690" y="96"/>
                  <a:pt x="689" y="77"/>
                </a:cubicBezTo>
                <a:cubicBezTo>
                  <a:pt x="691" y="81"/>
                  <a:pt x="693" y="86"/>
                  <a:pt x="694" y="92"/>
                </a:cubicBezTo>
                <a:cubicBezTo>
                  <a:pt x="692" y="108"/>
                  <a:pt x="690" y="129"/>
                  <a:pt x="690" y="138"/>
                </a:cubicBezTo>
                <a:cubicBezTo>
                  <a:pt x="690" y="139"/>
                  <a:pt x="689" y="141"/>
                  <a:pt x="689" y="142"/>
                </a:cubicBezTo>
                <a:close/>
                <a:moveTo>
                  <a:pt x="693" y="129"/>
                </a:moveTo>
                <a:cubicBezTo>
                  <a:pt x="693" y="119"/>
                  <a:pt x="694" y="107"/>
                  <a:pt x="695" y="97"/>
                </a:cubicBezTo>
                <a:cubicBezTo>
                  <a:pt x="695" y="100"/>
                  <a:pt x="695" y="103"/>
                  <a:pt x="695" y="106"/>
                </a:cubicBezTo>
                <a:cubicBezTo>
                  <a:pt x="695" y="114"/>
                  <a:pt x="694" y="121"/>
                  <a:pt x="693" y="129"/>
                </a:cubicBezTo>
                <a:close/>
                <a:moveTo>
                  <a:pt x="705" y="125"/>
                </a:moveTo>
                <a:cubicBezTo>
                  <a:pt x="705" y="120"/>
                  <a:pt x="705" y="113"/>
                  <a:pt x="705" y="107"/>
                </a:cubicBezTo>
                <a:cubicBezTo>
                  <a:pt x="705" y="114"/>
                  <a:pt x="705" y="120"/>
                  <a:pt x="705" y="125"/>
                </a:cubicBezTo>
                <a:close/>
                <a:moveTo>
                  <a:pt x="720" y="112"/>
                </a:moveTo>
                <a:cubicBezTo>
                  <a:pt x="720" y="105"/>
                  <a:pt x="720" y="98"/>
                  <a:pt x="719" y="91"/>
                </a:cubicBezTo>
                <a:cubicBezTo>
                  <a:pt x="720" y="95"/>
                  <a:pt x="720" y="99"/>
                  <a:pt x="720" y="103"/>
                </a:cubicBezTo>
                <a:cubicBezTo>
                  <a:pt x="720" y="106"/>
                  <a:pt x="720" y="109"/>
                  <a:pt x="720" y="112"/>
                </a:cubicBezTo>
                <a:close/>
                <a:moveTo>
                  <a:pt x="730" y="129"/>
                </a:moveTo>
                <a:cubicBezTo>
                  <a:pt x="730" y="129"/>
                  <a:pt x="730" y="129"/>
                  <a:pt x="730" y="130"/>
                </a:cubicBezTo>
                <a:cubicBezTo>
                  <a:pt x="729" y="132"/>
                  <a:pt x="728" y="134"/>
                  <a:pt x="728" y="137"/>
                </a:cubicBezTo>
                <a:cubicBezTo>
                  <a:pt x="728" y="136"/>
                  <a:pt x="728" y="136"/>
                  <a:pt x="728" y="136"/>
                </a:cubicBezTo>
                <a:cubicBezTo>
                  <a:pt x="728" y="134"/>
                  <a:pt x="729" y="132"/>
                  <a:pt x="730" y="130"/>
                </a:cubicBezTo>
                <a:cubicBezTo>
                  <a:pt x="730" y="129"/>
                  <a:pt x="730" y="129"/>
                  <a:pt x="730" y="129"/>
                </a:cubicBezTo>
                <a:cubicBezTo>
                  <a:pt x="730" y="129"/>
                  <a:pt x="730" y="129"/>
                  <a:pt x="730" y="129"/>
                </a:cubicBezTo>
                <a:close/>
                <a:moveTo>
                  <a:pt x="767" y="130"/>
                </a:moveTo>
                <a:cubicBezTo>
                  <a:pt x="766" y="132"/>
                  <a:pt x="765" y="134"/>
                  <a:pt x="765" y="136"/>
                </a:cubicBezTo>
                <a:cubicBezTo>
                  <a:pt x="764" y="131"/>
                  <a:pt x="764" y="126"/>
                  <a:pt x="764" y="121"/>
                </a:cubicBezTo>
                <a:cubicBezTo>
                  <a:pt x="766" y="115"/>
                  <a:pt x="768" y="110"/>
                  <a:pt x="769" y="104"/>
                </a:cubicBezTo>
                <a:cubicBezTo>
                  <a:pt x="768" y="114"/>
                  <a:pt x="767" y="123"/>
                  <a:pt x="767" y="130"/>
                </a:cubicBezTo>
                <a:close/>
                <a:moveTo>
                  <a:pt x="782" y="124"/>
                </a:moveTo>
                <a:cubicBezTo>
                  <a:pt x="782" y="110"/>
                  <a:pt x="784" y="94"/>
                  <a:pt x="785" y="83"/>
                </a:cubicBezTo>
                <a:cubicBezTo>
                  <a:pt x="785" y="87"/>
                  <a:pt x="785" y="91"/>
                  <a:pt x="785" y="95"/>
                </a:cubicBezTo>
                <a:cubicBezTo>
                  <a:pt x="785" y="105"/>
                  <a:pt x="784" y="114"/>
                  <a:pt x="782" y="124"/>
                </a:cubicBezTo>
                <a:close/>
                <a:moveTo>
                  <a:pt x="799" y="160"/>
                </a:moveTo>
                <a:cubicBezTo>
                  <a:pt x="799" y="159"/>
                  <a:pt x="799" y="159"/>
                  <a:pt x="799" y="159"/>
                </a:cubicBezTo>
                <a:cubicBezTo>
                  <a:pt x="799" y="159"/>
                  <a:pt x="799" y="159"/>
                  <a:pt x="799" y="159"/>
                </a:cubicBezTo>
                <a:cubicBezTo>
                  <a:pt x="799" y="159"/>
                  <a:pt x="799" y="159"/>
                  <a:pt x="799" y="160"/>
                </a:cubicBezTo>
                <a:close/>
                <a:moveTo>
                  <a:pt x="811" y="116"/>
                </a:moveTo>
                <a:cubicBezTo>
                  <a:pt x="810" y="121"/>
                  <a:pt x="808" y="127"/>
                  <a:pt x="806" y="132"/>
                </a:cubicBezTo>
                <a:cubicBezTo>
                  <a:pt x="806" y="127"/>
                  <a:pt x="806" y="121"/>
                  <a:pt x="806" y="115"/>
                </a:cubicBezTo>
                <a:cubicBezTo>
                  <a:pt x="807" y="110"/>
                  <a:pt x="808" y="104"/>
                  <a:pt x="808" y="98"/>
                </a:cubicBezTo>
                <a:cubicBezTo>
                  <a:pt x="808" y="95"/>
                  <a:pt x="807" y="92"/>
                  <a:pt x="807" y="89"/>
                </a:cubicBezTo>
                <a:cubicBezTo>
                  <a:pt x="808" y="78"/>
                  <a:pt x="809" y="68"/>
                  <a:pt x="810" y="60"/>
                </a:cubicBezTo>
                <a:cubicBezTo>
                  <a:pt x="813" y="68"/>
                  <a:pt x="815" y="78"/>
                  <a:pt x="815" y="87"/>
                </a:cubicBezTo>
                <a:cubicBezTo>
                  <a:pt x="814" y="95"/>
                  <a:pt x="813" y="106"/>
                  <a:pt x="811" y="116"/>
                </a:cubicBezTo>
                <a:close/>
                <a:moveTo>
                  <a:pt x="819" y="136"/>
                </a:moveTo>
                <a:cubicBezTo>
                  <a:pt x="819" y="137"/>
                  <a:pt x="819" y="138"/>
                  <a:pt x="818" y="139"/>
                </a:cubicBezTo>
                <a:cubicBezTo>
                  <a:pt x="818" y="137"/>
                  <a:pt x="818" y="135"/>
                  <a:pt x="818" y="133"/>
                </a:cubicBezTo>
                <a:cubicBezTo>
                  <a:pt x="819" y="130"/>
                  <a:pt x="819" y="128"/>
                  <a:pt x="820" y="125"/>
                </a:cubicBezTo>
                <a:cubicBezTo>
                  <a:pt x="820" y="129"/>
                  <a:pt x="819" y="133"/>
                  <a:pt x="819" y="136"/>
                </a:cubicBezTo>
                <a:close/>
                <a:moveTo>
                  <a:pt x="835" y="126"/>
                </a:moveTo>
                <a:cubicBezTo>
                  <a:pt x="834" y="113"/>
                  <a:pt x="834" y="96"/>
                  <a:pt x="834" y="84"/>
                </a:cubicBezTo>
                <a:cubicBezTo>
                  <a:pt x="838" y="90"/>
                  <a:pt x="840" y="100"/>
                  <a:pt x="840" y="104"/>
                </a:cubicBezTo>
                <a:cubicBezTo>
                  <a:pt x="840" y="110"/>
                  <a:pt x="838" y="118"/>
                  <a:pt x="835" y="126"/>
                </a:cubicBezTo>
                <a:close/>
                <a:moveTo>
                  <a:pt x="846" y="128"/>
                </a:moveTo>
                <a:cubicBezTo>
                  <a:pt x="848" y="113"/>
                  <a:pt x="847" y="91"/>
                  <a:pt x="847" y="76"/>
                </a:cubicBezTo>
                <a:cubicBezTo>
                  <a:pt x="849" y="83"/>
                  <a:pt x="851" y="90"/>
                  <a:pt x="851" y="96"/>
                </a:cubicBezTo>
                <a:cubicBezTo>
                  <a:pt x="851" y="107"/>
                  <a:pt x="849" y="117"/>
                  <a:pt x="846" y="128"/>
                </a:cubicBezTo>
                <a:close/>
                <a:moveTo>
                  <a:pt x="886" y="112"/>
                </a:moveTo>
                <a:cubicBezTo>
                  <a:pt x="886" y="110"/>
                  <a:pt x="886" y="108"/>
                  <a:pt x="886" y="106"/>
                </a:cubicBezTo>
                <a:cubicBezTo>
                  <a:pt x="886" y="108"/>
                  <a:pt x="885" y="112"/>
                  <a:pt x="885" y="115"/>
                </a:cubicBezTo>
                <a:cubicBezTo>
                  <a:pt x="880" y="131"/>
                  <a:pt x="876" y="144"/>
                  <a:pt x="876" y="144"/>
                </a:cubicBezTo>
                <a:cubicBezTo>
                  <a:pt x="877" y="133"/>
                  <a:pt x="881" y="110"/>
                  <a:pt x="886" y="86"/>
                </a:cubicBezTo>
                <a:cubicBezTo>
                  <a:pt x="888" y="90"/>
                  <a:pt x="889" y="95"/>
                  <a:pt x="890" y="99"/>
                </a:cubicBezTo>
                <a:cubicBezTo>
                  <a:pt x="888" y="103"/>
                  <a:pt x="887" y="108"/>
                  <a:pt x="886" y="112"/>
                </a:cubicBezTo>
                <a:close/>
                <a:moveTo>
                  <a:pt x="899" y="133"/>
                </a:moveTo>
                <a:cubicBezTo>
                  <a:pt x="899" y="133"/>
                  <a:pt x="899" y="134"/>
                  <a:pt x="898" y="134"/>
                </a:cubicBezTo>
                <a:cubicBezTo>
                  <a:pt x="898" y="134"/>
                  <a:pt x="898" y="134"/>
                  <a:pt x="898" y="134"/>
                </a:cubicBezTo>
                <a:cubicBezTo>
                  <a:pt x="898" y="134"/>
                  <a:pt x="899" y="133"/>
                  <a:pt x="899" y="133"/>
                </a:cubicBezTo>
                <a:cubicBezTo>
                  <a:pt x="899" y="126"/>
                  <a:pt x="900" y="117"/>
                  <a:pt x="901" y="107"/>
                </a:cubicBezTo>
                <a:cubicBezTo>
                  <a:pt x="901" y="110"/>
                  <a:pt x="901" y="114"/>
                  <a:pt x="901" y="117"/>
                </a:cubicBezTo>
                <a:cubicBezTo>
                  <a:pt x="900" y="123"/>
                  <a:pt x="899" y="129"/>
                  <a:pt x="899" y="133"/>
                </a:cubicBezTo>
                <a:close/>
                <a:moveTo>
                  <a:pt x="903" y="159"/>
                </a:moveTo>
                <a:cubicBezTo>
                  <a:pt x="903" y="159"/>
                  <a:pt x="903" y="159"/>
                  <a:pt x="903" y="159"/>
                </a:cubicBezTo>
                <a:cubicBezTo>
                  <a:pt x="903" y="159"/>
                  <a:pt x="903" y="159"/>
                  <a:pt x="903" y="159"/>
                </a:cubicBezTo>
                <a:cubicBezTo>
                  <a:pt x="903" y="159"/>
                  <a:pt x="903" y="159"/>
                  <a:pt x="903" y="159"/>
                </a:cubicBezTo>
                <a:close/>
                <a:moveTo>
                  <a:pt x="944" y="143"/>
                </a:moveTo>
                <a:cubicBezTo>
                  <a:pt x="944" y="142"/>
                  <a:pt x="944" y="142"/>
                  <a:pt x="944" y="141"/>
                </a:cubicBezTo>
                <a:cubicBezTo>
                  <a:pt x="944" y="135"/>
                  <a:pt x="945" y="127"/>
                  <a:pt x="946" y="117"/>
                </a:cubicBezTo>
                <a:cubicBezTo>
                  <a:pt x="946" y="121"/>
                  <a:pt x="946" y="125"/>
                  <a:pt x="946" y="129"/>
                </a:cubicBezTo>
                <a:cubicBezTo>
                  <a:pt x="945" y="135"/>
                  <a:pt x="945" y="139"/>
                  <a:pt x="944" y="143"/>
                </a:cubicBezTo>
                <a:close/>
                <a:moveTo>
                  <a:pt x="948" y="117"/>
                </a:moveTo>
                <a:cubicBezTo>
                  <a:pt x="947" y="115"/>
                  <a:pt x="947" y="113"/>
                  <a:pt x="946" y="111"/>
                </a:cubicBezTo>
                <a:cubicBezTo>
                  <a:pt x="946" y="108"/>
                  <a:pt x="947" y="104"/>
                  <a:pt x="947" y="100"/>
                </a:cubicBezTo>
                <a:cubicBezTo>
                  <a:pt x="948" y="103"/>
                  <a:pt x="948" y="106"/>
                  <a:pt x="949" y="108"/>
                </a:cubicBezTo>
                <a:cubicBezTo>
                  <a:pt x="948" y="111"/>
                  <a:pt x="948" y="114"/>
                  <a:pt x="948" y="117"/>
                </a:cubicBezTo>
                <a:close/>
                <a:moveTo>
                  <a:pt x="956" y="133"/>
                </a:moveTo>
                <a:cubicBezTo>
                  <a:pt x="956" y="133"/>
                  <a:pt x="956" y="133"/>
                  <a:pt x="956" y="133"/>
                </a:cubicBezTo>
                <a:cubicBezTo>
                  <a:pt x="957" y="130"/>
                  <a:pt x="957" y="127"/>
                  <a:pt x="957" y="124"/>
                </a:cubicBezTo>
                <a:cubicBezTo>
                  <a:pt x="957" y="125"/>
                  <a:pt x="957" y="126"/>
                  <a:pt x="957" y="128"/>
                </a:cubicBezTo>
                <a:cubicBezTo>
                  <a:pt x="957" y="130"/>
                  <a:pt x="957" y="131"/>
                  <a:pt x="956" y="133"/>
                </a:cubicBezTo>
                <a:close/>
                <a:moveTo>
                  <a:pt x="993" y="142"/>
                </a:moveTo>
                <a:cubicBezTo>
                  <a:pt x="993" y="139"/>
                  <a:pt x="993" y="134"/>
                  <a:pt x="993" y="128"/>
                </a:cubicBezTo>
                <a:cubicBezTo>
                  <a:pt x="993" y="130"/>
                  <a:pt x="994" y="132"/>
                  <a:pt x="994" y="133"/>
                </a:cubicBezTo>
                <a:cubicBezTo>
                  <a:pt x="993" y="139"/>
                  <a:pt x="993" y="142"/>
                  <a:pt x="993" y="142"/>
                </a:cubicBezTo>
                <a:close/>
                <a:moveTo>
                  <a:pt x="1015" y="135"/>
                </a:moveTo>
                <a:cubicBezTo>
                  <a:pt x="1014" y="134"/>
                  <a:pt x="1014" y="134"/>
                  <a:pt x="1014" y="133"/>
                </a:cubicBezTo>
                <a:cubicBezTo>
                  <a:pt x="1014" y="121"/>
                  <a:pt x="1014" y="103"/>
                  <a:pt x="1013" y="88"/>
                </a:cubicBezTo>
                <a:cubicBezTo>
                  <a:pt x="1015" y="94"/>
                  <a:pt x="1017" y="100"/>
                  <a:pt x="1018" y="106"/>
                </a:cubicBezTo>
                <a:cubicBezTo>
                  <a:pt x="1017" y="118"/>
                  <a:pt x="1015" y="128"/>
                  <a:pt x="1015" y="135"/>
                </a:cubicBezTo>
                <a:close/>
                <a:moveTo>
                  <a:pt x="1021" y="145"/>
                </a:moveTo>
                <a:cubicBezTo>
                  <a:pt x="1021" y="141"/>
                  <a:pt x="1021" y="136"/>
                  <a:pt x="1022" y="129"/>
                </a:cubicBezTo>
                <a:cubicBezTo>
                  <a:pt x="1022" y="133"/>
                  <a:pt x="1022" y="136"/>
                  <a:pt x="1023" y="139"/>
                </a:cubicBezTo>
                <a:cubicBezTo>
                  <a:pt x="1022" y="143"/>
                  <a:pt x="1021" y="145"/>
                  <a:pt x="1021" y="145"/>
                </a:cubicBezTo>
                <a:close/>
                <a:moveTo>
                  <a:pt x="1027" y="159"/>
                </a:moveTo>
                <a:cubicBezTo>
                  <a:pt x="1027" y="159"/>
                  <a:pt x="1027" y="159"/>
                  <a:pt x="1027" y="159"/>
                </a:cubicBezTo>
                <a:cubicBezTo>
                  <a:pt x="1027" y="159"/>
                  <a:pt x="1027" y="158"/>
                  <a:pt x="1027" y="158"/>
                </a:cubicBezTo>
                <a:cubicBezTo>
                  <a:pt x="1027" y="159"/>
                  <a:pt x="1028" y="160"/>
                  <a:pt x="1028" y="160"/>
                </a:cubicBezTo>
                <a:cubicBezTo>
                  <a:pt x="1028" y="160"/>
                  <a:pt x="1027" y="159"/>
                  <a:pt x="1027" y="159"/>
                </a:cubicBezTo>
                <a:close/>
                <a:moveTo>
                  <a:pt x="1028" y="121"/>
                </a:moveTo>
                <a:cubicBezTo>
                  <a:pt x="1026" y="117"/>
                  <a:pt x="1025" y="114"/>
                  <a:pt x="1023" y="110"/>
                </a:cubicBezTo>
                <a:cubicBezTo>
                  <a:pt x="1024" y="105"/>
                  <a:pt x="1024" y="99"/>
                  <a:pt x="1025" y="94"/>
                </a:cubicBezTo>
                <a:cubicBezTo>
                  <a:pt x="1026" y="100"/>
                  <a:pt x="1027" y="108"/>
                  <a:pt x="1029" y="116"/>
                </a:cubicBezTo>
                <a:cubicBezTo>
                  <a:pt x="1029" y="118"/>
                  <a:pt x="1028" y="119"/>
                  <a:pt x="1028" y="121"/>
                </a:cubicBezTo>
                <a:close/>
                <a:moveTo>
                  <a:pt x="1036" y="142"/>
                </a:moveTo>
                <a:cubicBezTo>
                  <a:pt x="1035" y="138"/>
                  <a:pt x="1033" y="134"/>
                  <a:pt x="1031" y="129"/>
                </a:cubicBezTo>
                <a:cubicBezTo>
                  <a:pt x="1031" y="129"/>
                  <a:pt x="1031" y="128"/>
                  <a:pt x="1032" y="127"/>
                </a:cubicBezTo>
                <a:cubicBezTo>
                  <a:pt x="1033" y="132"/>
                  <a:pt x="1035" y="137"/>
                  <a:pt x="1036" y="142"/>
                </a:cubicBezTo>
                <a:cubicBezTo>
                  <a:pt x="1039" y="149"/>
                  <a:pt x="1041" y="153"/>
                  <a:pt x="1041" y="155"/>
                </a:cubicBezTo>
                <a:cubicBezTo>
                  <a:pt x="1040" y="151"/>
                  <a:pt x="1038" y="147"/>
                  <a:pt x="1036" y="142"/>
                </a:cubicBezTo>
                <a:close/>
                <a:moveTo>
                  <a:pt x="1261" y="88"/>
                </a:moveTo>
                <a:cubicBezTo>
                  <a:pt x="1262" y="90"/>
                  <a:pt x="1263" y="93"/>
                  <a:pt x="1263" y="95"/>
                </a:cubicBezTo>
                <a:cubicBezTo>
                  <a:pt x="1263" y="94"/>
                  <a:pt x="1262" y="93"/>
                  <a:pt x="1261" y="92"/>
                </a:cubicBezTo>
                <a:cubicBezTo>
                  <a:pt x="1261" y="90"/>
                  <a:pt x="1261" y="89"/>
                  <a:pt x="1261" y="88"/>
                </a:cubicBezTo>
                <a:close/>
                <a:moveTo>
                  <a:pt x="1249" y="84"/>
                </a:moveTo>
                <a:cubicBezTo>
                  <a:pt x="1252" y="88"/>
                  <a:pt x="1254" y="92"/>
                  <a:pt x="1257" y="96"/>
                </a:cubicBezTo>
                <a:cubicBezTo>
                  <a:pt x="1257" y="97"/>
                  <a:pt x="1258" y="99"/>
                  <a:pt x="1258" y="100"/>
                </a:cubicBezTo>
                <a:cubicBezTo>
                  <a:pt x="1258" y="104"/>
                  <a:pt x="1257" y="108"/>
                  <a:pt x="1256" y="112"/>
                </a:cubicBezTo>
                <a:cubicBezTo>
                  <a:pt x="1254" y="105"/>
                  <a:pt x="1251" y="98"/>
                  <a:pt x="1248" y="92"/>
                </a:cubicBezTo>
                <a:cubicBezTo>
                  <a:pt x="1249" y="89"/>
                  <a:pt x="1249" y="86"/>
                  <a:pt x="1249" y="84"/>
                </a:cubicBezTo>
                <a:close/>
                <a:moveTo>
                  <a:pt x="1254" y="111"/>
                </a:moveTo>
                <a:cubicBezTo>
                  <a:pt x="1251" y="108"/>
                  <a:pt x="1249" y="105"/>
                  <a:pt x="1247" y="102"/>
                </a:cubicBezTo>
                <a:cubicBezTo>
                  <a:pt x="1247" y="99"/>
                  <a:pt x="1248" y="96"/>
                  <a:pt x="1248" y="93"/>
                </a:cubicBezTo>
                <a:cubicBezTo>
                  <a:pt x="1250" y="99"/>
                  <a:pt x="1252" y="105"/>
                  <a:pt x="1254" y="111"/>
                </a:cubicBezTo>
                <a:close/>
                <a:moveTo>
                  <a:pt x="1236" y="56"/>
                </a:moveTo>
                <a:cubicBezTo>
                  <a:pt x="1241" y="62"/>
                  <a:pt x="1244" y="68"/>
                  <a:pt x="1248" y="74"/>
                </a:cubicBezTo>
                <a:cubicBezTo>
                  <a:pt x="1244" y="69"/>
                  <a:pt x="1240" y="64"/>
                  <a:pt x="1236" y="60"/>
                </a:cubicBezTo>
                <a:cubicBezTo>
                  <a:pt x="1236" y="59"/>
                  <a:pt x="1236" y="57"/>
                  <a:pt x="1236" y="56"/>
                </a:cubicBezTo>
                <a:close/>
                <a:moveTo>
                  <a:pt x="1235" y="64"/>
                </a:moveTo>
                <a:cubicBezTo>
                  <a:pt x="1239" y="69"/>
                  <a:pt x="1243" y="74"/>
                  <a:pt x="1247" y="80"/>
                </a:cubicBezTo>
                <a:cubicBezTo>
                  <a:pt x="1246" y="82"/>
                  <a:pt x="1245" y="83"/>
                  <a:pt x="1245" y="85"/>
                </a:cubicBezTo>
                <a:cubicBezTo>
                  <a:pt x="1245" y="84"/>
                  <a:pt x="1244" y="83"/>
                  <a:pt x="1244" y="83"/>
                </a:cubicBezTo>
                <a:cubicBezTo>
                  <a:pt x="1244" y="83"/>
                  <a:pt x="1245" y="84"/>
                  <a:pt x="1245" y="85"/>
                </a:cubicBezTo>
                <a:cubicBezTo>
                  <a:pt x="1244" y="88"/>
                  <a:pt x="1243" y="91"/>
                  <a:pt x="1242" y="94"/>
                </a:cubicBezTo>
                <a:cubicBezTo>
                  <a:pt x="1239" y="90"/>
                  <a:pt x="1236" y="85"/>
                  <a:pt x="1233" y="80"/>
                </a:cubicBezTo>
                <a:cubicBezTo>
                  <a:pt x="1234" y="75"/>
                  <a:pt x="1235" y="69"/>
                  <a:pt x="1235" y="64"/>
                </a:cubicBezTo>
                <a:close/>
                <a:moveTo>
                  <a:pt x="1226" y="139"/>
                </a:moveTo>
                <a:cubicBezTo>
                  <a:pt x="1226" y="120"/>
                  <a:pt x="1229" y="101"/>
                  <a:pt x="1233" y="83"/>
                </a:cubicBezTo>
                <a:cubicBezTo>
                  <a:pt x="1235" y="87"/>
                  <a:pt x="1238" y="91"/>
                  <a:pt x="1241" y="95"/>
                </a:cubicBezTo>
                <a:cubicBezTo>
                  <a:pt x="1235" y="114"/>
                  <a:pt x="1229" y="133"/>
                  <a:pt x="1227" y="152"/>
                </a:cubicBezTo>
                <a:cubicBezTo>
                  <a:pt x="1226" y="148"/>
                  <a:pt x="1226" y="143"/>
                  <a:pt x="1226" y="139"/>
                </a:cubicBezTo>
                <a:close/>
                <a:moveTo>
                  <a:pt x="1245" y="143"/>
                </a:moveTo>
                <a:cubicBezTo>
                  <a:pt x="1245" y="142"/>
                  <a:pt x="1244" y="141"/>
                  <a:pt x="1243" y="140"/>
                </a:cubicBezTo>
                <a:cubicBezTo>
                  <a:pt x="1244" y="141"/>
                  <a:pt x="1244" y="143"/>
                  <a:pt x="1245" y="144"/>
                </a:cubicBezTo>
                <a:cubicBezTo>
                  <a:pt x="1243" y="147"/>
                  <a:pt x="1242" y="149"/>
                  <a:pt x="1241" y="152"/>
                </a:cubicBezTo>
                <a:cubicBezTo>
                  <a:pt x="1241" y="146"/>
                  <a:pt x="1242" y="141"/>
                  <a:pt x="1243" y="135"/>
                </a:cubicBezTo>
                <a:cubicBezTo>
                  <a:pt x="1244" y="137"/>
                  <a:pt x="1245" y="139"/>
                  <a:pt x="1246" y="142"/>
                </a:cubicBezTo>
                <a:cubicBezTo>
                  <a:pt x="1246" y="142"/>
                  <a:pt x="1246" y="142"/>
                  <a:pt x="1245" y="143"/>
                </a:cubicBezTo>
                <a:close/>
                <a:moveTo>
                  <a:pt x="1244" y="127"/>
                </a:moveTo>
                <a:cubicBezTo>
                  <a:pt x="1245" y="119"/>
                  <a:pt x="1246" y="111"/>
                  <a:pt x="1247" y="103"/>
                </a:cubicBezTo>
                <a:cubicBezTo>
                  <a:pt x="1250" y="107"/>
                  <a:pt x="1253" y="112"/>
                  <a:pt x="1255" y="116"/>
                </a:cubicBezTo>
                <a:cubicBezTo>
                  <a:pt x="1254" y="122"/>
                  <a:pt x="1252" y="127"/>
                  <a:pt x="1250" y="133"/>
                </a:cubicBezTo>
                <a:cubicBezTo>
                  <a:pt x="1248" y="131"/>
                  <a:pt x="1246" y="128"/>
                  <a:pt x="1244" y="127"/>
                </a:cubicBezTo>
                <a:close/>
                <a:moveTo>
                  <a:pt x="1256" y="140"/>
                </a:moveTo>
                <a:cubicBezTo>
                  <a:pt x="1256" y="140"/>
                  <a:pt x="1255" y="140"/>
                  <a:pt x="1255" y="140"/>
                </a:cubicBezTo>
                <a:cubicBezTo>
                  <a:pt x="1256" y="135"/>
                  <a:pt x="1257" y="130"/>
                  <a:pt x="1258" y="125"/>
                </a:cubicBezTo>
                <a:cubicBezTo>
                  <a:pt x="1258" y="127"/>
                  <a:pt x="1259" y="129"/>
                  <a:pt x="1259" y="130"/>
                </a:cubicBezTo>
                <a:cubicBezTo>
                  <a:pt x="1258" y="134"/>
                  <a:pt x="1257" y="137"/>
                  <a:pt x="1256" y="140"/>
                </a:cubicBezTo>
                <a:close/>
                <a:moveTo>
                  <a:pt x="1262" y="122"/>
                </a:moveTo>
                <a:cubicBezTo>
                  <a:pt x="1261" y="120"/>
                  <a:pt x="1260" y="119"/>
                  <a:pt x="1259" y="117"/>
                </a:cubicBezTo>
                <a:cubicBezTo>
                  <a:pt x="1259" y="114"/>
                  <a:pt x="1260" y="110"/>
                  <a:pt x="1260" y="107"/>
                </a:cubicBezTo>
                <a:cubicBezTo>
                  <a:pt x="1261" y="111"/>
                  <a:pt x="1262" y="115"/>
                  <a:pt x="1263" y="120"/>
                </a:cubicBezTo>
                <a:cubicBezTo>
                  <a:pt x="1263" y="120"/>
                  <a:pt x="1263" y="121"/>
                  <a:pt x="1262" y="122"/>
                </a:cubicBezTo>
                <a:close/>
                <a:moveTo>
                  <a:pt x="1264" y="151"/>
                </a:moveTo>
                <a:cubicBezTo>
                  <a:pt x="1264" y="151"/>
                  <a:pt x="1264" y="151"/>
                  <a:pt x="1264" y="151"/>
                </a:cubicBezTo>
                <a:cubicBezTo>
                  <a:pt x="1264" y="150"/>
                  <a:pt x="1264" y="150"/>
                  <a:pt x="1264" y="149"/>
                </a:cubicBezTo>
                <a:cubicBezTo>
                  <a:pt x="1264" y="149"/>
                  <a:pt x="1264" y="149"/>
                  <a:pt x="1264" y="149"/>
                </a:cubicBezTo>
                <a:cubicBezTo>
                  <a:pt x="1264" y="150"/>
                  <a:pt x="1264" y="150"/>
                  <a:pt x="1264" y="151"/>
                </a:cubicBezTo>
                <a:close/>
                <a:moveTo>
                  <a:pt x="1264" y="118"/>
                </a:moveTo>
                <a:cubicBezTo>
                  <a:pt x="1263" y="112"/>
                  <a:pt x="1262" y="107"/>
                  <a:pt x="1261" y="102"/>
                </a:cubicBezTo>
                <a:cubicBezTo>
                  <a:pt x="1261" y="102"/>
                  <a:pt x="1261" y="102"/>
                  <a:pt x="1261" y="101"/>
                </a:cubicBezTo>
                <a:cubicBezTo>
                  <a:pt x="1263" y="105"/>
                  <a:pt x="1265" y="108"/>
                  <a:pt x="1267" y="112"/>
                </a:cubicBezTo>
                <a:cubicBezTo>
                  <a:pt x="1266" y="113"/>
                  <a:pt x="1265" y="115"/>
                  <a:pt x="1265" y="116"/>
                </a:cubicBezTo>
                <a:cubicBezTo>
                  <a:pt x="1265" y="117"/>
                  <a:pt x="1264" y="117"/>
                  <a:pt x="1264" y="118"/>
                </a:cubicBezTo>
                <a:close/>
                <a:moveTo>
                  <a:pt x="1267" y="143"/>
                </a:moveTo>
                <a:cubicBezTo>
                  <a:pt x="1267" y="143"/>
                  <a:pt x="1266" y="142"/>
                  <a:pt x="1266" y="142"/>
                </a:cubicBezTo>
                <a:cubicBezTo>
                  <a:pt x="1267" y="141"/>
                  <a:pt x="1267" y="141"/>
                  <a:pt x="1267" y="140"/>
                </a:cubicBezTo>
                <a:cubicBezTo>
                  <a:pt x="1267" y="141"/>
                  <a:pt x="1267" y="141"/>
                  <a:pt x="1267" y="142"/>
                </a:cubicBezTo>
                <a:cubicBezTo>
                  <a:pt x="1267" y="142"/>
                  <a:pt x="1267" y="142"/>
                  <a:pt x="1267" y="143"/>
                </a:cubicBezTo>
                <a:close/>
                <a:moveTo>
                  <a:pt x="1272" y="151"/>
                </a:moveTo>
                <a:cubicBezTo>
                  <a:pt x="1272" y="151"/>
                  <a:pt x="1272" y="151"/>
                  <a:pt x="1272" y="151"/>
                </a:cubicBezTo>
                <a:cubicBezTo>
                  <a:pt x="1272" y="151"/>
                  <a:pt x="1272" y="152"/>
                  <a:pt x="1272" y="152"/>
                </a:cubicBezTo>
                <a:cubicBezTo>
                  <a:pt x="1272" y="152"/>
                  <a:pt x="1272" y="152"/>
                  <a:pt x="1272" y="151"/>
                </a:cubicBezTo>
                <a:close/>
                <a:moveTo>
                  <a:pt x="1274" y="126"/>
                </a:moveTo>
                <a:cubicBezTo>
                  <a:pt x="1274" y="128"/>
                  <a:pt x="1273" y="129"/>
                  <a:pt x="1272" y="131"/>
                </a:cubicBezTo>
                <a:cubicBezTo>
                  <a:pt x="1272" y="129"/>
                  <a:pt x="1272" y="127"/>
                  <a:pt x="1272" y="125"/>
                </a:cubicBezTo>
                <a:cubicBezTo>
                  <a:pt x="1272" y="124"/>
                  <a:pt x="1272" y="123"/>
                  <a:pt x="1273" y="122"/>
                </a:cubicBezTo>
                <a:cubicBezTo>
                  <a:pt x="1273" y="123"/>
                  <a:pt x="1274" y="124"/>
                  <a:pt x="1274" y="125"/>
                </a:cubicBezTo>
                <a:lnTo>
                  <a:pt x="1274" y="126"/>
                </a:lnTo>
                <a:close/>
                <a:moveTo>
                  <a:pt x="1282" y="91"/>
                </a:moveTo>
                <a:cubicBezTo>
                  <a:pt x="1282" y="93"/>
                  <a:pt x="1282" y="94"/>
                  <a:pt x="1282" y="96"/>
                </a:cubicBezTo>
                <a:cubicBezTo>
                  <a:pt x="1282" y="95"/>
                  <a:pt x="1282" y="94"/>
                  <a:pt x="1281" y="93"/>
                </a:cubicBezTo>
                <a:cubicBezTo>
                  <a:pt x="1281" y="93"/>
                  <a:pt x="1282" y="92"/>
                  <a:pt x="1282" y="91"/>
                </a:cubicBezTo>
                <a:close/>
                <a:moveTo>
                  <a:pt x="1280" y="117"/>
                </a:moveTo>
                <a:cubicBezTo>
                  <a:pt x="1279" y="113"/>
                  <a:pt x="1278" y="110"/>
                  <a:pt x="1278" y="106"/>
                </a:cubicBezTo>
                <a:cubicBezTo>
                  <a:pt x="1278" y="106"/>
                  <a:pt x="1278" y="105"/>
                  <a:pt x="1278" y="104"/>
                </a:cubicBezTo>
                <a:cubicBezTo>
                  <a:pt x="1279" y="107"/>
                  <a:pt x="1280" y="111"/>
                  <a:pt x="1281" y="114"/>
                </a:cubicBezTo>
                <a:cubicBezTo>
                  <a:pt x="1281" y="115"/>
                  <a:pt x="1280" y="116"/>
                  <a:pt x="1280" y="117"/>
                </a:cubicBezTo>
                <a:close/>
                <a:moveTo>
                  <a:pt x="1283" y="127"/>
                </a:moveTo>
                <a:cubicBezTo>
                  <a:pt x="1282" y="127"/>
                  <a:pt x="1282" y="126"/>
                  <a:pt x="1282" y="126"/>
                </a:cubicBezTo>
                <a:cubicBezTo>
                  <a:pt x="1282" y="125"/>
                  <a:pt x="1282" y="125"/>
                  <a:pt x="1283" y="124"/>
                </a:cubicBezTo>
                <a:cubicBezTo>
                  <a:pt x="1283" y="125"/>
                  <a:pt x="1283" y="126"/>
                  <a:pt x="1283" y="127"/>
                </a:cubicBezTo>
                <a:close/>
                <a:moveTo>
                  <a:pt x="1289" y="141"/>
                </a:moveTo>
                <a:cubicBezTo>
                  <a:pt x="1289" y="140"/>
                  <a:pt x="1289" y="140"/>
                  <a:pt x="1289" y="140"/>
                </a:cubicBezTo>
                <a:cubicBezTo>
                  <a:pt x="1289" y="139"/>
                  <a:pt x="1289" y="139"/>
                  <a:pt x="1289" y="139"/>
                </a:cubicBezTo>
                <a:cubicBezTo>
                  <a:pt x="1289" y="139"/>
                  <a:pt x="1289" y="140"/>
                  <a:pt x="1289" y="141"/>
                </a:cubicBezTo>
                <a:close/>
                <a:moveTo>
                  <a:pt x="1321" y="64"/>
                </a:moveTo>
                <a:cubicBezTo>
                  <a:pt x="1322" y="69"/>
                  <a:pt x="1323" y="75"/>
                  <a:pt x="1324" y="80"/>
                </a:cubicBezTo>
                <a:cubicBezTo>
                  <a:pt x="1322" y="83"/>
                  <a:pt x="1321" y="85"/>
                  <a:pt x="1319" y="87"/>
                </a:cubicBezTo>
                <a:cubicBezTo>
                  <a:pt x="1319" y="86"/>
                  <a:pt x="1318" y="84"/>
                  <a:pt x="1317" y="83"/>
                </a:cubicBezTo>
                <a:cubicBezTo>
                  <a:pt x="1318" y="84"/>
                  <a:pt x="1319" y="86"/>
                  <a:pt x="1319" y="87"/>
                </a:cubicBezTo>
                <a:cubicBezTo>
                  <a:pt x="1318" y="90"/>
                  <a:pt x="1316" y="92"/>
                  <a:pt x="1315" y="94"/>
                </a:cubicBezTo>
                <a:cubicBezTo>
                  <a:pt x="1313" y="89"/>
                  <a:pt x="1312" y="85"/>
                  <a:pt x="1310" y="80"/>
                </a:cubicBezTo>
                <a:cubicBezTo>
                  <a:pt x="1314" y="74"/>
                  <a:pt x="1318" y="69"/>
                  <a:pt x="1321" y="64"/>
                </a:cubicBezTo>
                <a:close/>
                <a:moveTo>
                  <a:pt x="1292" y="108"/>
                </a:moveTo>
                <a:cubicBezTo>
                  <a:pt x="1293" y="106"/>
                  <a:pt x="1295" y="104"/>
                  <a:pt x="1296" y="101"/>
                </a:cubicBezTo>
                <a:cubicBezTo>
                  <a:pt x="1296" y="107"/>
                  <a:pt x="1297" y="112"/>
                  <a:pt x="1298" y="117"/>
                </a:cubicBezTo>
                <a:cubicBezTo>
                  <a:pt x="1297" y="119"/>
                  <a:pt x="1295" y="120"/>
                  <a:pt x="1294" y="122"/>
                </a:cubicBezTo>
                <a:cubicBezTo>
                  <a:pt x="1294" y="117"/>
                  <a:pt x="1293" y="113"/>
                  <a:pt x="1292" y="108"/>
                </a:cubicBezTo>
                <a:close/>
                <a:moveTo>
                  <a:pt x="1299" y="134"/>
                </a:moveTo>
                <a:cubicBezTo>
                  <a:pt x="1298" y="131"/>
                  <a:pt x="1297" y="128"/>
                  <a:pt x="1296" y="126"/>
                </a:cubicBezTo>
                <a:cubicBezTo>
                  <a:pt x="1297" y="125"/>
                  <a:pt x="1298" y="123"/>
                  <a:pt x="1298" y="122"/>
                </a:cubicBezTo>
                <a:cubicBezTo>
                  <a:pt x="1299" y="124"/>
                  <a:pt x="1299" y="125"/>
                  <a:pt x="1299" y="127"/>
                </a:cubicBezTo>
                <a:cubicBezTo>
                  <a:pt x="1299" y="129"/>
                  <a:pt x="1299" y="131"/>
                  <a:pt x="1299" y="134"/>
                </a:cubicBezTo>
                <a:close/>
                <a:moveTo>
                  <a:pt x="1298" y="98"/>
                </a:moveTo>
                <a:cubicBezTo>
                  <a:pt x="1298" y="98"/>
                  <a:pt x="1298" y="98"/>
                  <a:pt x="1299" y="97"/>
                </a:cubicBezTo>
                <a:cubicBezTo>
                  <a:pt x="1299" y="101"/>
                  <a:pt x="1299" y="105"/>
                  <a:pt x="1299" y="108"/>
                </a:cubicBezTo>
                <a:cubicBezTo>
                  <a:pt x="1299" y="105"/>
                  <a:pt x="1298" y="101"/>
                  <a:pt x="1298" y="98"/>
                </a:cubicBezTo>
                <a:close/>
                <a:moveTo>
                  <a:pt x="1298" y="82"/>
                </a:moveTo>
                <a:cubicBezTo>
                  <a:pt x="1298" y="78"/>
                  <a:pt x="1298" y="74"/>
                  <a:pt x="1299" y="72"/>
                </a:cubicBezTo>
                <a:cubicBezTo>
                  <a:pt x="1301" y="75"/>
                  <a:pt x="1302" y="78"/>
                  <a:pt x="1304" y="80"/>
                </a:cubicBezTo>
                <a:cubicBezTo>
                  <a:pt x="1302" y="82"/>
                  <a:pt x="1301" y="84"/>
                  <a:pt x="1299" y="86"/>
                </a:cubicBezTo>
                <a:cubicBezTo>
                  <a:pt x="1299" y="85"/>
                  <a:pt x="1298" y="83"/>
                  <a:pt x="1298" y="82"/>
                </a:cubicBezTo>
                <a:close/>
                <a:moveTo>
                  <a:pt x="1302" y="92"/>
                </a:moveTo>
                <a:cubicBezTo>
                  <a:pt x="1303" y="90"/>
                  <a:pt x="1305" y="88"/>
                  <a:pt x="1306" y="86"/>
                </a:cubicBezTo>
                <a:cubicBezTo>
                  <a:pt x="1307" y="88"/>
                  <a:pt x="1308" y="91"/>
                  <a:pt x="1309" y="93"/>
                </a:cubicBezTo>
                <a:cubicBezTo>
                  <a:pt x="1309" y="96"/>
                  <a:pt x="1309" y="99"/>
                  <a:pt x="1310" y="102"/>
                </a:cubicBezTo>
                <a:cubicBezTo>
                  <a:pt x="1309" y="104"/>
                  <a:pt x="1308" y="105"/>
                  <a:pt x="1306" y="106"/>
                </a:cubicBezTo>
                <a:cubicBezTo>
                  <a:pt x="1305" y="102"/>
                  <a:pt x="1304" y="97"/>
                  <a:pt x="1302" y="92"/>
                </a:cubicBezTo>
                <a:close/>
                <a:moveTo>
                  <a:pt x="1307" y="108"/>
                </a:moveTo>
                <a:cubicBezTo>
                  <a:pt x="1308" y="106"/>
                  <a:pt x="1309" y="104"/>
                  <a:pt x="1310" y="103"/>
                </a:cubicBezTo>
                <a:cubicBezTo>
                  <a:pt x="1312" y="118"/>
                  <a:pt x="1314" y="133"/>
                  <a:pt x="1316" y="149"/>
                </a:cubicBezTo>
                <a:cubicBezTo>
                  <a:pt x="1313" y="137"/>
                  <a:pt x="1311" y="122"/>
                  <a:pt x="1307" y="108"/>
                </a:cubicBezTo>
                <a:close/>
                <a:moveTo>
                  <a:pt x="1315" y="95"/>
                </a:moveTo>
                <a:cubicBezTo>
                  <a:pt x="1317" y="93"/>
                  <a:pt x="1318" y="91"/>
                  <a:pt x="1320" y="89"/>
                </a:cubicBezTo>
                <a:cubicBezTo>
                  <a:pt x="1326" y="103"/>
                  <a:pt x="1327" y="120"/>
                  <a:pt x="1327" y="136"/>
                </a:cubicBezTo>
                <a:cubicBezTo>
                  <a:pt x="1324" y="122"/>
                  <a:pt x="1320" y="109"/>
                  <a:pt x="1315" y="95"/>
                </a:cubicBezTo>
                <a:close/>
                <a:moveTo>
                  <a:pt x="1320" y="89"/>
                </a:moveTo>
                <a:cubicBezTo>
                  <a:pt x="1322" y="87"/>
                  <a:pt x="1323" y="85"/>
                  <a:pt x="1324" y="83"/>
                </a:cubicBezTo>
                <a:cubicBezTo>
                  <a:pt x="1325" y="90"/>
                  <a:pt x="1327" y="98"/>
                  <a:pt x="1328" y="105"/>
                </a:cubicBezTo>
                <a:cubicBezTo>
                  <a:pt x="1325" y="99"/>
                  <a:pt x="1323" y="94"/>
                  <a:pt x="1320" y="89"/>
                </a:cubicBezTo>
                <a:close/>
                <a:moveTo>
                  <a:pt x="1333" y="92"/>
                </a:moveTo>
                <a:cubicBezTo>
                  <a:pt x="1331" y="87"/>
                  <a:pt x="1330" y="81"/>
                  <a:pt x="1329" y="74"/>
                </a:cubicBezTo>
                <a:cubicBezTo>
                  <a:pt x="1331" y="71"/>
                  <a:pt x="1333" y="68"/>
                  <a:pt x="1334" y="65"/>
                </a:cubicBezTo>
                <a:cubicBezTo>
                  <a:pt x="1336" y="69"/>
                  <a:pt x="1339" y="72"/>
                  <a:pt x="1341" y="75"/>
                </a:cubicBezTo>
                <a:cubicBezTo>
                  <a:pt x="1341" y="77"/>
                  <a:pt x="1341" y="79"/>
                  <a:pt x="1341" y="81"/>
                </a:cubicBezTo>
                <a:cubicBezTo>
                  <a:pt x="1340" y="80"/>
                  <a:pt x="1340" y="80"/>
                  <a:pt x="1339" y="79"/>
                </a:cubicBezTo>
                <a:cubicBezTo>
                  <a:pt x="1340" y="80"/>
                  <a:pt x="1340" y="81"/>
                  <a:pt x="1341" y="81"/>
                </a:cubicBezTo>
                <a:cubicBezTo>
                  <a:pt x="1340" y="86"/>
                  <a:pt x="1340" y="90"/>
                  <a:pt x="1340" y="91"/>
                </a:cubicBezTo>
                <a:cubicBezTo>
                  <a:pt x="1340" y="95"/>
                  <a:pt x="1340" y="100"/>
                  <a:pt x="1341" y="104"/>
                </a:cubicBezTo>
                <a:cubicBezTo>
                  <a:pt x="1340" y="101"/>
                  <a:pt x="1340" y="99"/>
                  <a:pt x="1339" y="96"/>
                </a:cubicBezTo>
                <a:cubicBezTo>
                  <a:pt x="1340" y="100"/>
                  <a:pt x="1340" y="104"/>
                  <a:pt x="1341" y="108"/>
                </a:cubicBezTo>
                <a:cubicBezTo>
                  <a:pt x="1341" y="120"/>
                  <a:pt x="1342" y="132"/>
                  <a:pt x="1342" y="143"/>
                </a:cubicBezTo>
                <a:cubicBezTo>
                  <a:pt x="1340" y="126"/>
                  <a:pt x="1337" y="109"/>
                  <a:pt x="1333" y="92"/>
                </a:cubicBezTo>
                <a:close/>
                <a:moveTo>
                  <a:pt x="1356" y="125"/>
                </a:moveTo>
                <a:cubicBezTo>
                  <a:pt x="1353" y="116"/>
                  <a:pt x="1351" y="108"/>
                  <a:pt x="1348" y="99"/>
                </a:cubicBezTo>
                <a:cubicBezTo>
                  <a:pt x="1346" y="93"/>
                  <a:pt x="1345" y="87"/>
                  <a:pt x="1345" y="82"/>
                </a:cubicBezTo>
                <a:cubicBezTo>
                  <a:pt x="1350" y="91"/>
                  <a:pt x="1353" y="100"/>
                  <a:pt x="1356" y="109"/>
                </a:cubicBezTo>
                <a:cubicBezTo>
                  <a:pt x="1356" y="114"/>
                  <a:pt x="1356" y="120"/>
                  <a:pt x="1356" y="125"/>
                </a:cubicBezTo>
                <a:close/>
                <a:moveTo>
                  <a:pt x="1356" y="97"/>
                </a:moveTo>
                <a:cubicBezTo>
                  <a:pt x="1353" y="90"/>
                  <a:pt x="1349" y="83"/>
                  <a:pt x="1344" y="77"/>
                </a:cubicBezTo>
                <a:cubicBezTo>
                  <a:pt x="1344" y="72"/>
                  <a:pt x="1343" y="67"/>
                  <a:pt x="1344" y="63"/>
                </a:cubicBezTo>
                <a:cubicBezTo>
                  <a:pt x="1349" y="70"/>
                  <a:pt x="1353" y="77"/>
                  <a:pt x="1357" y="85"/>
                </a:cubicBezTo>
                <a:cubicBezTo>
                  <a:pt x="1357" y="89"/>
                  <a:pt x="1357" y="93"/>
                  <a:pt x="1356" y="97"/>
                </a:cubicBezTo>
                <a:close/>
                <a:moveTo>
                  <a:pt x="1366" y="119"/>
                </a:moveTo>
                <a:cubicBezTo>
                  <a:pt x="1365" y="110"/>
                  <a:pt x="1363" y="102"/>
                  <a:pt x="1361" y="93"/>
                </a:cubicBezTo>
                <a:cubicBezTo>
                  <a:pt x="1363" y="98"/>
                  <a:pt x="1366" y="104"/>
                  <a:pt x="1367" y="109"/>
                </a:cubicBezTo>
                <a:cubicBezTo>
                  <a:pt x="1368" y="112"/>
                  <a:pt x="1368" y="114"/>
                  <a:pt x="1369" y="116"/>
                </a:cubicBezTo>
                <a:cubicBezTo>
                  <a:pt x="1369" y="120"/>
                  <a:pt x="1369" y="124"/>
                  <a:pt x="1369" y="127"/>
                </a:cubicBezTo>
                <a:cubicBezTo>
                  <a:pt x="1368" y="125"/>
                  <a:pt x="1367" y="122"/>
                  <a:pt x="1366" y="119"/>
                </a:cubicBezTo>
                <a:close/>
                <a:moveTo>
                  <a:pt x="1377" y="151"/>
                </a:moveTo>
                <a:cubicBezTo>
                  <a:pt x="1377" y="151"/>
                  <a:pt x="1377" y="151"/>
                  <a:pt x="1377" y="151"/>
                </a:cubicBezTo>
                <a:cubicBezTo>
                  <a:pt x="1377" y="151"/>
                  <a:pt x="1377" y="150"/>
                  <a:pt x="1377" y="150"/>
                </a:cubicBezTo>
                <a:cubicBezTo>
                  <a:pt x="1377" y="150"/>
                  <a:pt x="1377" y="150"/>
                  <a:pt x="1377" y="150"/>
                </a:cubicBezTo>
                <a:cubicBezTo>
                  <a:pt x="1377" y="151"/>
                  <a:pt x="1377" y="151"/>
                  <a:pt x="1377" y="151"/>
                </a:cubicBezTo>
                <a:close/>
                <a:moveTo>
                  <a:pt x="1383" y="114"/>
                </a:moveTo>
                <a:cubicBezTo>
                  <a:pt x="1381" y="105"/>
                  <a:pt x="1378" y="96"/>
                  <a:pt x="1374" y="88"/>
                </a:cubicBezTo>
                <a:cubicBezTo>
                  <a:pt x="1378" y="97"/>
                  <a:pt x="1380" y="110"/>
                  <a:pt x="1382" y="122"/>
                </a:cubicBezTo>
                <a:cubicBezTo>
                  <a:pt x="1381" y="127"/>
                  <a:pt x="1380" y="132"/>
                  <a:pt x="1379" y="136"/>
                </a:cubicBezTo>
                <a:cubicBezTo>
                  <a:pt x="1378" y="134"/>
                  <a:pt x="1378" y="133"/>
                  <a:pt x="1377" y="131"/>
                </a:cubicBezTo>
                <a:cubicBezTo>
                  <a:pt x="1377" y="117"/>
                  <a:pt x="1376" y="102"/>
                  <a:pt x="1374" y="87"/>
                </a:cubicBezTo>
                <a:cubicBezTo>
                  <a:pt x="1374" y="87"/>
                  <a:pt x="1374" y="88"/>
                  <a:pt x="1374" y="88"/>
                </a:cubicBezTo>
                <a:cubicBezTo>
                  <a:pt x="1374" y="88"/>
                  <a:pt x="1374" y="87"/>
                  <a:pt x="1374" y="87"/>
                </a:cubicBezTo>
                <a:cubicBezTo>
                  <a:pt x="1373" y="82"/>
                  <a:pt x="1373" y="78"/>
                  <a:pt x="1372" y="73"/>
                </a:cubicBezTo>
                <a:cubicBezTo>
                  <a:pt x="1379" y="81"/>
                  <a:pt x="1383" y="91"/>
                  <a:pt x="1386" y="101"/>
                </a:cubicBezTo>
                <a:cubicBezTo>
                  <a:pt x="1385" y="105"/>
                  <a:pt x="1384" y="109"/>
                  <a:pt x="1383" y="114"/>
                </a:cubicBezTo>
                <a:close/>
                <a:moveTo>
                  <a:pt x="1390" y="138"/>
                </a:moveTo>
                <a:cubicBezTo>
                  <a:pt x="1389" y="137"/>
                  <a:pt x="1389" y="136"/>
                  <a:pt x="1389" y="135"/>
                </a:cubicBezTo>
                <a:cubicBezTo>
                  <a:pt x="1389" y="124"/>
                  <a:pt x="1385" y="112"/>
                  <a:pt x="1386" y="101"/>
                </a:cubicBezTo>
                <a:cubicBezTo>
                  <a:pt x="1389" y="110"/>
                  <a:pt x="1391" y="119"/>
                  <a:pt x="1392" y="128"/>
                </a:cubicBezTo>
                <a:cubicBezTo>
                  <a:pt x="1391" y="132"/>
                  <a:pt x="1390" y="135"/>
                  <a:pt x="1390" y="138"/>
                </a:cubicBezTo>
                <a:close/>
                <a:moveTo>
                  <a:pt x="1405" y="136"/>
                </a:moveTo>
                <a:cubicBezTo>
                  <a:pt x="1405" y="135"/>
                  <a:pt x="1404" y="134"/>
                  <a:pt x="1404" y="133"/>
                </a:cubicBezTo>
                <a:cubicBezTo>
                  <a:pt x="1403" y="131"/>
                  <a:pt x="1403" y="129"/>
                  <a:pt x="1402" y="128"/>
                </a:cubicBezTo>
                <a:cubicBezTo>
                  <a:pt x="1402" y="127"/>
                  <a:pt x="1402" y="127"/>
                  <a:pt x="1402" y="127"/>
                </a:cubicBezTo>
                <a:cubicBezTo>
                  <a:pt x="1403" y="129"/>
                  <a:pt x="1403" y="131"/>
                  <a:pt x="1404" y="133"/>
                </a:cubicBezTo>
                <a:cubicBezTo>
                  <a:pt x="1404" y="134"/>
                  <a:pt x="1405" y="135"/>
                  <a:pt x="1405" y="136"/>
                </a:cubicBezTo>
                <a:cubicBezTo>
                  <a:pt x="1405" y="136"/>
                  <a:pt x="1405" y="136"/>
                  <a:pt x="1405" y="136"/>
                </a:cubicBezTo>
                <a:close/>
                <a:moveTo>
                  <a:pt x="1406" y="133"/>
                </a:moveTo>
                <a:cubicBezTo>
                  <a:pt x="1405" y="129"/>
                  <a:pt x="1404" y="125"/>
                  <a:pt x="1402" y="120"/>
                </a:cubicBezTo>
                <a:cubicBezTo>
                  <a:pt x="1402" y="119"/>
                  <a:pt x="1402" y="117"/>
                  <a:pt x="1402" y="115"/>
                </a:cubicBezTo>
                <a:cubicBezTo>
                  <a:pt x="1402" y="112"/>
                  <a:pt x="1402" y="109"/>
                  <a:pt x="1403" y="105"/>
                </a:cubicBezTo>
                <a:cubicBezTo>
                  <a:pt x="1405" y="112"/>
                  <a:pt x="1406" y="119"/>
                  <a:pt x="1408" y="126"/>
                </a:cubicBezTo>
                <a:cubicBezTo>
                  <a:pt x="1407" y="128"/>
                  <a:pt x="1407" y="130"/>
                  <a:pt x="1406" y="133"/>
                </a:cubicBezTo>
                <a:close/>
                <a:moveTo>
                  <a:pt x="1420" y="139"/>
                </a:moveTo>
                <a:cubicBezTo>
                  <a:pt x="1420" y="139"/>
                  <a:pt x="1420" y="139"/>
                  <a:pt x="1420" y="139"/>
                </a:cubicBezTo>
                <a:cubicBezTo>
                  <a:pt x="1420" y="137"/>
                  <a:pt x="1420" y="135"/>
                  <a:pt x="1420" y="133"/>
                </a:cubicBezTo>
                <a:cubicBezTo>
                  <a:pt x="1420" y="134"/>
                  <a:pt x="1420" y="134"/>
                  <a:pt x="1420" y="135"/>
                </a:cubicBezTo>
                <a:cubicBezTo>
                  <a:pt x="1420" y="136"/>
                  <a:pt x="1420" y="138"/>
                  <a:pt x="1420" y="139"/>
                </a:cubicBezTo>
                <a:close/>
                <a:moveTo>
                  <a:pt x="1441" y="150"/>
                </a:moveTo>
                <a:cubicBezTo>
                  <a:pt x="1440" y="148"/>
                  <a:pt x="1439" y="147"/>
                  <a:pt x="1439" y="146"/>
                </a:cubicBezTo>
                <a:cubicBezTo>
                  <a:pt x="1438" y="131"/>
                  <a:pt x="1434" y="116"/>
                  <a:pt x="1432" y="101"/>
                </a:cubicBezTo>
                <a:cubicBezTo>
                  <a:pt x="1437" y="115"/>
                  <a:pt x="1439" y="132"/>
                  <a:pt x="1441" y="146"/>
                </a:cubicBezTo>
                <a:cubicBezTo>
                  <a:pt x="1441" y="147"/>
                  <a:pt x="1441" y="148"/>
                  <a:pt x="1441" y="150"/>
                </a:cubicBezTo>
                <a:close/>
                <a:moveTo>
                  <a:pt x="1445" y="143"/>
                </a:moveTo>
                <a:cubicBezTo>
                  <a:pt x="1445" y="142"/>
                  <a:pt x="1445" y="141"/>
                  <a:pt x="1445" y="140"/>
                </a:cubicBezTo>
                <a:cubicBezTo>
                  <a:pt x="1445" y="139"/>
                  <a:pt x="1445" y="139"/>
                  <a:pt x="1445" y="139"/>
                </a:cubicBezTo>
                <a:cubicBezTo>
                  <a:pt x="1445" y="140"/>
                  <a:pt x="1445" y="141"/>
                  <a:pt x="1445" y="142"/>
                </a:cubicBezTo>
                <a:cubicBezTo>
                  <a:pt x="1445" y="142"/>
                  <a:pt x="1445" y="143"/>
                  <a:pt x="1445" y="143"/>
                </a:cubicBezTo>
                <a:close/>
                <a:moveTo>
                  <a:pt x="1458" y="139"/>
                </a:moveTo>
                <a:cubicBezTo>
                  <a:pt x="1457" y="142"/>
                  <a:pt x="1456" y="145"/>
                  <a:pt x="1455" y="147"/>
                </a:cubicBezTo>
                <a:cubicBezTo>
                  <a:pt x="1455" y="146"/>
                  <a:pt x="1454" y="145"/>
                  <a:pt x="1454" y="144"/>
                </a:cubicBezTo>
                <a:cubicBezTo>
                  <a:pt x="1456" y="132"/>
                  <a:pt x="1456" y="120"/>
                  <a:pt x="1458" y="108"/>
                </a:cubicBezTo>
                <a:cubicBezTo>
                  <a:pt x="1460" y="116"/>
                  <a:pt x="1459" y="128"/>
                  <a:pt x="1458" y="139"/>
                </a:cubicBezTo>
                <a:close/>
                <a:moveTo>
                  <a:pt x="1458" y="108"/>
                </a:moveTo>
                <a:cubicBezTo>
                  <a:pt x="1459" y="104"/>
                  <a:pt x="1459" y="100"/>
                  <a:pt x="1461" y="97"/>
                </a:cubicBezTo>
                <a:cubicBezTo>
                  <a:pt x="1462" y="100"/>
                  <a:pt x="1463" y="103"/>
                  <a:pt x="1464" y="107"/>
                </a:cubicBezTo>
                <a:cubicBezTo>
                  <a:pt x="1463" y="112"/>
                  <a:pt x="1463" y="117"/>
                  <a:pt x="1462" y="122"/>
                </a:cubicBezTo>
                <a:cubicBezTo>
                  <a:pt x="1460" y="116"/>
                  <a:pt x="1459" y="111"/>
                  <a:pt x="1458" y="108"/>
                </a:cubicBezTo>
                <a:close/>
                <a:moveTo>
                  <a:pt x="1466" y="134"/>
                </a:moveTo>
                <a:cubicBezTo>
                  <a:pt x="1465" y="132"/>
                  <a:pt x="1464" y="130"/>
                  <a:pt x="1464" y="128"/>
                </a:cubicBezTo>
                <a:cubicBezTo>
                  <a:pt x="1464" y="121"/>
                  <a:pt x="1464" y="114"/>
                  <a:pt x="1464" y="107"/>
                </a:cubicBezTo>
                <a:cubicBezTo>
                  <a:pt x="1466" y="113"/>
                  <a:pt x="1467" y="118"/>
                  <a:pt x="1468" y="124"/>
                </a:cubicBezTo>
                <a:cubicBezTo>
                  <a:pt x="1467" y="128"/>
                  <a:pt x="1466" y="131"/>
                  <a:pt x="1466" y="134"/>
                </a:cubicBezTo>
                <a:close/>
                <a:moveTo>
                  <a:pt x="1470" y="118"/>
                </a:moveTo>
                <a:cubicBezTo>
                  <a:pt x="1468" y="114"/>
                  <a:pt x="1466" y="109"/>
                  <a:pt x="1464" y="105"/>
                </a:cubicBezTo>
                <a:cubicBezTo>
                  <a:pt x="1465" y="102"/>
                  <a:pt x="1465" y="99"/>
                  <a:pt x="1466" y="96"/>
                </a:cubicBezTo>
                <a:cubicBezTo>
                  <a:pt x="1465" y="99"/>
                  <a:pt x="1465" y="102"/>
                  <a:pt x="1464" y="105"/>
                </a:cubicBezTo>
                <a:cubicBezTo>
                  <a:pt x="1463" y="102"/>
                  <a:pt x="1462" y="99"/>
                  <a:pt x="1461" y="96"/>
                </a:cubicBezTo>
                <a:cubicBezTo>
                  <a:pt x="1461" y="94"/>
                  <a:pt x="1462" y="91"/>
                  <a:pt x="1463" y="89"/>
                </a:cubicBezTo>
                <a:cubicBezTo>
                  <a:pt x="1467" y="95"/>
                  <a:pt x="1470" y="102"/>
                  <a:pt x="1472" y="109"/>
                </a:cubicBezTo>
                <a:cubicBezTo>
                  <a:pt x="1472" y="112"/>
                  <a:pt x="1471" y="115"/>
                  <a:pt x="1470" y="118"/>
                </a:cubicBezTo>
                <a:close/>
                <a:moveTo>
                  <a:pt x="1473" y="151"/>
                </a:moveTo>
                <a:cubicBezTo>
                  <a:pt x="1473" y="151"/>
                  <a:pt x="1473" y="151"/>
                  <a:pt x="1472" y="151"/>
                </a:cubicBezTo>
                <a:cubicBezTo>
                  <a:pt x="1473" y="150"/>
                  <a:pt x="1473" y="148"/>
                  <a:pt x="1473" y="147"/>
                </a:cubicBezTo>
                <a:cubicBezTo>
                  <a:pt x="1473" y="147"/>
                  <a:pt x="1473" y="148"/>
                  <a:pt x="1473" y="148"/>
                </a:cubicBezTo>
                <a:cubicBezTo>
                  <a:pt x="1473" y="149"/>
                  <a:pt x="1473" y="150"/>
                  <a:pt x="1473" y="151"/>
                </a:cubicBezTo>
                <a:close/>
                <a:moveTo>
                  <a:pt x="1477" y="136"/>
                </a:moveTo>
                <a:cubicBezTo>
                  <a:pt x="1476" y="134"/>
                  <a:pt x="1475" y="132"/>
                  <a:pt x="1475" y="130"/>
                </a:cubicBezTo>
                <a:cubicBezTo>
                  <a:pt x="1475" y="127"/>
                  <a:pt x="1475" y="123"/>
                  <a:pt x="1476" y="120"/>
                </a:cubicBezTo>
                <a:cubicBezTo>
                  <a:pt x="1477" y="123"/>
                  <a:pt x="1478" y="127"/>
                  <a:pt x="1479" y="130"/>
                </a:cubicBezTo>
                <a:cubicBezTo>
                  <a:pt x="1478" y="132"/>
                  <a:pt x="1477" y="134"/>
                  <a:pt x="1477" y="136"/>
                </a:cubicBezTo>
                <a:close/>
                <a:moveTo>
                  <a:pt x="1483" y="150"/>
                </a:moveTo>
                <a:cubicBezTo>
                  <a:pt x="1483" y="149"/>
                  <a:pt x="1482" y="147"/>
                  <a:pt x="1481" y="146"/>
                </a:cubicBezTo>
                <a:cubicBezTo>
                  <a:pt x="1482" y="145"/>
                  <a:pt x="1482" y="145"/>
                  <a:pt x="1482" y="144"/>
                </a:cubicBezTo>
                <a:cubicBezTo>
                  <a:pt x="1483" y="146"/>
                  <a:pt x="1483" y="147"/>
                  <a:pt x="1484" y="149"/>
                </a:cubicBezTo>
                <a:cubicBezTo>
                  <a:pt x="1484" y="149"/>
                  <a:pt x="1483" y="149"/>
                  <a:pt x="1483" y="150"/>
                </a:cubicBezTo>
                <a:close/>
                <a:moveTo>
                  <a:pt x="1481" y="122"/>
                </a:moveTo>
                <a:cubicBezTo>
                  <a:pt x="1480" y="118"/>
                  <a:pt x="1478" y="115"/>
                  <a:pt x="1477" y="111"/>
                </a:cubicBezTo>
                <a:cubicBezTo>
                  <a:pt x="1478" y="101"/>
                  <a:pt x="1480" y="90"/>
                  <a:pt x="1484" y="81"/>
                </a:cubicBezTo>
                <a:cubicBezTo>
                  <a:pt x="1487" y="86"/>
                  <a:pt x="1490" y="91"/>
                  <a:pt x="1492" y="97"/>
                </a:cubicBezTo>
                <a:cubicBezTo>
                  <a:pt x="1490" y="101"/>
                  <a:pt x="1488" y="105"/>
                  <a:pt x="1486" y="109"/>
                </a:cubicBezTo>
                <a:cubicBezTo>
                  <a:pt x="1484" y="102"/>
                  <a:pt x="1483" y="96"/>
                  <a:pt x="1481" y="91"/>
                </a:cubicBezTo>
                <a:cubicBezTo>
                  <a:pt x="1482" y="99"/>
                  <a:pt x="1483" y="106"/>
                  <a:pt x="1484" y="114"/>
                </a:cubicBezTo>
                <a:cubicBezTo>
                  <a:pt x="1483" y="117"/>
                  <a:pt x="1482" y="119"/>
                  <a:pt x="1481" y="122"/>
                </a:cubicBezTo>
                <a:close/>
                <a:moveTo>
                  <a:pt x="1488" y="141"/>
                </a:moveTo>
                <a:cubicBezTo>
                  <a:pt x="1487" y="138"/>
                  <a:pt x="1486" y="135"/>
                  <a:pt x="1485" y="131"/>
                </a:cubicBezTo>
                <a:cubicBezTo>
                  <a:pt x="1485" y="129"/>
                  <a:pt x="1486" y="127"/>
                  <a:pt x="1486" y="124"/>
                </a:cubicBezTo>
                <a:cubicBezTo>
                  <a:pt x="1487" y="130"/>
                  <a:pt x="1488" y="135"/>
                  <a:pt x="1489" y="140"/>
                </a:cubicBezTo>
                <a:cubicBezTo>
                  <a:pt x="1489" y="140"/>
                  <a:pt x="1489" y="141"/>
                  <a:pt x="1488" y="141"/>
                </a:cubicBezTo>
                <a:close/>
                <a:moveTo>
                  <a:pt x="1491" y="150"/>
                </a:moveTo>
                <a:cubicBezTo>
                  <a:pt x="1491" y="150"/>
                  <a:pt x="1491" y="149"/>
                  <a:pt x="1491" y="149"/>
                </a:cubicBezTo>
                <a:cubicBezTo>
                  <a:pt x="1491" y="149"/>
                  <a:pt x="1491" y="149"/>
                  <a:pt x="1491" y="149"/>
                </a:cubicBezTo>
                <a:cubicBezTo>
                  <a:pt x="1491" y="149"/>
                  <a:pt x="1491" y="150"/>
                  <a:pt x="1491" y="150"/>
                </a:cubicBezTo>
                <a:cubicBezTo>
                  <a:pt x="1491" y="150"/>
                  <a:pt x="1491" y="150"/>
                  <a:pt x="1491" y="150"/>
                </a:cubicBezTo>
                <a:close/>
                <a:moveTo>
                  <a:pt x="1488" y="114"/>
                </a:moveTo>
                <a:cubicBezTo>
                  <a:pt x="1489" y="108"/>
                  <a:pt x="1490" y="103"/>
                  <a:pt x="1492" y="97"/>
                </a:cubicBezTo>
                <a:cubicBezTo>
                  <a:pt x="1494" y="103"/>
                  <a:pt x="1496" y="110"/>
                  <a:pt x="1498" y="116"/>
                </a:cubicBezTo>
                <a:cubicBezTo>
                  <a:pt x="1496" y="121"/>
                  <a:pt x="1495" y="126"/>
                  <a:pt x="1493" y="131"/>
                </a:cubicBezTo>
                <a:cubicBezTo>
                  <a:pt x="1491" y="126"/>
                  <a:pt x="1489" y="120"/>
                  <a:pt x="1488" y="114"/>
                </a:cubicBezTo>
                <a:close/>
                <a:moveTo>
                  <a:pt x="1495" y="139"/>
                </a:moveTo>
                <a:cubicBezTo>
                  <a:pt x="1497" y="134"/>
                  <a:pt x="1498" y="129"/>
                  <a:pt x="1499" y="124"/>
                </a:cubicBezTo>
                <a:cubicBezTo>
                  <a:pt x="1500" y="125"/>
                  <a:pt x="1500" y="126"/>
                  <a:pt x="1500" y="128"/>
                </a:cubicBezTo>
                <a:cubicBezTo>
                  <a:pt x="1499" y="132"/>
                  <a:pt x="1497" y="136"/>
                  <a:pt x="1496" y="141"/>
                </a:cubicBezTo>
                <a:cubicBezTo>
                  <a:pt x="1496" y="140"/>
                  <a:pt x="1495" y="139"/>
                  <a:pt x="1495" y="139"/>
                </a:cubicBezTo>
                <a:close/>
                <a:moveTo>
                  <a:pt x="1500" y="150"/>
                </a:moveTo>
                <a:cubicBezTo>
                  <a:pt x="1500" y="150"/>
                  <a:pt x="1499" y="149"/>
                  <a:pt x="1499" y="149"/>
                </a:cubicBezTo>
                <a:cubicBezTo>
                  <a:pt x="1500" y="147"/>
                  <a:pt x="1501" y="144"/>
                  <a:pt x="1502" y="141"/>
                </a:cubicBezTo>
                <a:cubicBezTo>
                  <a:pt x="1502" y="143"/>
                  <a:pt x="1503" y="144"/>
                  <a:pt x="1503" y="145"/>
                </a:cubicBezTo>
                <a:cubicBezTo>
                  <a:pt x="1502" y="147"/>
                  <a:pt x="1501" y="149"/>
                  <a:pt x="1500" y="150"/>
                </a:cubicBezTo>
                <a:close/>
                <a:moveTo>
                  <a:pt x="1511" y="126"/>
                </a:moveTo>
                <a:cubicBezTo>
                  <a:pt x="1510" y="123"/>
                  <a:pt x="1509" y="120"/>
                  <a:pt x="1508" y="117"/>
                </a:cubicBezTo>
                <a:cubicBezTo>
                  <a:pt x="1509" y="116"/>
                  <a:pt x="1509" y="115"/>
                  <a:pt x="1509" y="114"/>
                </a:cubicBezTo>
                <a:cubicBezTo>
                  <a:pt x="1509" y="116"/>
                  <a:pt x="1510" y="117"/>
                  <a:pt x="1510" y="119"/>
                </a:cubicBezTo>
                <a:cubicBezTo>
                  <a:pt x="1511" y="121"/>
                  <a:pt x="1511" y="123"/>
                  <a:pt x="1512" y="125"/>
                </a:cubicBezTo>
                <a:cubicBezTo>
                  <a:pt x="1512" y="125"/>
                  <a:pt x="1511" y="125"/>
                  <a:pt x="1511" y="126"/>
                </a:cubicBezTo>
                <a:close/>
                <a:moveTo>
                  <a:pt x="1516" y="142"/>
                </a:moveTo>
                <a:cubicBezTo>
                  <a:pt x="1515" y="139"/>
                  <a:pt x="1515" y="136"/>
                  <a:pt x="1514" y="133"/>
                </a:cubicBezTo>
                <a:cubicBezTo>
                  <a:pt x="1514" y="133"/>
                  <a:pt x="1514" y="133"/>
                  <a:pt x="1514" y="133"/>
                </a:cubicBezTo>
                <a:cubicBezTo>
                  <a:pt x="1515" y="136"/>
                  <a:pt x="1516" y="138"/>
                  <a:pt x="1516" y="141"/>
                </a:cubicBezTo>
                <a:cubicBezTo>
                  <a:pt x="1516" y="141"/>
                  <a:pt x="1516" y="141"/>
                  <a:pt x="1516" y="142"/>
                </a:cubicBezTo>
                <a:close/>
                <a:moveTo>
                  <a:pt x="1518" y="148"/>
                </a:moveTo>
                <a:cubicBezTo>
                  <a:pt x="1518" y="148"/>
                  <a:pt x="1518" y="148"/>
                  <a:pt x="1518" y="148"/>
                </a:cubicBezTo>
                <a:cubicBezTo>
                  <a:pt x="1518" y="148"/>
                  <a:pt x="1518" y="148"/>
                  <a:pt x="1518" y="148"/>
                </a:cubicBezTo>
                <a:cubicBezTo>
                  <a:pt x="1518" y="148"/>
                  <a:pt x="1518" y="148"/>
                  <a:pt x="1518" y="148"/>
                </a:cubicBezTo>
                <a:cubicBezTo>
                  <a:pt x="1518" y="148"/>
                  <a:pt x="1518" y="148"/>
                  <a:pt x="1518" y="148"/>
                </a:cubicBezTo>
                <a:close/>
                <a:moveTo>
                  <a:pt x="1521" y="141"/>
                </a:moveTo>
                <a:cubicBezTo>
                  <a:pt x="1521" y="141"/>
                  <a:pt x="1521" y="141"/>
                  <a:pt x="1521" y="141"/>
                </a:cubicBezTo>
                <a:cubicBezTo>
                  <a:pt x="1522" y="137"/>
                  <a:pt x="1523" y="133"/>
                  <a:pt x="1525" y="129"/>
                </a:cubicBezTo>
                <a:cubicBezTo>
                  <a:pt x="1525" y="129"/>
                  <a:pt x="1525" y="130"/>
                  <a:pt x="1525" y="131"/>
                </a:cubicBezTo>
                <a:cubicBezTo>
                  <a:pt x="1523" y="135"/>
                  <a:pt x="1522" y="138"/>
                  <a:pt x="1521" y="141"/>
                </a:cubicBezTo>
                <a:close/>
                <a:moveTo>
                  <a:pt x="1528" y="122"/>
                </a:moveTo>
                <a:cubicBezTo>
                  <a:pt x="1528" y="121"/>
                  <a:pt x="1527" y="120"/>
                  <a:pt x="1527" y="119"/>
                </a:cubicBezTo>
                <a:cubicBezTo>
                  <a:pt x="1528" y="117"/>
                  <a:pt x="1528" y="114"/>
                  <a:pt x="1529" y="111"/>
                </a:cubicBezTo>
                <a:cubicBezTo>
                  <a:pt x="1530" y="113"/>
                  <a:pt x="1530" y="115"/>
                  <a:pt x="1531" y="117"/>
                </a:cubicBezTo>
                <a:cubicBezTo>
                  <a:pt x="1530" y="119"/>
                  <a:pt x="1529" y="121"/>
                  <a:pt x="1528" y="122"/>
                </a:cubicBezTo>
                <a:close/>
                <a:moveTo>
                  <a:pt x="1538" y="147"/>
                </a:moveTo>
                <a:cubicBezTo>
                  <a:pt x="1537" y="145"/>
                  <a:pt x="1537" y="144"/>
                  <a:pt x="1536" y="142"/>
                </a:cubicBezTo>
                <a:cubicBezTo>
                  <a:pt x="1536" y="140"/>
                  <a:pt x="1535" y="138"/>
                  <a:pt x="1534" y="136"/>
                </a:cubicBezTo>
                <a:cubicBezTo>
                  <a:pt x="1534" y="136"/>
                  <a:pt x="1534" y="135"/>
                  <a:pt x="1534" y="134"/>
                </a:cubicBezTo>
                <a:cubicBezTo>
                  <a:pt x="1535" y="137"/>
                  <a:pt x="1536" y="139"/>
                  <a:pt x="1536" y="142"/>
                </a:cubicBezTo>
                <a:cubicBezTo>
                  <a:pt x="1537" y="143"/>
                  <a:pt x="1537" y="145"/>
                  <a:pt x="1538" y="147"/>
                </a:cubicBezTo>
                <a:cubicBezTo>
                  <a:pt x="1538" y="147"/>
                  <a:pt x="1538" y="147"/>
                  <a:pt x="1538" y="147"/>
                </a:cubicBezTo>
                <a:close/>
                <a:moveTo>
                  <a:pt x="1541" y="138"/>
                </a:moveTo>
                <a:cubicBezTo>
                  <a:pt x="1539" y="133"/>
                  <a:pt x="1538" y="128"/>
                  <a:pt x="1536" y="124"/>
                </a:cubicBezTo>
                <a:cubicBezTo>
                  <a:pt x="1536" y="121"/>
                  <a:pt x="1537" y="118"/>
                  <a:pt x="1537" y="116"/>
                </a:cubicBezTo>
                <a:cubicBezTo>
                  <a:pt x="1538" y="123"/>
                  <a:pt x="1540" y="129"/>
                  <a:pt x="1542" y="136"/>
                </a:cubicBezTo>
                <a:cubicBezTo>
                  <a:pt x="1542" y="137"/>
                  <a:pt x="1541" y="137"/>
                  <a:pt x="1541" y="138"/>
                </a:cubicBezTo>
                <a:close/>
                <a:moveTo>
                  <a:pt x="1538" y="109"/>
                </a:moveTo>
                <a:cubicBezTo>
                  <a:pt x="1539" y="103"/>
                  <a:pt x="1541" y="97"/>
                  <a:pt x="1543" y="91"/>
                </a:cubicBezTo>
                <a:cubicBezTo>
                  <a:pt x="1545" y="96"/>
                  <a:pt x="1547" y="101"/>
                  <a:pt x="1549" y="106"/>
                </a:cubicBezTo>
                <a:cubicBezTo>
                  <a:pt x="1547" y="112"/>
                  <a:pt x="1546" y="120"/>
                  <a:pt x="1544" y="127"/>
                </a:cubicBezTo>
                <a:cubicBezTo>
                  <a:pt x="1542" y="121"/>
                  <a:pt x="1540" y="115"/>
                  <a:pt x="1538" y="109"/>
                </a:cubicBezTo>
                <a:close/>
                <a:moveTo>
                  <a:pt x="1545" y="148"/>
                </a:moveTo>
                <a:cubicBezTo>
                  <a:pt x="1545" y="147"/>
                  <a:pt x="1545" y="147"/>
                  <a:pt x="1545" y="147"/>
                </a:cubicBezTo>
                <a:cubicBezTo>
                  <a:pt x="1545" y="147"/>
                  <a:pt x="1545" y="147"/>
                  <a:pt x="1545" y="147"/>
                </a:cubicBezTo>
                <a:cubicBezTo>
                  <a:pt x="1545" y="147"/>
                  <a:pt x="1545" y="147"/>
                  <a:pt x="1545" y="147"/>
                </a:cubicBezTo>
                <a:cubicBezTo>
                  <a:pt x="1545" y="147"/>
                  <a:pt x="1545" y="148"/>
                  <a:pt x="1545" y="148"/>
                </a:cubicBezTo>
                <a:close/>
                <a:moveTo>
                  <a:pt x="1547" y="136"/>
                </a:moveTo>
                <a:cubicBezTo>
                  <a:pt x="1549" y="127"/>
                  <a:pt x="1549" y="118"/>
                  <a:pt x="1549" y="109"/>
                </a:cubicBezTo>
                <a:cubicBezTo>
                  <a:pt x="1551" y="115"/>
                  <a:pt x="1552" y="121"/>
                  <a:pt x="1553" y="127"/>
                </a:cubicBezTo>
                <a:cubicBezTo>
                  <a:pt x="1551" y="131"/>
                  <a:pt x="1550" y="135"/>
                  <a:pt x="1549" y="139"/>
                </a:cubicBezTo>
                <a:cubicBezTo>
                  <a:pt x="1548" y="138"/>
                  <a:pt x="1548" y="137"/>
                  <a:pt x="1547" y="136"/>
                </a:cubicBezTo>
                <a:close/>
                <a:moveTo>
                  <a:pt x="1554" y="148"/>
                </a:moveTo>
                <a:cubicBezTo>
                  <a:pt x="1553" y="148"/>
                  <a:pt x="1553" y="147"/>
                  <a:pt x="1552" y="146"/>
                </a:cubicBezTo>
                <a:cubicBezTo>
                  <a:pt x="1553" y="143"/>
                  <a:pt x="1554" y="140"/>
                  <a:pt x="1554" y="137"/>
                </a:cubicBezTo>
                <a:cubicBezTo>
                  <a:pt x="1555" y="140"/>
                  <a:pt x="1555" y="142"/>
                  <a:pt x="1556" y="144"/>
                </a:cubicBezTo>
                <a:cubicBezTo>
                  <a:pt x="1555" y="146"/>
                  <a:pt x="1554" y="147"/>
                  <a:pt x="1554" y="148"/>
                </a:cubicBezTo>
                <a:close/>
                <a:moveTo>
                  <a:pt x="1549" y="103"/>
                </a:moveTo>
                <a:cubicBezTo>
                  <a:pt x="1549" y="102"/>
                  <a:pt x="1549" y="102"/>
                  <a:pt x="1549" y="102"/>
                </a:cubicBezTo>
                <a:cubicBezTo>
                  <a:pt x="1549" y="102"/>
                  <a:pt x="1549" y="103"/>
                  <a:pt x="1549" y="103"/>
                </a:cubicBezTo>
                <a:cubicBezTo>
                  <a:pt x="1547" y="98"/>
                  <a:pt x="1545" y="94"/>
                  <a:pt x="1543" y="91"/>
                </a:cubicBezTo>
                <a:cubicBezTo>
                  <a:pt x="1544" y="87"/>
                  <a:pt x="1546" y="83"/>
                  <a:pt x="1548" y="80"/>
                </a:cubicBezTo>
                <a:cubicBezTo>
                  <a:pt x="1554" y="89"/>
                  <a:pt x="1558" y="99"/>
                  <a:pt x="1560" y="109"/>
                </a:cubicBezTo>
                <a:cubicBezTo>
                  <a:pt x="1559" y="112"/>
                  <a:pt x="1557" y="116"/>
                  <a:pt x="1556" y="119"/>
                </a:cubicBezTo>
                <a:cubicBezTo>
                  <a:pt x="1554" y="114"/>
                  <a:pt x="1552" y="108"/>
                  <a:pt x="1549" y="103"/>
                </a:cubicBezTo>
                <a:close/>
                <a:moveTo>
                  <a:pt x="1557" y="123"/>
                </a:moveTo>
                <a:cubicBezTo>
                  <a:pt x="1558" y="118"/>
                  <a:pt x="1559" y="114"/>
                  <a:pt x="1560" y="110"/>
                </a:cubicBezTo>
                <a:cubicBezTo>
                  <a:pt x="1561" y="115"/>
                  <a:pt x="1562" y="120"/>
                  <a:pt x="1563" y="125"/>
                </a:cubicBezTo>
                <a:cubicBezTo>
                  <a:pt x="1562" y="128"/>
                  <a:pt x="1561" y="130"/>
                  <a:pt x="1560" y="133"/>
                </a:cubicBezTo>
                <a:cubicBezTo>
                  <a:pt x="1559" y="129"/>
                  <a:pt x="1558" y="126"/>
                  <a:pt x="1557" y="123"/>
                </a:cubicBezTo>
                <a:close/>
                <a:moveTo>
                  <a:pt x="1564" y="150"/>
                </a:moveTo>
                <a:cubicBezTo>
                  <a:pt x="1564" y="147"/>
                  <a:pt x="1563" y="144"/>
                  <a:pt x="1562" y="140"/>
                </a:cubicBezTo>
                <a:cubicBezTo>
                  <a:pt x="1563" y="137"/>
                  <a:pt x="1563" y="135"/>
                  <a:pt x="1563" y="132"/>
                </a:cubicBezTo>
                <a:cubicBezTo>
                  <a:pt x="1564" y="137"/>
                  <a:pt x="1564" y="143"/>
                  <a:pt x="1564" y="149"/>
                </a:cubicBezTo>
                <a:cubicBezTo>
                  <a:pt x="1564" y="150"/>
                  <a:pt x="1564" y="150"/>
                  <a:pt x="1564" y="150"/>
                </a:cubicBezTo>
                <a:close/>
                <a:moveTo>
                  <a:pt x="1593" y="152"/>
                </a:moveTo>
                <a:cubicBezTo>
                  <a:pt x="1593" y="148"/>
                  <a:pt x="1593" y="145"/>
                  <a:pt x="1592" y="141"/>
                </a:cubicBezTo>
                <a:cubicBezTo>
                  <a:pt x="1592" y="136"/>
                  <a:pt x="1593" y="131"/>
                  <a:pt x="1593" y="125"/>
                </a:cubicBezTo>
                <a:cubicBezTo>
                  <a:pt x="1593" y="134"/>
                  <a:pt x="1593" y="142"/>
                  <a:pt x="1593" y="151"/>
                </a:cubicBezTo>
                <a:cubicBezTo>
                  <a:pt x="1593" y="151"/>
                  <a:pt x="1593" y="151"/>
                  <a:pt x="1593" y="152"/>
                </a:cubicBezTo>
                <a:close/>
                <a:moveTo>
                  <a:pt x="1659" y="128"/>
                </a:moveTo>
                <a:cubicBezTo>
                  <a:pt x="1659" y="132"/>
                  <a:pt x="1658" y="136"/>
                  <a:pt x="1657" y="140"/>
                </a:cubicBezTo>
                <a:cubicBezTo>
                  <a:pt x="1657" y="136"/>
                  <a:pt x="1656" y="133"/>
                  <a:pt x="1655" y="129"/>
                </a:cubicBezTo>
                <a:cubicBezTo>
                  <a:pt x="1655" y="126"/>
                  <a:pt x="1655" y="122"/>
                  <a:pt x="1655" y="119"/>
                </a:cubicBezTo>
                <a:cubicBezTo>
                  <a:pt x="1655" y="112"/>
                  <a:pt x="1656" y="104"/>
                  <a:pt x="1657" y="97"/>
                </a:cubicBezTo>
                <a:cubicBezTo>
                  <a:pt x="1658" y="102"/>
                  <a:pt x="1659" y="107"/>
                  <a:pt x="1659" y="111"/>
                </a:cubicBezTo>
                <a:cubicBezTo>
                  <a:pt x="1659" y="122"/>
                  <a:pt x="1659" y="122"/>
                  <a:pt x="1659" y="122"/>
                </a:cubicBezTo>
                <a:cubicBezTo>
                  <a:pt x="1659" y="124"/>
                  <a:pt x="1659" y="126"/>
                  <a:pt x="1659" y="128"/>
                </a:cubicBezTo>
                <a:close/>
                <a:moveTo>
                  <a:pt x="1667" y="151"/>
                </a:moveTo>
                <a:cubicBezTo>
                  <a:pt x="1667" y="152"/>
                  <a:pt x="1667" y="152"/>
                  <a:pt x="1667" y="152"/>
                </a:cubicBezTo>
                <a:cubicBezTo>
                  <a:pt x="1667" y="152"/>
                  <a:pt x="1667" y="152"/>
                  <a:pt x="1667" y="152"/>
                </a:cubicBezTo>
                <a:cubicBezTo>
                  <a:pt x="1667" y="136"/>
                  <a:pt x="1667" y="123"/>
                  <a:pt x="1666" y="109"/>
                </a:cubicBezTo>
                <a:cubicBezTo>
                  <a:pt x="1666" y="104"/>
                  <a:pt x="1667" y="99"/>
                  <a:pt x="1668" y="93"/>
                </a:cubicBezTo>
                <a:cubicBezTo>
                  <a:pt x="1669" y="99"/>
                  <a:pt x="1669" y="105"/>
                  <a:pt x="1669" y="110"/>
                </a:cubicBezTo>
                <a:cubicBezTo>
                  <a:pt x="1669" y="124"/>
                  <a:pt x="1667" y="138"/>
                  <a:pt x="1667" y="151"/>
                </a:cubicBezTo>
                <a:close/>
                <a:moveTo>
                  <a:pt x="1694" y="110"/>
                </a:moveTo>
                <a:cubicBezTo>
                  <a:pt x="1694" y="109"/>
                  <a:pt x="1694" y="107"/>
                  <a:pt x="1694" y="106"/>
                </a:cubicBezTo>
                <a:cubicBezTo>
                  <a:pt x="1694" y="110"/>
                  <a:pt x="1695" y="113"/>
                  <a:pt x="1695" y="116"/>
                </a:cubicBezTo>
                <a:cubicBezTo>
                  <a:pt x="1694" y="114"/>
                  <a:pt x="1694" y="112"/>
                  <a:pt x="1694" y="110"/>
                </a:cubicBezTo>
                <a:close/>
                <a:moveTo>
                  <a:pt x="1720" y="120"/>
                </a:moveTo>
                <a:cubicBezTo>
                  <a:pt x="1718" y="114"/>
                  <a:pt x="1717" y="109"/>
                  <a:pt x="1717" y="104"/>
                </a:cubicBezTo>
                <a:cubicBezTo>
                  <a:pt x="1717" y="102"/>
                  <a:pt x="1717" y="98"/>
                  <a:pt x="1719" y="93"/>
                </a:cubicBezTo>
                <a:cubicBezTo>
                  <a:pt x="1720" y="100"/>
                  <a:pt x="1720" y="107"/>
                  <a:pt x="1720" y="112"/>
                </a:cubicBezTo>
                <a:cubicBezTo>
                  <a:pt x="1720" y="115"/>
                  <a:pt x="1720" y="117"/>
                  <a:pt x="1720" y="120"/>
                </a:cubicBezTo>
                <a:close/>
                <a:moveTo>
                  <a:pt x="1730" y="145"/>
                </a:moveTo>
                <a:cubicBezTo>
                  <a:pt x="1730" y="145"/>
                  <a:pt x="1730" y="145"/>
                  <a:pt x="1730" y="144"/>
                </a:cubicBezTo>
                <a:cubicBezTo>
                  <a:pt x="1730" y="139"/>
                  <a:pt x="1730" y="134"/>
                  <a:pt x="1730" y="129"/>
                </a:cubicBezTo>
                <a:cubicBezTo>
                  <a:pt x="1731" y="132"/>
                  <a:pt x="1731" y="135"/>
                  <a:pt x="1731" y="137"/>
                </a:cubicBezTo>
                <a:cubicBezTo>
                  <a:pt x="1731" y="140"/>
                  <a:pt x="1730" y="142"/>
                  <a:pt x="1730" y="145"/>
                </a:cubicBezTo>
                <a:close/>
                <a:moveTo>
                  <a:pt x="1741" y="145"/>
                </a:moveTo>
                <a:cubicBezTo>
                  <a:pt x="1741" y="144"/>
                  <a:pt x="1740" y="143"/>
                  <a:pt x="1740" y="143"/>
                </a:cubicBezTo>
                <a:cubicBezTo>
                  <a:pt x="1740" y="142"/>
                  <a:pt x="1740" y="141"/>
                  <a:pt x="1740" y="140"/>
                </a:cubicBezTo>
                <a:cubicBezTo>
                  <a:pt x="1741" y="141"/>
                  <a:pt x="1741" y="142"/>
                  <a:pt x="1741" y="143"/>
                </a:cubicBezTo>
                <a:cubicBezTo>
                  <a:pt x="1741" y="143"/>
                  <a:pt x="1741" y="144"/>
                  <a:pt x="1741" y="145"/>
                </a:cubicBezTo>
                <a:close/>
                <a:moveTo>
                  <a:pt x="1742" y="138"/>
                </a:moveTo>
                <a:cubicBezTo>
                  <a:pt x="1742" y="136"/>
                  <a:pt x="1741" y="135"/>
                  <a:pt x="1741" y="133"/>
                </a:cubicBezTo>
                <a:cubicBezTo>
                  <a:pt x="1741" y="129"/>
                  <a:pt x="1741" y="124"/>
                  <a:pt x="1741" y="119"/>
                </a:cubicBezTo>
                <a:cubicBezTo>
                  <a:pt x="1742" y="124"/>
                  <a:pt x="1743" y="129"/>
                  <a:pt x="1744" y="134"/>
                </a:cubicBezTo>
                <a:cubicBezTo>
                  <a:pt x="1743" y="135"/>
                  <a:pt x="1743" y="137"/>
                  <a:pt x="1742" y="138"/>
                </a:cubicBezTo>
                <a:close/>
                <a:moveTo>
                  <a:pt x="1747" y="154"/>
                </a:moveTo>
                <a:cubicBezTo>
                  <a:pt x="1747" y="153"/>
                  <a:pt x="1747" y="152"/>
                  <a:pt x="1747" y="151"/>
                </a:cubicBezTo>
                <a:cubicBezTo>
                  <a:pt x="1747" y="151"/>
                  <a:pt x="1747" y="150"/>
                  <a:pt x="1747" y="150"/>
                </a:cubicBezTo>
                <a:cubicBezTo>
                  <a:pt x="1747" y="151"/>
                  <a:pt x="1747" y="152"/>
                  <a:pt x="1747" y="154"/>
                </a:cubicBezTo>
                <a:cubicBezTo>
                  <a:pt x="1747" y="154"/>
                  <a:pt x="1747" y="154"/>
                  <a:pt x="1747" y="154"/>
                </a:cubicBezTo>
                <a:close/>
                <a:moveTo>
                  <a:pt x="1753" y="139"/>
                </a:moveTo>
                <a:cubicBezTo>
                  <a:pt x="1752" y="136"/>
                  <a:pt x="1751" y="134"/>
                  <a:pt x="1751" y="132"/>
                </a:cubicBezTo>
                <a:cubicBezTo>
                  <a:pt x="1751" y="129"/>
                  <a:pt x="1752" y="127"/>
                  <a:pt x="1753" y="125"/>
                </a:cubicBezTo>
                <a:cubicBezTo>
                  <a:pt x="1753" y="128"/>
                  <a:pt x="1754" y="131"/>
                  <a:pt x="1755" y="134"/>
                </a:cubicBezTo>
                <a:cubicBezTo>
                  <a:pt x="1754" y="136"/>
                  <a:pt x="1754" y="137"/>
                  <a:pt x="1753" y="139"/>
                </a:cubicBezTo>
                <a:close/>
                <a:moveTo>
                  <a:pt x="1773" y="114"/>
                </a:moveTo>
                <a:cubicBezTo>
                  <a:pt x="1772" y="108"/>
                  <a:pt x="1771" y="101"/>
                  <a:pt x="1771" y="95"/>
                </a:cubicBezTo>
                <a:cubicBezTo>
                  <a:pt x="1771" y="88"/>
                  <a:pt x="1772" y="81"/>
                  <a:pt x="1773" y="75"/>
                </a:cubicBezTo>
                <a:cubicBezTo>
                  <a:pt x="1775" y="81"/>
                  <a:pt x="1775" y="88"/>
                  <a:pt x="1775" y="95"/>
                </a:cubicBezTo>
                <a:cubicBezTo>
                  <a:pt x="1775" y="101"/>
                  <a:pt x="1774" y="108"/>
                  <a:pt x="1773" y="114"/>
                </a:cubicBezTo>
                <a:close/>
                <a:moveTo>
                  <a:pt x="1793" y="139"/>
                </a:moveTo>
                <a:cubicBezTo>
                  <a:pt x="1793" y="137"/>
                  <a:pt x="1792" y="136"/>
                  <a:pt x="1792" y="134"/>
                </a:cubicBezTo>
                <a:cubicBezTo>
                  <a:pt x="1792" y="131"/>
                  <a:pt x="1793" y="128"/>
                  <a:pt x="1794" y="125"/>
                </a:cubicBezTo>
                <a:cubicBezTo>
                  <a:pt x="1794" y="127"/>
                  <a:pt x="1795" y="129"/>
                  <a:pt x="1796" y="132"/>
                </a:cubicBezTo>
                <a:cubicBezTo>
                  <a:pt x="1795" y="134"/>
                  <a:pt x="1794" y="136"/>
                  <a:pt x="1793" y="139"/>
                </a:cubicBezTo>
                <a:close/>
                <a:moveTo>
                  <a:pt x="1799" y="154"/>
                </a:moveTo>
                <a:cubicBezTo>
                  <a:pt x="1799" y="154"/>
                  <a:pt x="1799" y="154"/>
                  <a:pt x="1799" y="154"/>
                </a:cubicBezTo>
                <a:cubicBezTo>
                  <a:pt x="1799" y="152"/>
                  <a:pt x="1799" y="151"/>
                  <a:pt x="1800" y="150"/>
                </a:cubicBezTo>
                <a:cubicBezTo>
                  <a:pt x="1800" y="150"/>
                  <a:pt x="1800" y="151"/>
                  <a:pt x="1800" y="151"/>
                </a:cubicBezTo>
                <a:cubicBezTo>
                  <a:pt x="1799" y="152"/>
                  <a:pt x="1799" y="153"/>
                  <a:pt x="1799" y="154"/>
                </a:cubicBezTo>
                <a:close/>
                <a:moveTo>
                  <a:pt x="1805" y="119"/>
                </a:moveTo>
                <a:cubicBezTo>
                  <a:pt x="1805" y="120"/>
                  <a:pt x="1805" y="120"/>
                  <a:pt x="1805" y="120"/>
                </a:cubicBezTo>
                <a:cubicBezTo>
                  <a:pt x="1805" y="120"/>
                  <a:pt x="1805" y="120"/>
                  <a:pt x="1805" y="120"/>
                </a:cubicBezTo>
                <a:cubicBezTo>
                  <a:pt x="1805" y="120"/>
                  <a:pt x="1805" y="120"/>
                  <a:pt x="1805" y="119"/>
                </a:cubicBezTo>
                <a:close/>
                <a:moveTo>
                  <a:pt x="1804" y="138"/>
                </a:moveTo>
                <a:cubicBezTo>
                  <a:pt x="1804" y="137"/>
                  <a:pt x="1803" y="135"/>
                  <a:pt x="1803" y="134"/>
                </a:cubicBezTo>
                <a:cubicBezTo>
                  <a:pt x="1803" y="134"/>
                  <a:pt x="1803" y="134"/>
                  <a:pt x="1803" y="133"/>
                </a:cubicBezTo>
                <a:cubicBezTo>
                  <a:pt x="1803" y="134"/>
                  <a:pt x="1804" y="135"/>
                  <a:pt x="1804" y="137"/>
                </a:cubicBezTo>
                <a:cubicBezTo>
                  <a:pt x="1804" y="137"/>
                  <a:pt x="1804" y="138"/>
                  <a:pt x="1804" y="138"/>
                </a:cubicBezTo>
                <a:close/>
                <a:moveTo>
                  <a:pt x="1803" y="133"/>
                </a:moveTo>
                <a:cubicBezTo>
                  <a:pt x="1803" y="132"/>
                  <a:pt x="1803" y="131"/>
                  <a:pt x="1803" y="130"/>
                </a:cubicBezTo>
                <a:cubicBezTo>
                  <a:pt x="1804" y="131"/>
                  <a:pt x="1805" y="133"/>
                  <a:pt x="1805" y="134"/>
                </a:cubicBezTo>
                <a:cubicBezTo>
                  <a:pt x="1805" y="135"/>
                  <a:pt x="1805" y="135"/>
                  <a:pt x="1805" y="136"/>
                </a:cubicBezTo>
                <a:cubicBezTo>
                  <a:pt x="1804" y="134"/>
                  <a:pt x="1803" y="133"/>
                  <a:pt x="1803" y="133"/>
                </a:cubicBezTo>
                <a:close/>
                <a:moveTo>
                  <a:pt x="1806" y="145"/>
                </a:moveTo>
                <a:cubicBezTo>
                  <a:pt x="1805" y="144"/>
                  <a:pt x="1805" y="143"/>
                  <a:pt x="1805" y="143"/>
                </a:cubicBezTo>
                <a:cubicBezTo>
                  <a:pt x="1805" y="142"/>
                  <a:pt x="1806" y="141"/>
                  <a:pt x="1806" y="140"/>
                </a:cubicBezTo>
                <a:cubicBezTo>
                  <a:pt x="1806" y="140"/>
                  <a:pt x="1806" y="140"/>
                  <a:pt x="1806" y="140"/>
                </a:cubicBezTo>
                <a:cubicBezTo>
                  <a:pt x="1806" y="141"/>
                  <a:pt x="1806" y="142"/>
                  <a:pt x="1806" y="143"/>
                </a:cubicBezTo>
                <a:cubicBezTo>
                  <a:pt x="1806" y="143"/>
                  <a:pt x="1806" y="144"/>
                  <a:pt x="1806" y="145"/>
                </a:cubicBezTo>
                <a:close/>
                <a:moveTo>
                  <a:pt x="1816" y="134"/>
                </a:moveTo>
                <a:cubicBezTo>
                  <a:pt x="1816" y="134"/>
                  <a:pt x="1816" y="133"/>
                  <a:pt x="1816" y="133"/>
                </a:cubicBezTo>
                <a:cubicBezTo>
                  <a:pt x="1816" y="132"/>
                  <a:pt x="1816" y="130"/>
                  <a:pt x="1816" y="129"/>
                </a:cubicBezTo>
                <a:cubicBezTo>
                  <a:pt x="1816" y="130"/>
                  <a:pt x="1816" y="132"/>
                  <a:pt x="1816" y="134"/>
                </a:cubicBezTo>
                <a:close/>
                <a:moveTo>
                  <a:pt x="1826" y="120"/>
                </a:moveTo>
                <a:cubicBezTo>
                  <a:pt x="1826" y="117"/>
                  <a:pt x="1826" y="115"/>
                  <a:pt x="1826" y="112"/>
                </a:cubicBezTo>
                <a:cubicBezTo>
                  <a:pt x="1826" y="111"/>
                  <a:pt x="1826" y="111"/>
                  <a:pt x="1826" y="110"/>
                </a:cubicBezTo>
                <a:cubicBezTo>
                  <a:pt x="1826" y="113"/>
                  <a:pt x="1826" y="116"/>
                  <a:pt x="1827" y="119"/>
                </a:cubicBezTo>
                <a:cubicBezTo>
                  <a:pt x="1827" y="119"/>
                  <a:pt x="1826" y="120"/>
                  <a:pt x="1826" y="120"/>
                </a:cubicBezTo>
                <a:close/>
                <a:moveTo>
                  <a:pt x="1828" y="115"/>
                </a:moveTo>
                <a:cubicBezTo>
                  <a:pt x="1827" y="112"/>
                  <a:pt x="1827" y="108"/>
                  <a:pt x="1826" y="104"/>
                </a:cubicBezTo>
                <a:cubicBezTo>
                  <a:pt x="1827" y="101"/>
                  <a:pt x="1827" y="97"/>
                  <a:pt x="1828" y="93"/>
                </a:cubicBezTo>
                <a:cubicBezTo>
                  <a:pt x="1829" y="98"/>
                  <a:pt x="1829" y="102"/>
                  <a:pt x="1829" y="104"/>
                </a:cubicBezTo>
                <a:cubicBezTo>
                  <a:pt x="1829" y="108"/>
                  <a:pt x="1829" y="111"/>
                  <a:pt x="1828" y="115"/>
                </a:cubicBezTo>
                <a:close/>
                <a:moveTo>
                  <a:pt x="1833" y="102"/>
                </a:moveTo>
                <a:cubicBezTo>
                  <a:pt x="1833" y="102"/>
                  <a:pt x="1833" y="102"/>
                  <a:pt x="1832" y="103"/>
                </a:cubicBezTo>
                <a:cubicBezTo>
                  <a:pt x="1832" y="99"/>
                  <a:pt x="1831" y="94"/>
                  <a:pt x="1828" y="90"/>
                </a:cubicBezTo>
                <a:cubicBezTo>
                  <a:pt x="1830" y="84"/>
                  <a:pt x="1832" y="78"/>
                  <a:pt x="1834" y="73"/>
                </a:cubicBezTo>
                <a:cubicBezTo>
                  <a:pt x="1833" y="83"/>
                  <a:pt x="1833" y="93"/>
                  <a:pt x="1833" y="102"/>
                </a:cubicBezTo>
                <a:close/>
                <a:moveTo>
                  <a:pt x="1839" y="111"/>
                </a:moveTo>
                <a:cubicBezTo>
                  <a:pt x="1839" y="111"/>
                  <a:pt x="1839" y="111"/>
                  <a:pt x="1839" y="111"/>
                </a:cubicBezTo>
                <a:cubicBezTo>
                  <a:pt x="1839" y="114"/>
                  <a:pt x="1838" y="116"/>
                  <a:pt x="1838" y="119"/>
                </a:cubicBezTo>
                <a:cubicBezTo>
                  <a:pt x="1837" y="114"/>
                  <a:pt x="1837" y="108"/>
                  <a:pt x="1837" y="103"/>
                </a:cubicBezTo>
                <a:cubicBezTo>
                  <a:pt x="1837" y="97"/>
                  <a:pt x="1837" y="91"/>
                  <a:pt x="1839" y="85"/>
                </a:cubicBezTo>
                <a:cubicBezTo>
                  <a:pt x="1838" y="87"/>
                  <a:pt x="1837" y="89"/>
                  <a:pt x="1836" y="92"/>
                </a:cubicBezTo>
                <a:cubicBezTo>
                  <a:pt x="1836" y="87"/>
                  <a:pt x="1836" y="82"/>
                  <a:pt x="1837" y="77"/>
                </a:cubicBezTo>
                <a:cubicBezTo>
                  <a:pt x="1839" y="83"/>
                  <a:pt x="1840" y="90"/>
                  <a:pt x="1840" y="96"/>
                </a:cubicBezTo>
                <a:cubicBezTo>
                  <a:pt x="1840" y="101"/>
                  <a:pt x="1840" y="106"/>
                  <a:pt x="1839" y="111"/>
                </a:cubicBezTo>
                <a:close/>
                <a:moveTo>
                  <a:pt x="1845" y="127"/>
                </a:moveTo>
                <a:cubicBezTo>
                  <a:pt x="1844" y="132"/>
                  <a:pt x="1844" y="134"/>
                  <a:pt x="1844" y="134"/>
                </a:cubicBezTo>
                <a:cubicBezTo>
                  <a:pt x="1844" y="129"/>
                  <a:pt x="1845" y="125"/>
                  <a:pt x="1845" y="120"/>
                </a:cubicBezTo>
                <a:cubicBezTo>
                  <a:pt x="1845" y="123"/>
                  <a:pt x="1845" y="125"/>
                  <a:pt x="1845" y="127"/>
                </a:cubicBezTo>
                <a:close/>
                <a:moveTo>
                  <a:pt x="1877" y="92"/>
                </a:moveTo>
                <a:cubicBezTo>
                  <a:pt x="1877" y="91"/>
                  <a:pt x="1877" y="90"/>
                  <a:pt x="1877" y="89"/>
                </a:cubicBezTo>
                <a:cubicBezTo>
                  <a:pt x="1877" y="89"/>
                  <a:pt x="1877" y="90"/>
                  <a:pt x="1877" y="91"/>
                </a:cubicBezTo>
                <a:cubicBezTo>
                  <a:pt x="1877" y="91"/>
                  <a:pt x="1877" y="92"/>
                  <a:pt x="1877" y="92"/>
                </a:cubicBezTo>
                <a:close/>
                <a:moveTo>
                  <a:pt x="1880" y="130"/>
                </a:moveTo>
                <a:cubicBezTo>
                  <a:pt x="1879" y="132"/>
                  <a:pt x="1879" y="134"/>
                  <a:pt x="1879" y="136"/>
                </a:cubicBezTo>
                <a:cubicBezTo>
                  <a:pt x="1878" y="127"/>
                  <a:pt x="1877" y="119"/>
                  <a:pt x="1877" y="110"/>
                </a:cubicBezTo>
                <a:cubicBezTo>
                  <a:pt x="1877" y="105"/>
                  <a:pt x="1877" y="99"/>
                  <a:pt x="1878" y="93"/>
                </a:cubicBezTo>
                <a:cubicBezTo>
                  <a:pt x="1879" y="99"/>
                  <a:pt x="1880" y="104"/>
                  <a:pt x="1881" y="109"/>
                </a:cubicBezTo>
                <a:cubicBezTo>
                  <a:pt x="1880" y="116"/>
                  <a:pt x="1880" y="123"/>
                  <a:pt x="1880" y="130"/>
                </a:cubicBezTo>
                <a:close/>
                <a:moveTo>
                  <a:pt x="1889" y="140"/>
                </a:moveTo>
                <a:cubicBezTo>
                  <a:pt x="1889" y="140"/>
                  <a:pt x="1889" y="139"/>
                  <a:pt x="1889" y="139"/>
                </a:cubicBezTo>
                <a:cubicBezTo>
                  <a:pt x="1890" y="100"/>
                  <a:pt x="1890" y="100"/>
                  <a:pt x="1890" y="100"/>
                </a:cubicBezTo>
                <a:cubicBezTo>
                  <a:pt x="1890" y="106"/>
                  <a:pt x="1891" y="113"/>
                  <a:pt x="1891" y="119"/>
                </a:cubicBezTo>
                <a:cubicBezTo>
                  <a:pt x="1891" y="122"/>
                  <a:pt x="1891" y="126"/>
                  <a:pt x="1891" y="129"/>
                </a:cubicBezTo>
                <a:cubicBezTo>
                  <a:pt x="1890" y="133"/>
                  <a:pt x="1890" y="136"/>
                  <a:pt x="1889" y="140"/>
                </a:cubicBezTo>
                <a:close/>
                <a:moveTo>
                  <a:pt x="1910" y="105"/>
                </a:moveTo>
                <a:cubicBezTo>
                  <a:pt x="1910" y="104"/>
                  <a:pt x="1910" y="102"/>
                  <a:pt x="1910" y="101"/>
                </a:cubicBezTo>
                <a:cubicBezTo>
                  <a:pt x="1910" y="102"/>
                  <a:pt x="1911" y="103"/>
                  <a:pt x="1911" y="103"/>
                </a:cubicBezTo>
                <a:cubicBezTo>
                  <a:pt x="1910" y="104"/>
                  <a:pt x="1910" y="105"/>
                  <a:pt x="1910" y="105"/>
                </a:cubicBezTo>
                <a:close/>
                <a:moveTo>
                  <a:pt x="1933" y="101"/>
                </a:moveTo>
                <a:cubicBezTo>
                  <a:pt x="1932" y="101"/>
                  <a:pt x="1932" y="101"/>
                  <a:pt x="1932" y="100"/>
                </a:cubicBezTo>
                <a:cubicBezTo>
                  <a:pt x="1932" y="101"/>
                  <a:pt x="1932" y="101"/>
                  <a:pt x="1933" y="101"/>
                </a:cubicBezTo>
                <a:cubicBezTo>
                  <a:pt x="1932" y="111"/>
                  <a:pt x="1931" y="119"/>
                  <a:pt x="1930" y="126"/>
                </a:cubicBezTo>
                <a:cubicBezTo>
                  <a:pt x="1929" y="122"/>
                  <a:pt x="1929" y="118"/>
                  <a:pt x="1928" y="114"/>
                </a:cubicBezTo>
                <a:cubicBezTo>
                  <a:pt x="1928" y="109"/>
                  <a:pt x="1928" y="103"/>
                  <a:pt x="1928" y="98"/>
                </a:cubicBezTo>
                <a:cubicBezTo>
                  <a:pt x="1929" y="92"/>
                  <a:pt x="1931" y="87"/>
                  <a:pt x="1934" y="82"/>
                </a:cubicBezTo>
                <a:cubicBezTo>
                  <a:pt x="1933" y="89"/>
                  <a:pt x="1933" y="95"/>
                  <a:pt x="1933" y="101"/>
                </a:cubicBezTo>
                <a:close/>
                <a:moveTo>
                  <a:pt x="1942" y="117"/>
                </a:moveTo>
                <a:cubicBezTo>
                  <a:pt x="1942" y="114"/>
                  <a:pt x="1942" y="110"/>
                  <a:pt x="1942" y="106"/>
                </a:cubicBezTo>
                <a:cubicBezTo>
                  <a:pt x="1942" y="99"/>
                  <a:pt x="1942" y="90"/>
                  <a:pt x="1945" y="83"/>
                </a:cubicBezTo>
                <a:cubicBezTo>
                  <a:pt x="1944" y="95"/>
                  <a:pt x="1943" y="107"/>
                  <a:pt x="1942" y="117"/>
                </a:cubicBezTo>
                <a:close/>
                <a:moveTo>
                  <a:pt x="1948" y="108"/>
                </a:moveTo>
                <a:cubicBezTo>
                  <a:pt x="1948" y="106"/>
                  <a:pt x="1948" y="104"/>
                  <a:pt x="1949" y="102"/>
                </a:cubicBezTo>
                <a:cubicBezTo>
                  <a:pt x="1949" y="102"/>
                  <a:pt x="1949" y="102"/>
                  <a:pt x="1949" y="103"/>
                </a:cubicBezTo>
                <a:cubicBezTo>
                  <a:pt x="1949" y="104"/>
                  <a:pt x="1948" y="106"/>
                  <a:pt x="1948" y="108"/>
                </a:cubicBezTo>
                <a:close/>
                <a:moveTo>
                  <a:pt x="1954" y="111"/>
                </a:moveTo>
                <a:cubicBezTo>
                  <a:pt x="1954" y="103"/>
                  <a:pt x="1957" y="95"/>
                  <a:pt x="1959" y="87"/>
                </a:cubicBezTo>
                <a:cubicBezTo>
                  <a:pt x="1958" y="95"/>
                  <a:pt x="1956" y="104"/>
                  <a:pt x="1954" y="113"/>
                </a:cubicBezTo>
                <a:cubicBezTo>
                  <a:pt x="1954" y="112"/>
                  <a:pt x="1954" y="112"/>
                  <a:pt x="1954" y="111"/>
                </a:cubicBezTo>
                <a:close/>
                <a:moveTo>
                  <a:pt x="1978" y="110"/>
                </a:moveTo>
                <a:cubicBezTo>
                  <a:pt x="1978" y="109"/>
                  <a:pt x="1978" y="108"/>
                  <a:pt x="1978" y="107"/>
                </a:cubicBezTo>
                <a:cubicBezTo>
                  <a:pt x="1978" y="107"/>
                  <a:pt x="1978" y="108"/>
                  <a:pt x="1978" y="108"/>
                </a:cubicBezTo>
                <a:cubicBezTo>
                  <a:pt x="1978" y="109"/>
                  <a:pt x="1978" y="109"/>
                  <a:pt x="1978" y="110"/>
                </a:cubicBezTo>
                <a:close/>
                <a:moveTo>
                  <a:pt x="1989" y="125"/>
                </a:moveTo>
                <a:cubicBezTo>
                  <a:pt x="1989" y="123"/>
                  <a:pt x="1989" y="122"/>
                  <a:pt x="1989" y="120"/>
                </a:cubicBezTo>
                <a:cubicBezTo>
                  <a:pt x="1989" y="121"/>
                  <a:pt x="1989" y="122"/>
                  <a:pt x="1989" y="123"/>
                </a:cubicBezTo>
                <a:cubicBezTo>
                  <a:pt x="1989" y="123"/>
                  <a:pt x="1989" y="124"/>
                  <a:pt x="1989" y="125"/>
                </a:cubicBezTo>
                <a:close/>
                <a:moveTo>
                  <a:pt x="1992" y="115"/>
                </a:moveTo>
                <a:cubicBezTo>
                  <a:pt x="1991" y="117"/>
                  <a:pt x="1991" y="118"/>
                  <a:pt x="1990" y="119"/>
                </a:cubicBezTo>
                <a:cubicBezTo>
                  <a:pt x="1990" y="118"/>
                  <a:pt x="1989" y="116"/>
                  <a:pt x="1989" y="114"/>
                </a:cubicBezTo>
                <a:cubicBezTo>
                  <a:pt x="1989" y="110"/>
                  <a:pt x="1989" y="105"/>
                  <a:pt x="1989" y="100"/>
                </a:cubicBezTo>
                <a:cubicBezTo>
                  <a:pt x="1990" y="94"/>
                  <a:pt x="1993" y="89"/>
                  <a:pt x="1996" y="84"/>
                </a:cubicBezTo>
                <a:cubicBezTo>
                  <a:pt x="1995" y="93"/>
                  <a:pt x="1993" y="105"/>
                  <a:pt x="1992" y="115"/>
                </a:cubicBezTo>
                <a:close/>
                <a:moveTo>
                  <a:pt x="1999" y="90"/>
                </a:moveTo>
                <a:cubicBezTo>
                  <a:pt x="1999" y="88"/>
                  <a:pt x="1998" y="84"/>
                  <a:pt x="1998" y="80"/>
                </a:cubicBezTo>
                <a:cubicBezTo>
                  <a:pt x="1998" y="80"/>
                  <a:pt x="1998" y="80"/>
                  <a:pt x="1998" y="80"/>
                </a:cubicBezTo>
                <a:cubicBezTo>
                  <a:pt x="1999" y="81"/>
                  <a:pt x="2000" y="83"/>
                  <a:pt x="2000" y="84"/>
                </a:cubicBezTo>
                <a:cubicBezTo>
                  <a:pt x="2000" y="88"/>
                  <a:pt x="1999" y="90"/>
                  <a:pt x="1999" y="90"/>
                </a:cubicBezTo>
                <a:close/>
                <a:moveTo>
                  <a:pt x="2001" y="83"/>
                </a:moveTo>
                <a:cubicBezTo>
                  <a:pt x="2000" y="81"/>
                  <a:pt x="1999" y="80"/>
                  <a:pt x="1998" y="79"/>
                </a:cubicBezTo>
                <a:cubicBezTo>
                  <a:pt x="1999" y="78"/>
                  <a:pt x="2000" y="76"/>
                  <a:pt x="2002" y="75"/>
                </a:cubicBezTo>
                <a:cubicBezTo>
                  <a:pt x="2001" y="78"/>
                  <a:pt x="2001" y="81"/>
                  <a:pt x="2001" y="83"/>
                </a:cubicBezTo>
                <a:close/>
                <a:moveTo>
                  <a:pt x="2007" y="104"/>
                </a:moveTo>
                <a:cubicBezTo>
                  <a:pt x="2008" y="105"/>
                  <a:pt x="2008" y="107"/>
                  <a:pt x="2008" y="109"/>
                </a:cubicBezTo>
                <a:cubicBezTo>
                  <a:pt x="2008" y="111"/>
                  <a:pt x="2007" y="112"/>
                  <a:pt x="2007" y="114"/>
                </a:cubicBezTo>
                <a:cubicBezTo>
                  <a:pt x="2007" y="110"/>
                  <a:pt x="2007" y="107"/>
                  <a:pt x="2007" y="104"/>
                </a:cubicBezTo>
                <a:close/>
                <a:moveTo>
                  <a:pt x="2003" y="91"/>
                </a:moveTo>
                <a:cubicBezTo>
                  <a:pt x="2003" y="91"/>
                  <a:pt x="2003" y="91"/>
                  <a:pt x="2003" y="91"/>
                </a:cubicBezTo>
                <a:cubicBezTo>
                  <a:pt x="2003" y="91"/>
                  <a:pt x="2003" y="91"/>
                  <a:pt x="2003" y="91"/>
                </a:cubicBezTo>
                <a:close/>
                <a:moveTo>
                  <a:pt x="2003" y="124"/>
                </a:moveTo>
                <a:cubicBezTo>
                  <a:pt x="2004" y="114"/>
                  <a:pt x="2004" y="102"/>
                  <a:pt x="2003" y="91"/>
                </a:cubicBezTo>
                <a:cubicBezTo>
                  <a:pt x="2003" y="91"/>
                  <a:pt x="2003" y="91"/>
                  <a:pt x="2003" y="91"/>
                </a:cubicBezTo>
                <a:cubicBezTo>
                  <a:pt x="2005" y="94"/>
                  <a:pt x="2006" y="98"/>
                  <a:pt x="2007" y="101"/>
                </a:cubicBezTo>
                <a:cubicBezTo>
                  <a:pt x="2005" y="120"/>
                  <a:pt x="2005" y="120"/>
                  <a:pt x="2005" y="120"/>
                </a:cubicBezTo>
                <a:cubicBezTo>
                  <a:pt x="2004" y="121"/>
                  <a:pt x="2004" y="122"/>
                  <a:pt x="2003" y="124"/>
                </a:cubicBezTo>
                <a:close/>
                <a:moveTo>
                  <a:pt x="2006" y="136"/>
                </a:moveTo>
                <a:cubicBezTo>
                  <a:pt x="2006" y="134"/>
                  <a:pt x="2006" y="133"/>
                  <a:pt x="2006" y="131"/>
                </a:cubicBezTo>
                <a:cubicBezTo>
                  <a:pt x="2007" y="126"/>
                  <a:pt x="2008" y="121"/>
                  <a:pt x="2009" y="116"/>
                </a:cubicBezTo>
                <a:cubicBezTo>
                  <a:pt x="2010" y="118"/>
                  <a:pt x="2010" y="121"/>
                  <a:pt x="2010" y="123"/>
                </a:cubicBezTo>
                <a:cubicBezTo>
                  <a:pt x="2010" y="124"/>
                  <a:pt x="2010" y="124"/>
                  <a:pt x="2010" y="124"/>
                </a:cubicBezTo>
                <a:cubicBezTo>
                  <a:pt x="2009" y="128"/>
                  <a:pt x="2007" y="132"/>
                  <a:pt x="2006" y="136"/>
                </a:cubicBezTo>
                <a:close/>
                <a:moveTo>
                  <a:pt x="2010" y="141"/>
                </a:moveTo>
                <a:cubicBezTo>
                  <a:pt x="2010" y="141"/>
                  <a:pt x="2010" y="141"/>
                  <a:pt x="2010" y="141"/>
                </a:cubicBezTo>
                <a:cubicBezTo>
                  <a:pt x="2011" y="139"/>
                  <a:pt x="2011" y="137"/>
                  <a:pt x="2012" y="135"/>
                </a:cubicBezTo>
                <a:cubicBezTo>
                  <a:pt x="2012" y="135"/>
                  <a:pt x="2012" y="135"/>
                  <a:pt x="2012" y="135"/>
                </a:cubicBezTo>
                <a:cubicBezTo>
                  <a:pt x="2012" y="137"/>
                  <a:pt x="2011" y="139"/>
                  <a:pt x="2010" y="141"/>
                </a:cubicBezTo>
                <a:close/>
                <a:moveTo>
                  <a:pt x="2017" y="119"/>
                </a:moveTo>
                <a:cubicBezTo>
                  <a:pt x="2016" y="119"/>
                  <a:pt x="2016" y="118"/>
                  <a:pt x="2016" y="118"/>
                </a:cubicBezTo>
                <a:cubicBezTo>
                  <a:pt x="2016" y="116"/>
                  <a:pt x="2017" y="115"/>
                  <a:pt x="2017" y="113"/>
                </a:cubicBezTo>
                <a:cubicBezTo>
                  <a:pt x="2017" y="112"/>
                  <a:pt x="2017" y="112"/>
                  <a:pt x="2017" y="111"/>
                </a:cubicBezTo>
                <a:cubicBezTo>
                  <a:pt x="2018" y="112"/>
                  <a:pt x="2018" y="113"/>
                  <a:pt x="2018" y="115"/>
                </a:cubicBezTo>
                <a:cubicBezTo>
                  <a:pt x="2018" y="116"/>
                  <a:pt x="2017" y="118"/>
                  <a:pt x="2017" y="119"/>
                </a:cubicBezTo>
                <a:close/>
                <a:moveTo>
                  <a:pt x="2024" y="136"/>
                </a:moveTo>
                <a:cubicBezTo>
                  <a:pt x="2023" y="135"/>
                  <a:pt x="2023" y="134"/>
                  <a:pt x="2022" y="133"/>
                </a:cubicBezTo>
                <a:cubicBezTo>
                  <a:pt x="2022" y="132"/>
                  <a:pt x="2022" y="132"/>
                  <a:pt x="2022" y="131"/>
                </a:cubicBezTo>
                <a:cubicBezTo>
                  <a:pt x="2023" y="133"/>
                  <a:pt x="2023" y="134"/>
                  <a:pt x="2024" y="136"/>
                </a:cubicBezTo>
                <a:cubicBezTo>
                  <a:pt x="2024" y="136"/>
                  <a:pt x="2024" y="136"/>
                  <a:pt x="2024" y="136"/>
                </a:cubicBezTo>
                <a:close/>
                <a:moveTo>
                  <a:pt x="2038" y="118"/>
                </a:moveTo>
                <a:cubicBezTo>
                  <a:pt x="2038" y="118"/>
                  <a:pt x="2038" y="117"/>
                  <a:pt x="2038" y="117"/>
                </a:cubicBezTo>
                <a:cubicBezTo>
                  <a:pt x="2038" y="117"/>
                  <a:pt x="2038" y="117"/>
                  <a:pt x="2038" y="117"/>
                </a:cubicBezTo>
                <a:cubicBezTo>
                  <a:pt x="2038" y="118"/>
                  <a:pt x="2038" y="118"/>
                  <a:pt x="2038" y="118"/>
                </a:cubicBezTo>
                <a:close/>
                <a:moveTo>
                  <a:pt x="2044" y="105"/>
                </a:moveTo>
                <a:cubicBezTo>
                  <a:pt x="2043" y="106"/>
                  <a:pt x="2042" y="107"/>
                  <a:pt x="2042" y="109"/>
                </a:cubicBezTo>
                <a:cubicBezTo>
                  <a:pt x="2041" y="107"/>
                  <a:pt x="2041" y="106"/>
                  <a:pt x="2041" y="104"/>
                </a:cubicBezTo>
                <a:cubicBezTo>
                  <a:pt x="2042" y="101"/>
                  <a:pt x="2044" y="98"/>
                  <a:pt x="2045" y="94"/>
                </a:cubicBezTo>
                <a:cubicBezTo>
                  <a:pt x="2044" y="98"/>
                  <a:pt x="2044" y="101"/>
                  <a:pt x="2044" y="105"/>
                </a:cubicBezTo>
                <a:close/>
                <a:moveTo>
                  <a:pt x="2049" y="138"/>
                </a:moveTo>
                <a:cubicBezTo>
                  <a:pt x="2049" y="137"/>
                  <a:pt x="2049" y="136"/>
                  <a:pt x="2048" y="135"/>
                </a:cubicBezTo>
                <a:cubicBezTo>
                  <a:pt x="2048" y="133"/>
                  <a:pt x="2048" y="131"/>
                  <a:pt x="2048" y="129"/>
                </a:cubicBezTo>
                <a:cubicBezTo>
                  <a:pt x="2049" y="131"/>
                  <a:pt x="2049" y="133"/>
                  <a:pt x="2050" y="134"/>
                </a:cubicBezTo>
                <a:cubicBezTo>
                  <a:pt x="2050" y="135"/>
                  <a:pt x="2050" y="137"/>
                  <a:pt x="2049" y="138"/>
                </a:cubicBezTo>
                <a:close/>
                <a:moveTo>
                  <a:pt x="2051" y="123"/>
                </a:moveTo>
                <a:cubicBezTo>
                  <a:pt x="2050" y="121"/>
                  <a:pt x="2049" y="118"/>
                  <a:pt x="2049" y="116"/>
                </a:cubicBezTo>
                <a:cubicBezTo>
                  <a:pt x="2050" y="112"/>
                  <a:pt x="2051" y="107"/>
                  <a:pt x="2052" y="103"/>
                </a:cubicBezTo>
                <a:cubicBezTo>
                  <a:pt x="2052" y="110"/>
                  <a:pt x="2051" y="117"/>
                  <a:pt x="2051" y="123"/>
                </a:cubicBezTo>
                <a:close/>
                <a:moveTo>
                  <a:pt x="2056" y="69"/>
                </a:moveTo>
                <a:cubicBezTo>
                  <a:pt x="2058" y="72"/>
                  <a:pt x="2060" y="75"/>
                  <a:pt x="2061" y="79"/>
                </a:cubicBezTo>
                <a:cubicBezTo>
                  <a:pt x="2061" y="79"/>
                  <a:pt x="2061" y="79"/>
                  <a:pt x="2061" y="79"/>
                </a:cubicBezTo>
                <a:cubicBezTo>
                  <a:pt x="2059" y="76"/>
                  <a:pt x="2058" y="72"/>
                  <a:pt x="2056" y="69"/>
                </a:cubicBezTo>
                <a:cubicBezTo>
                  <a:pt x="2056" y="69"/>
                  <a:pt x="2056" y="69"/>
                  <a:pt x="2056" y="69"/>
                </a:cubicBezTo>
                <a:close/>
                <a:moveTo>
                  <a:pt x="2056" y="74"/>
                </a:moveTo>
                <a:cubicBezTo>
                  <a:pt x="2057" y="76"/>
                  <a:pt x="2058" y="79"/>
                  <a:pt x="2059" y="81"/>
                </a:cubicBezTo>
                <a:cubicBezTo>
                  <a:pt x="2058" y="82"/>
                  <a:pt x="2057" y="83"/>
                  <a:pt x="2056" y="85"/>
                </a:cubicBezTo>
                <a:cubicBezTo>
                  <a:pt x="2056" y="81"/>
                  <a:pt x="2056" y="77"/>
                  <a:pt x="2056" y="74"/>
                </a:cubicBezTo>
                <a:close/>
                <a:moveTo>
                  <a:pt x="2057" y="120"/>
                </a:moveTo>
                <a:cubicBezTo>
                  <a:pt x="2057" y="115"/>
                  <a:pt x="2057" y="111"/>
                  <a:pt x="2057" y="106"/>
                </a:cubicBezTo>
                <a:cubicBezTo>
                  <a:pt x="2058" y="109"/>
                  <a:pt x="2058" y="112"/>
                  <a:pt x="2059" y="114"/>
                </a:cubicBezTo>
                <a:cubicBezTo>
                  <a:pt x="2058" y="116"/>
                  <a:pt x="2058" y="118"/>
                  <a:pt x="2057" y="120"/>
                </a:cubicBezTo>
                <a:close/>
                <a:moveTo>
                  <a:pt x="2060" y="109"/>
                </a:moveTo>
                <a:cubicBezTo>
                  <a:pt x="2059" y="107"/>
                  <a:pt x="2058" y="104"/>
                  <a:pt x="2057" y="102"/>
                </a:cubicBezTo>
                <a:cubicBezTo>
                  <a:pt x="2057" y="99"/>
                  <a:pt x="2057" y="97"/>
                  <a:pt x="2057" y="94"/>
                </a:cubicBezTo>
                <a:cubicBezTo>
                  <a:pt x="2058" y="98"/>
                  <a:pt x="2059" y="102"/>
                  <a:pt x="2061" y="107"/>
                </a:cubicBezTo>
                <a:cubicBezTo>
                  <a:pt x="2061" y="108"/>
                  <a:pt x="2060" y="108"/>
                  <a:pt x="2060" y="109"/>
                </a:cubicBezTo>
                <a:close/>
                <a:moveTo>
                  <a:pt x="2064" y="96"/>
                </a:moveTo>
                <a:cubicBezTo>
                  <a:pt x="2063" y="98"/>
                  <a:pt x="2062" y="101"/>
                  <a:pt x="2062" y="104"/>
                </a:cubicBezTo>
                <a:cubicBezTo>
                  <a:pt x="2060" y="100"/>
                  <a:pt x="2058" y="96"/>
                  <a:pt x="2057" y="92"/>
                </a:cubicBezTo>
                <a:cubicBezTo>
                  <a:pt x="2057" y="92"/>
                  <a:pt x="2057" y="92"/>
                  <a:pt x="2057" y="92"/>
                </a:cubicBezTo>
                <a:cubicBezTo>
                  <a:pt x="2058" y="89"/>
                  <a:pt x="2059" y="86"/>
                  <a:pt x="2061" y="84"/>
                </a:cubicBezTo>
                <a:cubicBezTo>
                  <a:pt x="2062" y="87"/>
                  <a:pt x="2063" y="90"/>
                  <a:pt x="2064" y="93"/>
                </a:cubicBezTo>
                <a:cubicBezTo>
                  <a:pt x="2064" y="94"/>
                  <a:pt x="2064" y="95"/>
                  <a:pt x="2064" y="96"/>
                </a:cubicBezTo>
                <a:close/>
                <a:moveTo>
                  <a:pt x="2065" y="90"/>
                </a:moveTo>
                <a:cubicBezTo>
                  <a:pt x="2064" y="87"/>
                  <a:pt x="2063" y="84"/>
                  <a:pt x="2062" y="82"/>
                </a:cubicBezTo>
                <a:cubicBezTo>
                  <a:pt x="2062" y="81"/>
                  <a:pt x="2062" y="81"/>
                  <a:pt x="2062" y="81"/>
                </a:cubicBezTo>
                <a:cubicBezTo>
                  <a:pt x="2063" y="83"/>
                  <a:pt x="2064" y="86"/>
                  <a:pt x="2065" y="89"/>
                </a:cubicBezTo>
                <a:cubicBezTo>
                  <a:pt x="2065" y="89"/>
                  <a:pt x="2065" y="89"/>
                  <a:pt x="2065" y="90"/>
                </a:cubicBezTo>
                <a:close/>
                <a:moveTo>
                  <a:pt x="2063" y="79"/>
                </a:moveTo>
                <a:cubicBezTo>
                  <a:pt x="2064" y="78"/>
                  <a:pt x="2065" y="77"/>
                  <a:pt x="2065" y="77"/>
                </a:cubicBezTo>
                <a:cubicBezTo>
                  <a:pt x="2066" y="78"/>
                  <a:pt x="2066" y="79"/>
                  <a:pt x="2067" y="80"/>
                </a:cubicBezTo>
                <a:cubicBezTo>
                  <a:pt x="2067" y="82"/>
                  <a:pt x="2066" y="84"/>
                  <a:pt x="2066" y="85"/>
                </a:cubicBezTo>
                <a:cubicBezTo>
                  <a:pt x="2065" y="83"/>
                  <a:pt x="2064" y="81"/>
                  <a:pt x="2063" y="79"/>
                </a:cubicBezTo>
                <a:close/>
                <a:moveTo>
                  <a:pt x="2066" y="116"/>
                </a:moveTo>
                <a:cubicBezTo>
                  <a:pt x="2066" y="111"/>
                  <a:pt x="2067" y="106"/>
                  <a:pt x="2067" y="102"/>
                </a:cubicBezTo>
                <a:cubicBezTo>
                  <a:pt x="2068" y="105"/>
                  <a:pt x="2069" y="108"/>
                  <a:pt x="2070" y="111"/>
                </a:cubicBezTo>
                <a:cubicBezTo>
                  <a:pt x="2069" y="113"/>
                  <a:pt x="2068" y="116"/>
                  <a:pt x="2067" y="118"/>
                </a:cubicBezTo>
                <a:cubicBezTo>
                  <a:pt x="2067" y="117"/>
                  <a:pt x="2066" y="117"/>
                  <a:pt x="2066" y="116"/>
                </a:cubicBezTo>
                <a:close/>
                <a:moveTo>
                  <a:pt x="2071" y="130"/>
                </a:moveTo>
                <a:cubicBezTo>
                  <a:pt x="2070" y="128"/>
                  <a:pt x="2070" y="127"/>
                  <a:pt x="2069" y="125"/>
                </a:cubicBezTo>
                <a:cubicBezTo>
                  <a:pt x="2070" y="123"/>
                  <a:pt x="2070" y="122"/>
                  <a:pt x="2071" y="120"/>
                </a:cubicBezTo>
                <a:cubicBezTo>
                  <a:pt x="2071" y="122"/>
                  <a:pt x="2071" y="124"/>
                  <a:pt x="2071" y="127"/>
                </a:cubicBezTo>
                <a:cubicBezTo>
                  <a:pt x="2071" y="128"/>
                  <a:pt x="2071" y="129"/>
                  <a:pt x="2071" y="130"/>
                </a:cubicBezTo>
                <a:close/>
                <a:moveTo>
                  <a:pt x="2073" y="105"/>
                </a:moveTo>
                <a:cubicBezTo>
                  <a:pt x="2071" y="100"/>
                  <a:pt x="2070" y="95"/>
                  <a:pt x="2068" y="91"/>
                </a:cubicBezTo>
                <a:cubicBezTo>
                  <a:pt x="2068" y="89"/>
                  <a:pt x="2068" y="87"/>
                  <a:pt x="2069" y="85"/>
                </a:cubicBezTo>
                <a:cubicBezTo>
                  <a:pt x="2071" y="91"/>
                  <a:pt x="2072" y="97"/>
                  <a:pt x="2074" y="103"/>
                </a:cubicBezTo>
                <a:cubicBezTo>
                  <a:pt x="2073" y="104"/>
                  <a:pt x="2073" y="105"/>
                  <a:pt x="2073" y="105"/>
                </a:cubicBezTo>
                <a:close/>
                <a:moveTo>
                  <a:pt x="2074" y="111"/>
                </a:moveTo>
                <a:cubicBezTo>
                  <a:pt x="2074" y="110"/>
                  <a:pt x="2074" y="110"/>
                  <a:pt x="2074" y="109"/>
                </a:cubicBezTo>
                <a:cubicBezTo>
                  <a:pt x="2074" y="109"/>
                  <a:pt x="2074" y="108"/>
                  <a:pt x="2075" y="107"/>
                </a:cubicBezTo>
                <a:cubicBezTo>
                  <a:pt x="2075" y="108"/>
                  <a:pt x="2075" y="109"/>
                  <a:pt x="2075" y="109"/>
                </a:cubicBezTo>
                <a:cubicBezTo>
                  <a:pt x="2075" y="110"/>
                  <a:pt x="2075" y="110"/>
                  <a:pt x="2074" y="111"/>
                </a:cubicBezTo>
                <a:close/>
                <a:moveTo>
                  <a:pt x="2085" y="94"/>
                </a:moveTo>
                <a:cubicBezTo>
                  <a:pt x="2085" y="95"/>
                  <a:pt x="2085" y="95"/>
                  <a:pt x="2086" y="96"/>
                </a:cubicBezTo>
                <a:cubicBezTo>
                  <a:pt x="2085" y="97"/>
                  <a:pt x="2085" y="97"/>
                  <a:pt x="2085" y="98"/>
                </a:cubicBezTo>
                <a:cubicBezTo>
                  <a:pt x="2085" y="96"/>
                  <a:pt x="2085" y="95"/>
                  <a:pt x="2085" y="94"/>
                </a:cubicBezTo>
                <a:close/>
                <a:moveTo>
                  <a:pt x="2087" y="109"/>
                </a:moveTo>
                <a:cubicBezTo>
                  <a:pt x="2086" y="106"/>
                  <a:pt x="2086" y="104"/>
                  <a:pt x="2085" y="102"/>
                </a:cubicBezTo>
                <a:cubicBezTo>
                  <a:pt x="2085" y="101"/>
                  <a:pt x="2085" y="99"/>
                  <a:pt x="2085" y="98"/>
                </a:cubicBezTo>
                <a:cubicBezTo>
                  <a:pt x="2085" y="98"/>
                  <a:pt x="2086" y="97"/>
                  <a:pt x="2086" y="97"/>
                </a:cubicBezTo>
                <a:cubicBezTo>
                  <a:pt x="2086" y="98"/>
                  <a:pt x="2087" y="100"/>
                  <a:pt x="2087" y="102"/>
                </a:cubicBezTo>
                <a:cubicBezTo>
                  <a:pt x="2087" y="104"/>
                  <a:pt x="2087" y="107"/>
                  <a:pt x="2087" y="109"/>
                </a:cubicBezTo>
                <a:close/>
                <a:moveTo>
                  <a:pt x="2089" y="84"/>
                </a:moveTo>
                <a:cubicBezTo>
                  <a:pt x="2089" y="89"/>
                  <a:pt x="2088" y="94"/>
                  <a:pt x="2088" y="98"/>
                </a:cubicBezTo>
                <a:cubicBezTo>
                  <a:pt x="2087" y="97"/>
                  <a:pt x="2087" y="96"/>
                  <a:pt x="2086" y="95"/>
                </a:cubicBezTo>
                <a:cubicBezTo>
                  <a:pt x="2087" y="94"/>
                  <a:pt x="2088" y="92"/>
                  <a:pt x="2088" y="91"/>
                </a:cubicBezTo>
                <a:cubicBezTo>
                  <a:pt x="2088" y="92"/>
                  <a:pt x="2087" y="94"/>
                  <a:pt x="2086" y="95"/>
                </a:cubicBezTo>
                <a:cubicBezTo>
                  <a:pt x="2086" y="94"/>
                  <a:pt x="2085" y="93"/>
                  <a:pt x="2085" y="92"/>
                </a:cubicBezTo>
                <a:cubicBezTo>
                  <a:pt x="2085" y="90"/>
                  <a:pt x="2085" y="88"/>
                  <a:pt x="2085" y="85"/>
                </a:cubicBezTo>
                <a:cubicBezTo>
                  <a:pt x="2085" y="85"/>
                  <a:pt x="2085" y="85"/>
                  <a:pt x="2085" y="85"/>
                </a:cubicBezTo>
                <a:cubicBezTo>
                  <a:pt x="2085" y="85"/>
                  <a:pt x="2085" y="85"/>
                  <a:pt x="2085" y="85"/>
                </a:cubicBezTo>
                <a:cubicBezTo>
                  <a:pt x="2084" y="75"/>
                  <a:pt x="2084" y="65"/>
                  <a:pt x="2084" y="56"/>
                </a:cubicBezTo>
                <a:cubicBezTo>
                  <a:pt x="2087" y="58"/>
                  <a:pt x="2089" y="61"/>
                  <a:pt x="2092" y="63"/>
                </a:cubicBezTo>
                <a:cubicBezTo>
                  <a:pt x="2091" y="69"/>
                  <a:pt x="2090" y="76"/>
                  <a:pt x="2089" y="84"/>
                </a:cubicBezTo>
                <a:cubicBezTo>
                  <a:pt x="2089" y="82"/>
                  <a:pt x="2088" y="81"/>
                  <a:pt x="2088" y="79"/>
                </a:cubicBezTo>
                <a:cubicBezTo>
                  <a:pt x="2088" y="81"/>
                  <a:pt x="2089" y="83"/>
                  <a:pt x="2089" y="84"/>
                </a:cubicBezTo>
                <a:close/>
                <a:moveTo>
                  <a:pt x="2090" y="139"/>
                </a:moveTo>
                <a:cubicBezTo>
                  <a:pt x="2090" y="134"/>
                  <a:pt x="2090" y="128"/>
                  <a:pt x="2090" y="121"/>
                </a:cubicBezTo>
                <a:cubicBezTo>
                  <a:pt x="2090" y="125"/>
                  <a:pt x="2090" y="129"/>
                  <a:pt x="2091" y="133"/>
                </a:cubicBezTo>
                <a:cubicBezTo>
                  <a:pt x="2091" y="135"/>
                  <a:pt x="2091" y="137"/>
                  <a:pt x="2090" y="139"/>
                </a:cubicBezTo>
                <a:close/>
                <a:moveTo>
                  <a:pt x="2090" y="104"/>
                </a:moveTo>
                <a:cubicBezTo>
                  <a:pt x="2090" y="102"/>
                  <a:pt x="2090" y="99"/>
                  <a:pt x="2091" y="96"/>
                </a:cubicBezTo>
                <a:cubicBezTo>
                  <a:pt x="2091" y="100"/>
                  <a:pt x="2091" y="104"/>
                  <a:pt x="2091" y="107"/>
                </a:cubicBezTo>
                <a:cubicBezTo>
                  <a:pt x="2091" y="106"/>
                  <a:pt x="2091" y="105"/>
                  <a:pt x="2090" y="104"/>
                </a:cubicBezTo>
                <a:close/>
                <a:moveTo>
                  <a:pt x="2102" y="85"/>
                </a:moveTo>
                <a:cubicBezTo>
                  <a:pt x="2101" y="90"/>
                  <a:pt x="2100" y="96"/>
                  <a:pt x="2099" y="103"/>
                </a:cubicBezTo>
                <a:cubicBezTo>
                  <a:pt x="2099" y="101"/>
                  <a:pt x="2099" y="100"/>
                  <a:pt x="2098" y="99"/>
                </a:cubicBezTo>
                <a:cubicBezTo>
                  <a:pt x="2098" y="96"/>
                  <a:pt x="2097" y="93"/>
                  <a:pt x="2096" y="90"/>
                </a:cubicBezTo>
                <a:cubicBezTo>
                  <a:pt x="2097" y="93"/>
                  <a:pt x="2097" y="96"/>
                  <a:pt x="2097" y="99"/>
                </a:cubicBezTo>
                <a:cubicBezTo>
                  <a:pt x="2097" y="104"/>
                  <a:pt x="2096" y="112"/>
                  <a:pt x="2096" y="120"/>
                </a:cubicBezTo>
                <a:cubicBezTo>
                  <a:pt x="2095" y="110"/>
                  <a:pt x="2093" y="100"/>
                  <a:pt x="2091" y="91"/>
                </a:cubicBezTo>
                <a:cubicBezTo>
                  <a:pt x="2092" y="81"/>
                  <a:pt x="2093" y="72"/>
                  <a:pt x="2093" y="65"/>
                </a:cubicBezTo>
                <a:cubicBezTo>
                  <a:pt x="2097" y="69"/>
                  <a:pt x="2100" y="74"/>
                  <a:pt x="2102" y="79"/>
                </a:cubicBezTo>
                <a:cubicBezTo>
                  <a:pt x="2102" y="81"/>
                  <a:pt x="2102" y="83"/>
                  <a:pt x="2102" y="85"/>
                </a:cubicBezTo>
                <a:close/>
                <a:moveTo>
                  <a:pt x="2102" y="75"/>
                </a:moveTo>
                <a:cubicBezTo>
                  <a:pt x="2102" y="75"/>
                  <a:pt x="2102" y="75"/>
                  <a:pt x="2102" y="75"/>
                </a:cubicBezTo>
                <a:cubicBezTo>
                  <a:pt x="2102" y="73"/>
                  <a:pt x="2102" y="72"/>
                  <a:pt x="2101" y="70"/>
                </a:cubicBezTo>
                <a:cubicBezTo>
                  <a:pt x="2101" y="70"/>
                  <a:pt x="2102" y="72"/>
                  <a:pt x="2102" y="75"/>
                </a:cubicBezTo>
                <a:cubicBezTo>
                  <a:pt x="2099" y="71"/>
                  <a:pt x="2097" y="67"/>
                  <a:pt x="2093" y="64"/>
                </a:cubicBezTo>
                <a:cubicBezTo>
                  <a:pt x="2094" y="60"/>
                  <a:pt x="2094" y="57"/>
                  <a:pt x="2095" y="54"/>
                </a:cubicBezTo>
                <a:cubicBezTo>
                  <a:pt x="2098" y="58"/>
                  <a:pt x="2101" y="62"/>
                  <a:pt x="2103" y="65"/>
                </a:cubicBezTo>
                <a:cubicBezTo>
                  <a:pt x="2103" y="68"/>
                  <a:pt x="2102" y="71"/>
                  <a:pt x="2102" y="75"/>
                </a:cubicBezTo>
                <a:close/>
                <a:moveTo>
                  <a:pt x="2106" y="117"/>
                </a:moveTo>
                <a:cubicBezTo>
                  <a:pt x="2105" y="120"/>
                  <a:pt x="2104" y="122"/>
                  <a:pt x="2104" y="125"/>
                </a:cubicBezTo>
                <a:cubicBezTo>
                  <a:pt x="2104" y="124"/>
                  <a:pt x="2104" y="123"/>
                  <a:pt x="2104" y="122"/>
                </a:cubicBezTo>
                <a:cubicBezTo>
                  <a:pt x="2104" y="110"/>
                  <a:pt x="2104" y="98"/>
                  <a:pt x="2105" y="87"/>
                </a:cubicBezTo>
                <a:cubicBezTo>
                  <a:pt x="2106" y="92"/>
                  <a:pt x="2107" y="98"/>
                  <a:pt x="2108" y="103"/>
                </a:cubicBezTo>
                <a:cubicBezTo>
                  <a:pt x="2107" y="108"/>
                  <a:pt x="2106" y="112"/>
                  <a:pt x="2106" y="117"/>
                </a:cubicBezTo>
                <a:close/>
                <a:moveTo>
                  <a:pt x="2109" y="89"/>
                </a:moveTo>
                <a:cubicBezTo>
                  <a:pt x="2108" y="86"/>
                  <a:pt x="2106" y="83"/>
                  <a:pt x="2105" y="80"/>
                </a:cubicBezTo>
                <a:cubicBezTo>
                  <a:pt x="2105" y="76"/>
                  <a:pt x="2105" y="72"/>
                  <a:pt x="2105" y="68"/>
                </a:cubicBezTo>
                <a:cubicBezTo>
                  <a:pt x="2107" y="71"/>
                  <a:pt x="2109" y="74"/>
                  <a:pt x="2111" y="78"/>
                </a:cubicBezTo>
                <a:cubicBezTo>
                  <a:pt x="2110" y="81"/>
                  <a:pt x="2110" y="85"/>
                  <a:pt x="2109" y="89"/>
                </a:cubicBezTo>
                <a:close/>
                <a:moveTo>
                  <a:pt x="2114" y="96"/>
                </a:moveTo>
                <a:cubicBezTo>
                  <a:pt x="2114" y="97"/>
                  <a:pt x="2113" y="98"/>
                  <a:pt x="2113" y="99"/>
                </a:cubicBezTo>
                <a:cubicBezTo>
                  <a:pt x="2112" y="98"/>
                  <a:pt x="2112" y="97"/>
                  <a:pt x="2112" y="96"/>
                </a:cubicBezTo>
                <a:cubicBezTo>
                  <a:pt x="2112" y="91"/>
                  <a:pt x="2112" y="86"/>
                  <a:pt x="2112" y="80"/>
                </a:cubicBezTo>
                <a:cubicBezTo>
                  <a:pt x="2113" y="83"/>
                  <a:pt x="2114" y="86"/>
                  <a:pt x="2115" y="88"/>
                </a:cubicBezTo>
                <a:cubicBezTo>
                  <a:pt x="2115" y="91"/>
                  <a:pt x="2115" y="93"/>
                  <a:pt x="2114" y="96"/>
                </a:cubicBezTo>
                <a:close/>
                <a:moveTo>
                  <a:pt x="2136" y="105"/>
                </a:moveTo>
                <a:cubicBezTo>
                  <a:pt x="2135" y="103"/>
                  <a:pt x="2135" y="102"/>
                  <a:pt x="2134" y="101"/>
                </a:cubicBezTo>
                <a:cubicBezTo>
                  <a:pt x="2136" y="96"/>
                  <a:pt x="2137" y="92"/>
                  <a:pt x="2138" y="89"/>
                </a:cubicBezTo>
                <a:cubicBezTo>
                  <a:pt x="2138" y="89"/>
                  <a:pt x="2139" y="89"/>
                  <a:pt x="2139" y="90"/>
                </a:cubicBezTo>
                <a:cubicBezTo>
                  <a:pt x="2138" y="95"/>
                  <a:pt x="2137" y="100"/>
                  <a:pt x="2136" y="105"/>
                </a:cubicBezTo>
                <a:close/>
                <a:moveTo>
                  <a:pt x="2152" y="81"/>
                </a:moveTo>
                <a:cubicBezTo>
                  <a:pt x="2152" y="81"/>
                  <a:pt x="2153" y="81"/>
                  <a:pt x="2153" y="81"/>
                </a:cubicBezTo>
                <a:cubicBezTo>
                  <a:pt x="2152" y="81"/>
                  <a:pt x="2152" y="81"/>
                  <a:pt x="2152" y="81"/>
                </a:cubicBezTo>
                <a:cubicBezTo>
                  <a:pt x="2152" y="81"/>
                  <a:pt x="2152" y="81"/>
                  <a:pt x="2152" y="81"/>
                </a:cubicBezTo>
                <a:close/>
                <a:moveTo>
                  <a:pt x="2152" y="88"/>
                </a:moveTo>
                <a:cubicBezTo>
                  <a:pt x="2152" y="89"/>
                  <a:pt x="2152" y="89"/>
                  <a:pt x="2152" y="89"/>
                </a:cubicBezTo>
                <a:cubicBezTo>
                  <a:pt x="2152" y="90"/>
                  <a:pt x="2152" y="91"/>
                  <a:pt x="2152" y="91"/>
                </a:cubicBezTo>
                <a:cubicBezTo>
                  <a:pt x="2152" y="90"/>
                  <a:pt x="2152" y="89"/>
                  <a:pt x="2152" y="88"/>
                </a:cubicBezTo>
                <a:close/>
                <a:moveTo>
                  <a:pt x="2143" y="122"/>
                </a:moveTo>
                <a:cubicBezTo>
                  <a:pt x="2143" y="122"/>
                  <a:pt x="2143" y="123"/>
                  <a:pt x="2143" y="123"/>
                </a:cubicBezTo>
                <a:cubicBezTo>
                  <a:pt x="2143" y="123"/>
                  <a:pt x="2143" y="123"/>
                  <a:pt x="2143" y="123"/>
                </a:cubicBezTo>
                <a:cubicBezTo>
                  <a:pt x="2143" y="123"/>
                  <a:pt x="2143" y="122"/>
                  <a:pt x="2143" y="122"/>
                </a:cubicBezTo>
                <a:cubicBezTo>
                  <a:pt x="2143" y="120"/>
                  <a:pt x="2144" y="118"/>
                  <a:pt x="2144" y="115"/>
                </a:cubicBezTo>
                <a:cubicBezTo>
                  <a:pt x="2144" y="115"/>
                  <a:pt x="2144" y="115"/>
                  <a:pt x="2144" y="115"/>
                </a:cubicBezTo>
                <a:cubicBezTo>
                  <a:pt x="2144" y="116"/>
                  <a:pt x="2144" y="117"/>
                  <a:pt x="2144" y="118"/>
                </a:cubicBezTo>
                <a:cubicBezTo>
                  <a:pt x="2144" y="119"/>
                  <a:pt x="2143" y="121"/>
                  <a:pt x="2143" y="122"/>
                </a:cubicBezTo>
                <a:close/>
                <a:moveTo>
                  <a:pt x="2145" y="70"/>
                </a:moveTo>
                <a:cubicBezTo>
                  <a:pt x="2148" y="73"/>
                  <a:pt x="2150" y="76"/>
                  <a:pt x="2151" y="79"/>
                </a:cubicBezTo>
                <a:cubicBezTo>
                  <a:pt x="2151" y="81"/>
                  <a:pt x="2151" y="82"/>
                  <a:pt x="2150" y="84"/>
                </a:cubicBezTo>
                <a:cubicBezTo>
                  <a:pt x="2150" y="84"/>
                  <a:pt x="2150" y="84"/>
                  <a:pt x="2150" y="84"/>
                </a:cubicBezTo>
                <a:cubicBezTo>
                  <a:pt x="2150" y="82"/>
                  <a:pt x="2149" y="81"/>
                  <a:pt x="2148" y="79"/>
                </a:cubicBezTo>
                <a:cubicBezTo>
                  <a:pt x="2149" y="81"/>
                  <a:pt x="2149" y="83"/>
                  <a:pt x="2150" y="84"/>
                </a:cubicBezTo>
                <a:cubicBezTo>
                  <a:pt x="2149" y="87"/>
                  <a:pt x="2147" y="90"/>
                  <a:pt x="2145" y="93"/>
                </a:cubicBezTo>
                <a:cubicBezTo>
                  <a:pt x="2146" y="85"/>
                  <a:pt x="2146" y="77"/>
                  <a:pt x="2145" y="70"/>
                </a:cubicBezTo>
                <a:close/>
                <a:moveTo>
                  <a:pt x="2148" y="98"/>
                </a:moveTo>
                <a:cubicBezTo>
                  <a:pt x="2148" y="98"/>
                  <a:pt x="2148" y="97"/>
                  <a:pt x="2147" y="96"/>
                </a:cubicBezTo>
                <a:cubicBezTo>
                  <a:pt x="2148" y="97"/>
                  <a:pt x="2148" y="98"/>
                  <a:pt x="2148" y="98"/>
                </a:cubicBezTo>
                <a:cubicBezTo>
                  <a:pt x="2148" y="99"/>
                  <a:pt x="2148" y="100"/>
                  <a:pt x="2147" y="100"/>
                </a:cubicBezTo>
                <a:cubicBezTo>
                  <a:pt x="2147" y="99"/>
                  <a:pt x="2147" y="98"/>
                  <a:pt x="2146" y="97"/>
                </a:cubicBezTo>
                <a:cubicBezTo>
                  <a:pt x="2147" y="95"/>
                  <a:pt x="2148" y="93"/>
                  <a:pt x="2149" y="90"/>
                </a:cubicBezTo>
                <a:cubicBezTo>
                  <a:pt x="2149" y="93"/>
                  <a:pt x="2148" y="96"/>
                  <a:pt x="2148" y="98"/>
                </a:cubicBezTo>
                <a:close/>
                <a:moveTo>
                  <a:pt x="2155" y="100"/>
                </a:moveTo>
                <a:cubicBezTo>
                  <a:pt x="2153" y="104"/>
                  <a:pt x="2152" y="107"/>
                  <a:pt x="2150" y="110"/>
                </a:cubicBezTo>
                <a:cubicBezTo>
                  <a:pt x="2150" y="110"/>
                  <a:pt x="2150" y="109"/>
                  <a:pt x="2150" y="109"/>
                </a:cubicBezTo>
                <a:cubicBezTo>
                  <a:pt x="2150" y="106"/>
                  <a:pt x="2151" y="102"/>
                  <a:pt x="2151" y="99"/>
                </a:cubicBezTo>
                <a:cubicBezTo>
                  <a:pt x="2152" y="95"/>
                  <a:pt x="2152" y="92"/>
                  <a:pt x="2152" y="90"/>
                </a:cubicBezTo>
                <a:cubicBezTo>
                  <a:pt x="2153" y="93"/>
                  <a:pt x="2154" y="96"/>
                  <a:pt x="2155" y="100"/>
                </a:cubicBezTo>
                <a:cubicBezTo>
                  <a:pt x="2155" y="100"/>
                  <a:pt x="2155" y="100"/>
                  <a:pt x="2155" y="100"/>
                </a:cubicBezTo>
                <a:close/>
                <a:moveTo>
                  <a:pt x="2155" y="97"/>
                </a:moveTo>
                <a:cubicBezTo>
                  <a:pt x="2154" y="95"/>
                  <a:pt x="2153" y="92"/>
                  <a:pt x="2152" y="89"/>
                </a:cubicBezTo>
                <a:cubicBezTo>
                  <a:pt x="2152" y="89"/>
                  <a:pt x="2152" y="89"/>
                  <a:pt x="2152" y="88"/>
                </a:cubicBezTo>
                <a:cubicBezTo>
                  <a:pt x="2152" y="89"/>
                  <a:pt x="2152" y="89"/>
                  <a:pt x="2152" y="89"/>
                </a:cubicBezTo>
                <a:cubicBezTo>
                  <a:pt x="2152" y="89"/>
                  <a:pt x="2152" y="88"/>
                  <a:pt x="2152" y="88"/>
                </a:cubicBezTo>
                <a:cubicBezTo>
                  <a:pt x="2152" y="87"/>
                  <a:pt x="2152" y="86"/>
                  <a:pt x="2152" y="85"/>
                </a:cubicBezTo>
                <a:cubicBezTo>
                  <a:pt x="2152" y="84"/>
                  <a:pt x="2153" y="83"/>
                  <a:pt x="2153" y="82"/>
                </a:cubicBezTo>
                <a:cubicBezTo>
                  <a:pt x="2154" y="84"/>
                  <a:pt x="2155" y="86"/>
                  <a:pt x="2156" y="88"/>
                </a:cubicBezTo>
                <a:cubicBezTo>
                  <a:pt x="2156" y="91"/>
                  <a:pt x="2156" y="94"/>
                  <a:pt x="2155" y="97"/>
                </a:cubicBezTo>
                <a:close/>
                <a:moveTo>
                  <a:pt x="2157" y="135"/>
                </a:moveTo>
                <a:cubicBezTo>
                  <a:pt x="2157" y="136"/>
                  <a:pt x="2157" y="137"/>
                  <a:pt x="2157" y="138"/>
                </a:cubicBezTo>
                <a:cubicBezTo>
                  <a:pt x="2157" y="137"/>
                  <a:pt x="2157" y="136"/>
                  <a:pt x="2157" y="135"/>
                </a:cubicBezTo>
                <a:cubicBezTo>
                  <a:pt x="2157" y="135"/>
                  <a:pt x="2157" y="135"/>
                  <a:pt x="2157" y="135"/>
                </a:cubicBezTo>
                <a:close/>
                <a:moveTo>
                  <a:pt x="2157" y="83"/>
                </a:moveTo>
                <a:cubicBezTo>
                  <a:pt x="2156" y="82"/>
                  <a:pt x="2155" y="81"/>
                  <a:pt x="2155" y="80"/>
                </a:cubicBezTo>
                <a:cubicBezTo>
                  <a:pt x="2156" y="78"/>
                  <a:pt x="2157" y="77"/>
                  <a:pt x="2158" y="75"/>
                </a:cubicBezTo>
                <a:cubicBezTo>
                  <a:pt x="2157" y="78"/>
                  <a:pt x="2157" y="81"/>
                  <a:pt x="2157" y="83"/>
                </a:cubicBezTo>
                <a:close/>
                <a:moveTo>
                  <a:pt x="2158" y="74"/>
                </a:moveTo>
                <a:cubicBezTo>
                  <a:pt x="2156" y="76"/>
                  <a:pt x="2155" y="77"/>
                  <a:pt x="2154" y="79"/>
                </a:cubicBezTo>
                <a:cubicBezTo>
                  <a:pt x="2153" y="78"/>
                  <a:pt x="2153" y="78"/>
                  <a:pt x="2153" y="77"/>
                </a:cubicBezTo>
                <a:cubicBezTo>
                  <a:pt x="2153" y="72"/>
                  <a:pt x="2153" y="67"/>
                  <a:pt x="2154" y="65"/>
                </a:cubicBezTo>
                <a:cubicBezTo>
                  <a:pt x="2155" y="67"/>
                  <a:pt x="2156" y="70"/>
                  <a:pt x="2158" y="72"/>
                </a:cubicBezTo>
                <a:cubicBezTo>
                  <a:pt x="2158" y="73"/>
                  <a:pt x="2158" y="73"/>
                  <a:pt x="2158" y="74"/>
                </a:cubicBezTo>
                <a:close/>
                <a:moveTo>
                  <a:pt x="2160" y="75"/>
                </a:moveTo>
                <a:cubicBezTo>
                  <a:pt x="2161" y="78"/>
                  <a:pt x="2163" y="81"/>
                  <a:pt x="2165" y="84"/>
                </a:cubicBezTo>
                <a:cubicBezTo>
                  <a:pt x="2163" y="86"/>
                  <a:pt x="2162" y="88"/>
                  <a:pt x="2161" y="90"/>
                </a:cubicBezTo>
                <a:cubicBezTo>
                  <a:pt x="2161" y="89"/>
                  <a:pt x="2160" y="89"/>
                  <a:pt x="2160" y="89"/>
                </a:cubicBezTo>
                <a:cubicBezTo>
                  <a:pt x="2160" y="84"/>
                  <a:pt x="2160" y="79"/>
                  <a:pt x="2160" y="75"/>
                </a:cubicBezTo>
                <a:close/>
                <a:moveTo>
                  <a:pt x="2162" y="110"/>
                </a:moveTo>
                <a:cubicBezTo>
                  <a:pt x="2162" y="107"/>
                  <a:pt x="2161" y="104"/>
                  <a:pt x="2160" y="101"/>
                </a:cubicBezTo>
                <a:cubicBezTo>
                  <a:pt x="2160" y="101"/>
                  <a:pt x="2160" y="100"/>
                  <a:pt x="2160" y="100"/>
                </a:cubicBezTo>
                <a:cubicBezTo>
                  <a:pt x="2160" y="100"/>
                  <a:pt x="2161" y="99"/>
                  <a:pt x="2161" y="99"/>
                </a:cubicBezTo>
                <a:cubicBezTo>
                  <a:pt x="2162" y="101"/>
                  <a:pt x="2162" y="104"/>
                  <a:pt x="2163" y="106"/>
                </a:cubicBezTo>
                <a:cubicBezTo>
                  <a:pt x="2163" y="108"/>
                  <a:pt x="2163" y="109"/>
                  <a:pt x="2162" y="110"/>
                </a:cubicBezTo>
                <a:close/>
                <a:moveTo>
                  <a:pt x="2163" y="93"/>
                </a:moveTo>
                <a:cubicBezTo>
                  <a:pt x="2164" y="91"/>
                  <a:pt x="2165" y="88"/>
                  <a:pt x="2166" y="86"/>
                </a:cubicBezTo>
                <a:cubicBezTo>
                  <a:pt x="2166" y="87"/>
                  <a:pt x="2167" y="87"/>
                  <a:pt x="2167" y="88"/>
                </a:cubicBezTo>
                <a:cubicBezTo>
                  <a:pt x="2166" y="91"/>
                  <a:pt x="2166" y="94"/>
                  <a:pt x="2165" y="97"/>
                </a:cubicBezTo>
                <a:cubicBezTo>
                  <a:pt x="2164" y="96"/>
                  <a:pt x="2163" y="95"/>
                  <a:pt x="2163" y="93"/>
                </a:cubicBezTo>
                <a:close/>
                <a:moveTo>
                  <a:pt x="2166" y="130"/>
                </a:moveTo>
                <a:cubicBezTo>
                  <a:pt x="2166" y="129"/>
                  <a:pt x="2166" y="128"/>
                  <a:pt x="2166" y="126"/>
                </a:cubicBezTo>
                <a:cubicBezTo>
                  <a:pt x="2166" y="124"/>
                  <a:pt x="2166" y="121"/>
                  <a:pt x="2167" y="119"/>
                </a:cubicBezTo>
                <a:cubicBezTo>
                  <a:pt x="2167" y="120"/>
                  <a:pt x="2168" y="122"/>
                  <a:pt x="2168" y="124"/>
                </a:cubicBezTo>
                <a:cubicBezTo>
                  <a:pt x="2167" y="126"/>
                  <a:pt x="2167" y="128"/>
                  <a:pt x="2166" y="130"/>
                </a:cubicBezTo>
                <a:close/>
                <a:moveTo>
                  <a:pt x="2170" y="108"/>
                </a:moveTo>
                <a:cubicBezTo>
                  <a:pt x="2170" y="107"/>
                  <a:pt x="2169" y="106"/>
                  <a:pt x="2169" y="105"/>
                </a:cubicBezTo>
                <a:cubicBezTo>
                  <a:pt x="2169" y="102"/>
                  <a:pt x="2170" y="99"/>
                  <a:pt x="2171" y="96"/>
                </a:cubicBezTo>
                <a:cubicBezTo>
                  <a:pt x="2171" y="96"/>
                  <a:pt x="2171" y="97"/>
                  <a:pt x="2171" y="97"/>
                </a:cubicBezTo>
                <a:cubicBezTo>
                  <a:pt x="2171" y="101"/>
                  <a:pt x="2170" y="105"/>
                  <a:pt x="2170" y="108"/>
                </a:cubicBezTo>
                <a:close/>
                <a:moveTo>
                  <a:pt x="2172" y="86"/>
                </a:moveTo>
                <a:cubicBezTo>
                  <a:pt x="2172" y="86"/>
                  <a:pt x="2172" y="86"/>
                  <a:pt x="2172" y="86"/>
                </a:cubicBezTo>
                <a:cubicBezTo>
                  <a:pt x="2172" y="85"/>
                  <a:pt x="2173" y="84"/>
                  <a:pt x="2173" y="83"/>
                </a:cubicBezTo>
                <a:cubicBezTo>
                  <a:pt x="2173" y="84"/>
                  <a:pt x="2172" y="85"/>
                  <a:pt x="2172" y="86"/>
                </a:cubicBezTo>
                <a:close/>
                <a:moveTo>
                  <a:pt x="2180" y="80"/>
                </a:moveTo>
                <a:cubicBezTo>
                  <a:pt x="2180" y="77"/>
                  <a:pt x="2180" y="75"/>
                  <a:pt x="2180" y="73"/>
                </a:cubicBezTo>
                <a:cubicBezTo>
                  <a:pt x="2181" y="73"/>
                  <a:pt x="2181" y="74"/>
                  <a:pt x="2181" y="74"/>
                </a:cubicBezTo>
                <a:cubicBezTo>
                  <a:pt x="2181" y="76"/>
                  <a:pt x="2181" y="78"/>
                  <a:pt x="2180" y="80"/>
                </a:cubicBezTo>
                <a:close/>
                <a:moveTo>
                  <a:pt x="2192" y="93"/>
                </a:moveTo>
                <a:cubicBezTo>
                  <a:pt x="2191" y="95"/>
                  <a:pt x="2191" y="96"/>
                  <a:pt x="2190" y="97"/>
                </a:cubicBezTo>
                <a:cubicBezTo>
                  <a:pt x="2190" y="94"/>
                  <a:pt x="2190" y="91"/>
                  <a:pt x="2189" y="88"/>
                </a:cubicBezTo>
                <a:cubicBezTo>
                  <a:pt x="2190" y="89"/>
                  <a:pt x="2191" y="91"/>
                  <a:pt x="2192" y="93"/>
                </a:cubicBezTo>
                <a:cubicBezTo>
                  <a:pt x="2192" y="93"/>
                  <a:pt x="2192" y="93"/>
                  <a:pt x="2192" y="93"/>
                </a:cubicBezTo>
                <a:close/>
                <a:moveTo>
                  <a:pt x="2193" y="88"/>
                </a:moveTo>
                <a:cubicBezTo>
                  <a:pt x="2192" y="86"/>
                  <a:pt x="2191" y="85"/>
                  <a:pt x="2190" y="84"/>
                </a:cubicBezTo>
                <a:cubicBezTo>
                  <a:pt x="2191" y="81"/>
                  <a:pt x="2193" y="78"/>
                  <a:pt x="2195" y="75"/>
                </a:cubicBezTo>
                <a:cubicBezTo>
                  <a:pt x="2194" y="79"/>
                  <a:pt x="2193" y="84"/>
                  <a:pt x="2193" y="88"/>
                </a:cubicBezTo>
                <a:close/>
                <a:moveTo>
                  <a:pt x="2202" y="77"/>
                </a:moveTo>
                <a:cubicBezTo>
                  <a:pt x="2202" y="77"/>
                  <a:pt x="2202" y="77"/>
                  <a:pt x="2202" y="77"/>
                </a:cubicBezTo>
                <a:cubicBezTo>
                  <a:pt x="2202" y="74"/>
                  <a:pt x="2201" y="70"/>
                  <a:pt x="2201" y="66"/>
                </a:cubicBezTo>
                <a:cubicBezTo>
                  <a:pt x="2201" y="65"/>
                  <a:pt x="2202" y="64"/>
                  <a:pt x="2202" y="63"/>
                </a:cubicBezTo>
                <a:cubicBezTo>
                  <a:pt x="2203" y="67"/>
                  <a:pt x="2203" y="72"/>
                  <a:pt x="2202" y="77"/>
                </a:cubicBezTo>
                <a:close/>
                <a:moveTo>
                  <a:pt x="2205" y="72"/>
                </a:moveTo>
                <a:cubicBezTo>
                  <a:pt x="2205" y="67"/>
                  <a:pt x="2204" y="64"/>
                  <a:pt x="2203" y="61"/>
                </a:cubicBezTo>
                <a:cubicBezTo>
                  <a:pt x="2204" y="60"/>
                  <a:pt x="2205" y="58"/>
                  <a:pt x="2206" y="57"/>
                </a:cubicBezTo>
                <a:cubicBezTo>
                  <a:pt x="2206" y="62"/>
                  <a:pt x="2206" y="67"/>
                  <a:pt x="2205" y="72"/>
                </a:cubicBezTo>
                <a:close/>
                <a:moveTo>
                  <a:pt x="2221" y="89"/>
                </a:moveTo>
                <a:cubicBezTo>
                  <a:pt x="2222" y="91"/>
                  <a:pt x="2223" y="92"/>
                  <a:pt x="2223" y="94"/>
                </a:cubicBezTo>
                <a:cubicBezTo>
                  <a:pt x="2223" y="95"/>
                  <a:pt x="2222" y="97"/>
                  <a:pt x="2222" y="98"/>
                </a:cubicBezTo>
                <a:cubicBezTo>
                  <a:pt x="2221" y="97"/>
                  <a:pt x="2221" y="96"/>
                  <a:pt x="2220" y="95"/>
                </a:cubicBezTo>
                <a:cubicBezTo>
                  <a:pt x="2220" y="93"/>
                  <a:pt x="2221" y="91"/>
                  <a:pt x="2221" y="89"/>
                </a:cubicBezTo>
                <a:close/>
                <a:moveTo>
                  <a:pt x="2220" y="101"/>
                </a:moveTo>
                <a:cubicBezTo>
                  <a:pt x="2220" y="101"/>
                  <a:pt x="2220" y="100"/>
                  <a:pt x="2220" y="100"/>
                </a:cubicBezTo>
                <a:cubicBezTo>
                  <a:pt x="2220" y="100"/>
                  <a:pt x="2220" y="101"/>
                  <a:pt x="2220" y="101"/>
                </a:cubicBezTo>
                <a:cubicBezTo>
                  <a:pt x="2220" y="101"/>
                  <a:pt x="2220" y="101"/>
                  <a:pt x="2220" y="101"/>
                </a:cubicBezTo>
                <a:close/>
                <a:moveTo>
                  <a:pt x="2222" y="122"/>
                </a:moveTo>
                <a:cubicBezTo>
                  <a:pt x="2222" y="121"/>
                  <a:pt x="2221" y="120"/>
                  <a:pt x="2221" y="119"/>
                </a:cubicBezTo>
                <a:cubicBezTo>
                  <a:pt x="2221" y="117"/>
                  <a:pt x="2221" y="115"/>
                  <a:pt x="2221" y="112"/>
                </a:cubicBezTo>
                <a:cubicBezTo>
                  <a:pt x="2221" y="110"/>
                  <a:pt x="2221" y="108"/>
                  <a:pt x="2222" y="106"/>
                </a:cubicBezTo>
                <a:cubicBezTo>
                  <a:pt x="2222" y="108"/>
                  <a:pt x="2223" y="110"/>
                  <a:pt x="2223" y="112"/>
                </a:cubicBezTo>
                <a:cubicBezTo>
                  <a:pt x="2223" y="115"/>
                  <a:pt x="2223" y="119"/>
                  <a:pt x="2222" y="122"/>
                </a:cubicBezTo>
                <a:close/>
                <a:moveTo>
                  <a:pt x="2224" y="103"/>
                </a:moveTo>
                <a:cubicBezTo>
                  <a:pt x="2224" y="102"/>
                  <a:pt x="2223" y="101"/>
                  <a:pt x="2223" y="100"/>
                </a:cubicBezTo>
                <a:cubicBezTo>
                  <a:pt x="2223" y="99"/>
                  <a:pt x="2224" y="97"/>
                  <a:pt x="2224" y="96"/>
                </a:cubicBezTo>
                <a:cubicBezTo>
                  <a:pt x="2224" y="97"/>
                  <a:pt x="2225" y="97"/>
                  <a:pt x="2225" y="98"/>
                </a:cubicBezTo>
                <a:cubicBezTo>
                  <a:pt x="2225" y="100"/>
                  <a:pt x="2224" y="101"/>
                  <a:pt x="2224" y="103"/>
                </a:cubicBezTo>
                <a:close/>
                <a:moveTo>
                  <a:pt x="2225" y="96"/>
                </a:moveTo>
                <a:cubicBezTo>
                  <a:pt x="2225" y="95"/>
                  <a:pt x="2225" y="95"/>
                  <a:pt x="2224" y="95"/>
                </a:cubicBezTo>
                <a:cubicBezTo>
                  <a:pt x="2225" y="93"/>
                  <a:pt x="2225" y="92"/>
                  <a:pt x="2226" y="91"/>
                </a:cubicBezTo>
                <a:cubicBezTo>
                  <a:pt x="2225" y="93"/>
                  <a:pt x="2225" y="94"/>
                  <a:pt x="2225" y="96"/>
                </a:cubicBezTo>
                <a:close/>
                <a:moveTo>
                  <a:pt x="2231" y="95"/>
                </a:moveTo>
                <a:cubicBezTo>
                  <a:pt x="2231" y="92"/>
                  <a:pt x="2232" y="89"/>
                  <a:pt x="2232" y="86"/>
                </a:cubicBezTo>
                <a:cubicBezTo>
                  <a:pt x="2232" y="86"/>
                  <a:pt x="2233" y="87"/>
                  <a:pt x="2233" y="88"/>
                </a:cubicBezTo>
                <a:cubicBezTo>
                  <a:pt x="2233" y="90"/>
                  <a:pt x="2232" y="92"/>
                  <a:pt x="2231" y="95"/>
                </a:cubicBezTo>
                <a:close/>
                <a:moveTo>
                  <a:pt x="2242" y="99"/>
                </a:moveTo>
                <a:cubicBezTo>
                  <a:pt x="2242" y="99"/>
                  <a:pt x="2241" y="98"/>
                  <a:pt x="2241" y="97"/>
                </a:cubicBezTo>
                <a:cubicBezTo>
                  <a:pt x="2241" y="93"/>
                  <a:pt x="2241" y="89"/>
                  <a:pt x="2241" y="84"/>
                </a:cubicBezTo>
                <a:cubicBezTo>
                  <a:pt x="2242" y="80"/>
                  <a:pt x="2245" y="76"/>
                  <a:pt x="2247" y="72"/>
                </a:cubicBezTo>
                <a:cubicBezTo>
                  <a:pt x="2248" y="74"/>
                  <a:pt x="2248" y="78"/>
                  <a:pt x="2249" y="82"/>
                </a:cubicBezTo>
                <a:cubicBezTo>
                  <a:pt x="2246" y="88"/>
                  <a:pt x="2244" y="93"/>
                  <a:pt x="2242" y="99"/>
                </a:cubicBezTo>
                <a:close/>
                <a:moveTo>
                  <a:pt x="2250" y="75"/>
                </a:moveTo>
                <a:cubicBezTo>
                  <a:pt x="2250" y="73"/>
                  <a:pt x="2249" y="71"/>
                  <a:pt x="2249" y="69"/>
                </a:cubicBezTo>
                <a:cubicBezTo>
                  <a:pt x="2250" y="68"/>
                  <a:pt x="2250" y="67"/>
                  <a:pt x="2251" y="66"/>
                </a:cubicBezTo>
                <a:cubicBezTo>
                  <a:pt x="2251" y="69"/>
                  <a:pt x="2250" y="72"/>
                  <a:pt x="2250" y="75"/>
                </a:cubicBezTo>
                <a:close/>
                <a:moveTo>
                  <a:pt x="2258" y="72"/>
                </a:moveTo>
                <a:cubicBezTo>
                  <a:pt x="2258" y="71"/>
                  <a:pt x="2258" y="70"/>
                  <a:pt x="2258" y="70"/>
                </a:cubicBezTo>
                <a:cubicBezTo>
                  <a:pt x="2258" y="69"/>
                  <a:pt x="2258" y="69"/>
                  <a:pt x="2258" y="69"/>
                </a:cubicBezTo>
                <a:cubicBezTo>
                  <a:pt x="2258" y="71"/>
                  <a:pt x="2258" y="72"/>
                  <a:pt x="2258" y="72"/>
                </a:cubicBezTo>
                <a:close/>
                <a:moveTo>
                  <a:pt x="2258" y="67"/>
                </a:moveTo>
                <a:cubicBezTo>
                  <a:pt x="2258" y="67"/>
                  <a:pt x="2258" y="68"/>
                  <a:pt x="2258" y="68"/>
                </a:cubicBezTo>
                <a:cubicBezTo>
                  <a:pt x="2258" y="65"/>
                  <a:pt x="2257" y="61"/>
                  <a:pt x="2257" y="58"/>
                </a:cubicBezTo>
                <a:cubicBezTo>
                  <a:pt x="2257" y="57"/>
                  <a:pt x="2258" y="56"/>
                  <a:pt x="2259" y="56"/>
                </a:cubicBezTo>
                <a:cubicBezTo>
                  <a:pt x="2258" y="60"/>
                  <a:pt x="2258" y="64"/>
                  <a:pt x="2258" y="67"/>
                </a:cubicBezTo>
                <a:close/>
                <a:moveTo>
                  <a:pt x="2266" y="123"/>
                </a:moveTo>
                <a:cubicBezTo>
                  <a:pt x="2265" y="124"/>
                  <a:pt x="2264" y="126"/>
                  <a:pt x="2264" y="127"/>
                </a:cubicBezTo>
                <a:cubicBezTo>
                  <a:pt x="2264" y="124"/>
                  <a:pt x="2264" y="122"/>
                  <a:pt x="2264" y="119"/>
                </a:cubicBezTo>
                <a:cubicBezTo>
                  <a:pt x="2265" y="116"/>
                  <a:pt x="2266" y="112"/>
                  <a:pt x="2267" y="109"/>
                </a:cubicBezTo>
                <a:cubicBezTo>
                  <a:pt x="2267" y="111"/>
                  <a:pt x="2267" y="112"/>
                  <a:pt x="2267" y="114"/>
                </a:cubicBezTo>
                <a:cubicBezTo>
                  <a:pt x="2267" y="117"/>
                  <a:pt x="2266" y="120"/>
                  <a:pt x="2266" y="123"/>
                </a:cubicBezTo>
                <a:close/>
                <a:moveTo>
                  <a:pt x="2268" y="110"/>
                </a:moveTo>
                <a:cubicBezTo>
                  <a:pt x="2268" y="111"/>
                  <a:pt x="2268" y="112"/>
                  <a:pt x="2267" y="112"/>
                </a:cubicBezTo>
                <a:cubicBezTo>
                  <a:pt x="2267" y="111"/>
                  <a:pt x="2267" y="110"/>
                  <a:pt x="2267" y="109"/>
                </a:cubicBezTo>
                <a:cubicBezTo>
                  <a:pt x="2267" y="107"/>
                  <a:pt x="2268" y="105"/>
                  <a:pt x="2268" y="102"/>
                </a:cubicBezTo>
                <a:cubicBezTo>
                  <a:pt x="2268" y="105"/>
                  <a:pt x="2268" y="107"/>
                  <a:pt x="2268" y="110"/>
                </a:cubicBezTo>
                <a:close/>
                <a:moveTo>
                  <a:pt x="2270" y="83"/>
                </a:moveTo>
                <a:cubicBezTo>
                  <a:pt x="2270" y="83"/>
                  <a:pt x="2270" y="84"/>
                  <a:pt x="2269" y="85"/>
                </a:cubicBezTo>
                <a:cubicBezTo>
                  <a:pt x="2268" y="87"/>
                  <a:pt x="2267" y="89"/>
                  <a:pt x="2266" y="91"/>
                </a:cubicBezTo>
                <a:cubicBezTo>
                  <a:pt x="2266" y="91"/>
                  <a:pt x="2266" y="91"/>
                  <a:pt x="2266" y="91"/>
                </a:cubicBezTo>
                <a:cubicBezTo>
                  <a:pt x="2266" y="91"/>
                  <a:pt x="2266" y="91"/>
                  <a:pt x="2266" y="91"/>
                </a:cubicBezTo>
                <a:cubicBezTo>
                  <a:pt x="2266" y="92"/>
                  <a:pt x="2265" y="94"/>
                  <a:pt x="2264" y="96"/>
                </a:cubicBezTo>
                <a:cubicBezTo>
                  <a:pt x="2264" y="90"/>
                  <a:pt x="2265" y="85"/>
                  <a:pt x="2267" y="79"/>
                </a:cubicBezTo>
                <a:cubicBezTo>
                  <a:pt x="2265" y="85"/>
                  <a:pt x="2264" y="90"/>
                  <a:pt x="2262" y="95"/>
                </a:cubicBezTo>
                <a:cubicBezTo>
                  <a:pt x="2262" y="85"/>
                  <a:pt x="2263" y="74"/>
                  <a:pt x="2263" y="63"/>
                </a:cubicBezTo>
                <a:cubicBezTo>
                  <a:pt x="2266" y="60"/>
                  <a:pt x="2269" y="58"/>
                  <a:pt x="2272" y="55"/>
                </a:cubicBezTo>
                <a:cubicBezTo>
                  <a:pt x="2272" y="62"/>
                  <a:pt x="2271" y="72"/>
                  <a:pt x="2270" y="83"/>
                </a:cubicBezTo>
                <a:close/>
                <a:moveTo>
                  <a:pt x="2276" y="105"/>
                </a:moveTo>
                <a:cubicBezTo>
                  <a:pt x="2276" y="102"/>
                  <a:pt x="2276" y="99"/>
                  <a:pt x="2276" y="96"/>
                </a:cubicBezTo>
                <a:cubicBezTo>
                  <a:pt x="2276" y="97"/>
                  <a:pt x="2277" y="99"/>
                  <a:pt x="2277" y="100"/>
                </a:cubicBezTo>
                <a:cubicBezTo>
                  <a:pt x="2277" y="102"/>
                  <a:pt x="2277" y="103"/>
                  <a:pt x="2276" y="105"/>
                </a:cubicBezTo>
                <a:cubicBezTo>
                  <a:pt x="2276" y="105"/>
                  <a:pt x="2276" y="105"/>
                  <a:pt x="2276" y="105"/>
                </a:cubicBezTo>
                <a:close/>
                <a:moveTo>
                  <a:pt x="2277" y="130"/>
                </a:moveTo>
                <a:cubicBezTo>
                  <a:pt x="2277" y="130"/>
                  <a:pt x="2277" y="130"/>
                  <a:pt x="2277" y="130"/>
                </a:cubicBezTo>
                <a:cubicBezTo>
                  <a:pt x="2277" y="129"/>
                  <a:pt x="2277" y="128"/>
                  <a:pt x="2277" y="127"/>
                </a:cubicBezTo>
                <a:cubicBezTo>
                  <a:pt x="2277" y="128"/>
                  <a:pt x="2277" y="128"/>
                  <a:pt x="2278" y="129"/>
                </a:cubicBezTo>
                <a:cubicBezTo>
                  <a:pt x="2277" y="129"/>
                  <a:pt x="2277" y="130"/>
                  <a:pt x="2277" y="130"/>
                </a:cubicBezTo>
                <a:close/>
                <a:moveTo>
                  <a:pt x="2284" y="74"/>
                </a:moveTo>
                <a:cubicBezTo>
                  <a:pt x="2284" y="73"/>
                  <a:pt x="2284" y="71"/>
                  <a:pt x="2284" y="70"/>
                </a:cubicBezTo>
                <a:cubicBezTo>
                  <a:pt x="2284" y="70"/>
                  <a:pt x="2285" y="71"/>
                  <a:pt x="2285" y="72"/>
                </a:cubicBezTo>
                <a:cubicBezTo>
                  <a:pt x="2285" y="72"/>
                  <a:pt x="2285" y="73"/>
                  <a:pt x="2284" y="74"/>
                </a:cubicBezTo>
                <a:close/>
                <a:moveTo>
                  <a:pt x="2288" y="139"/>
                </a:moveTo>
                <a:cubicBezTo>
                  <a:pt x="2288" y="140"/>
                  <a:pt x="2288" y="141"/>
                  <a:pt x="2288" y="142"/>
                </a:cubicBezTo>
                <a:cubicBezTo>
                  <a:pt x="2288" y="142"/>
                  <a:pt x="2288" y="141"/>
                  <a:pt x="2288" y="139"/>
                </a:cubicBezTo>
                <a:cubicBezTo>
                  <a:pt x="2288" y="138"/>
                  <a:pt x="2288" y="137"/>
                  <a:pt x="2288" y="136"/>
                </a:cubicBezTo>
                <a:cubicBezTo>
                  <a:pt x="2288" y="137"/>
                  <a:pt x="2288" y="137"/>
                  <a:pt x="2288" y="137"/>
                </a:cubicBezTo>
                <a:cubicBezTo>
                  <a:pt x="2288" y="138"/>
                  <a:pt x="2288" y="139"/>
                  <a:pt x="2288" y="139"/>
                </a:cubicBezTo>
                <a:close/>
                <a:moveTo>
                  <a:pt x="2290" y="122"/>
                </a:moveTo>
                <a:cubicBezTo>
                  <a:pt x="2290" y="122"/>
                  <a:pt x="2290" y="122"/>
                  <a:pt x="2290" y="122"/>
                </a:cubicBezTo>
                <a:cubicBezTo>
                  <a:pt x="2290" y="121"/>
                  <a:pt x="2290" y="121"/>
                  <a:pt x="2290" y="121"/>
                </a:cubicBezTo>
                <a:cubicBezTo>
                  <a:pt x="2290" y="121"/>
                  <a:pt x="2290" y="122"/>
                  <a:pt x="2290" y="122"/>
                </a:cubicBezTo>
                <a:close/>
                <a:moveTo>
                  <a:pt x="2291" y="110"/>
                </a:moveTo>
                <a:cubicBezTo>
                  <a:pt x="2290" y="112"/>
                  <a:pt x="2289" y="114"/>
                  <a:pt x="2288" y="116"/>
                </a:cubicBezTo>
                <a:cubicBezTo>
                  <a:pt x="2288" y="116"/>
                  <a:pt x="2288" y="117"/>
                  <a:pt x="2288" y="117"/>
                </a:cubicBezTo>
                <a:cubicBezTo>
                  <a:pt x="2288" y="113"/>
                  <a:pt x="2287" y="108"/>
                  <a:pt x="2287" y="104"/>
                </a:cubicBezTo>
                <a:cubicBezTo>
                  <a:pt x="2288" y="101"/>
                  <a:pt x="2288" y="98"/>
                  <a:pt x="2289" y="96"/>
                </a:cubicBezTo>
                <a:cubicBezTo>
                  <a:pt x="2290" y="95"/>
                  <a:pt x="2290" y="95"/>
                  <a:pt x="2290" y="95"/>
                </a:cubicBezTo>
                <a:cubicBezTo>
                  <a:pt x="2290" y="98"/>
                  <a:pt x="2291" y="101"/>
                  <a:pt x="2291" y="104"/>
                </a:cubicBezTo>
                <a:cubicBezTo>
                  <a:pt x="2291" y="106"/>
                  <a:pt x="2291" y="108"/>
                  <a:pt x="2291" y="110"/>
                </a:cubicBezTo>
                <a:close/>
                <a:moveTo>
                  <a:pt x="2292" y="99"/>
                </a:moveTo>
                <a:cubicBezTo>
                  <a:pt x="2291" y="97"/>
                  <a:pt x="2291" y="96"/>
                  <a:pt x="2290" y="94"/>
                </a:cubicBezTo>
                <a:cubicBezTo>
                  <a:pt x="2291" y="93"/>
                  <a:pt x="2292" y="92"/>
                  <a:pt x="2292" y="91"/>
                </a:cubicBezTo>
                <a:cubicBezTo>
                  <a:pt x="2292" y="94"/>
                  <a:pt x="2292" y="96"/>
                  <a:pt x="2292" y="99"/>
                </a:cubicBezTo>
                <a:close/>
                <a:moveTo>
                  <a:pt x="2286" y="91"/>
                </a:moveTo>
                <a:cubicBezTo>
                  <a:pt x="2286" y="89"/>
                  <a:pt x="2286" y="88"/>
                  <a:pt x="2285" y="87"/>
                </a:cubicBezTo>
                <a:cubicBezTo>
                  <a:pt x="2287" y="83"/>
                  <a:pt x="2288" y="80"/>
                  <a:pt x="2289" y="76"/>
                </a:cubicBezTo>
                <a:cubicBezTo>
                  <a:pt x="2290" y="78"/>
                  <a:pt x="2292" y="80"/>
                  <a:pt x="2293" y="82"/>
                </a:cubicBezTo>
                <a:cubicBezTo>
                  <a:pt x="2290" y="85"/>
                  <a:pt x="2288" y="88"/>
                  <a:pt x="2286" y="91"/>
                </a:cubicBezTo>
                <a:close/>
                <a:moveTo>
                  <a:pt x="2293" y="79"/>
                </a:moveTo>
                <a:cubicBezTo>
                  <a:pt x="2292" y="77"/>
                  <a:pt x="2291" y="76"/>
                  <a:pt x="2290" y="75"/>
                </a:cubicBezTo>
                <a:cubicBezTo>
                  <a:pt x="2291" y="72"/>
                  <a:pt x="2293" y="68"/>
                  <a:pt x="2294" y="65"/>
                </a:cubicBezTo>
                <a:cubicBezTo>
                  <a:pt x="2294" y="68"/>
                  <a:pt x="2294" y="73"/>
                  <a:pt x="2293" y="79"/>
                </a:cubicBezTo>
                <a:close/>
                <a:moveTo>
                  <a:pt x="2311" y="54"/>
                </a:moveTo>
                <a:cubicBezTo>
                  <a:pt x="2311" y="56"/>
                  <a:pt x="2310" y="58"/>
                  <a:pt x="2310" y="61"/>
                </a:cubicBezTo>
                <a:cubicBezTo>
                  <a:pt x="2306" y="65"/>
                  <a:pt x="2302" y="69"/>
                  <a:pt x="2299" y="74"/>
                </a:cubicBezTo>
                <a:cubicBezTo>
                  <a:pt x="2302" y="67"/>
                  <a:pt x="2306" y="60"/>
                  <a:pt x="2311" y="54"/>
                </a:cubicBezTo>
                <a:close/>
                <a:moveTo>
                  <a:pt x="2297" y="89"/>
                </a:moveTo>
                <a:cubicBezTo>
                  <a:pt x="2297" y="90"/>
                  <a:pt x="2298" y="91"/>
                  <a:pt x="2298" y="92"/>
                </a:cubicBezTo>
                <a:cubicBezTo>
                  <a:pt x="2298" y="92"/>
                  <a:pt x="2297" y="93"/>
                  <a:pt x="2297" y="94"/>
                </a:cubicBezTo>
                <a:cubicBezTo>
                  <a:pt x="2297" y="92"/>
                  <a:pt x="2297" y="91"/>
                  <a:pt x="2297" y="89"/>
                </a:cubicBezTo>
                <a:close/>
                <a:moveTo>
                  <a:pt x="2299" y="127"/>
                </a:moveTo>
                <a:cubicBezTo>
                  <a:pt x="2299" y="125"/>
                  <a:pt x="2299" y="124"/>
                  <a:pt x="2298" y="122"/>
                </a:cubicBezTo>
                <a:cubicBezTo>
                  <a:pt x="2298" y="117"/>
                  <a:pt x="2298" y="111"/>
                  <a:pt x="2298" y="105"/>
                </a:cubicBezTo>
                <a:cubicBezTo>
                  <a:pt x="2299" y="104"/>
                  <a:pt x="2299" y="102"/>
                  <a:pt x="2300" y="101"/>
                </a:cubicBezTo>
                <a:cubicBezTo>
                  <a:pt x="2299" y="102"/>
                  <a:pt x="2299" y="103"/>
                  <a:pt x="2298" y="105"/>
                </a:cubicBezTo>
                <a:cubicBezTo>
                  <a:pt x="2297" y="102"/>
                  <a:pt x="2297" y="99"/>
                  <a:pt x="2297" y="96"/>
                </a:cubicBezTo>
                <a:cubicBezTo>
                  <a:pt x="2298" y="95"/>
                  <a:pt x="2298" y="94"/>
                  <a:pt x="2298" y="93"/>
                </a:cubicBezTo>
                <a:cubicBezTo>
                  <a:pt x="2299" y="95"/>
                  <a:pt x="2300" y="97"/>
                  <a:pt x="2301" y="100"/>
                </a:cubicBezTo>
                <a:cubicBezTo>
                  <a:pt x="2301" y="100"/>
                  <a:pt x="2301" y="100"/>
                  <a:pt x="2300" y="101"/>
                </a:cubicBezTo>
                <a:cubicBezTo>
                  <a:pt x="2301" y="101"/>
                  <a:pt x="2301" y="100"/>
                  <a:pt x="2301" y="100"/>
                </a:cubicBezTo>
                <a:cubicBezTo>
                  <a:pt x="2302" y="101"/>
                  <a:pt x="2302" y="102"/>
                  <a:pt x="2303" y="103"/>
                </a:cubicBezTo>
                <a:cubicBezTo>
                  <a:pt x="2301" y="112"/>
                  <a:pt x="2300" y="120"/>
                  <a:pt x="2299" y="127"/>
                </a:cubicBezTo>
                <a:close/>
                <a:moveTo>
                  <a:pt x="2300" y="87"/>
                </a:moveTo>
                <a:cubicBezTo>
                  <a:pt x="2301" y="86"/>
                  <a:pt x="2302" y="84"/>
                  <a:pt x="2303" y="83"/>
                </a:cubicBezTo>
                <a:cubicBezTo>
                  <a:pt x="2302" y="84"/>
                  <a:pt x="2301" y="86"/>
                  <a:pt x="2300" y="87"/>
                </a:cubicBezTo>
                <a:cubicBezTo>
                  <a:pt x="2299" y="86"/>
                  <a:pt x="2298" y="85"/>
                  <a:pt x="2297" y="83"/>
                </a:cubicBezTo>
                <a:cubicBezTo>
                  <a:pt x="2301" y="78"/>
                  <a:pt x="2305" y="72"/>
                  <a:pt x="2308" y="67"/>
                </a:cubicBezTo>
                <a:cubicBezTo>
                  <a:pt x="2308" y="72"/>
                  <a:pt x="2307" y="76"/>
                  <a:pt x="2306" y="81"/>
                </a:cubicBezTo>
                <a:cubicBezTo>
                  <a:pt x="2306" y="80"/>
                  <a:pt x="2305" y="79"/>
                  <a:pt x="2305" y="79"/>
                </a:cubicBezTo>
                <a:cubicBezTo>
                  <a:pt x="2305" y="78"/>
                  <a:pt x="2306" y="77"/>
                  <a:pt x="2307" y="75"/>
                </a:cubicBezTo>
                <a:cubicBezTo>
                  <a:pt x="2306" y="76"/>
                  <a:pt x="2305" y="77"/>
                  <a:pt x="2305" y="79"/>
                </a:cubicBezTo>
                <a:cubicBezTo>
                  <a:pt x="2304" y="78"/>
                  <a:pt x="2304" y="77"/>
                  <a:pt x="2303" y="77"/>
                </a:cubicBezTo>
                <a:cubicBezTo>
                  <a:pt x="2303" y="78"/>
                  <a:pt x="2304" y="79"/>
                  <a:pt x="2304" y="79"/>
                </a:cubicBezTo>
                <a:cubicBezTo>
                  <a:pt x="2304" y="80"/>
                  <a:pt x="2303" y="81"/>
                  <a:pt x="2303" y="83"/>
                </a:cubicBezTo>
                <a:cubicBezTo>
                  <a:pt x="2303" y="82"/>
                  <a:pt x="2304" y="81"/>
                  <a:pt x="2304" y="80"/>
                </a:cubicBezTo>
                <a:cubicBezTo>
                  <a:pt x="2305" y="81"/>
                  <a:pt x="2305" y="82"/>
                  <a:pt x="2306" y="84"/>
                </a:cubicBezTo>
                <a:cubicBezTo>
                  <a:pt x="2305" y="87"/>
                  <a:pt x="2305" y="90"/>
                  <a:pt x="2304" y="93"/>
                </a:cubicBezTo>
                <a:cubicBezTo>
                  <a:pt x="2303" y="91"/>
                  <a:pt x="2302" y="89"/>
                  <a:pt x="2300" y="87"/>
                </a:cubicBezTo>
                <a:close/>
                <a:moveTo>
                  <a:pt x="2305" y="144"/>
                </a:moveTo>
                <a:cubicBezTo>
                  <a:pt x="2305" y="144"/>
                  <a:pt x="2305" y="143"/>
                  <a:pt x="2305" y="143"/>
                </a:cubicBezTo>
                <a:cubicBezTo>
                  <a:pt x="2305" y="140"/>
                  <a:pt x="2305" y="136"/>
                  <a:pt x="2305" y="131"/>
                </a:cubicBezTo>
                <a:cubicBezTo>
                  <a:pt x="2306" y="128"/>
                  <a:pt x="2307" y="126"/>
                  <a:pt x="2307" y="125"/>
                </a:cubicBezTo>
                <a:cubicBezTo>
                  <a:pt x="2307" y="125"/>
                  <a:pt x="2307" y="124"/>
                  <a:pt x="2307" y="124"/>
                </a:cubicBezTo>
                <a:cubicBezTo>
                  <a:pt x="2306" y="124"/>
                  <a:pt x="2306" y="124"/>
                  <a:pt x="2306" y="124"/>
                </a:cubicBezTo>
                <a:cubicBezTo>
                  <a:pt x="2306" y="122"/>
                  <a:pt x="2306" y="120"/>
                  <a:pt x="2306" y="118"/>
                </a:cubicBezTo>
                <a:cubicBezTo>
                  <a:pt x="2307" y="121"/>
                  <a:pt x="2308" y="125"/>
                  <a:pt x="2308" y="128"/>
                </a:cubicBezTo>
                <a:cubicBezTo>
                  <a:pt x="2307" y="136"/>
                  <a:pt x="2306" y="141"/>
                  <a:pt x="2305" y="144"/>
                </a:cubicBezTo>
                <a:close/>
                <a:moveTo>
                  <a:pt x="2312" y="107"/>
                </a:moveTo>
                <a:cubicBezTo>
                  <a:pt x="2311" y="105"/>
                  <a:pt x="2310" y="102"/>
                  <a:pt x="2308" y="100"/>
                </a:cubicBezTo>
                <a:cubicBezTo>
                  <a:pt x="2309" y="97"/>
                  <a:pt x="2309" y="95"/>
                  <a:pt x="2309" y="93"/>
                </a:cubicBezTo>
                <a:cubicBezTo>
                  <a:pt x="2310" y="96"/>
                  <a:pt x="2312" y="99"/>
                  <a:pt x="2313" y="102"/>
                </a:cubicBezTo>
                <a:cubicBezTo>
                  <a:pt x="2313" y="104"/>
                  <a:pt x="2312" y="105"/>
                  <a:pt x="2312" y="107"/>
                </a:cubicBezTo>
                <a:close/>
                <a:moveTo>
                  <a:pt x="2313" y="159"/>
                </a:moveTo>
                <a:cubicBezTo>
                  <a:pt x="2313" y="159"/>
                  <a:pt x="2313" y="159"/>
                  <a:pt x="2313" y="159"/>
                </a:cubicBezTo>
                <a:cubicBezTo>
                  <a:pt x="2313" y="159"/>
                  <a:pt x="2313" y="159"/>
                  <a:pt x="2314" y="159"/>
                </a:cubicBezTo>
                <a:cubicBezTo>
                  <a:pt x="2313" y="159"/>
                  <a:pt x="2313" y="159"/>
                  <a:pt x="2313" y="159"/>
                </a:cubicBezTo>
                <a:close/>
                <a:moveTo>
                  <a:pt x="2314" y="96"/>
                </a:moveTo>
                <a:cubicBezTo>
                  <a:pt x="2313" y="93"/>
                  <a:pt x="2311" y="91"/>
                  <a:pt x="2310" y="88"/>
                </a:cubicBezTo>
                <a:cubicBezTo>
                  <a:pt x="2312" y="85"/>
                  <a:pt x="2314" y="82"/>
                  <a:pt x="2316" y="79"/>
                </a:cubicBezTo>
                <a:cubicBezTo>
                  <a:pt x="2316" y="84"/>
                  <a:pt x="2315" y="90"/>
                  <a:pt x="2314" y="96"/>
                </a:cubicBezTo>
                <a:close/>
                <a:moveTo>
                  <a:pt x="2317" y="75"/>
                </a:moveTo>
                <a:cubicBezTo>
                  <a:pt x="2315" y="78"/>
                  <a:pt x="2312" y="82"/>
                  <a:pt x="2310" y="86"/>
                </a:cubicBezTo>
                <a:cubicBezTo>
                  <a:pt x="2311" y="77"/>
                  <a:pt x="2312" y="68"/>
                  <a:pt x="2313" y="61"/>
                </a:cubicBezTo>
                <a:cubicBezTo>
                  <a:pt x="2315" y="58"/>
                  <a:pt x="2317" y="55"/>
                  <a:pt x="2319" y="53"/>
                </a:cubicBezTo>
                <a:cubicBezTo>
                  <a:pt x="2319" y="58"/>
                  <a:pt x="2318" y="66"/>
                  <a:pt x="2317" y="75"/>
                </a:cubicBezTo>
                <a:close/>
                <a:moveTo>
                  <a:pt x="2324" y="139"/>
                </a:moveTo>
                <a:cubicBezTo>
                  <a:pt x="2324" y="139"/>
                  <a:pt x="2324" y="139"/>
                  <a:pt x="2323" y="139"/>
                </a:cubicBezTo>
                <a:cubicBezTo>
                  <a:pt x="2323" y="138"/>
                  <a:pt x="2323" y="138"/>
                  <a:pt x="2324" y="138"/>
                </a:cubicBezTo>
                <a:cubicBezTo>
                  <a:pt x="2324" y="138"/>
                  <a:pt x="2324" y="138"/>
                  <a:pt x="2324" y="138"/>
                </a:cubicBezTo>
                <a:cubicBezTo>
                  <a:pt x="2324" y="139"/>
                  <a:pt x="2324" y="139"/>
                  <a:pt x="2324" y="139"/>
                </a:cubicBezTo>
                <a:close/>
                <a:moveTo>
                  <a:pt x="2349" y="137"/>
                </a:moveTo>
                <a:cubicBezTo>
                  <a:pt x="2349" y="136"/>
                  <a:pt x="2348" y="135"/>
                  <a:pt x="2348" y="133"/>
                </a:cubicBezTo>
                <a:cubicBezTo>
                  <a:pt x="2348" y="132"/>
                  <a:pt x="2348" y="130"/>
                  <a:pt x="2348" y="128"/>
                </a:cubicBezTo>
                <a:cubicBezTo>
                  <a:pt x="2348" y="131"/>
                  <a:pt x="2349" y="133"/>
                  <a:pt x="2350" y="135"/>
                </a:cubicBezTo>
                <a:cubicBezTo>
                  <a:pt x="2350" y="136"/>
                  <a:pt x="2349" y="137"/>
                  <a:pt x="2349" y="137"/>
                </a:cubicBezTo>
                <a:close/>
                <a:moveTo>
                  <a:pt x="2355" y="99"/>
                </a:moveTo>
                <a:cubicBezTo>
                  <a:pt x="2354" y="95"/>
                  <a:pt x="2352" y="92"/>
                  <a:pt x="2350" y="90"/>
                </a:cubicBezTo>
                <a:cubicBezTo>
                  <a:pt x="2352" y="93"/>
                  <a:pt x="2354" y="97"/>
                  <a:pt x="2355" y="101"/>
                </a:cubicBezTo>
                <a:cubicBezTo>
                  <a:pt x="2354" y="110"/>
                  <a:pt x="2353" y="118"/>
                  <a:pt x="2351" y="125"/>
                </a:cubicBezTo>
                <a:cubicBezTo>
                  <a:pt x="2350" y="122"/>
                  <a:pt x="2349" y="119"/>
                  <a:pt x="2349" y="116"/>
                </a:cubicBezTo>
                <a:cubicBezTo>
                  <a:pt x="2349" y="102"/>
                  <a:pt x="2350" y="86"/>
                  <a:pt x="2351" y="72"/>
                </a:cubicBezTo>
                <a:cubicBezTo>
                  <a:pt x="2353" y="75"/>
                  <a:pt x="2356" y="79"/>
                  <a:pt x="2358" y="82"/>
                </a:cubicBezTo>
                <a:cubicBezTo>
                  <a:pt x="2357" y="88"/>
                  <a:pt x="2356" y="93"/>
                  <a:pt x="2355" y="99"/>
                </a:cubicBezTo>
                <a:close/>
                <a:moveTo>
                  <a:pt x="2358" y="142"/>
                </a:moveTo>
                <a:cubicBezTo>
                  <a:pt x="2359" y="134"/>
                  <a:pt x="2360" y="127"/>
                  <a:pt x="2360" y="121"/>
                </a:cubicBezTo>
                <a:cubicBezTo>
                  <a:pt x="2360" y="123"/>
                  <a:pt x="2361" y="125"/>
                  <a:pt x="2361" y="127"/>
                </a:cubicBezTo>
                <a:cubicBezTo>
                  <a:pt x="2360" y="136"/>
                  <a:pt x="2358" y="142"/>
                  <a:pt x="2358" y="142"/>
                </a:cubicBezTo>
                <a:close/>
                <a:moveTo>
                  <a:pt x="2362" y="144"/>
                </a:moveTo>
                <a:cubicBezTo>
                  <a:pt x="2362" y="142"/>
                  <a:pt x="2362" y="140"/>
                  <a:pt x="2363" y="137"/>
                </a:cubicBezTo>
                <a:cubicBezTo>
                  <a:pt x="2363" y="138"/>
                  <a:pt x="2363" y="138"/>
                  <a:pt x="2363" y="138"/>
                </a:cubicBezTo>
                <a:cubicBezTo>
                  <a:pt x="2362" y="142"/>
                  <a:pt x="2362" y="144"/>
                  <a:pt x="2362" y="144"/>
                </a:cubicBezTo>
                <a:close/>
                <a:moveTo>
                  <a:pt x="2361" y="110"/>
                </a:moveTo>
                <a:cubicBezTo>
                  <a:pt x="2361" y="103"/>
                  <a:pt x="2362" y="96"/>
                  <a:pt x="2362" y="90"/>
                </a:cubicBezTo>
                <a:cubicBezTo>
                  <a:pt x="2364" y="93"/>
                  <a:pt x="2365" y="96"/>
                  <a:pt x="2366" y="99"/>
                </a:cubicBezTo>
                <a:cubicBezTo>
                  <a:pt x="2365" y="105"/>
                  <a:pt x="2364" y="111"/>
                  <a:pt x="2363" y="116"/>
                </a:cubicBezTo>
                <a:cubicBezTo>
                  <a:pt x="2362" y="114"/>
                  <a:pt x="2362" y="112"/>
                  <a:pt x="2361" y="110"/>
                </a:cubicBezTo>
                <a:close/>
                <a:moveTo>
                  <a:pt x="2366" y="124"/>
                </a:moveTo>
                <a:cubicBezTo>
                  <a:pt x="2365" y="123"/>
                  <a:pt x="2365" y="122"/>
                  <a:pt x="2365" y="121"/>
                </a:cubicBezTo>
                <a:cubicBezTo>
                  <a:pt x="2365" y="115"/>
                  <a:pt x="2366" y="109"/>
                  <a:pt x="2367" y="103"/>
                </a:cubicBezTo>
                <a:cubicBezTo>
                  <a:pt x="2368" y="105"/>
                  <a:pt x="2368" y="107"/>
                  <a:pt x="2369" y="109"/>
                </a:cubicBezTo>
                <a:cubicBezTo>
                  <a:pt x="2368" y="114"/>
                  <a:pt x="2367" y="119"/>
                  <a:pt x="2366" y="124"/>
                </a:cubicBezTo>
                <a:close/>
                <a:moveTo>
                  <a:pt x="2371" y="146"/>
                </a:moveTo>
                <a:cubicBezTo>
                  <a:pt x="2371" y="145"/>
                  <a:pt x="2371" y="145"/>
                  <a:pt x="2371" y="145"/>
                </a:cubicBezTo>
                <a:cubicBezTo>
                  <a:pt x="2372" y="144"/>
                  <a:pt x="2372" y="143"/>
                  <a:pt x="2372" y="141"/>
                </a:cubicBezTo>
                <a:cubicBezTo>
                  <a:pt x="2372" y="142"/>
                  <a:pt x="2372" y="143"/>
                  <a:pt x="2372" y="144"/>
                </a:cubicBezTo>
                <a:cubicBezTo>
                  <a:pt x="2372" y="145"/>
                  <a:pt x="2372" y="145"/>
                  <a:pt x="2371" y="146"/>
                </a:cubicBezTo>
                <a:close/>
                <a:moveTo>
                  <a:pt x="2395" y="118"/>
                </a:moveTo>
                <a:cubicBezTo>
                  <a:pt x="2394" y="114"/>
                  <a:pt x="2392" y="111"/>
                  <a:pt x="2391" y="107"/>
                </a:cubicBezTo>
                <a:cubicBezTo>
                  <a:pt x="2391" y="96"/>
                  <a:pt x="2391" y="84"/>
                  <a:pt x="2391" y="74"/>
                </a:cubicBezTo>
                <a:cubicBezTo>
                  <a:pt x="2391" y="70"/>
                  <a:pt x="2391" y="67"/>
                  <a:pt x="2390" y="65"/>
                </a:cubicBezTo>
                <a:cubicBezTo>
                  <a:pt x="2391" y="74"/>
                  <a:pt x="2395" y="84"/>
                  <a:pt x="2398" y="94"/>
                </a:cubicBezTo>
                <a:cubicBezTo>
                  <a:pt x="2397" y="102"/>
                  <a:pt x="2396" y="110"/>
                  <a:pt x="2395" y="118"/>
                </a:cubicBezTo>
                <a:close/>
                <a:moveTo>
                  <a:pt x="2424" y="124"/>
                </a:moveTo>
                <a:cubicBezTo>
                  <a:pt x="2423" y="122"/>
                  <a:pt x="2423" y="120"/>
                  <a:pt x="2422" y="117"/>
                </a:cubicBezTo>
                <a:cubicBezTo>
                  <a:pt x="2423" y="109"/>
                  <a:pt x="2424" y="100"/>
                  <a:pt x="2425" y="92"/>
                </a:cubicBezTo>
                <a:cubicBezTo>
                  <a:pt x="2427" y="96"/>
                  <a:pt x="2428" y="100"/>
                  <a:pt x="2428" y="104"/>
                </a:cubicBezTo>
                <a:cubicBezTo>
                  <a:pt x="2427" y="111"/>
                  <a:pt x="2425" y="118"/>
                  <a:pt x="2424" y="124"/>
                </a:cubicBezTo>
                <a:close/>
                <a:moveTo>
                  <a:pt x="2464" y="133"/>
                </a:moveTo>
                <a:cubicBezTo>
                  <a:pt x="2464" y="130"/>
                  <a:pt x="2463" y="126"/>
                  <a:pt x="2462" y="122"/>
                </a:cubicBezTo>
                <a:cubicBezTo>
                  <a:pt x="2462" y="112"/>
                  <a:pt x="2462" y="100"/>
                  <a:pt x="2463" y="88"/>
                </a:cubicBezTo>
                <a:cubicBezTo>
                  <a:pt x="2465" y="96"/>
                  <a:pt x="2467" y="104"/>
                  <a:pt x="2467" y="111"/>
                </a:cubicBezTo>
                <a:cubicBezTo>
                  <a:pt x="2468" y="117"/>
                  <a:pt x="2468" y="117"/>
                  <a:pt x="2468" y="117"/>
                </a:cubicBezTo>
                <a:cubicBezTo>
                  <a:pt x="2466" y="123"/>
                  <a:pt x="2465" y="129"/>
                  <a:pt x="2464" y="133"/>
                </a:cubicBezTo>
                <a:close/>
                <a:moveTo>
                  <a:pt x="2477" y="110"/>
                </a:moveTo>
                <a:cubicBezTo>
                  <a:pt x="2477" y="113"/>
                  <a:pt x="2477" y="116"/>
                  <a:pt x="2477" y="119"/>
                </a:cubicBezTo>
                <a:cubicBezTo>
                  <a:pt x="2476" y="122"/>
                  <a:pt x="2476" y="124"/>
                  <a:pt x="2475" y="127"/>
                </a:cubicBezTo>
                <a:cubicBezTo>
                  <a:pt x="2475" y="119"/>
                  <a:pt x="2474" y="111"/>
                  <a:pt x="2473" y="104"/>
                </a:cubicBezTo>
                <a:cubicBezTo>
                  <a:pt x="2474" y="98"/>
                  <a:pt x="2474" y="91"/>
                  <a:pt x="2475" y="86"/>
                </a:cubicBezTo>
                <a:cubicBezTo>
                  <a:pt x="2477" y="93"/>
                  <a:pt x="2477" y="102"/>
                  <a:pt x="2477" y="110"/>
                </a:cubicBezTo>
                <a:close/>
                <a:moveTo>
                  <a:pt x="2487" y="142"/>
                </a:moveTo>
                <a:cubicBezTo>
                  <a:pt x="2487" y="142"/>
                  <a:pt x="2487" y="141"/>
                  <a:pt x="2488" y="138"/>
                </a:cubicBezTo>
                <a:cubicBezTo>
                  <a:pt x="2489" y="120"/>
                  <a:pt x="2488" y="96"/>
                  <a:pt x="2487" y="77"/>
                </a:cubicBezTo>
                <a:cubicBezTo>
                  <a:pt x="2489" y="81"/>
                  <a:pt x="2491" y="86"/>
                  <a:pt x="2492" y="92"/>
                </a:cubicBezTo>
                <a:cubicBezTo>
                  <a:pt x="2490" y="108"/>
                  <a:pt x="2488" y="129"/>
                  <a:pt x="2488" y="138"/>
                </a:cubicBezTo>
                <a:cubicBezTo>
                  <a:pt x="2487" y="139"/>
                  <a:pt x="2487" y="141"/>
                  <a:pt x="2487" y="142"/>
                </a:cubicBezTo>
                <a:close/>
                <a:moveTo>
                  <a:pt x="2491" y="129"/>
                </a:moveTo>
                <a:cubicBezTo>
                  <a:pt x="2491" y="119"/>
                  <a:pt x="2492" y="107"/>
                  <a:pt x="2493" y="97"/>
                </a:cubicBezTo>
                <a:cubicBezTo>
                  <a:pt x="2493" y="100"/>
                  <a:pt x="2493" y="103"/>
                  <a:pt x="2493" y="106"/>
                </a:cubicBezTo>
                <a:cubicBezTo>
                  <a:pt x="2493" y="114"/>
                  <a:pt x="2492" y="121"/>
                  <a:pt x="2491" y="129"/>
                </a:cubicBezTo>
                <a:close/>
                <a:moveTo>
                  <a:pt x="2502" y="125"/>
                </a:moveTo>
                <a:cubicBezTo>
                  <a:pt x="2503" y="120"/>
                  <a:pt x="2503" y="113"/>
                  <a:pt x="2503" y="107"/>
                </a:cubicBezTo>
                <a:cubicBezTo>
                  <a:pt x="2503" y="114"/>
                  <a:pt x="2503" y="120"/>
                  <a:pt x="2502" y="125"/>
                </a:cubicBezTo>
                <a:close/>
                <a:moveTo>
                  <a:pt x="2517" y="112"/>
                </a:moveTo>
                <a:cubicBezTo>
                  <a:pt x="2517" y="105"/>
                  <a:pt x="2517" y="98"/>
                  <a:pt x="2517" y="91"/>
                </a:cubicBezTo>
                <a:cubicBezTo>
                  <a:pt x="2518" y="95"/>
                  <a:pt x="2518" y="99"/>
                  <a:pt x="2518" y="103"/>
                </a:cubicBezTo>
                <a:cubicBezTo>
                  <a:pt x="2518" y="106"/>
                  <a:pt x="2518" y="109"/>
                  <a:pt x="2517" y="112"/>
                </a:cubicBezTo>
                <a:close/>
                <a:moveTo>
                  <a:pt x="2528" y="129"/>
                </a:moveTo>
                <a:cubicBezTo>
                  <a:pt x="2528" y="129"/>
                  <a:pt x="2528" y="129"/>
                  <a:pt x="2527" y="130"/>
                </a:cubicBezTo>
                <a:cubicBezTo>
                  <a:pt x="2527" y="132"/>
                  <a:pt x="2526" y="134"/>
                  <a:pt x="2526" y="137"/>
                </a:cubicBezTo>
                <a:cubicBezTo>
                  <a:pt x="2526" y="136"/>
                  <a:pt x="2526" y="136"/>
                  <a:pt x="2526" y="136"/>
                </a:cubicBezTo>
                <a:cubicBezTo>
                  <a:pt x="2526" y="134"/>
                  <a:pt x="2527" y="132"/>
                  <a:pt x="2527" y="130"/>
                </a:cubicBezTo>
                <a:cubicBezTo>
                  <a:pt x="2528" y="129"/>
                  <a:pt x="2528" y="129"/>
                  <a:pt x="2528" y="129"/>
                </a:cubicBezTo>
                <a:cubicBezTo>
                  <a:pt x="2528" y="129"/>
                  <a:pt x="2528" y="129"/>
                  <a:pt x="2528" y="129"/>
                </a:cubicBezTo>
                <a:close/>
                <a:moveTo>
                  <a:pt x="2564" y="130"/>
                </a:moveTo>
                <a:cubicBezTo>
                  <a:pt x="2564" y="132"/>
                  <a:pt x="2563" y="134"/>
                  <a:pt x="2562" y="136"/>
                </a:cubicBezTo>
                <a:cubicBezTo>
                  <a:pt x="2562" y="131"/>
                  <a:pt x="2562" y="126"/>
                  <a:pt x="2562" y="121"/>
                </a:cubicBezTo>
                <a:cubicBezTo>
                  <a:pt x="2564" y="115"/>
                  <a:pt x="2566" y="110"/>
                  <a:pt x="2567" y="104"/>
                </a:cubicBezTo>
                <a:cubicBezTo>
                  <a:pt x="2566" y="114"/>
                  <a:pt x="2565" y="123"/>
                  <a:pt x="2564" y="130"/>
                </a:cubicBezTo>
                <a:close/>
                <a:moveTo>
                  <a:pt x="2580" y="124"/>
                </a:moveTo>
                <a:cubicBezTo>
                  <a:pt x="2580" y="110"/>
                  <a:pt x="2582" y="94"/>
                  <a:pt x="2583" y="83"/>
                </a:cubicBezTo>
                <a:cubicBezTo>
                  <a:pt x="2583" y="87"/>
                  <a:pt x="2583" y="91"/>
                  <a:pt x="2583" y="95"/>
                </a:cubicBezTo>
                <a:cubicBezTo>
                  <a:pt x="2583" y="105"/>
                  <a:pt x="2582" y="114"/>
                  <a:pt x="2580" y="124"/>
                </a:cubicBezTo>
                <a:close/>
                <a:moveTo>
                  <a:pt x="2596" y="160"/>
                </a:moveTo>
                <a:cubicBezTo>
                  <a:pt x="2596" y="159"/>
                  <a:pt x="2597" y="159"/>
                  <a:pt x="2597" y="159"/>
                </a:cubicBezTo>
                <a:cubicBezTo>
                  <a:pt x="2597" y="159"/>
                  <a:pt x="2597" y="159"/>
                  <a:pt x="2597" y="159"/>
                </a:cubicBezTo>
                <a:cubicBezTo>
                  <a:pt x="2597" y="159"/>
                  <a:pt x="2597" y="159"/>
                  <a:pt x="2596" y="160"/>
                </a:cubicBezTo>
                <a:close/>
                <a:moveTo>
                  <a:pt x="2609" y="116"/>
                </a:moveTo>
                <a:cubicBezTo>
                  <a:pt x="2608" y="121"/>
                  <a:pt x="2606" y="127"/>
                  <a:pt x="2604" y="132"/>
                </a:cubicBezTo>
                <a:cubicBezTo>
                  <a:pt x="2604" y="127"/>
                  <a:pt x="2604" y="121"/>
                  <a:pt x="2604" y="115"/>
                </a:cubicBezTo>
                <a:cubicBezTo>
                  <a:pt x="2605" y="110"/>
                  <a:pt x="2605" y="104"/>
                  <a:pt x="2605" y="98"/>
                </a:cubicBezTo>
                <a:cubicBezTo>
                  <a:pt x="2605" y="95"/>
                  <a:pt x="2605" y="92"/>
                  <a:pt x="2605" y="89"/>
                </a:cubicBezTo>
                <a:cubicBezTo>
                  <a:pt x="2606" y="78"/>
                  <a:pt x="2607" y="68"/>
                  <a:pt x="2608" y="60"/>
                </a:cubicBezTo>
                <a:cubicBezTo>
                  <a:pt x="2611" y="68"/>
                  <a:pt x="2613" y="78"/>
                  <a:pt x="2613" y="87"/>
                </a:cubicBezTo>
                <a:cubicBezTo>
                  <a:pt x="2612" y="95"/>
                  <a:pt x="2611" y="106"/>
                  <a:pt x="2609" y="116"/>
                </a:cubicBezTo>
                <a:close/>
                <a:moveTo>
                  <a:pt x="2617" y="136"/>
                </a:moveTo>
                <a:cubicBezTo>
                  <a:pt x="2617" y="137"/>
                  <a:pt x="2616" y="138"/>
                  <a:pt x="2616" y="139"/>
                </a:cubicBezTo>
                <a:cubicBezTo>
                  <a:pt x="2616" y="137"/>
                  <a:pt x="2616" y="135"/>
                  <a:pt x="2616" y="133"/>
                </a:cubicBezTo>
                <a:cubicBezTo>
                  <a:pt x="2617" y="130"/>
                  <a:pt x="2617" y="128"/>
                  <a:pt x="2618" y="125"/>
                </a:cubicBezTo>
                <a:cubicBezTo>
                  <a:pt x="2618" y="129"/>
                  <a:pt x="2617" y="133"/>
                  <a:pt x="2617" y="136"/>
                </a:cubicBezTo>
                <a:close/>
                <a:moveTo>
                  <a:pt x="2633" y="126"/>
                </a:moveTo>
                <a:cubicBezTo>
                  <a:pt x="2632" y="113"/>
                  <a:pt x="2632" y="96"/>
                  <a:pt x="2632" y="84"/>
                </a:cubicBezTo>
                <a:cubicBezTo>
                  <a:pt x="2636" y="90"/>
                  <a:pt x="2638" y="100"/>
                  <a:pt x="2638" y="104"/>
                </a:cubicBezTo>
                <a:cubicBezTo>
                  <a:pt x="2638" y="110"/>
                  <a:pt x="2635" y="118"/>
                  <a:pt x="2633" y="126"/>
                </a:cubicBezTo>
                <a:close/>
                <a:moveTo>
                  <a:pt x="2644" y="128"/>
                </a:moveTo>
                <a:cubicBezTo>
                  <a:pt x="2645" y="113"/>
                  <a:pt x="2645" y="91"/>
                  <a:pt x="2645" y="76"/>
                </a:cubicBezTo>
                <a:cubicBezTo>
                  <a:pt x="2647" y="83"/>
                  <a:pt x="2649" y="90"/>
                  <a:pt x="2649" y="96"/>
                </a:cubicBezTo>
                <a:cubicBezTo>
                  <a:pt x="2649" y="107"/>
                  <a:pt x="2646" y="117"/>
                  <a:pt x="2644" y="128"/>
                </a:cubicBezTo>
                <a:close/>
                <a:moveTo>
                  <a:pt x="2684" y="112"/>
                </a:moveTo>
                <a:cubicBezTo>
                  <a:pt x="2684" y="110"/>
                  <a:pt x="2684" y="108"/>
                  <a:pt x="2683" y="105"/>
                </a:cubicBezTo>
                <a:cubicBezTo>
                  <a:pt x="2684" y="108"/>
                  <a:pt x="2683" y="112"/>
                  <a:pt x="2683" y="115"/>
                </a:cubicBezTo>
                <a:cubicBezTo>
                  <a:pt x="2678" y="131"/>
                  <a:pt x="2674" y="144"/>
                  <a:pt x="2674" y="144"/>
                </a:cubicBezTo>
                <a:cubicBezTo>
                  <a:pt x="2675" y="133"/>
                  <a:pt x="2679" y="110"/>
                  <a:pt x="2684" y="86"/>
                </a:cubicBezTo>
                <a:cubicBezTo>
                  <a:pt x="2686" y="90"/>
                  <a:pt x="2687" y="95"/>
                  <a:pt x="2688" y="99"/>
                </a:cubicBezTo>
                <a:cubicBezTo>
                  <a:pt x="2686" y="103"/>
                  <a:pt x="2685" y="108"/>
                  <a:pt x="2684" y="112"/>
                </a:cubicBezTo>
                <a:close/>
                <a:moveTo>
                  <a:pt x="2696" y="133"/>
                </a:moveTo>
                <a:cubicBezTo>
                  <a:pt x="2696" y="133"/>
                  <a:pt x="2696" y="134"/>
                  <a:pt x="2696" y="134"/>
                </a:cubicBezTo>
                <a:cubicBezTo>
                  <a:pt x="2696" y="134"/>
                  <a:pt x="2696" y="134"/>
                  <a:pt x="2696" y="134"/>
                </a:cubicBezTo>
                <a:cubicBezTo>
                  <a:pt x="2696" y="134"/>
                  <a:pt x="2696" y="133"/>
                  <a:pt x="2696" y="133"/>
                </a:cubicBezTo>
                <a:cubicBezTo>
                  <a:pt x="2697" y="126"/>
                  <a:pt x="2698" y="117"/>
                  <a:pt x="2699" y="107"/>
                </a:cubicBezTo>
                <a:cubicBezTo>
                  <a:pt x="2699" y="110"/>
                  <a:pt x="2699" y="114"/>
                  <a:pt x="2699" y="117"/>
                </a:cubicBezTo>
                <a:cubicBezTo>
                  <a:pt x="2698" y="123"/>
                  <a:pt x="2697" y="129"/>
                  <a:pt x="2696" y="133"/>
                </a:cubicBezTo>
                <a:close/>
                <a:moveTo>
                  <a:pt x="2701" y="159"/>
                </a:moveTo>
                <a:cubicBezTo>
                  <a:pt x="2701" y="159"/>
                  <a:pt x="2701" y="159"/>
                  <a:pt x="2701" y="159"/>
                </a:cubicBezTo>
                <a:cubicBezTo>
                  <a:pt x="2701" y="159"/>
                  <a:pt x="2701" y="159"/>
                  <a:pt x="2701" y="159"/>
                </a:cubicBezTo>
                <a:cubicBezTo>
                  <a:pt x="2701" y="159"/>
                  <a:pt x="2701" y="159"/>
                  <a:pt x="2701" y="159"/>
                </a:cubicBezTo>
                <a:close/>
                <a:moveTo>
                  <a:pt x="2742" y="143"/>
                </a:moveTo>
                <a:cubicBezTo>
                  <a:pt x="2742" y="142"/>
                  <a:pt x="2742" y="142"/>
                  <a:pt x="2742" y="141"/>
                </a:cubicBezTo>
                <a:cubicBezTo>
                  <a:pt x="2742" y="135"/>
                  <a:pt x="2743" y="127"/>
                  <a:pt x="2743" y="117"/>
                </a:cubicBezTo>
                <a:cubicBezTo>
                  <a:pt x="2744" y="121"/>
                  <a:pt x="2744" y="125"/>
                  <a:pt x="2744" y="129"/>
                </a:cubicBezTo>
                <a:cubicBezTo>
                  <a:pt x="2743" y="135"/>
                  <a:pt x="2743" y="139"/>
                  <a:pt x="2742" y="143"/>
                </a:cubicBezTo>
                <a:close/>
                <a:moveTo>
                  <a:pt x="2746" y="117"/>
                </a:moveTo>
                <a:cubicBezTo>
                  <a:pt x="2745" y="115"/>
                  <a:pt x="2744" y="113"/>
                  <a:pt x="2744" y="111"/>
                </a:cubicBezTo>
                <a:cubicBezTo>
                  <a:pt x="2744" y="108"/>
                  <a:pt x="2744" y="104"/>
                  <a:pt x="2745" y="100"/>
                </a:cubicBezTo>
                <a:cubicBezTo>
                  <a:pt x="2746" y="103"/>
                  <a:pt x="2746" y="106"/>
                  <a:pt x="2747" y="108"/>
                </a:cubicBezTo>
                <a:cubicBezTo>
                  <a:pt x="2746" y="111"/>
                  <a:pt x="2746" y="114"/>
                  <a:pt x="2746" y="117"/>
                </a:cubicBezTo>
                <a:close/>
                <a:moveTo>
                  <a:pt x="2754" y="133"/>
                </a:moveTo>
                <a:cubicBezTo>
                  <a:pt x="2754" y="133"/>
                  <a:pt x="2754" y="133"/>
                  <a:pt x="2754" y="133"/>
                </a:cubicBezTo>
                <a:cubicBezTo>
                  <a:pt x="2754" y="130"/>
                  <a:pt x="2755" y="127"/>
                  <a:pt x="2755" y="124"/>
                </a:cubicBezTo>
                <a:cubicBezTo>
                  <a:pt x="2755" y="125"/>
                  <a:pt x="2755" y="126"/>
                  <a:pt x="2755" y="128"/>
                </a:cubicBezTo>
                <a:cubicBezTo>
                  <a:pt x="2755" y="130"/>
                  <a:pt x="2754" y="131"/>
                  <a:pt x="2754" y="133"/>
                </a:cubicBezTo>
                <a:close/>
                <a:moveTo>
                  <a:pt x="2791" y="142"/>
                </a:moveTo>
                <a:cubicBezTo>
                  <a:pt x="2791" y="139"/>
                  <a:pt x="2791" y="134"/>
                  <a:pt x="2791" y="128"/>
                </a:cubicBezTo>
                <a:cubicBezTo>
                  <a:pt x="2791" y="130"/>
                  <a:pt x="2791" y="132"/>
                  <a:pt x="2792" y="133"/>
                </a:cubicBezTo>
                <a:cubicBezTo>
                  <a:pt x="2791" y="139"/>
                  <a:pt x="2791" y="142"/>
                  <a:pt x="2791" y="142"/>
                </a:cubicBezTo>
                <a:close/>
                <a:moveTo>
                  <a:pt x="2812" y="135"/>
                </a:moveTo>
                <a:cubicBezTo>
                  <a:pt x="2812" y="134"/>
                  <a:pt x="2812" y="134"/>
                  <a:pt x="2812" y="133"/>
                </a:cubicBezTo>
                <a:cubicBezTo>
                  <a:pt x="2812" y="121"/>
                  <a:pt x="2812" y="103"/>
                  <a:pt x="2811" y="88"/>
                </a:cubicBezTo>
                <a:cubicBezTo>
                  <a:pt x="2813" y="94"/>
                  <a:pt x="2815" y="100"/>
                  <a:pt x="2816" y="106"/>
                </a:cubicBezTo>
                <a:cubicBezTo>
                  <a:pt x="2814" y="118"/>
                  <a:pt x="2813" y="128"/>
                  <a:pt x="2812" y="135"/>
                </a:cubicBezTo>
                <a:close/>
                <a:moveTo>
                  <a:pt x="2819" y="145"/>
                </a:moveTo>
                <a:cubicBezTo>
                  <a:pt x="2819" y="141"/>
                  <a:pt x="2819" y="136"/>
                  <a:pt x="2819" y="129"/>
                </a:cubicBezTo>
                <a:cubicBezTo>
                  <a:pt x="2820" y="133"/>
                  <a:pt x="2820" y="136"/>
                  <a:pt x="2821" y="139"/>
                </a:cubicBezTo>
                <a:cubicBezTo>
                  <a:pt x="2820" y="143"/>
                  <a:pt x="2819" y="145"/>
                  <a:pt x="2819" y="145"/>
                </a:cubicBezTo>
                <a:close/>
                <a:moveTo>
                  <a:pt x="2824" y="159"/>
                </a:moveTo>
                <a:cubicBezTo>
                  <a:pt x="2825" y="159"/>
                  <a:pt x="2825" y="159"/>
                  <a:pt x="2825" y="159"/>
                </a:cubicBezTo>
                <a:cubicBezTo>
                  <a:pt x="2825" y="159"/>
                  <a:pt x="2825" y="158"/>
                  <a:pt x="2825" y="158"/>
                </a:cubicBezTo>
                <a:cubicBezTo>
                  <a:pt x="2825" y="159"/>
                  <a:pt x="2826" y="160"/>
                  <a:pt x="2826" y="160"/>
                </a:cubicBezTo>
                <a:cubicBezTo>
                  <a:pt x="2825" y="160"/>
                  <a:pt x="2825" y="159"/>
                  <a:pt x="2824" y="159"/>
                </a:cubicBezTo>
                <a:close/>
                <a:moveTo>
                  <a:pt x="2826" y="121"/>
                </a:moveTo>
                <a:cubicBezTo>
                  <a:pt x="2824" y="117"/>
                  <a:pt x="2823" y="114"/>
                  <a:pt x="2821" y="110"/>
                </a:cubicBezTo>
                <a:cubicBezTo>
                  <a:pt x="2822" y="105"/>
                  <a:pt x="2822" y="99"/>
                  <a:pt x="2823" y="94"/>
                </a:cubicBezTo>
                <a:cubicBezTo>
                  <a:pt x="2823" y="100"/>
                  <a:pt x="2825" y="108"/>
                  <a:pt x="2827" y="116"/>
                </a:cubicBezTo>
                <a:cubicBezTo>
                  <a:pt x="2826" y="118"/>
                  <a:pt x="2826" y="119"/>
                  <a:pt x="2826" y="121"/>
                </a:cubicBezTo>
                <a:close/>
                <a:moveTo>
                  <a:pt x="2834" y="142"/>
                </a:moveTo>
                <a:cubicBezTo>
                  <a:pt x="2833" y="138"/>
                  <a:pt x="2831" y="134"/>
                  <a:pt x="2829" y="129"/>
                </a:cubicBezTo>
                <a:cubicBezTo>
                  <a:pt x="2829" y="129"/>
                  <a:pt x="2829" y="128"/>
                  <a:pt x="2829" y="127"/>
                </a:cubicBezTo>
                <a:cubicBezTo>
                  <a:pt x="2831" y="132"/>
                  <a:pt x="2832" y="137"/>
                  <a:pt x="2834" y="142"/>
                </a:cubicBezTo>
                <a:cubicBezTo>
                  <a:pt x="2837" y="149"/>
                  <a:pt x="2839" y="153"/>
                  <a:pt x="2839" y="155"/>
                </a:cubicBezTo>
                <a:cubicBezTo>
                  <a:pt x="2837" y="151"/>
                  <a:pt x="2836" y="147"/>
                  <a:pt x="2834" y="142"/>
                </a:cubicBezTo>
                <a:close/>
                <a:moveTo>
                  <a:pt x="3059" y="87"/>
                </a:moveTo>
                <a:cubicBezTo>
                  <a:pt x="3060" y="90"/>
                  <a:pt x="3061" y="92"/>
                  <a:pt x="3061" y="95"/>
                </a:cubicBezTo>
                <a:cubicBezTo>
                  <a:pt x="3061" y="94"/>
                  <a:pt x="3060" y="93"/>
                  <a:pt x="3059" y="92"/>
                </a:cubicBezTo>
                <a:cubicBezTo>
                  <a:pt x="3059" y="90"/>
                  <a:pt x="3059" y="89"/>
                  <a:pt x="3059" y="87"/>
                </a:cubicBezTo>
                <a:close/>
                <a:moveTo>
                  <a:pt x="3047" y="84"/>
                </a:moveTo>
                <a:cubicBezTo>
                  <a:pt x="3050" y="87"/>
                  <a:pt x="3052" y="92"/>
                  <a:pt x="3055" y="96"/>
                </a:cubicBezTo>
                <a:cubicBezTo>
                  <a:pt x="3055" y="97"/>
                  <a:pt x="3056" y="99"/>
                  <a:pt x="3056" y="100"/>
                </a:cubicBezTo>
                <a:cubicBezTo>
                  <a:pt x="3056" y="104"/>
                  <a:pt x="3055" y="108"/>
                  <a:pt x="3054" y="112"/>
                </a:cubicBezTo>
                <a:cubicBezTo>
                  <a:pt x="3052" y="105"/>
                  <a:pt x="3049" y="98"/>
                  <a:pt x="3046" y="91"/>
                </a:cubicBezTo>
                <a:cubicBezTo>
                  <a:pt x="3046" y="89"/>
                  <a:pt x="3047" y="86"/>
                  <a:pt x="3047" y="84"/>
                </a:cubicBezTo>
                <a:close/>
                <a:moveTo>
                  <a:pt x="3052" y="111"/>
                </a:moveTo>
                <a:cubicBezTo>
                  <a:pt x="3049" y="108"/>
                  <a:pt x="3047" y="105"/>
                  <a:pt x="3045" y="102"/>
                </a:cubicBezTo>
                <a:cubicBezTo>
                  <a:pt x="3045" y="99"/>
                  <a:pt x="3046" y="96"/>
                  <a:pt x="3046" y="93"/>
                </a:cubicBezTo>
                <a:cubicBezTo>
                  <a:pt x="3048" y="98"/>
                  <a:pt x="3050" y="105"/>
                  <a:pt x="3052" y="111"/>
                </a:cubicBezTo>
                <a:close/>
                <a:moveTo>
                  <a:pt x="3034" y="56"/>
                </a:moveTo>
                <a:cubicBezTo>
                  <a:pt x="3039" y="62"/>
                  <a:pt x="3042" y="68"/>
                  <a:pt x="3045" y="74"/>
                </a:cubicBezTo>
                <a:cubicBezTo>
                  <a:pt x="3042" y="69"/>
                  <a:pt x="3038" y="64"/>
                  <a:pt x="3034" y="60"/>
                </a:cubicBezTo>
                <a:cubicBezTo>
                  <a:pt x="3034" y="59"/>
                  <a:pt x="3034" y="57"/>
                  <a:pt x="3034" y="56"/>
                </a:cubicBezTo>
                <a:close/>
                <a:moveTo>
                  <a:pt x="3033" y="64"/>
                </a:moveTo>
                <a:cubicBezTo>
                  <a:pt x="3037" y="69"/>
                  <a:pt x="3041" y="74"/>
                  <a:pt x="3044" y="80"/>
                </a:cubicBezTo>
                <a:cubicBezTo>
                  <a:pt x="3044" y="81"/>
                  <a:pt x="3043" y="83"/>
                  <a:pt x="3043" y="85"/>
                </a:cubicBezTo>
                <a:cubicBezTo>
                  <a:pt x="3042" y="84"/>
                  <a:pt x="3042" y="83"/>
                  <a:pt x="3042" y="83"/>
                </a:cubicBezTo>
                <a:cubicBezTo>
                  <a:pt x="3042" y="83"/>
                  <a:pt x="3042" y="84"/>
                  <a:pt x="3043" y="85"/>
                </a:cubicBezTo>
                <a:cubicBezTo>
                  <a:pt x="3042" y="88"/>
                  <a:pt x="3041" y="91"/>
                  <a:pt x="3040" y="94"/>
                </a:cubicBezTo>
                <a:cubicBezTo>
                  <a:pt x="3037" y="89"/>
                  <a:pt x="3034" y="85"/>
                  <a:pt x="3031" y="80"/>
                </a:cubicBezTo>
                <a:cubicBezTo>
                  <a:pt x="3032" y="75"/>
                  <a:pt x="3033" y="69"/>
                  <a:pt x="3033" y="64"/>
                </a:cubicBezTo>
                <a:close/>
                <a:moveTo>
                  <a:pt x="3024" y="139"/>
                </a:moveTo>
                <a:cubicBezTo>
                  <a:pt x="3024" y="120"/>
                  <a:pt x="3027" y="101"/>
                  <a:pt x="3030" y="83"/>
                </a:cubicBezTo>
                <a:cubicBezTo>
                  <a:pt x="3033" y="87"/>
                  <a:pt x="3036" y="91"/>
                  <a:pt x="3039" y="95"/>
                </a:cubicBezTo>
                <a:cubicBezTo>
                  <a:pt x="3033" y="114"/>
                  <a:pt x="3027" y="133"/>
                  <a:pt x="3025" y="152"/>
                </a:cubicBezTo>
                <a:cubicBezTo>
                  <a:pt x="3024" y="148"/>
                  <a:pt x="3024" y="143"/>
                  <a:pt x="3024" y="139"/>
                </a:cubicBezTo>
                <a:close/>
                <a:moveTo>
                  <a:pt x="3043" y="143"/>
                </a:moveTo>
                <a:cubicBezTo>
                  <a:pt x="3043" y="142"/>
                  <a:pt x="3042" y="141"/>
                  <a:pt x="3041" y="140"/>
                </a:cubicBezTo>
                <a:cubicBezTo>
                  <a:pt x="3042" y="141"/>
                  <a:pt x="3042" y="143"/>
                  <a:pt x="3043" y="144"/>
                </a:cubicBezTo>
                <a:cubicBezTo>
                  <a:pt x="3041" y="146"/>
                  <a:pt x="3040" y="149"/>
                  <a:pt x="3038" y="152"/>
                </a:cubicBezTo>
                <a:cubicBezTo>
                  <a:pt x="3039" y="146"/>
                  <a:pt x="3040" y="140"/>
                  <a:pt x="3041" y="135"/>
                </a:cubicBezTo>
                <a:cubicBezTo>
                  <a:pt x="3042" y="137"/>
                  <a:pt x="3043" y="139"/>
                  <a:pt x="3044" y="142"/>
                </a:cubicBezTo>
                <a:cubicBezTo>
                  <a:pt x="3044" y="142"/>
                  <a:pt x="3043" y="142"/>
                  <a:pt x="3043" y="143"/>
                </a:cubicBezTo>
                <a:close/>
                <a:moveTo>
                  <a:pt x="3042" y="126"/>
                </a:moveTo>
                <a:cubicBezTo>
                  <a:pt x="3043" y="118"/>
                  <a:pt x="3044" y="110"/>
                  <a:pt x="3045" y="102"/>
                </a:cubicBezTo>
                <a:cubicBezTo>
                  <a:pt x="3048" y="107"/>
                  <a:pt x="3051" y="112"/>
                  <a:pt x="3053" y="116"/>
                </a:cubicBezTo>
                <a:cubicBezTo>
                  <a:pt x="3052" y="122"/>
                  <a:pt x="3050" y="127"/>
                  <a:pt x="3048" y="133"/>
                </a:cubicBezTo>
                <a:cubicBezTo>
                  <a:pt x="3045" y="130"/>
                  <a:pt x="3043" y="128"/>
                  <a:pt x="3042" y="126"/>
                </a:cubicBezTo>
                <a:close/>
                <a:moveTo>
                  <a:pt x="3054" y="140"/>
                </a:moveTo>
                <a:cubicBezTo>
                  <a:pt x="3053" y="140"/>
                  <a:pt x="3053" y="140"/>
                  <a:pt x="3053" y="140"/>
                </a:cubicBezTo>
                <a:cubicBezTo>
                  <a:pt x="3054" y="135"/>
                  <a:pt x="3055" y="130"/>
                  <a:pt x="3056" y="125"/>
                </a:cubicBezTo>
                <a:cubicBezTo>
                  <a:pt x="3056" y="127"/>
                  <a:pt x="3057" y="128"/>
                  <a:pt x="3057" y="130"/>
                </a:cubicBezTo>
                <a:cubicBezTo>
                  <a:pt x="3056" y="133"/>
                  <a:pt x="3055" y="137"/>
                  <a:pt x="3054" y="140"/>
                </a:cubicBezTo>
                <a:close/>
                <a:moveTo>
                  <a:pt x="3060" y="122"/>
                </a:moveTo>
                <a:cubicBezTo>
                  <a:pt x="3059" y="120"/>
                  <a:pt x="3058" y="119"/>
                  <a:pt x="3057" y="117"/>
                </a:cubicBezTo>
                <a:cubicBezTo>
                  <a:pt x="3057" y="114"/>
                  <a:pt x="3058" y="110"/>
                  <a:pt x="3058" y="106"/>
                </a:cubicBezTo>
                <a:cubicBezTo>
                  <a:pt x="3059" y="111"/>
                  <a:pt x="3060" y="115"/>
                  <a:pt x="3061" y="120"/>
                </a:cubicBezTo>
                <a:cubicBezTo>
                  <a:pt x="3061" y="120"/>
                  <a:pt x="3061" y="121"/>
                  <a:pt x="3060" y="122"/>
                </a:cubicBezTo>
                <a:close/>
                <a:moveTo>
                  <a:pt x="3062" y="151"/>
                </a:moveTo>
                <a:cubicBezTo>
                  <a:pt x="3061" y="151"/>
                  <a:pt x="3061" y="151"/>
                  <a:pt x="3061" y="151"/>
                </a:cubicBezTo>
                <a:cubicBezTo>
                  <a:pt x="3062" y="150"/>
                  <a:pt x="3062" y="150"/>
                  <a:pt x="3062" y="149"/>
                </a:cubicBezTo>
                <a:cubicBezTo>
                  <a:pt x="3062" y="149"/>
                  <a:pt x="3062" y="149"/>
                  <a:pt x="3062" y="149"/>
                </a:cubicBezTo>
                <a:cubicBezTo>
                  <a:pt x="3062" y="150"/>
                  <a:pt x="3062" y="150"/>
                  <a:pt x="3062" y="151"/>
                </a:cubicBezTo>
                <a:close/>
                <a:moveTo>
                  <a:pt x="3062" y="117"/>
                </a:moveTo>
                <a:cubicBezTo>
                  <a:pt x="3061" y="112"/>
                  <a:pt x="3060" y="107"/>
                  <a:pt x="3058" y="102"/>
                </a:cubicBezTo>
                <a:cubicBezTo>
                  <a:pt x="3058" y="102"/>
                  <a:pt x="3059" y="101"/>
                  <a:pt x="3059" y="101"/>
                </a:cubicBezTo>
                <a:cubicBezTo>
                  <a:pt x="3061" y="105"/>
                  <a:pt x="3063" y="108"/>
                  <a:pt x="3065" y="112"/>
                </a:cubicBezTo>
                <a:cubicBezTo>
                  <a:pt x="3064" y="113"/>
                  <a:pt x="3063" y="115"/>
                  <a:pt x="3063" y="116"/>
                </a:cubicBezTo>
                <a:cubicBezTo>
                  <a:pt x="3062" y="117"/>
                  <a:pt x="3062" y="117"/>
                  <a:pt x="3062" y="117"/>
                </a:cubicBezTo>
                <a:close/>
                <a:moveTo>
                  <a:pt x="3065" y="143"/>
                </a:moveTo>
                <a:cubicBezTo>
                  <a:pt x="3064" y="142"/>
                  <a:pt x="3064" y="142"/>
                  <a:pt x="3064" y="142"/>
                </a:cubicBezTo>
                <a:cubicBezTo>
                  <a:pt x="3064" y="141"/>
                  <a:pt x="3065" y="141"/>
                  <a:pt x="3065" y="140"/>
                </a:cubicBezTo>
                <a:cubicBezTo>
                  <a:pt x="3065" y="140"/>
                  <a:pt x="3065" y="141"/>
                  <a:pt x="3065" y="141"/>
                </a:cubicBezTo>
                <a:cubicBezTo>
                  <a:pt x="3065" y="142"/>
                  <a:pt x="3065" y="142"/>
                  <a:pt x="3065" y="143"/>
                </a:cubicBezTo>
                <a:close/>
                <a:moveTo>
                  <a:pt x="3068" y="131"/>
                </a:moveTo>
                <a:cubicBezTo>
                  <a:pt x="3068" y="131"/>
                  <a:pt x="3068" y="131"/>
                  <a:pt x="3068" y="131"/>
                </a:cubicBezTo>
                <a:cubicBezTo>
                  <a:pt x="3068" y="131"/>
                  <a:pt x="3068" y="131"/>
                  <a:pt x="3068" y="131"/>
                </a:cubicBezTo>
                <a:cubicBezTo>
                  <a:pt x="3068" y="131"/>
                  <a:pt x="3068" y="131"/>
                  <a:pt x="3068" y="131"/>
                </a:cubicBezTo>
                <a:close/>
                <a:moveTo>
                  <a:pt x="3070" y="151"/>
                </a:moveTo>
                <a:cubicBezTo>
                  <a:pt x="3070" y="151"/>
                  <a:pt x="3070" y="151"/>
                  <a:pt x="3070" y="151"/>
                </a:cubicBezTo>
                <a:cubicBezTo>
                  <a:pt x="3070" y="151"/>
                  <a:pt x="3070" y="151"/>
                  <a:pt x="3070" y="152"/>
                </a:cubicBezTo>
                <a:cubicBezTo>
                  <a:pt x="3070" y="152"/>
                  <a:pt x="3070" y="151"/>
                  <a:pt x="3070" y="151"/>
                </a:cubicBezTo>
                <a:close/>
                <a:moveTo>
                  <a:pt x="3072" y="126"/>
                </a:moveTo>
                <a:cubicBezTo>
                  <a:pt x="3072" y="128"/>
                  <a:pt x="3071" y="129"/>
                  <a:pt x="3070" y="131"/>
                </a:cubicBezTo>
                <a:cubicBezTo>
                  <a:pt x="3070" y="129"/>
                  <a:pt x="3070" y="127"/>
                  <a:pt x="3070" y="125"/>
                </a:cubicBezTo>
                <a:cubicBezTo>
                  <a:pt x="3070" y="124"/>
                  <a:pt x="3070" y="123"/>
                  <a:pt x="3071" y="122"/>
                </a:cubicBezTo>
                <a:cubicBezTo>
                  <a:pt x="3071" y="123"/>
                  <a:pt x="3072" y="124"/>
                  <a:pt x="3072" y="125"/>
                </a:cubicBezTo>
                <a:lnTo>
                  <a:pt x="3072" y="126"/>
                </a:lnTo>
                <a:close/>
                <a:moveTo>
                  <a:pt x="3080" y="91"/>
                </a:moveTo>
                <a:cubicBezTo>
                  <a:pt x="3080" y="92"/>
                  <a:pt x="3080" y="94"/>
                  <a:pt x="3080" y="96"/>
                </a:cubicBezTo>
                <a:cubicBezTo>
                  <a:pt x="3080" y="95"/>
                  <a:pt x="3080" y="94"/>
                  <a:pt x="3079" y="93"/>
                </a:cubicBezTo>
                <a:cubicBezTo>
                  <a:pt x="3079" y="92"/>
                  <a:pt x="3079" y="91"/>
                  <a:pt x="3080" y="91"/>
                </a:cubicBezTo>
                <a:close/>
                <a:moveTo>
                  <a:pt x="3078" y="117"/>
                </a:moveTo>
                <a:cubicBezTo>
                  <a:pt x="3077" y="113"/>
                  <a:pt x="3076" y="109"/>
                  <a:pt x="3076" y="106"/>
                </a:cubicBezTo>
                <a:cubicBezTo>
                  <a:pt x="3076" y="105"/>
                  <a:pt x="3076" y="105"/>
                  <a:pt x="3076" y="104"/>
                </a:cubicBezTo>
                <a:cubicBezTo>
                  <a:pt x="3077" y="107"/>
                  <a:pt x="3078" y="111"/>
                  <a:pt x="3079" y="114"/>
                </a:cubicBezTo>
                <a:cubicBezTo>
                  <a:pt x="3079" y="115"/>
                  <a:pt x="3078" y="116"/>
                  <a:pt x="3078" y="117"/>
                </a:cubicBezTo>
                <a:close/>
                <a:moveTo>
                  <a:pt x="3081" y="127"/>
                </a:moveTo>
                <a:cubicBezTo>
                  <a:pt x="3080" y="127"/>
                  <a:pt x="3080" y="126"/>
                  <a:pt x="3080" y="126"/>
                </a:cubicBezTo>
                <a:cubicBezTo>
                  <a:pt x="3080" y="125"/>
                  <a:pt x="3080" y="125"/>
                  <a:pt x="3081" y="124"/>
                </a:cubicBezTo>
                <a:cubicBezTo>
                  <a:pt x="3081" y="125"/>
                  <a:pt x="3081" y="126"/>
                  <a:pt x="3081" y="127"/>
                </a:cubicBezTo>
                <a:close/>
                <a:moveTo>
                  <a:pt x="3087" y="141"/>
                </a:moveTo>
                <a:cubicBezTo>
                  <a:pt x="3087" y="140"/>
                  <a:pt x="3087" y="140"/>
                  <a:pt x="3087" y="140"/>
                </a:cubicBezTo>
                <a:cubicBezTo>
                  <a:pt x="3087" y="140"/>
                  <a:pt x="3087" y="140"/>
                  <a:pt x="3087" y="140"/>
                </a:cubicBezTo>
                <a:cubicBezTo>
                  <a:pt x="3087" y="139"/>
                  <a:pt x="3087" y="139"/>
                  <a:pt x="3087" y="139"/>
                </a:cubicBezTo>
                <a:cubicBezTo>
                  <a:pt x="3087" y="139"/>
                  <a:pt x="3087" y="140"/>
                  <a:pt x="3087" y="141"/>
                </a:cubicBezTo>
                <a:close/>
                <a:moveTo>
                  <a:pt x="3119" y="64"/>
                </a:moveTo>
                <a:cubicBezTo>
                  <a:pt x="3120" y="69"/>
                  <a:pt x="3121" y="75"/>
                  <a:pt x="3122" y="80"/>
                </a:cubicBezTo>
                <a:cubicBezTo>
                  <a:pt x="3120" y="82"/>
                  <a:pt x="3119" y="85"/>
                  <a:pt x="3117" y="87"/>
                </a:cubicBezTo>
                <a:cubicBezTo>
                  <a:pt x="3117" y="86"/>
                  <a:pt x="3116" y="84"/>
                  <a:pt x="3115" y="83"/>
                </a:cubicBezTo>
                <a:cubicBezTo>
                  <a:pt x="3116" y="84"/>
                  <a:pt x="3117" y="86"/>
                  <a:pt x="3117" y="87"/>
                </a:cubicBezTo>
                <a:cubicBezTo>
                  <a:pt x="3116" y="90"/>
                  <a:pt x="3114" y="92"/>
                  <a:pt x="3113" y="94"/>
                </a:cubicBezTo>
                <a:cubicBezTo>
                  <a:pt x="3111" y="89"/>
                  <a:pt x="3110" y="85"/>
                  <a:pt x="3108" y="80"/>
                </a:cubicBezTo>
                <a:cubicBezTo>
                  <a:pt x="3112" y="74"/>
                  <a:pt x="3116" y="69"/>
                  <a:pt x="3119" y="64"/>
                </a:cubicBezTo>
                <a:close/>
                <a:moveTo>
                  <a:pt x="3097" y="72"/>
                </a:moveTo>
                <a:cubicBezTo>
                  <a:pt x="3099" y="75"/>
                  <a:pt x="3100" y="77"/>
                  <a:pt x="3102" y="80"/>
                </a:cubicBezTo>
                <a:cubicBezTo>
                  <a:pt x="3100" y="82"/>
                  <a:pt x="3099" y="84"/>
                  <a:pt x="3097" y="86"/>
                </a:cubicBezTo>
                <a:cubicBezTo>
                  <a:pt x="3097" y="85"/>
                  <a:pt x="3096" y="83"/>
                  <a:pt x="3096" y="82"/>
                </a:cubicBezTo>
                <a:cubicBezTo>
                  <a:pt x="3096" y="78"/>
                  <a:pt x="3096" y="74"/>
                  <a:pt x="3097" y="72"/>
                </a:cubicBezTo>
                <a:close/>
                <a:moveTo>
                  <a:pt x="3090" y="108"/>
                </a:moveTo>
                <a:cubicBezTo>
                  <a:pt x="3091" y="106"/>
                  <a:pt x="3093" y="104"/>
                  <a:pt x="3094" y="101"/>
                </a:cubicBezTo>
                <a:cubicBezTo>
                  <a:pt x="3094" y="106"/>
                  <a:pt x="3095" y="112"/>
                  <a:pt x="3096" y="117"/>
                </a:cubicBezTo>
                <a:cubicBezTo>
                  <a:pt x="3095" y="119"/>
                  <a:pt x="3093" y="120"/>
                  <a:pt x="3092" y="122"/>
                </a:cubicBezTo>
                <a:cubicBezTo>
                  <a:pt x="3092" y="117"/>
                  <a:pt x="3091" y="113"/>
                  <a:pt x="3090" y="108"/>
                </a:cubicBezTo>
                <a:close/>
                <a:moveTo>
                  <a:pt x="3097" y="134"/>
                </a:moveTo>
                <a:cubicBezTo>
                  <a:pt x="3096" y="131"/>
                  <a:pt x="3095" y="128"/>
                  <a:pt x="3094" y="126"/>
                </a:cubicBezTo>
                <a:cubicBezTo>
                  <a:pt x="3095" y="124"/>
                  <a:pt x="3095" y="123"/>
                  <a:pt x="3096" y="122"/>
                </a:cubicBezTo>
                <a:cubicBezTo>
                  <a:pt x="3097" y="123"/>
                  <a:pt x="3097" y="125"/>
                  <a:pt x="3097" y="127"/>
                </a:cubicBezTo>
                <a:cubicBezTo>
                  <a:pt x="3097" y="129"/>
                  <a:pt x="3097" y="131"/>
                  <a:pt x="3097" y="134"/>
                </a:cubicBezTo>
                <a:close/>
                <a:moveTo>
                  <a:pt x="3096" y="98"/>
                </a:moveTo>
                <a:cubicBezTo>
                  <a:pt x="3096" y="98"/>
                  <a:pt x="3096" y="97"/>
                  <a:pt x="3097" y="97"/>
                </a:cubicBezTo>
                <a:cubicBezTo>
                  <a:pt x="3097" y="101"/>
                  <a:pt x="3097" y="105"/>
                  <a:pt x="3097" y="108"/>
                </a:cubicBezTo>
                <a:cubicBezTo>
                  <a:pt x="3097" y="105"/>
                  <a:pt x="3096" y="101"/>
                  <a:pt x="3096" y="98"/>
                </a:cubicBezTo>
                <a:close/>
                <a:moveTo>
                  <a:pt x="3100" y="92"/>
                </a:moveTo>
                <a:cubicBezTo>
                  <a:pt x="3101" y="90"/>
                  <a:pt x="3103" y="88"/>
                  <a:pt x="3104" y="86"/>
                </a:cubicBezTo>
                <a:cubicBezTo>
                  <a:pt x="3105" y="88"/>
                  <a:pt x="3106" y="91"/>
                  <a:pt x="3107" y="93"/>
                </a:cubicBezTo>
                <a:cubicBezTo>
                  <a:pt x="3107" y="96"/>
                  <a:pt x="3107" y="99"/>
                  <a:pt x="3108" y="102"/>
                </a:cubicBezTo>
                <a:cubicBezTo>
                  <a:pt x="3107" y="104"/>
                  <a:pt x="3106" y="105"/>
                  <a:pt x="3104" y="106"/>
                </a:cubicBezTo>
                <a:cubicBezTo>
                  <a:pt x="3103" y="102"/>
                  <a:pt x="3102" y="97"/>
                  <a:pt x="3100" y="92"/>
                </a:cubicBezTo>
                <a:close/>
                <a:moveTo>
                  <a:pt x="3105" y="107"/>
                </a:moveTo>
                <a:cubicBezTo>
                  <a:pt x="3106" y="106"/>
                  <a:pt x="3107" y="104"/>
                  <a:pt x="3108" y="102"/>
                </a:cubicBezTo>
                <a:cubicBezTo>
                  <a:pt x="3110" y="118"/>
                  <a:pt x="3112" y="133"/>
                  <a:pt x="3114" y="149"/>
                </a:cubicBezTo>
                <a:cubicBezTo>
                  <a:pt x="3111" y="137"/>
                  <a:pt x="3108" y="122"/>
                  <a:pt x="3105" y="107"/>
                </a:cubicBezTo>
                <a:close/>
                <a:moveTo>
                  <a:pt x="3113" y="95"/>
                </a:moveTo>
                <a:cubicBezTo>
                  <a:pt x="3115" y="93"/>
                  <a:pt x="3116" y="91"/>
                  <a:pt x="3118" y="89"/>
                </a:cubicBezTo>
                <a:cubicBezTo>
                  <a:pt x="3124" y="103"/>
                  <a:pt x="3125" y="120"/>
                  <a:pt x="3125" y="136"/>
                </a:cubicBezTo>
                <a:cubicBezTo>
                  <a:pt x="3122" y="122"/>
                  <a:pt x="3118" y="109"/>
                  <a:pt x="3113" y="95"/>
                </a:cubicBezTo>
                <a:close/>
                <a:moveTo>
                  <a:pt x="3118" y="88"/>
                </a:moveTo>
                <a:cubicBezTo>
                  <a:pt x="3120" y="86"/>
                  <a:pt x="3121" y="85"/>
                  <a:pt x="3122" y="83"/>
                </a:cubicBezTo>
                <a:cubicBezTo>
                  <a:pt x="3123" y="90"/>
                  <a:pt x="3125" y="98"/>
                  <a:pt x="3126" y="105"/>
                </a:cubicBezTo>
                <a:cubicBezTo>
                  <a:pt x="3123" y="99"/>
                  <a:pt x="3121" y="93"/>
                  <a:pt x="3118" y="88"/>
                </a:cubicBezTo>
                <a:close/>
                <a:moveTo>
                  <a:pt x="3131" y="92"/>
                </a:moveTo>
                <a:cubicBezTo>
                  <a:pt x="3129" y="86"/>
                  <a:pt x="3128" y="80"/>
                  <a:pt x="3127" y="74"/>
                </a:cubicBezTo>
                <a:cubicBezTo>
                  <a:pt x="3129" y="71"/>
                  <a:pt x="3131" y="68"/>
                  <a:pt x="3132" y="65"/>
                </a:cubicBezTo>
                <a:cubicBezTo>
                  <a:pt x="3134" y="69"/>
                  <a:pt x="3137" y="72"/>
                  <a:pt x="3139" y="75"/>
                </a:cubicBezTo>
                <a:cubicBezTo>
                  <a:pt x="3139" y="77"/>
                  <a:pt x="3139" y="79"/>
                  <a:pt x="3139" y="81"/>
                </a:cubicBezTo>
                <a:cubicBezTo>
                  <a:pt x="3138" y="80"/>
                  <a:pt x="3138" y="80"/>
                  <a:pt x="3137" y="79"/>
                </a:cubicBezTo>
                <a:cubicBezTo>
                  <a:pt x="3138" y="80"/>
                  <a:pt x="3138" y="81"/>
                  <a:pt x="3139" y="81"/>
                </a:cubicBezTo>
                <a:cubicBezTo>
                  <a:pt x="3138" y="86"/>
                  <a:pt x="3138" y="90"/>
                  <a:pt x="3138" y="91"/>
                </a:cubicBezTo>
                <a:cubicBezTo>
                  <a:pt x="3138" y="95"/>
                  <a:pt x="3138" y="100"/>
                  <a:pt x="3139" y="104"/>
                </a:cubicBezTo>
                <a:cubicBezTo>
                  <a:pt x="3138" y="101"/>
                  <a:pt x="3138" y="99"/>
                  <a:pt x="3137" y="96"/>
                </a:cubicBezTo>
                <a:cubicBezTo>
                  <a:pt x="3138" y="100"/>
                  <a:pt x="3138" y="104"/>
                  <a:pt x="3139" y="108"/>
                </a:cubicBezTo>
                <a:cubicBezTo>
                  <a:pt x="3139" y="120"/>
                  <a:pt x="3140" y="132"/>
                  <a:pt x="3140" y="143"/>
                </a:cubicBezTo>
                <a:cubicBezTo>
                  <a:pt x="3138" y="126"/>
                  <a:pt x="3135" y="109"/>
                  <a:pt x="3131" y="92"/>
                </a:cubicBezTo>
                <a:close/>
                <a:moveTo>
                  <a:pt x="3154" y="125"/>
                </a:moveTo>
                <a:cubicBezTo>
                  <a:pt x="3151" y="116"/>
                  <a:pt x="3149" y="108"/>
                  <a:pt x="3146" y="99"/>
                </a:cubicBezTo>
                <a:cubicBezTo>
                  <a:pt x="3144" y="93"/>
                  <a:pt x="3143" y="87"/>
                  <a:pt x="3143" y="82"/>
                </a:cubicBezTo>
                <a:cubicBezTo>
                  <a:pt x="3148" y="91"/>
                  <a:pt x="3151" y="100"/>
                  <a:pt x="3154" y="109"/>
                </a:cubicBezTo>
                <a:cubicBezTo>
                  <a:pt x="3154" y="114"/>
                  <a:pt x="3154" y="120"/>
                  <a:pt x="3154" y="125"/>
                </a:cubicBezTo>
                <a:close/>
                <a:moveTo>
                  <a:pt x="3154" y="97"/>
                </a:moveTo>
                <a:cubicBezTo>
                  <a:pt x="3151" y="90"/>
                  <a:pt x="3147" y="83"/>
                  <a:pt x="3142" y="77"/>
                </a:cubicBezTo>
                <a:cubicBezTo>
                  <a:pt x="3142" y="72"/>
                  <a:pt x="3141" y="67"/>
                  <a:pt x="3142" y="63"/>
                </a:cubicBezTo>
                <a:cubicBezTo>
                  <a:pt x="3147" y="70"/>
                  <a:pt x="3151" y="77"/>
                  <a:pt x="3155" y="85"/>
                </a:cubicBezTo>
                <a:cubicBezTo>
                  <a:pt x="3155" y="89"/>
                  <a:pt x="3155" y="93"/>
                  <a:pt x="3154" y="97"/>
                </a:cubicBezTo>
                <a:close/>
                <a:moveTo>
                  <a:pt x="3164" y="119"/>
                </a:moveTo>
                <a:cubicBezTo>
                  <a:pt x="3163" y="110"/>
                  <a:pt x="3161" y="102"/>
                  <a:pt x="3159" y="93"/>
                </a:cubicBezTo>
                <a:cubicBezTo>
                  <a:pt x="3161" y="98"/>
                  <a:pt x="3164" y="104"/>
                  <a:pt x="3165" y="109"/>
                </a:cubicBezTo>
                <a:cubicBezTo>
                  <a:pt x="3166" y="112"/>
                  <a:pt x="3166" y="114"/>
                  <a:pt x="3167" y="116"/>
                </a:cubicBezTo>
                <a:cubicBezTo>
                  <a:pt x="3167" y="120"/>
                  <a:pt x="3167" y="124"/>
                  <a:pt x="3167" y="127"/>
                </a:cubicBezTo>
                <a:cubicBezTo>
                  <a:pt x="3166" y="125"/>
                  <a:pt x="3165" y="122"/>
                  <a:pt x="3164" y="119"/>
                </a:cubicBezTo>
                <a:close/>
                <a:moveTo>
                  <a:pt x="3175" y="151"/>
                </a:moveTo>
                <a:cubicBezTo>
                  <a:pt x="3175" y="151"/>
                  <a:pt x="3175" y="151"/>
                  <a:pt x="3175" y="151"/>
                </a:cubicBezTo>
                <a:cubicBezTo>
                  <a:pt x="3175" y="151"/>
                  <a:pt x="3175" y="150"/>
                  <a:pt x="3175" y="150"/>
                </a:cubicBezTo>
                <a:cubicBezTo>
                  <a:pt x="3175" y="150"/>
                  <a:pt x="3175" y="150"/>
                  <a:pt x="3175" y="150"/>
                </a:cubicBezTo>
                <a:cubicBezTo>
                  <a:pt x="3175" y="151"/>
                  <a:pt x="3175" y="151"/>
                  <a:pt x="3175" y="151"/>
                </a:cubicBezTo>
                <a:close/>
                <a:moveTo>
                  <a:pt x="3181" y="114"/>
                </a:moveTo>
                <a:cubicBezTo>
                  <a:pt x="3179" y="105"/>
                  <a:pt x="3176" y="96"/>
                  <a:pt x="3172" y="88"/>
                </a:cubicBezTo>
                <a:cubicBezTo>
                  <a:pt x="3176" y="97"/>
                  <a:pt x="3178" y="110"/>
                  <a:pt x="3180" y="122"/>
                </a:cubicBezTo>
                <a:cubicBezTo>
                  <a:pt x="3179" y="127"/>
                  <a:pt x="3178" y="132"/>
                  <a:pt x="3177" y="136"/>
                </a:cubicBezTo>
                <a:cubicBezTo>
                  <a:pt x="3176" y="134"/>
                  <a:pt x="3176" y="133"/>
                  <a:pt x="3175" y="131"/>
                </a:cubicBezTo>
                <a:cubicBezTo>
                  <a:pt x="3175" y="117"/>
                  <a:pt x="3174" y="102"/>
                  <a:pt x="3172" y="87"/>
                </a:cubicBezTo>
                <a:cubicBezTo>
                  <a:pt x="3172" y="87"/>
                  <a:pt x="3172" y="88"/>
                  <a:pt x="3172" y="88"/>
                </a:cubicBezTo>
                <a:cubicBezTo>
                  <a:pt x="3172" y="88"/>
                  <a:pt x="3172" y="87"/>
                  <a:pt x="3172" y="87"/>
                </a:cubicBezTo>
                <a:cubicBezTo>
                  <a:pt x="3171" y="82"/>
                  <a:pt x="3171" y="78"/>
                  <a:pt x="3170" y="73"/>
                </a:cubicBezTo>
                <a:cubicBezTo>
                  <a:pt x="3177" y="81"/>
                  <a:pt x="3181" y="91"/>
                  <a:pt x="3184" y="101"/>
                </a:cubicBezTo>
                <a:cubicBezTo>
                  <a:pt x="3183" y="105"/>
                  <a:pt x="3182" y="109"/>
                  <a:pt x="3181" y="114"/>
                </a:cubicBezTo>
                <a:close/>
                <a:moveTo>
                  <a:pt x="3188" y="139"/>
                </a:moveTo>
                <a:cubicBezTo>
                  <a:pt x="3187" y="137"/>
                  <a:pt x="3187" y="136"/>
                  <a:pt x="3187" y="135"/>
                </a:cubicBezTo>
                <a:cubicBezTo>
                  <a:pt x="3187" y="124"/>
                  <a:pt x="3183" y="112"/>
                  <a:pt x="3184" y="101"/>
                </a:cubicBezTo>
                <a:cubicBezTo>
                  <a:pt x="3187" y="110"/>
                  <a:pt x="3189" y="119"/>
                  <a:pt x="3190" y="128"/>
                </a:cubicBezTo>
                <a:cubicBezTo>
                  <a:pt x="3189" y="132"/>
                  <a:pt x="3188" y="135"/>
                  <a:pt x="3188" y="139"/>
                </a:cubicBezTo>
                <a:close/>
                <a:moveTo>
                  <a:pt x="3203" y="136"/>
                </a:moveTo>
                <a:cubicBezTo>
                  <a:pt x="3203" y="135"/>
                  <a:pt x="3202" y="134"/>
                  <a:pt x="3202" y="133"/>
                </a:cubicBezTo>
                <a:cubicBezTo>
                  <a:pt x="3201" y="131"/>
                  <a:pt x="3201" y="129"/>
                  <a:pt x="3200" y="128"/>
                </a:cubicBezTo>
                <a:cubicBezTo>
                  <a:pt x="3200" y="127"/>
                  <a:pt x="3200" y="127"/>
                  <a:pt x="3200" y="127"/>
                </a:cubicBezTo>
                <a:cubicBezTo>
                  <a:pt x="3201" y="129"/>
                  <a:pt x="3201" y="131"/>
                  <a:pt x="3202" y="133"/>
                </a:cubicBezTo>
                <a:cubicBezTo>
                  <a:pt x="3202" y="134"/>
                  <a:pt x="3203" y="135"/>
                  <a:pt x="3203" y="136"/>
                </a:cubicBezTo>
                <a:cubicBezTo>
                  <a:pt x="3203" y="136"/>
                  <a:pt x="3203" y="136"/>
                  <a:pt x="3203" y="136"/>
                </a:cubicBezTo>
                <a:close/>
                <a:moveTo>
                  <a:pt x="3204" y="133"/>
                </a:moveTo>
                <a:cubicBezTo>
                  <a:pt x="3203" y="129"/>
                  <a:pt x="3202" y="125"/>
                  <a:pt x="3200" y="120"/>
                </a:cubicBezTo>
                <a:cubicBezTo>
                  <a:pt x="3200" y="119"/>
                  <a:pt x="3200" y="117"/>
                  <a:pt x="3200" y="115"/>
                </a:cubicBezTo>
                <a:cubicBezTo>
                  <a:pt x="3200" y="112"/>
                  <a:pt x="3200" y="109"/>
                  <a:pt x="3201" y="105"/>
                </a:cubicBezTo>
                <a:cubicBezTo>
                  <a:pt x="3203" y="112"/>
                  <a:pt x="3204" y="119"/>
                  <a:pt x="3206" y="126"/>
                </a:cubicBezTo>
                <a:cubicBezTo>
                  <a:pt x="3205" y="128"/>
                  <a:pt x="3205" y="130"/>
                  <a:pt x="3204" y="133"/>
                </a:cubicBezTo>
                <a:close/>
                <a:moveTo>
                  <a:pt x="3218" y="139"/>
                </a:moveTo>
                <a:cubicBezTo>
                  <a:pt x="3218" y="139"/>
                  <a:pt x="3218" y="139"/>
                  <a:pt x="3218" y="139"/>
                </a:cubicBezTo>
                <a:cubicBezTo>
                  <a:pt x="3218" y="137"/>
                  <a:pt x="3218" y="135"/>
                  <a:pt x="3218" y="133"/>
                </a:cubicBezTo>
                <a:cubicBezTo>
                  <a:pt x="3218" y="134"/>
                  <a:pt x="3218" y="134"/>
                  <a:pt x="3218" y="135"/>
                </a:cubicBezTo>
                <a:cubicBezTo>
                  <a:pt x="3218" y="136"/>
                  <a:pt x="3218" y="138"/>
                  <a:pt x="3218" y="139"/>
                </a:cubicBezTo>
                <a:close/>
                <a:moveTo>
                  <a:pt x="3239" y="150"/>
                </a:moveTo>
                <a:cubicBezTo>
                  <a:pt x="3238" y="148"/>
                  <a:pt x="3237" y="147"/>
                  <a:pt x="3237" y="146"/>
                </a:cubicBezTo>
                <a:cubicBezTo>
                  <a:pt x="3236" y="131"/>
                  <a:pt x="3232" y="116"/>
                  <a:pt x="3230" y="101"/>
                </a:cubicBezTo>
                <a:cubicBezTo>
                  <a:pt x="3235" y="115"/>
                  <a:pt x="3237" y="132"/>
                  <a:pt x="3239" y="146"/>
                </a:cubicBezTo>
                <a:cubicBezTo>
                  <a:pt x="3239" y="147"/>
                  <a:pt x="3239" y="148"/>
                  <a:pt x="3239" y="150"/>
                </a:cubicBezTo>
                <a:close/>
                <a:moveTo>
                  <a:pt x="3243" y="143"/>
                </a:moveTo>
                <a:cubicBezTo>
                  <a:pt x="3243" y="142"/>
                  <a:pt x="3243" y="141"/>
                  <a:pt x="3243" y="140"/>
                </a:cubicBezTo>
                <a:cubicBezTo>
                  <a:pt x="3243" y="139"/>
                  <a:pt x="3243" y="139"/>
                  <a:pt x="3243" y="139"/>
                </a:cubicBezTo>
                <a:cubicBezTo>
                  <a:pt x="3243" y="140"/>
                  <a:pt x="3243" y="141"/>
                  <a:pt x="3243" y="142"/>
                </a:cubicBezTo>
                <a:cubicBezTo>
                  <a:pt x="3243" y="142"/>
                  <a:pt x="3243" y="143"/>
                  <a:pt x="3243" y="143"/>
                </a:cubicBezTo>
                <a:close/>
                <a:moveTo>
                  <a:pt x="3256" y="139"/>
                </a:moveTo>
                <a:cubicBezTo>
                  <a:pt x="3255" y="142"/>
                  <a:pt x="3254" y="145"/>
                  <a:pt x="3253" y="147"/>
                </a:cubicBezTo>
                <a:cubicBezTo>
                  <a:pt x="3253" y="146"/>
                  <a:pt x="3252" y="145"/>
                  <a:pt x="3252" y="144"/>
                </a:cubicBezTo>
                <a:cubicBezTo>
                  <a:pt x="3254" y="132"/>
                  <a:pt x="3254" y="120"/>
                  <a:pt x="3256" y="108"/>
                </a:cubicBezTo>
                <a:cubicBezTo>
                  <a:pt x="3257" y="104"/>
                  <a:pt x="3257" y="100"/>
                  <a:pt x="3259" y="97"/>
                </a:cubicBezTo>
                <a:cubicBezTo>
                  <a:pt x="3260" y="100"/>
                  <a:pt x="3261" y="103"/>
                  <a:pt x="3262" y="107"/>
                </a:cubicBezTo>
                <a:cubicBezTo>
                  <a:pt x="3261" y="112"/>
                  <a:pt x="3261" y="117"/>
                  <a:pt x="3260" y="122"/>
                </a:cubicBezTo>
                <a:cubicBezTo>
                  <a:pt x="3258" y="116"/>
                  <a:pt x="3257" y="111"/>
                  <a:pt x="3256" y="108"/>
                </a:cubicBezTo>
                <a:cubicBezTo>
                  <a:pt x="3258" y="116"/>
                  <a:pt x="3257" y="128"/>
                  <a:pt x="3256" y="139"/>
                </a:cubicBezTo>
                <a:close/>
                <a:moveTo>
                  <a:pt x="3264" y="134"/>
                </a:moveTo>
                <a:cubicBezTo>
                  <a:pt x="3263" y="132"/>
                  <a:pt x="3262" y="130"/>
                  <a:pt x="3262" y="128"/>
                </a:cubicBezTo>
                <a:cubicBezTo>
                  <a:pt x="3262" y="121"/>
                  <a:pt x="3262" y="114"/>
                  <a:pt x="3262" y="107"/>
                </a:cubicBezTo>
                <a:cubicBezTo>
                  <a:pt x="3264" y="113"/>
                  <a:pt x="3265" y="118"/>
                  <a:pt x="3266" y="124"/>
                </a:cubicBezTo>
                <a:cubicBezTo>
                  <a:pt x="3265" y="128"/>
                  <a:pt x="3264" y="131"/>
                  <a:pt x="3264" y="134"/>
                </a:cubicBezTo>
                <a:close/>
                <a:moveTo>
                  <a:pt x="3268" y="118"/>
                </a:moveTo>
                <a:cubicBezTo>
                  <a:pt x="3266" y="114"/>
                  <a:pt x="3264" y="109"/>
                  <a:pt x="3262" y="105"/>
                </a:cubicBezTo>
                <a:cubicBezTo>
                  <a:pt x="3263" y="102"/>
                  <a:pt x="3263" y="99"/>
                  <a:pt x="3264" y="96"/>
                </a:cubicBezTo>
                <a:cubicBezTo>
                  <a:pt x="3263" y="99"/>
                  <a:pt x="3263" y="102"/>
                  <a:pt x="3262" y="105"/>
                </a:cubicBezTo>
                <a:cubicBezTo>
                  <a:pt x="3261" y="102"/>
                  <a:pt x="3260" y="99"/>
                  <a:pt x="3259" y="96"/>
                </a:cubicBezTo>
                <a:cubicBezTo>
                  <a:pt x="3259" y="94"/>
                  <a:pt x="3260" y="91"/>
                  <a:pt x="3261" y="89"/>
                </a:cubicBezTo>
                <a:cubicBezTo>
                  <a:pt x="3265" y="95"/>
                  <a:pt x="3268" y="102"/>
                  <a:pt x="3270" y="109"/>
                </a:cubicBezTo>
                <a:cubicBezTo>
                  <a:pt x="3270" y="112"/>
                  <a:pt x="3269" y="115"/>
                  <a:pt x="3268" y="118"/>
                </a:cubicBezTo>
                <a:close/>
                <a:moveTo>
                  <a:pt x="3271" y="151"/>
                </a:moveTo>
                <a:cubicBezTo>
                  <a:pt x="3271" y="151"/>
                  <a:pt x="3271" y="151"/>
                  <a:pt x="3270" y="151"/>
                </a:cubicBezTo>
                <a:cubicBezTo>
                  <a:pt x="3271" y="150"/>
                  <a:pt x="3271" y="148"/>
                  <a:pt x="3271" y="147"/>
                </a:cubicBezTo>
                <a:cubicBezTo>
                  <a:pt x="3271" y="147"/>
                  <a:pt x="3271" y="148"/>
                  <a:pt x="3271" y="148"/>
                </a:cubicBezTo>
                <a:cubicBezTo>
                  <a:pt x="3271" y="149"/>
                  <a:pt x="3271" y="150"/>
                  <a:pt x="3271" y="151"/>
                </a:cubicBezTo>
                <a:close/>
                <a:moveTo>
                  <a:pt x="3275" y="136"/>
                </a:moveTo>
                <a:cubicBezTo>
                  <a:pt x="3274" y="134"/>
                  <a:pt x="3273" y="132"/>
                  <a:pt x="3273" y="130"/>
                </a:cubicBezTo>
                <a:cubicBezTo>
                  <a:pt x="3273" y="127"/>
                  <a:pt x="3273" y="123"/>
                  <a:pt x="3274" y="120"/>
                </a:cubicBezTo>
                <a:cubicBezTo>
                  <a:pt x="3275" y="123"/>
                  <a:pt x="3276" y="127"/>
                  <a:pt x="3276" y="130"/>
                </a:cubicBezTo>
                <a:cubicBezTo>
                  <a:pt x="3276" y="132"/>
                  <a:pt x="3275" y="134"/>
                  <a:pt x="3275" y="136"/>
                </a:cubicBezTo>
                <a:close/>
                <a:moveTo>
                  <a:pt x="3281" y="150"/>
                </a:moveTo>
                <a:cubicBezTo>
                  <a:pt x="3281" y="149"/>
                  <a:pt x="3280" y="147"/>
                  <a:pt x="3279" y="146"/>
                </a:cubicBezTo>
                <a:cubicBezTo>
                  <a:pt x="3280" y="145"/>
                  <a:pt x="3280" y="145"/>
                  <a:pt x="3280" y="144"/>
                </a:cubicBezTo>
                <a:cubicBezTo>
                  <a:pt x="3281" y="146"/>
                  <a:pt x="3281" y="147"/>
                  <a:pt x="3282" y="149"/>
                </a:cubicBezTo>
                <a:cubicBezTo>
                  <a:pt x="3281" y="149"/>
                  <a:pt x="3281" y="149"/>
                  <a:pt x="3281" y="150"/>
                </a:cubicBezTo>
                <a:close/>
                <a:moveTo>
                  <a:pt x="3279" y="122"/>
                </a:moveTo>
                <a:cubicBezTo>
                  <a:pt x="3278" y="118"/>
                  <a:pt x="3276" y="115"/>
                  <a:pt x="3275" y="111"/>
                </a:cubicBezTo>
                <a:cubicBezTo>
                  <a:pt x="3276" y="101"/>
                  <a:pt x="3278" y="90"/>
                  <a:pt x="3282" y="81"/>
                </a:cubicBezTo>
                <a:cubicBezTo>
                  <a:pt x="3285" y="86"/>
                  <a:pt x="3288" y="91"/>
                  <a:pt x="3290" y="97"/>
                </a:cubicBezTo>
                <a:cubicBezTo>
                  <a:pt x="3288" y="101"/>
                  <a:pt x="3286" y="105"/>
                  <a:pt x="3284" y="109"/>
                </a:cubicBezTo>
                <a:cubicBezTo>
                  <a:pt x="3282" y="102"/>
                  <a:pt x="3281" y="96"/>
                  <a:pt x="3279" y="91"/>
                </a:cubicBezTo>
                <a:cubicBezTo>
                  <a:pt x="3280" y="99"/>
                  <a:pt x="3281" y="106"/>
                  <a:pt x="3282" y="114"/>
                </a:cubicBezTo>
                <a:cubicBezTo>
                  <a:pt x="3281" y="117"/>
                  <a:pt x="3280" y="119"/>
                  <a:pt x="3279" y="122"/>
                </a:cubicBezTo>
                <a:close/>
                <a:moveTo>
                  <a:pt x="3286" y="141"/>
                </a:moveTo>
                <a:cubicBezTo>
                  <a:pt x="3285" y="138"/>
                  <a:pt x="3284" y="135"/>
                  <a:pt x="3283" y="131"/>
                </a:cubicBezTo>
                <a:cubicBezTo>
                  <a:pt x="3283" y="129"/>
                  <a:pt x="3284" y="127"/>
                  <a:pt x="3284" y="124"/>
                </a:cubicBezTo>
                <a:cubicBezTo>
                  <a:pt x="3285" y="130"/>
                  <a:pt x="3286" y="135"/>
                  <a:pt x="3287" y="140"/>
                </a:cubicBezTo>
                <a:cubicBezTo>
                  <a:pt x="3287" y="140"/>
                  <a:pt x="3287" y="141"/>
                  <a:pt x="3286" y="141"/>
                </a:cubicBezTo>
                <a:close/>
                <a:moveTo>
                  <a:pt x="3289" y="150"/>
                </a:moveTo>
                <a:cubicBezTo>
                  <a:pt x="3289" y="150"/>
                  <a:pt x="3289" y="149"/>
                  <a:pt x="3289" y="149"/>
                </a:cubicBezTo>
                <a:cubicBezTo>
                  <a:pt x="3289" y="149"/>
                  <a:pt x="3289" y="149"/>
                  <a:pt x="3289" y="149"/>
                </a:cubicBezTo>
                <a:cubicBezTo>
                  <a:pt x="3289" y="149"/>
                  <a:pt x="3289" y="150"/>
                  <a:pt x="3289" y="150"/>
                </a:cubicBezTo>
                <a:cubicBezTo>
                  <a:pt x="3289" y="150"/>
                  <a:pt x="3289" y="150"/>
                  <a:pt x="3289" y="150"/>
                </a:cubicBezTo>
                <a:close/>
                <a:moveTo>
                  <a:pt x="3286" y="114"/>
                </a:moveTo>
                <a:cubicBezTo>
                  <a:pt x="3287" y="108"/>
                  <a:pt x="3288" y="103"/>
                  <a:pt x="3290" y="97"/>
                </a:cubicBezTo>
                <a:cubicBezTo>
                  <a:pt x="3292" y="103"/>
                  <a:pt x="3294" y="110"/>
                  <a:pt x="3296" y="116"/>
                </a:cubicBezTo>
                <a:cubicBezTo>
                  <a:pt x="3294" y="121"/>
                  <a:pt x="3293" y="126"/>
                  <a:pt x="3291" y="131"/>
                </a:cubicBezTo>
                <a:cubicBezTo>
                  <a:pt x="3289" y="126"/>
                  <a:pt x="3287" y="120"/>
                  <a:pt x="3286" y="114"/>
                </a:cubicBezTo>
                <a:close/>
                <a:moveTo>
                  <a:pt x="3293" y="139"/>
                </a:moveTo>
                <a:cubicBezTo>
                  <a:pt x="3295" y="134"/>
                  <a:pt x="3296" y="129"/>
                  <a:pt x="3297" y="124"/>
                </a:cubicBezTo>
                <a:cubicBezTo>
                  <a:pt x="3298" y="125"/>
                  <a:pt x="3298" y="126"/>
                  <a:pt x="3298" y="128"/>
                </a:cubicBezTo>
                <a:cubicBezTo>
                  <a:pt x="3297" y="132"/>
                  <a:pt x="3295" y="136"/>
                  <a:pt x="3294" y="141"/>
                </a:cubicBezTo>
                <a:cubicBezTo>
                  <a:pt x="3294" y="140"/>
                  <a:pt x="3293" y="139"/>
                  <a:pt x="3293" y="139"/>
                </a:cubicBezTo>
                <a:close/>
                <a:moveTo>
                  <a:pt x="3298" y="150"/>
                </a:moveTo>
                <a:cubicBezTo>
                  <a:pt x="3298" y="150"/>
                  <a:pt x="3297" y="149"/>
                  <a:pt x="3297" y="149"/>
                </a:cubicBezTo>
                <a:cubicBezTo>
                  <a:pt x="3298" y="147"/>
                  <a:pt x="3299" y="144"/>
                  <a:pt x="3300" y="141"/>
                </a:cubicBezTo>
                <a:cubicBezTo>
                  <a:pt x="3300" y="143"/>
                  <a:pt x="3301" y="144"/>
                  <a:pt x="3301" y="145"/>
                </a:cubicBezTo>
                <a:cubicBezTo>
                  <a:pt x="3300" y="147"/>
                  <a:pt x="3299" y="149"/>
                  <a:pt x="3298" y="150"/>
                </a:cubicBezTo>
                <a:close/>
                <a:moveTo>
                  <a:pt x="3309" y="126"/>
                </a:moveTo>
                <a:cubicBezTo>
                  <a:pt x="3308" y="123"/>
                  <a:pt x="3307" y="120"/>
                  <a:pt x="3306" y="117"/>
                </a:cubicBezTo>
                <a:cubicBezTo>
                  <a:pt x="3307" y="116"/>
                  <a:pt x="3307" y="115"/>
                  <a:pt x="3307" y="114"/>
                </a:cubicBezTo>
                <a:cubicBezTo>
                  <a:pt x="3307" y="116"/>
                  <a:pt x="3308" y="117"/>
                  <a:pt x="3308" y="119"/>
                </a:cubicBezTo>
                <a:cubicBezTo>
                  <a:pt x="3309" y="121"/>
                  <a:pt x="3309" y="123"/>
                  <a:pt x="3310" y="125"/>
                </a:cubicBezTo>
                <a:cubicBezTo>
                  <a:pt x="3309" y="125"/>
                  <a:pt x="3309" y="125"/>
                  <a:pt x="3309" y="126"/>
                </a:cubicBezTo>
                <a:close/>
                <a:moveTo>
                  <a:pt x="3314" y="142"/>
                </a:moveTo>
                <a:cubicBezTo>
                  <a:pt x="3313" y="139"/>
                  <a:pt x="3313" y="136"/>
                  <a:pt x="3312" y="133"/>
                </a:cubicBezTo>
                <a:cubicBezTo>
                  <a:pt x="3312" y="133"/>
                  <a:pt x="3312" y="133"/>
                  <a:pt x="3312" y="133"/>
                </a:cubicBezTo>
                <a:cubicBezTo>
                  <a:pt x="3313" y="136"/>
                  <a:pt x="3313" y="138"/>
                  <a:pt x="3314" y="141"/>
                </a:cubicBezTo>
                <a:cubicBezTo>
                  <a:pt x="3314" y="141"/>
                  <a:pt x="3314" y="141"/>
                  <a:pt x="3314" y="142"/>
                </a:cubicBezTo>
                <a:close/>
                <a:moveTo>
                  <a:pt x="3316" y="148"/>
                </a:moveTo>
                <a:cubicBezTo>
                  <a:pt x="3316" y="148"/>
                  <a:pt x="3316" y="148"/>
                  <a:pt x="3316" y="148"/>
                </a:cubicBezTo>
                <a:cubicBezTo>
                  <a:pt x="3316" y="148"/>
                  <a:pt x="3316" y="148"/>
                  <a:pt x="3316" y="148"/>
                </a:cubicBezTo>
                <a:cubicBezTo>
                  <a:pt x="3316" y="148"/>
                  <a:pt x="3316" y="148"/>
                  <a:pt x="3316" y="148"/>
                </a:cubicBezTo>
                <a:cubicBezTo>
                  <a:pt x="3316" y="148"/>
                  <a:pt x="3316" y="148"/>
                  <a:pt x="3316" y="148"/>
                </a:cubicBezTo>
                <a:close/>
                <a:moveTo>
                  <a:pt x="3319" y="141"/>
                </a:moveTo>
                <a:cubicBezTo>
                  <a:pt x="3319" y="141"/>
                  <a:pt x="3319" y="141"/>
                  <a:pt x="3319" y="141"/>
                </a:cubicBezTo>
                <a:cubicBezTo>
                  <a:pt x="3320" y="137"/>
                  <a:pt x="3321" y="133"/>
                  <a:pt x="3323" y="129"/>
                </a:cubicBezTo>
                <a:cubicBezTo>
                  <a:pt x="3323" y="129"/>
                  <a:pt x="3323" y="130"/>
                  <a:pt x="3323" y="131"/>
                </a:cubicBezTo>
                <a:cubicBezTo>
                  <a:pt x="3321" y="135"/>
                  <a:pt x="3320" y="138"/>
                  <a:pt x="3319" y="141"/>
                </a:cubicBezTo>
                <a:close/>
                <a:moveTo>
                  <a:pt x="3326" y="122"/>
                </a:moveTo>
                <a:cubicBezTo>
                  <a:pt x="3326" y="121"/>
                  <a:pt x="3325" y="120"/>
                  <a:pt x="3325" y="119"/>
                </a:cubicBezTo>
                <a:cubicBezTo>
                  <a:pt x="3326" y="117"/>
                  <a:pt x="3326" y="114"/>
                  <a:pt x="3327" y="111"/>
                </a:cubicBezTo>
                <a:cubicBezTo>
                  <a:pt x="3328" y="113"/>
                  <a:pt x="3328" y="115"/>
                  <a:pt x="3329" y="117"/>
                </a:cubicBezTo>
                <a:cubicBezTo>
                  <a:pt x="3328" y="119"/>
                  <a:pt x="3327" y="121"/>
                  <a:pt x="3326" y="122"/>
                </a:cubicBezTo>
                <a:close/>
                <a:moveTo>
                  <a:pt x="3336" y="147"/>
                </a:moveTo>
                <a:cubicBezTo>
                  <a:pt x="3335" y="145"/>
                  <a:pt x="3335" y="144"/>
                  <a:pt x="3334" y="142"/>
                </a:cubicBezTo>
                <a:cubicBezTo>
                  <a:pt x="3334" y="140"/>
                  <a:pt x="3333" y="138"/>
                  <a:pt x="3332" y="136"/>
                </a:cubicBezTo>
                <a:cubicBezTo>
                  <a:pt x="3332" y="136"/>
                  <a:pt x="3332" y="135"/>
                  <a:pt x="3332" y="134"/>
                </a:cubicBezTo>
                <a:cubicBezTo>
                  <a:pt x="3333" y="137"/>
                  <a:pt x="3334" y="139"/>
                  <a:pt x="3334" y="142"/>
                </a:cubicBezTo>
                <a:cubicBezTo>
                  <a:pt x="3335" y="144"/>
                  <a:pt x="3335" y="145"/>
                  <a:pt x="3336" y="147"/>
                </a:cubicBezTo>
                <a:close/>
                <a:moveTo>
                  <a:pt x="3339" y="138"/>
                </a:moveTo>
                <a:cubicBezTo>
                  <a:pt x="3337" y="133"/>
                  <a:pt x="3336" y="128"/>
                  <a:pt x="3334" y="124"/>
                </a:cubicBezTo>
                <a:cubicBezTo>
                  <a:pt x="3334" y="121"/>
                  <a:pt x="3335" y="118"/>
                  <a:pt x="3335" y="116"/>
                </a:cubicBezTo>
                <a:cubicBezTo>
                  <a:pt x="3336" y="123"/>
                  <a:pt x="3338" y="129"/>
                  <a:pt x="3340" y="136"/>
                </a:cubicBezTo>
                <a:cubicBezTo>
                  <a:pt x="3340" y="137"/>
                  <a:pt x="3339" y="137"/>
                  <a:pt x="3339" y="138"/>
                </a:cubicBezTo>
                <a:close/>
                <a:moveTo>
                  <a:pt x="3336" y="109"/>
                </a:moveTo>
                <a:cubicBezTo>
                  <a:pt x="3337" y="103"/>
                  <a:pt x="3339" y="97"/>
                  <a:pt x="3341" y="91"/>
                </a:cubicBezTo>
                <a:cubicBezTo>
                  <a:pt x="3343" y="96"/>
                  <a:pt x="3345" y="101"/>
                  <a:pt x="3347" y="106"/>
                </a:cubicBezTo>
                <a:cubicBezTo>
                  <a:pt x="3345" y="112"/>
                  <a:pt x="3344" y="120"/>
                  <a:pt x="3342" y="127"/>
                </a:cubicBezTo>
                <a:cubicBezTo>
                  <a:pt x="3340" y="121"/>
                  <a:pt x="3338" y="115"/>
                  <a:pt x="3336" y="109"/>
                </a:cubicBezTo>
                <a:close/>
                <a:moveTo>
                  <a:pt x="3343" y="148"/>
                </a:moveTo>
                <a:cubicBezTo>
                  <a:pt x="3343" y="147"/>
                  <a:pt x="3343" y="147"/>
                  <a:pt x="3343" y="147"/>
                </a:cubicBezTo>
                <a:cubicBezTo>
                  <a:pt x="3343" y="147"/>
                  <a:pt x="3343" y="147"/>
                  <a:pt x="3343" y="147"/>
                </a:cubicBezTo>
                <a:cubicBezTo>
                  <a:pt x="3343" y="147"/>
                  <a:pt x="3343" y="147"/>
                  <a:pt x="3343" y="147"/>
                </a:cubicBezTo>
                <a:cubicBezTo>
                  <a:pt x="3343" y="147"/>
                  <a:pt x="3343" y="148"/>
                  <a:pt x="3343" y="148"/>
                </a:cubicBezTo>
                <a:close/>
                <a:moveTo>
                  <a:pt x="3345" y="136"/>
                </a:moveTo>
                <a:cubicBezTo>
                  <a:pt x="3347" y="127"/>
                  <a:pt x="3347" y="118"/>
                  <a:pt x="3347" y="109"/>
                </a:cubicBezTo>
                <a:cubicBezTo>
                  <a:pt x="3349" y="115"/>
                  <a:pt x="3350" y="121"/>
                  <a:pt x="3351" y="127"/>
                </a:cubicBezTo>
                <a:cubicBezTo>
                  <a:pt x="3349" y="131"/>
                  <a:pt x="3348" y="135"/>
                  <a:pt x="3347" y="139"/>
                </a:cubicBezTo>
                <a:cubicBezTo>
                  <a:pt x="3346" y="138"/>
                  <a:pt x="3346" y="137"/>
                  <a:pt x="3345" y="136"/>
                </a:cubicBezTo>
                <a:close/>
                <a:moveTo>
                  <a:pt x="3352" y="148"/>
                </a:moveTo>
                <a:cubicBezTo>
                  <a:pt x="3351" y="148"/>
                  <a:pt x="3351" y="147"/>
                  <a:pt x="3350" y="146"/>
                </a:cubicBezTo>
                <a:cubicBezTo>
                  <a:pt x="3351" y="143"/>
                  <a:pt x="3352" y="140"/>
                  <a:pt x="3352" y="137"/>
                </a:cubicBezTo>
                <a:cubicBezTo>
                  <a:pt x="3353" y="140"/>
                  <a:pt x="3353" y="142"/>
                  <a:pt x="3354" y="144"/>
                </a:cubicBezTo>
                <a:cubicBezTo>
                  <a:pt x="3353" y="146"/>
                  <a:pt x="3352" y="147"/>
                  <a:pt x="3352" y="148"/>
                </a:cubicBezTo>
                <a:close/>
                <a:moveTo>
                  <a:pt x="3347" y="103"/>
                </a:moveTo>
                <a:cubicBezTo>
                  <a:pt x="3347" y="102"/>
                  <a:pt x="3347" y="102"/>
                  <a:pt x="3347" y="102"/>
                </a:cubicBezTo>
                <a:cubicBezTo>
                  <a:pt x="3347" y="102"/>
                  <a:pt x="3347" y="103"/>
                  <a:pt x="3347" y="103"/>
                </a:cubicBezTo>
                <a:cubicBezTo>
                  <a:pt x="3345" y="98"/>
                  <a:pt x="3343" y="94"/>
                  <a:pt x="3341" y="91"/>
                </a:cubicBezTo>
                <a:cubicBezTo>
                  <a:pt x="3342" y="87"/>
                  <a:pt x="3344" y="83"/>
                  <a:pt x="3346" y="80"/>
                </a:cubicBezTo>
                <a:cubicBezTo>
                  <a:pt x="3352" y="89"/>
                  <a:pt x="3356" y="99"/>
                  <a:pt x="3358" y="109"/>
                </a:cubicBezTo>
                <a:cubicBezTo>
                  <a:pt x="3357" y="112"/>
                  <a:pt x="3355" y="116"/>
                  <a:pt x="3354" y="119"/>
                </a:cubicBezTo>
                <a:cubicBezTo>
                  <a:pt x="3352" y="114"/>
                  <a:pt x="3350" y="108"/>
                  <a:pt x="3347" y="103"/>
                </a:cubicBezTo>
                <a:close/>
                <a:moveTo>
                  <a:pt x="3355" y="123"/>
                </a:moveTo>
                <a:cubicBezTo>
                  <a:pt x="3356" y="118"/>
                  <a:pt x="3357" y="114"/>
                  <a:pt x="3358" y="110"/>
                </a:cubicBezTo>
                <a:cubicBezTo>
                  <a:pt x="3359" y="115"/>
                  <a:pt x="3360" y="120"/>
                  <a:pt x="3361" y="125"/>
                </a:cubicBezTo>
                <a:cubicBezTo>
                  <a:pt x="3360" y="128"/>
                  <a:pt x="3359" y="130"/>
                  <a:pt x="3358" y="133"/>
                </a:cubicBezTo>
                <a:cubicBezTo>
                  <a:pt x="3357" y="129"/>
                  <a:pt x="3356" y="126"/>
                  <a:pt x="3355" y="123"/>
                </a:cubicBezTo>
                <a:close/>
                <a:moveTo>
                  <a:pt x="3362" y="150"/>
                </a:moveTo>
                <a:cubicBezTo>
                  <a:pt x="3362" y="147"/>
                  <a:pt x="3361" y="144"/>
                  <a:pt x="3360" y="140"/>
                </a:cubicBezTo>
                <a:cubicBezTo>
                  <a:pt x="3361" y="137"/>
                  <a:pt x="3361" y="135"/>
                  <a:pt x="3361" y="132"/>
                </a:cubicBezTo>
                <a:cubicBezTo>
                  <a:pt x="3362" y="137"/>
                  <a:pt x="3362" y="143"/>
                  <a:pt x="3362" y="149"/>
                </a:cubicBezTo>
                <a:cubicBezTo>
                  <a:pt x="3362" y="150"/>
                  <a:pt x="3362" y="150"/>
                  <a:pt x="3362" y="150"/>
                </a:cubicBezTo>
                <a:close/>
                <a:moveTo>
                  <a:pt x="3391" y="152"/>
                </a:moveTo>
                <a:cubicBezTo>
                  <a:pt x="3391" y="148"/>
                  <a:pt x="3391" y="145"/>
                  <a:pt x="3390" y="141"/>
                </a:cubicBezTo>
                <a:cubicBezTo>
                  <a:pt x="3390" y="136"/>
                  <a:pt x="3391" y="131"/>
                  <a:pt x="3391" y="125"/>
                </a:cubicBezTo>
                <a:cubicBezTo>
                  <a:pt x="3391" y="134"/>
                  <a:pt x="3391" y="142"/>
                  <a:pt x="3391" y="151"/>
                </a:cubicBezTo>
                <a:cubicBezTo>
                  <a:pt x="3391" y="151"/>
                  <a:pt x="3391" y="151"/>
                  <a:pt x="3391" y="152"/>
                </a:cubicBezTo>
                <a:close/>
                <a:moveTo>
                  <a:pt x="3457" y="128"/>
                </a:moveTo>
                <a:cubicBezTo>
                  <a:pt x="3457" y="132"/>
                  <a:pt x="3456" y="136"/>
                  <a:pt x="3455" y="140"/>
                </a:cubicBezTo>
                <a:cubicBezTo>
                  <a:pt x="3455" y="136"/>
                  <a:pt x="3454" y="133"/>
                  <a:pt x="3453" y="129"/>
                </a:cubicBezTo>
                <a:cubicBezTo>
                  <a:pt x="3453" y="126"/>
                  <a:pt x="3453" y="122"/>
                  <a:pt x="3453" y="119"/>
                </a:cubicBezTo>
                <a:cubicBezTo>
                  <a:pt x="3453" y="112"/>
                  <a:pt x="3454" y="104"/>
                  <a:pt x="3455" y="97"/>
                </a:cubicBezTo>
                <a:cubicBezTo>
                  <a:pt x="3456" y="102"/>
                  <a:pt x="3457" y="107"/>
                  <a:pt x="3457" y="111"/>
                </a:cubicBezTo>
                <a:cubicBezTo>
                  <a:pt x="3457" y="122"/>
                  <a:pt x="3457" y="122"/>
                  <a:pt x="3457" y="122"/>
                </a:cubicBezTo>
                <a:cubicBezTo>
                  <a:pt x="3457" y="124"/>
                  <a:pt x="3457" y="126"/>
                  <a:pt x="3457" y="128"/>
                </a:cubicBezTo>
                <a:close/>
                <a:moveTo>
                  <a:pt x="3465" y="151"/>
                </a:moveTo>
                <a:cubicBezTo>
                  <a:pt x="3465" y="152"/>
                  <a:pt x="3465" y="152"/>
                  <a:pt x="3465" y="152"/>
                </a:cubicBezTo>
                <a:cubicBezTo>
                  <a:pt x="3465" y="152"/>
                  <a:pt x="3465" y="152"/>
                  <a:pt x="3465" y="152"/>
                </a:cubicBezTo>
                <a:cubicBezTo>
                  <a:pt x="3465" y="136"/>
                  <a:pt x="3465" y="123"/>
                  <a:pt x="3464" y="109"/>
                </a:cubicBezTo>
                <a:cubicBezTo>
                  <a:pt x="3464" y="104"/>
                  <a:pt x="3465" y="99"/>
                  <a:pt x="3466" y="93"/>
                </a:cubicBezTo>
                <a:cubicBezTo>
                  <a:pt x="3467" y="99"/>
                  <a:pt x="3467" y="105"/>
                  <a:pt x="3467" y="110"/>
                </a:cubicBezTo>
                <a:cubicBezTo>
                  <a:pt x="3467" y="124"/>
                  <a:pt x="3465" y="138"/>
                  <a:pt x="3465" y="151"/>
                </a:cubicBezTo>
                <a:close/>
                <a:moveTo>
                  <a:pt x="3492" y="110"/>
                </a:moveTo>
                <a:cubicBezTo>
                  <a:pt x="3492" y="109"/>
                  <a:pt x="3492" y="107"/>
                  <a:pt x="3492" y="106"/>
                </a:cubicBezTo>
                <a:cubicBezTo>
                  <a:pt x="3492" y="110"/>
                  <a:pt x="3493" y="113"/>
                  <a:pt x="3492" y="116"/>
                </a:cubicBezTo>
                <a:cubicBezTo>
                  <a:pt x="3492" y="114"/>
                  <a:pt x="3492" y="112"/>
                  <a:pt x="3492" y="110"/>
                </a:cubicBezTo>
                <a:close/>
                <a:moveTo>
                  <a:pt x="3518" y="120"/>
                </a:moveTo>
                <a:cubicBezTo>
                  <a:pt x="3516" y="114"/>
                  <a:pt x="3515" y="109"/>
                  <a:pt x="3515" y="104"/>
                </a:cubicBezTo>
                <a:cubicBezTo>
                  <a:pt x="3515" y="102"/>
                  <a:pt x="3515" y="98"/>
                  <a:pt x="3517" y="93"/>
                </a:cubicBezTo>
                <a:cubicBezTo>
                  <a:pt x="3518" y="100"/>
                  <a:pt x="3518" y="107"/>
                  <a:pt x="3518" y="112"/>
                </a:cubicBezTo>
                <a:cubicBezTo>
                  <a:pt x="3518" y="115"/>
                  <a:pt x="3518" y="117"/>
                  <a:pt x="3518" y="120"/>
                </a:cubicBezTo>
                <a:close/>
                <a:moveTo>
                  <a:pt x="3528" y="145"/>
                </a:moveTo>
                <a:cubicBezTo>
                  <a:pt x="3528" y="145"/>
                  <a:pt x="3528" y="144"/>
                  <a:pt x="3528" y="144"/>
                </a:cubicBezTo>
                <a:cubicBezTo>
                  <a:pt x="3528" y="139"/>
                  <a:pt x="3528" y="134"/>
                  <a:pt x="3528" y="129"/>
                </a:cubicBezTo>
                <a:cubicBezTo>
                  <a:pt x="3529" y="132"/>
                  <a:pt x="3529" y="134"/>
                  <a:pt x="3529" y="137"/>
                </a:cubicBezTo>
                <a:cubicBezTo>
                  <a:pt x="3529" y="140"/>
                  <a:pt x="3528" y="142"/>
                  <a:pt x="3528" y="145"/>
                </a:cubicBezTo>
                <a:close/>
                <a:moveTo>
                  <a:pt x="3539" y="145"/>
                </a:moveTo>
                <a:cubicBezTo>
                  <a:pt x="3539" y="144"/>
                  <a:pt x="3538" y="143"/>
                  <a:pt x="3538" y="143"/>
                </a:cubicBezTo>
                <a:cubicBezTo>
                  <a:pt x="3538" y="142"/>
                  <a:pt x="3538" y="141"/>
                  <a:pt x="3538" y="140"/>
                </a:cubicBezTo>
                <a:cubicBezTo>
                  <a:pt x="3539" y="141"/>
                  <a:pt x="3539" y="142"/>
                  <a:pt x="3539" y="143"/>
                </a:cubicBezTo>
                <a:cubicBezTo>
                  <a:pt x="3539" y="143"/>
                  <a:pt x="3539" y="144"/>
                  <a:pt x="3539" y="145"/>
                </a:cubicBezTo>
                <a:close/>
                <a:moveTo>
                  <a:pt x="3540" y="138"/>
                </a:moveTo>
                <a:cubicBezTo>
                  <a:pt x="3540" y="136"/>
                  <a:pt x="3539" y="135"/>
                  <a:pt x="3539" y="133"/>
                </a:cubicBezTo>
                <a:cubicBezTo>
                  <a:pt x="3539" y="129"/>
                  <a:pt x="3539" y="124"/>
                  <a:pt x="3539" y="119"/>
                </a:cubicBezTo>
                <a:cubicBezTo>
                  <a:pt x="3540" y="124"/>
                  <a:pt x="3541" y="129"/>
                  <a:pt x="3542" y="134"/>
                </a:cubicBezTo>
                <a:cubicBezTo>
                  <a:pt x="3541" y="135"/>
                  <a:pt x="3541" y="137"/>
                  <a:pt x="3540" y="138"/>
                </a:cubicBezTo>
                <a:close/>
                <a:moveTo>
                  <a:pt x="3545" y="154"/>
                </a:moveTo>
                <a:cubicBezTo>
                  <a:pt x="3545" y="153"/>
                  <a:pt x="3545" y="152"/>
                  <a:pt x="3545" y="151"/>
                </a:cubicBezTo>
                <a:cubicBezTo>
                  <a:pt x="3545" y="151"/>
                  <a:pt x="3545" y="150"/>
                  <a:pt x="3545" y="150"/>
                </a:cubicBezTo>
                <a:cubicBezTo>
                  <a:pt x="3545" y="151"/>
                  <a:pt x="3545" y="152"/>
                  <a:pt x="3545" y="154"/>
                </a:cubicBezTo>
                <a:close/>
                <a:moveTo>
                  <a:pt x="3551" y="139"/>
                </a:moveTo>
                <a:cubicBezTo>
                  <a:pt x="3550" y="136"/>
                  <a:pt x="3549" y="134"/>
                  <a:pt x="3548" y="132"/>
                </a:cubicBezTo>
                <a:cubicBezTo>
                  <a:pt x="3549" y="129"/>
                  <a:pt x="3550" y="127"/>
                  <a:pt x="3551" y="125"/>
                </a:cubicBezTo>
                <a:cubicBezTo>
                  <a:pt x="3551" y="128"/>
                  <a:pt x="3552" y="131"/>
                  <a:pt x="3553" y="134"/>
                </a:cubicBezTo>
                <a:cubicBezTo>
                  <a:pt x="3552" y="136"/>
                  <a:pt x="3552" y="137"/>
                  <a:pt x="3551" y="139"/>
                </a:cubicBezTo>
                <a:close/>
                <a:moveTo>
                  <a:pt x="3571" y="114"/>
                </a:moveTo>
                <a:cubicBezTo>
                  <a:pt x="3570" y="108"/>
                  <a:pt x="3569" y="101"/>
                  <a:pt x="3569" y="95"/>
                </a:cubicBezTo>
                <a:cubicBezTo>
                  <a:pt x="3569" y="88"/>
                  <a:pt x="3570" y="81"/>
                  <a:pt x="3571" y="75"/>
                </a:cubicBezTo>
                <a:cubicBezTo>
                  <a:pt x="3573" y="81"/>
                  <a:pt x="3573" y="88"/>
                  <a:pt x="3573" y="95"/>
                </a:cubicBezTo>
                <a:cubicBezTo>
                  <a:pt x="3573" y="101"/>
                  <a:pt x="3572" y="108"/>
                  <a:pt x="3571" y="114"/>
                </a:cubicBezTo>
                <a:close/>
                <a:moveTo>
                  <a:pt x="3591" y="139"/>
                </a:moveTo>
                <a:cubicBezTo>
                  <a:pt x="3591" y="137"/>
                  <a:pt x="3590" y="136"/>
                  <a:pt x="3590" y="134"/>
                </a:cubicBezTo>
                <a:cubicBezTo>
                  <a:pt x="3590" y="131"/>
                  <a:pt x="3591" y="128"/>
                  <a:pt x="3592" y="125"/>
                </a:cubicBezTo>
                <a:cubicBezTo>
                  <a:pt x="3592" y="127"/>
                  <a:pt x="3593" y="129"/>
                  <a:pt x="3594" y="132"/>
                </a:cubicBezTo>
                <a:cubicBezTo>
                  <a:pt x="3593" y="134"/>
                  <a:pt x="3592" y="136"/>
                  <a:pt x="3591" y="139"/>
                </a:cubicBezTo>
                <a:close/>
                <a:moveTo>
                  <a:pt x="3597" y="154"/>
                </a:moveTo>
                <a:cubicBezTo>
                  <a:pt x="3597" y="154"/>
                  <a:pt x="3597" y="154"/>
                  <a:pt x="3597" y="154"/>
                </a:cubicBezTo>
                <a:cubicBezTo>
                  <a:pt x="3597" y="152"/>
                  <a:pt x="3597" y="151"/>
                  <a:pt x="3598" y="150"/>
                </a:cubicBezTo>
                <a:cubicBezTo>
                  <a:pt x="3598" y="150"/>
                  <a:pt x="3598" y="151"/>
                  <a:pt x="3598" y="151"/>
                </a:cubicBezTo>
                <a:cubicBezTo>
                  <a:pt x="3597" y="152"/>
                  <a:pt x="3597" y="153"/>
                  <a:pt x="3597" y="154"/>
                </a:cubicBezTo>
                <a:close/>
                <a:moveTo>
                  <a:pt x="3603" y="119"/>
                </a:moveTo>
                <a:cubicBezTo>
                  <a:pt x="3603" y="120"/>
                  <a:pt x="3603" y="120"/>
                  <a:pt x="3603" y="120"/>
                </a:cubicBezTo>
                <a:cubicBezTo>
                  <a:pt x="3603" y="120"/>
                  <a:pt x="3603" y="120"/>
                  <a:pt x="3603" y="120"/>
                </a:cubicBezTo>
                <a:cubicBezTo>
                  <a:pt x="3603" y="120"/>
                  <a:pt x="3603" y="120"/>
                  <a:pt x="3603" y="119"/>
                </a:cubicBezTo>
                <a:close/>
                <a:moveTo>
                  <a:pt x="3602" y="138"/>
                </a:moveTo>
                <a:cubicBezTo>
                  <a:pt x="3601" y="137"/>
                  <a:pt x="3601" y="135"/>
                  <a:pt x="3601" y="134"/>
                </a:cubicBezTo>
                <a:cubicBezTo>
                  <a:pt x="3601" y="134"/>
                  <a:pt x="3601" y="134"/>
                  <a:pt x="3601" y="134"/>
                </a:cubicBezTo>
                <a:cubicBezTo>
                  <a:pt x="3601" y="134"/>
                  <a:pt x="3602" y="135"/>
                  <a:pt x="3602" y="137"/>
                </a:cubicBezTo>
                <a:cubicBezTo>
                  <a:pt x="3602" y="137"/>
                  <a:pt x="3602" y="138"/>
                  <a:pt x="3602" y="138"/>
                </a:cubicBezTo>
                <a:close/>
                <a:moveTo>
                  <a:pt x="3601" y="133"/>
                </a:moveTo>
                <a:cubicBezTo>
                  <a:pt x="3601" y="132"/>
                  <a:pt x="3601" y="131"/>
                  <a:pt x="3601" y="130"/>
                </a:cubicBezTo>
                <a:cubicBezTo>
                  <a:pt x="3602" y="131"/>
                  <a:pt x="3603" y="133"/>
                  <a:pt x="3603" y="134"/>
                </a:cubicBezTo>
                <a:cubicBezTo>
                  <a:pt x="3603" y="135"/>
                  <a:pt x="3603" y="135"/>
                  <a:pt x="3603" y="136"/>
                </a:cubicBezTo>
                <a:cubicBezTo>
                  <a:pt x="3602" y="134"/>
                  <a:pt x="3601" y="133"/>
                  <a:pt x="3601" y="133"/>
                </a:cubicBezTo>
                <a:close/>
                <a:moveTo>
                  <a:pt x="3604" y="145"/>
                </a:moveTo>
                <a:cubicBezTo>
                  <a:pt x="3603" y="144"/>
                  <a:pt x="3603" y="143"/>
                  <a:pt x="3603" y="143"/>
                </a:cubicBezTo>
                <a:cubicBezTo>
                  <a:pt x="3603" y="142"/>
                  <a:pt x="3604" y="141"/>
                  <a:pt x="3604" y="140"/>
                </a:cubicBezTo>
                <a:cubicBezTo>
                  <a:pt x="3604" y="140"/>
                  <a:pt x="3604" y="140"/>
                  <a:pt x="3604" y="140"/>
                </a:cubicBezTo>
                <a:cubicBezTo>
                  <a:pt x="3604" y="141"/>
                  <a:pt x="3604" y="142"/>
                  <a:pt x="3604" y="143"/>
                </a:cubicBezTo>
                <a:cubicBezTo>
                  <a:pt x="3604" y="143"/>
                  <a:pt x="3604" y="144"/>
                  <a:pt x="3604" y="145"/>
                </a:cubicBezTo>
                <a:close/>
                <a:moveTo>
                  <a:pt x="3614" y="134"/>
                </a:moveTo>
                <a:cubicBezTo>
                  <a:pt x="3614" y="134"/>
                  <a:pt x="3614" y="133"/>
                  <a:pt x="3614" y="133"/>
                </a:cubicBezTo>
                <a:cubicBezTo>
                  <a:pt x="3614" y="132"/>
                  <a:pt x="3614" y="130"/>
                  <a:pt x="3614" y="129"/>
                </a:cubicBezTo>
                <a:cubicBezTo>
                  <a:pt x="3614" y="130"/>
                  <a:pt x="3614" y="132"/>
                  <a:pt x="3614" y="134"/>
                </a:cubicBezTo>
                <a:close/>
                <a:moveTo>
                  <a:pt x="3624" y="120"/>
                </a:moveTo>
                <a:cubicBezTo>
                  <a:pt x="3624" y="117"/>
                  <a:pt x="3624" y="115"/>
                  <a:pt x="3624" y="112"/>
                </a:cubicBezTo>
                <a:cubicBezTo>
                  <a:pt x="3624" y="111"/>
                  <a:pt x="3624" y="111"/>
                  <a:pt x="3624" y="110"/>
                </a:cubicBezTo>
                <a:cubicBezTo>
                  <a:pt x="3624" y="113"/>
                  <a:pt x="3624" y="116"/>
                  <a:pt x="3625" y="119"/>
                </a:cubicBezTo>
                <a:cubicBezTo>
                  <a:pt x="3625" y="119"/>
                  <a:pt x="3624" y="120"/>
                  <a:pt x="3624" y="120"/>
                </a:cubicBezTo>
                <a:close/>
                <a:moveTo>
                  <a:pt x="3626" y="115"/>
                </a:moveTo>
                <a:cubicBezTo>
                  <a:pt x="3625" y="112"/>
                  <a:pt x="3625" y="108"/>
                  <a:pt x="3624" y="104"/>
                </a:cubicBezTo>
                <a:cubicBezTo>
                  <a:pt x="3625" y="101"/>
                  <a:pt x="3625" y="97"/>
                  <a:pt x="3626" y="93"/>
                </a:cubicBezTo>
                <a:cubicBezTo>
                  <a:pt x="3627" y="98"/>
                  <a:pt x="3627" y="102"/>
                  <a:pt x="3627" y="104"/>
                </a:cubicBezTo>
                <a:cubicBezTo>
                  <a:pt x="3627" y="108"/>
                  <a:pt x="3627" y="111"/>
                  <a:pt x="3626" y="115"/>
                </a:cubicBezTo>
                <a:close/>
                <a:moveTo>
                  <a:pt x="3631" y="102"/>
                </a:moveTo>
                <a:cubicBezTo>
                  <a:pt x="3631" y="102"/>
                  <a:pt x="3631" y="102"/>
                  <a:pt x="3630" y="103"/>
                </a:cubicBezTo>
                <a:cubicBezTo>
                  <a:pt x="3630" y="99"/>
                  <a:pt x="3629" y="94"/>
                  <a:pt x="3626" y="90"/>
                </a:cubicBezTo>
                <a:cubicBezTo>
                  <a:pt x="3628" y="84"/>
                  <a:pt x="3630" y="78"/>
                  <a:pt x="3632" y="73"/>
                </a:cubicBezTo>
                <a:cubicBezTo>
                  <a:pt x="3631" y="83"/>
                  <a:pt x="3631" y="93"/>
                  <a:pt x="3631" y="102"/>
                </a:cubicBezTo>
                <a:close/>
                <a:moveTo>
                  <a:pt x="3637" y="110"/>
                </a:moveTo>
                <a:cubicBezTo>
                  <a:pt x="3637" y="111"/>
                  <a:pt x="3637" y="111"/>
                  <a:pt x="3637" y="111"/>
                </a:cubicBezTo>
                <a:cubicBezTo>
                  <a:pt x="3637" y="114"/>
                  <a:pt x="3636" y="116"/>
                  <a:pt x="3636" y="119"/>
                </a:cubicBezTo>
                <a:cubicBezTo>
                  <a:pt x="3635" y="114"/>
                  <a:pt x="3635" y="108"/>
                  <a:pt x="3635" y="103"/>
                </a:cubicBezTo>
                <a:cubicBezTo>
                  <a:pt x="3635" y="97"/>
                  <a:pt x="3635" y="91"/>
                  <a:pt x="3637" y="85"/>
                </a:cubicBezTo>
                <a:cubicBezTo>
                  <a:pt x="3636" y="87"/>
                  <a:pt x="3635" y="89"/>
                  <a:pt x="3634" y="92"/>
                </a:cubicBezTo>
                <a:cubicBezTo>
                  <a:pt x="3634" y="87"/>
                  <a:pt x="3634" y="82"/>
                  <a:pt x="3635" y="77"/>
                </a:cubicBezTo>
                <a:cubicBezTo>
                  <a:pt x="3637" y="83"/>
                  <a:pt x="3638" y="90"/>
                  <a:pt x="3638" y="96"/>
                </a:cubicBezTo>
                <a:cubicBezTo>
                  <a:pt x="3638" y="101"/>
                  <a:pt x="3638" y="106"/>
                  <a:pt x="3637" y="110"/>
                </a:cubicBezTo>
                <a:close/>
                <a:moveTo>
                  <a:pt x="3643" y="127"/>
                </a:moveTo>
                <a:cubicBezTo>
                  <a:pt x="3642" y="132"/>
                  <a:pt x="3642" y="134"/>
                  <a:pt x="3642" y="134"/>
                </a:cubicBezTo>
                <a:cubicBezTo>
                  <a:pt x="3642" y="129"/>
                  <a:pt x="3643" y="125"/>
                  <a:pt x="3643" y="120"/>
                </a:cubicBezTo>
                <a:cubicBezTo>
                  <a:pt x="3643" y="123"/>
                  <a:pt x="3643" y="125"/>
                  <a:pt x="3643" y="127"/>
                </a:cubicBezTo>
                <a:close/>
                <a:moveTo>
                  <a:pt x="3675" y="92"/>
                </a:moveTo>
                <a:cubicBezTo>
                  <a:pt x="3675" y="91"/>
                  <a:pt x="3675" y="90"/>
                  <a:pt x="3675" y="89"/>
                </a:cubicBezTo>
                <a:cubicBezTo>
                  <a:pt x="3675" y="89"/>
                  <a:pt x="3675" y="90"/>
                  <a:pt x="3675" y="91"/>
                </a:cubicBezTo>
                <a:cubicBezTo>
                  <a:pt x="3675" y="91"/>
                  <a:pt x="3675" y="92"/>
                  <a:pt x="3675" y="92"/>
                </a:cubicBezTo>
                <a:close/>
                <a:moveTo>
                  <a:pt x="3677" y="130"/>
                </a:moveTo>
                <a:cubicBezTo>
                  <a:pt x="3677" y="132"/>
                  <a:pt x="3677" y="134"/>
                  <a:pt x="3677" y="136"/>
                </a:cubicBezTo>
                <a:cubicBezTo>
                  <a:pt x="3676" y="127"/>
                  <a:pt x="3675" y="119"/>
                  <a:pt x="3675" y="110"/>
                </a:cubicBezTo>
                <a:cubicBezTo>
                  <a:pt x="3675" y="105"/>
                  <a:pt x="3675" y="99"/>
                  <a:pt x="3676" y="93"/>
                </a:cubicBezTo>
                <a:cubicBezTo>
                  <a:pt x="3677" y="99"/>
                  <a:pt x="3678" y="104"/>
                  <a:pt x="3679" y="109"/>
                </a:cubicBezTo>
                <a:cubicBezTo>
                  <a:pt x="3678" y="116"/>
                  <a:pt x="3678" y="123"/>
                  <a:pt x="3677" y="130"/>
                </a:cubicBezTo>
                <a:close/>
                <a:moveTo>
                  <a:pt x="3687" y="140"/>
                </a:moveTo>
                <a:cubicBezTo>
                  <a:pt x="3687" y="140"/>
                  <a:pt x="3687" y="139"/>
                  <a:pt x="3687" y="139"/>
                </a:cubicBezTo>
                <a:cubicBezTo>
                  <a:pt x="3688" y="100"/>
                  <a:pt x="3688" y="100"/>
                  <a:pt x="3688" y="100"/>
                </a:cubicBezTo>
                <a:cubicBezTo>
                  <a:pt x="3688" y="106"/>
                  <a:pt x="3689" y="113"/>
                  <a:pt x="3689" y="119"/>
                </a:cubicBezTo>
                <a:cubicBezTo>
                  <a:pt x="3689" y="122"/>
                  <a:pt x="3689" y="126"/>
                  <a:pt x="3689" y="129"/>
                </a:cubicBezTo>
                <a:cubicBezTo>
                  <a:pt x="3688" y="133"/>
                  <a:pt x="3688" y="136"/>
                  <a:pt x="3687" y="140"/>
                </a:cubicBezTo>
                <a:close/>
                <a:moveTo>
                  <a:pt x="3708" y="105"/>
                </a:moveTo>
                <a:cubicBezTo>
                  <a:pt x="3708" y="104"/>
                  <a:pt x="3708" y="102"/>
                  <a:pt x="3708" y="101"/>
                </a:cubicBezTo>
                <a:cubicBezTo>
                  <a:pt x="3708" y="102"/>
                  <a:pt x="3709" y="103"/>
                  <a:pt x="3709" y="103"/>
                </a:cubicBezTo>
                <a:cubicBezTo>
                  <a:pt x="3708" y="104"/>
                  <a:pt x="3708" y="105"/>
                  <a:pt x="3708" y="105"/>
                </a:cubicBezTo>
                <a:close/>
                <a:moveTo>
                  <a:pt x="3731" y="101"/>
                </a:moveTo>
                <a:cubicBezTo>
                  <a:pt x="3730" y="101"/>
                  <a:pt x="3730" y="101"/>
                  <a:pt x="3730" y="100"/>
                </a:cubicBezTo>
                <a:cubicBezTo>
                  <a:pt x="3730" y="101"/>
                  <a:pt x="3730" y="101"/>
                  <a:pt x="3731" y="101"/>
                </a:cubicBezTo>
                <a:cubicBezTo>
                  <a:pt x="3730" y="111"/>
                  <a:pt x="3729" y="119"/>
                  <a:pt x="3728" y="126"/>
                </a:cubicBezTo>
                <a:cubicBezTo>
                  <a:pt x="3727" y="122"/>
                  <a:pt x="3727" y="118"/>
                  <a:pt x="3726" y="114"/>
                </a:cubicBezTo>
                <a:cubicBezTo>
                  <a:pt x="3726" y="109"/>
                  <a:pt x="3726" y="103"/>
                  <a:pt x="3726" y="98"/>
                </a:cubicBezTo>
                <a:cubicBezTo>
                  <a:pt x="3727" y="92"/>
                  <a:pt x="3729" y="87"/>
                  <a:pt x="3732" y="82"/>
                </a:cubicBezTo>
                <a:cubicBezTo>
                  <a:pt x="3731" y="89"/>
                  <a:pt x="3731" y="95"/>
                  <a:pt x="3731" y="101"/>
                </a:cubicBezTo>
                <a:close/>
                <a:moveTo>
                  <a:pt x="3740" y="117"/>
                </a:moveTo>
                <a:cubicBezTo>
                  <a:pt x="3740" y="114"/>
                  <a:pt x="3740" y="110"/>
                  <a:pt x="3740" y="106"/>
                </a:cubicBezTo>
                <a:cubicBezTo>
                  <a:pt x="3740" y="99"/>
                  <a:pt x="3740" y="90"/>
                  <a:pt x="3743" y="83"/>
                </a:cubicBezTo>
                <a:cubicBezTo>
                  <a:pt x="3742" y="95"/>
                  <a:pt x="3741" y="107"/>
                  <a:pt x="3740" y="117"/>
                </a:cubicBezTo>
                <a:close/>
                <a:moveTo>
                  <a:pt x="3746" y="108"/>
                </a:moveTo>
                <a:cubicBezTo>
                  <a:pt x="3746" y="106"/>
                  <a:pt x="3746" y="104"/>
                  <a:pt x="3746" y="102"/>
                </a:cubicBezTo>
                <a:cubicBezTo>
                  <a:pt x="3747" y="102"/>
                  <a:pt x="3747" y="102"/>
                  <a:pt x="3747" y="103"/>
                </a:cubicBezTo>
                <a:cubicBezTo>
                  <a:pt x="3747" y="104"/>
                  <a:pt x="3746" y="106"/>
                  <a:pt x="3746" y="108"/>
                </a:cubicBezTo>
                <a:close/>
                <a:moveTo>
                  <a:pt x="3752" y="111"/>
                </a:moveTo>
                <a:cubicBezTo>
                  <a:pt x="3752" y="103"/>
                  <a:pt x="3755" y="95"/>
                  <a:pt x="3757" y="87"/>
                </a:cubicBezTo>
                <a:cubicBezTo>
                  <a:pt x="3756" y="95"/>
                  <a:pt x="3754" y="104"/>
                  <a:pt x="3752" y="113"/>
                </a:cubicBezTo>
                <a:cubicBezTo>
                  <a:pt x="3752" y="112"/>
                  <a:pt x="3752" y="112"/>
                  <a:pt x="3752" y="111"/>
                </a:cubicBezTo>
                <a:close/>
                <a:moveTo>
                  <a:pt x="3776" y="110"/>
                </a:moveTo>
                <a:cubicBezTo>
                  <a:pt x="3776" y="109"/>
                  <a:pt x="3776" y="108"/>
                  <a:pt x="3776" y="107"/>
                </a:cubicBezTo>
                <a:cubicBezTo>
                  <a:pt x="3776" y="107"/>
                  <a:pt x="3776" y="108"/>
                  <a:pt x="3776" y="108"/>
                </a:cubicBezTo>
                <a:cubicBezTo>
                  <a:pt x="3776" y="109"/>
                  <a:pt x="3776" y="109"/>
                  <a:pt x="3776" y="110"/>
                </a:cubicBezTo>
                <a:close/>
                <a:moveTo>
                  <a:pt x="3787" y="125"/>
                </a:moveTo>
                <a:cubicBezTo>
                  <a:pt x="3787" y="123"/>
                  <a:pt x="3787" y="122"/>
                  <a:pt x="3787" y="120"/>
                </a:cubicBezTo>
                <a:cubicBezTo>
                  <a:pt x="3787" y="121"/>
                  <a:pt x="3787" y="122"/>
                  <a:pt x="3787" y="123"/>
                </a:cubicBezTo>
                <a:cubicBezTo>
                  <a:pt x="3787" y="123"/>
                  <a:pt x="3787" y="124"/>
                  <a:pt x="3787" y="125"/>
                </a:cubicBezTo>
                <a:close/>
                <a:moveTo>
                  <a:pt x="3790" y="115"/>
                </a:moveTo>
                <a:cubicBezTo>
                  <a:pt x="3789" y="117"/>
                  <a:pt x="3789" y="118"/>
                  <a:pt x="3788" y="119"/>
                </a:cubicBezTo>
                <a:cubicBezTo>
                  <a:pt x="3788" y="118"/>
                  <a:pt x="3787" y="116"/>
                  <a:pt x="3787" y="114"/>
                </a:cubicBezTo>
                <a:cubicBezTo>
                  <a:pt x="3787" y="110"/>
                  <a:pt x="3787" y="105"/>
                  <a:pt x="3787" y="100"/>
                </a:cubicBezTo>
                <a:cubicBezTo>
                  <a:pt x="3788" y="94"/>
                  <a:pt x="3791" y="89"/>
                  <a:pt x="3794" y="84"/>
                </a:cubicBezTo>
                <a:cubicBezTo>
                  <a:pt x="3793" y="93"/>
                  <a:pt x="3791" y="105"/>
                  <a:pt x="3790" y="115"/>
                </a:cubicBezTo>
                <a:close/>
                <a:moveTo>
                  <a:pt x="3797" y="90"/>
                </a:moveTo>
                <a:cubicBezTo>
                  <a:pt x="3797" y="88"/>
                  <a:pt x="3796" y="84"/>
                  <a:pt x="3796" y="80"/>
                </a:cubicBezTo>
                <a:cubicBezTo>
                  <a:pt x="3796" y="80"/>
                  <a:pt x="3796" y="80"/>
                  <a:pt x="3796" y="80"/>
                </a:cubicBezTo>
                <a:cubicBezTo>
                  <a:pt x="3797" y="81"/>
                  <a:pt x="3798" y="83"/>
                  <a:pt x="3798" y="84"/>
                </a:cubicBezTo>
                <a:cubicBezTo>
                  <a:pt x="3798" y="88"/>
                  <a:pt x="3797" y="90"/>
                  <a:pt x="3797" y="90"/>
                </a:cubicBezTo>
                <a:close/>
                <a:moveTo>
                  <a:pt x="3799" y="83"/>
                </a:moveTo>
                <a:cubicBezTo>
                  <a:pt x="3798" y="81"/>
                  <a:pt x="3797" y="80"/>
                  <a:pt x="3796" y="79"/>
                </a:cubicBezTo>
                <a:cubicBezTo>
                  <a:pt x="3797" y="78"/>
                  <a:pt x="3798" y="76"/>
                  <a:pt x="3800" y="75"/>
                </a:cubicBezTo>
                <a:cubicBezTo>
                  <a:pt x="3799" y="78"/>
                  <a:pt x="3799" y="81"/>
                  <a:pt x="3799" y="83"/>
                </a:cubicBezTo>
                <a:close/>
                <a:moveTo>
                  <a:pt x="3805" y="104"/>
                </a:moveTo>
                <a:cubicBezTo>
                  <a:pt x="3806" y="105"/>
                  <a:pt x="3806" y="107"/>
                  <a:pt x="3806" y="109"/>
                </a:cubicBezTo>
                <a:cubicBezTo>
                  <a:pt x="3806" y="111"/>
                  <a:pt x="3805" y="112"/>
                  <a:pt x="3805" y="114"/>
                </a:cubicBezTo>
                <a:cubicBezTo>
                  <a:pt x="3805" y="110"/>
                  <a:pt x="3805" y="107"/>
                  <a:pt x="3805" y="104"/>
                </a:cubicBezTo>
                <a:close/>
                <a:moveTo>
                  <a:pt x="3801" y="91"/>
                </a:moveTo>
                <a:cubicBezTo>
                  <a:pt x="3801" y="91"/>
                  <a:pt x="3801" y="91"/>
                  <a:pt x="3801" y="91"/>
                </a:cubicBezTo>
                <a:cubicBezTo>
                  <a:pt x="3801" y="91"/>
                  <a:pt x="3801" y="91"/>
                  <a:pt x="3801" y="91"/>
                </a:cubicBezTo>
                <a:cubicBezTo>
                  <a:pt x="3801" y="91"/>
                  <a:pt x="3801" y="91"/>
                  <a:pt x="3801" y="91"/>
                </a:cubicBezTo>
                <a:close/>
                <a:moveTo>
                  <a:pt x="3801" y="124"/>
                </a:moveTo>
                <a:cubicBezTo>
                  <a:pt x="3802" y="114"/>
                  <a:pt x="3802" y="102"/>
                  <a:pt x="3801" y="91"/>
                </a:cubicBezTo>
                <a:cubicBezTo>
                  <a:pt x="3801" y="91"/>
                  <a:pt x="3801" y="91"/>
                  <a:pt x="3801" y="91"/>
                </a:cubicBezTo>
                <a:cubicBezTo>
                  <a:pt x="3803" y="94"/>
                  <a:pt x="3804" y="98"/>
                  <a:pt x="3805" y="101"/>
                </a:cubicBezTo>
                <a:cubicBezTo>
                  <a:pt x="3803" y="120"/>
                  <a:pt x="3803" y="120"/>
                  <a:pt x="3803" y="120"/>
                </a:cubicBezTo>
                <a:cubicBezTo>
                  <a:pt x="3802" y="121"/>
                  <a:pt x="3802" y="122"/>
                  <a:pt x="3801" y="124"/>
                </a:cubicBezTo>
                <a:close/>
                <a:moveTo>
                  <a:pt x="3804" y="136"/>
                </a:moveTo>
                <a:cubicBezTo>
                  <a:pt x="3804" y="134"/>
                  <a:pt x="3804" y="133"/>
                  <a:pt x="3804" y="131"/>
                </a:cubicBezTo>
                <a:cubicBezTo>
                  <a:pt x="3805" y="126"/>
                  <a:pt x="3806" y="121"/>
                  <a:pt x="3807" y="116"/>
                </a:cubicBezTo>
                <a:cubicBezTo>
                  <a:pt x="3808" y="118"/>
                  <a:pt x="3808" y="121"/>
                  <a:pt x="3808" y="123"/>
                </a:cubicBezTo>
                <a:cubicBezTo>
                  <a:pt x="3808" y="124"/>
                  <a:pt x="3808" y="124"/>
                  <a:pt x="3808" y="124"/>
                </a:cubicBezTo>
                <a:cubicBezTo>
                  <a:pt x="3807" y="128"/>
                  <a:pt x="3805" y="132"/>
                  <a:pt x="3804" y="136"/>
                </a:cubicBezTo>
                <a:close/>
                <a:moveTo>
                  <a:pt x="3808" y="141"/>
                </a:moveTo>
                <a:cubicBezTo>
                  <a:pt x="3808" y="141"/>
                  <a:pt x="3808" y="141"/>
                  <a:pt x="3808" y="141"/>
                </a:cubicBezTo>
                <a:cubicBezTo>
                  <a:pt x="3809" y="139"/>
                  <a:pt x="3809" y="137"/>
                  <a:pt x="3810" y="135"/>
                </a:cubicBezTo>
                <a:cubicBezTo>
                  <a:pt x="3810" y="135"/>
                  <a:pt x="3810" y="135"/>
                  <a:pt x="3810" y="135"/>
                </a:cubicBezTo>
                <a:cubicBezTo>
                  <a:pt x="3810" y="137"/>
                  <a:pt x="3809" y="139"/>
                  <a:pt x="3808" y="141"/>
                </a:cubicBezTo>
                <a:close/>
                <a:moveTo>
                  <a:pt x="3815" y="119"/>
                </a:moveTo>
                <a:cubicBezTo>
                  <a:pt x="3814" y="119"/>
                  <a:pt x="3814" y="118"/>
                  <a:pt x="3814" y="118"/>
                </a:cubicBezTo>
                <a:cubicBezTo>
                  <a:pt x="3814" y="116"/>
                  <a:pt x="3815" y="115"/>
                  <a:pt x="3815" y="113"/>
                </a:cubicBezTo>
                <a:cubicBezTo>
                  <a:pt x="3815" y="112"/>
                  <a:pt x="3815" y="112"/>
                  <a:pt x="3815" y="111"/>
                </a:cubicBezTo>
                <a:cubicBezTo>
                  <a:pt x="3816" y="112"/>
                  <a:pt x="3816" y="113"/>
                  <a:pt x="3816" y="115"/>
                </a:cubicBezTo>
                <a:cubicBezTo>
                  <a:pt x="3816" y="116"/>
                  <a:pt x="3815" y="118"/>
                  <a:pt x="3815" y="119"/>
                </a:cubicBezTo>
                <a:close/>
                <a:moveTo>
                  <a:pt x="3822" y="136"/>
                </a:moveTo>
                <a:cubicBezTo>
                  <a:pt x="3821" y="135"/>
                  <a:pt x="3821" y="134"/>
                  <a:pt x="3820" y="133"/>
                </a:cubicBezTo>
                <a:cubicBezTo>
                  <a:pt x="3820" y="132"/>
                  <a:pt x="3820" y="132"/>
                  <a:pt x="3820" y="131"/>
                </a:cubicBezTo>
                <a:cubicBezTo>
                  <a:pt x="3821" y="133"/>
                  <a:pt x="3821" y="134"/>
                  <a:pt x="3822" y="136"/>
                </a:cubicBezTo>
                <a:cubicBezTo>
                  <a:pt x="3822" y="136"/>
                  <a:pt x="3822" y="136"/>
                  <a:pt x="3822" y="136"/>
                </a:cubicBezTo>
                <a:close/>
                <a:moveTo>
                  <a:pt x="3836" y="118"/>
                </a:moveTo>
                <a:cubicBezTo>
                  <a:pt x="3836" y="117"/>
                  <a:pt x="3836" y="117"/>
                  <a:pt x="3836" y="117"/>
                </a:cubicBezTo>
                <a:cubicBezTo>
                  <a:pt x="3836" y="117"/>
                  <a:pt x="3836" y="117"/>
                  <a:pt x="3836" y="117"/>
                </a:cubicBezTo>
                <a:cubicBezTo>
                  <a:pt x="3836" y="118"/>
                  <a:pt x="3836" y="118"/>
                  <a:pt x="3836" y="118"/>
                </a:cubicBezTo>
                <a:close/>
                <a:moveTo>
                  <a:pt x="3842" y="105"/>
                </a:moveTo>
                <a:cubicBezTo>
                  <a:pt x="3841" y="106"/>
                  <a:pt x="3840" y="107"/>
                  <a:pt x="3840" y="109"/>
                </a:cubicBezTo>
                <a:cubicBezTo>
                  <a:pt x="3839" y="107"/>
                  <a:pt x="3839" y="106"/>
                  <a:pt x="3839" y="104"/>
                </a:cubicBezTo>
                <a:cubicBezTo>
                  <a:pt x="3840" y="101"/>
                  <a:pt x="3841" y="98"/>
                  <a:pt x="3843" y="94"/>
                </a:cubicBezTo>
                <a:cubicBezTo>
                  <a:pt x="3842" y="98"/>
                  <a:pt x="3842" y="101"/>
                  <a:pt x="3842" y="105"/>
                </a:cubicBezTo>
                <a:close/>
                <a:moveTo>
                  <a:pt x="3847" y="138"/>
                </a:moveTo>
                <a:cubicBezTo>
                  <a:pt x="3847" y="137"/>
                  <a:pt x="3847" y="136"/>
                  <a:pt x="3846" y="135"/>
                </a:cubicBezTo>
                <a:cubicBezTo>
                  <a:pt x="3846" y="133"/>
                  <a:pt x="3846" y="131"/>
                  <a:pt x="3846" y="129"/>
                </a:cubicBezTo>
                <a:cubicBezTo>
                  <a:pt x="3847" y="131"/>
                  <a:pt x="3847" y="133"/>
                  <a:pt x="3848" y="134"/>
                </a:cubicBezTo>
                <a:cubicBezTo>
                  <a:pt x="3848" y="135"/>
                  <a:pt x="3848" y="137"/>
                  <a:pt x="3847" y="138"/>
                </a:cubicBezTo>
                <a:close/>
                <a:moveTo>
                  <a:pt x="3849" y="123"/>
                </a:moveTo>
                <a:cubicBezTo>
                  <a:pt x="3848" y="121"/>
                  <a:pt x="3847" y="118"/>
                  <a:pt x="3847" y="116"/>
                </a:cubicBezTo>
                <a:cubicBezTo>
                  <a:pt x="3848" y="112"/>
                  <a:pt x="3849" y="107"/>
                  <a:pt x="3850" y="103"/>
                </a:cubicBezTo>
                <a:cubicBezTo>
                  <a:pt x="3850" y="110"/>
                  <a:pt x="3849" y="117"/>
                  <a:pt x="3849" y="123"/>
                </a:cubicBezTo>
                <a:close/>
                <a:moveTo>
                  <a:pt x="3854" y="69"/>
                </a:moveTo>
                <a:cubicBezTo>
                  <a:pt x="3856" y="72"/>
                  <a:pt x="3858" y="75"/>
                  <a:pt x="3859" y="79"/>
                </a:cubicBezTo>
                <a:cubicBezTo>
                  <a:pt x="3859" y="79"/>
                  <a:pt x="3859" y="79"/>
                  <a:pt x="3859" y="79"/>
                </a:cubicBezTo>
                <a:cubicBezTo>
                  <a:pt x="3857" y="76"/>
                  <a:pt x="3856" y="72"/>
                  <a:pt x="3854" y="69"/>
                </a:cubicBezTo>
                <a:cubicBezTo>
                  <a:pt x="3854" y="69"/>
                  <a:pt x="3854" y="69"/>
                  <a:pt x="3854" y="69"/>
                </a:cubicBezTo>
                <a:close/>
                <a:moveTo>
                  <a:pt x="3854" y="74"/>
                </a:moveTo>
                <a:cubicBezTo>
                  <a:pt x="3855" y="76"/>
                  <a:pt x="3856" y="79"/>
                  <a:pt x="3857" y="81"/>
                </a:cubicBezTo>
                <a:cubicBezTo>
                  <a:pt x="3856" y="82"/>
                  <a:pt x="3855" y="83"/>
                  <a:pt x="3854" y="85"/>
                </a:cubicBezTo>
                <a:cubicBezTo>
                  <a:pt x="3854" y="81"/>
                  <a:pt x="3854" y="77"/>
                  <a:pt x="3854" y="74"/>
                </a:cubicBezTo>
                <a:close/>
                <a:moveTo>
                  <a:pt x="3855" y="120"/>
                </a:moveTo>
                <a:cubicBezTo>
                  <a:pt x="3855" y="115"/>
                  <a:pt x="3855" y="111"/>
                  <a:pt x="3855" y="106"/>
                </a:cubicBezTo>
                <a:cubicBezTo>
                  <a:pt x="3856" y="109"/>
                  <a:pt x="3856" y="112"/>
                  <a:pt x="3857" y="114"/>
                </a:cubicBezTo>
                <a:cubicBezTo>
                  <a:pt x="3856" y="116"/>
                  <a:pt x="3856" y="118"/>
                  <a:pt x="3855" y="120"/>
                </a:cubicBezTo>
                <a:close/>
                <a:moveTo>
                  <a:pt x="3858" y="109"/>
                </a:moveTo>
                <a:cubicBezTo>
                  <a:pt x="3857" y="107"/>
                  <a:pt x="3856" y="104"/>
                  <a:pt x="3855" y="102"/>
                </a:cubicBezTo>
                <a:cubicBezTo>
                  <a:pt x="3855" y="99"/>
                  <a:pt x="3855" y="97"/>
                  <a:pt x="3855" y="94"/>
                </a:cubicBezTo>
                <a:cubicBezTo>
                  <a:pt x="3856" y="98"/>
                  <a:pt x="3857" y="102"/>
                  <a:pt x="3859" y="107"/>
                </a:cubicBezTo>
                <a:cubicBezTo>
                  <a:pt x="3859" y="108"/>
                  <a:pt x="3858" y="108"/>
                  <a:pt x="3858" y="109"/>
                </a:cubicBezTo>
                <a:close/>
                <a:moveTo>
                  <a:pt x="3862" y="96"/>
                </a:moveTo>
                <a:cubicBezTo>
                  <a:pt x="3861" y="98"/>
                  <a:pt x="3860" y="101"/>
                  <a:pt x="3860" y="104"/>
                </a:cubicBezTo>
                <a:cubicBezTo>
                  <a:pt x="3858" y="100"/>
                  <a:pt x="3856" y="96"/>
                  <a:pt x="3855" y="92"/>
                </a:cubicBezTo>
                <a:cubicBezTo>
                  <a:pt x="3855" y="92"/>
                  <a:pt x="3855" y="92"/>
                  <a:pt x="3855" y="92"/>
                </a:cubicBezTo>
                <a:cubicBezTo>
                  <a:pt x="3856" y="89"/>
                  <a:pt x="3857" y="86"/>
                  <a:pt x="3859" y="84"/>
                </a:cubicBezTo>
                <a:cubicBezTo>
                  <a:pt x="3860" y="87"/>
                  <a:pt x="3861" y="90"/>
                  <a:pt x="3862" y="93"/>
                </a:cubicBezTo>
                <a:cubicBezTo>
                  <a:pt x="3862" y="94"/>
                  <a:pt x="3862" y="95"/>
                  <a:pt x="3862" y="96"/>
                </a:cubicBezTo>
                <a:close/>
                <a:moveTo>
                  <a:pt x="3863" y="90"/>
                </a:moveTo>
                <a:cubicBezTo>
                  <a:pt x="3862" y="87"/>
                  <a:pt x="3861" y="84"/>
                  <a:pt x="3860" y="82"/>
                </a:cubicBezTo>
                <a:cubicBezTo>
                  <a:pt x="3860" y="81"/>
                  <a:pt x="3860" y="81"/>
                  <a:pt x="3860" y="81"/>
                </a:cubicBezTo>
                <a:cubicBezTo>
                  <a:pt x="3861" y="83"/>
                  <a:pt x="3862" y="86"/>
                  <a:pt x="3863" y="89"/>
                </a:cubicBezTo>
                <a:cubicBezTo>
                  <a:pt x="3863" y="89"/>
                  <a:pt x="3863" y="89"/>
                  <a:pt x="3863" y="90"/>
                </a:cubicBezTo>
                <a:close/>
                <a:moveTo>
                  <a:pt x="3861" y="79"/>
                </a:moveTo>
                <a:cubicBezTo>
                  <a:pt x="3862" y="78"/>
                  <a:pt x="3863" y="77"/>
                  <a:pt x="3863" y="76"/>
                </a:cubicBezTo>
                <a:cubicBezTo>
                  <a:pt x="3864" y="78"/>
                  <a:pt x="3864" y="79"/>
                  <a:pt x="3865" y="80"/>
                </a:cubicBezTo>
                <a:cubicBezTo>
                  <a:pt x="3865" y="82"/>
                  <a:pt x="3864" y="84"/>
                  <a:pt x="3864" y="85"/>
                </a:cubicBezTo>
                <a:cubicBezTo>
                  <a:pt x="3863" y="83"/>
                  <a:pt x="3862" y="81"/>
                  <a:pt x="3861" y="79"/>
                </a:cubicBezTo>
                <a:close/>
                <a:moveTo>
                  <a:pt x="3864" y="116"/>
                </a:moveTo>
                <a:cubicBezTo>
                  <a:pt x="3864" y="111"/>
                  <a:pt x="3865" y="106"/>
                  <a:pt x="3865" y="102"/>
                </a:cubicBezTo>
                <a:cubicBezTo>
                  <a:pt x="3866" y="105"/>
                  <a:pt x="3867" y="108"/>
                  <a:pt x="3868" y="111"/>
                </a:cubicBezTo>
                <a:cubicBezTo>
                  <a:pt x="3867" y="113"/>
                  <a:pt x="3866" y="116"/>
                  <a:pt x="3865" y="118"/>
                </a:cubicBezTo>
                <a:cubicBezTo>
                  <a:pt x="3865" y="117"/>
                  <a:pt x="3864" y="117"/>
                  <a:pt x="3864" y="116"/>
                </a:cubicBezTo>
                <a:close/>
                <a:moveTo>
                  <a:pt x="3869" y="130"/>
                </a:moveTo>
                <a:cubicBezTo>
                  <a:pt x="3868" y="128"/>
                  <a:pt x="3868" y="127"/>
                  <a:pt x="3867" y="125"/>
                </a:cubicBezTo>
                <a:cubicBezTo>
                  <a:pt x="3868" y="123"/>
                  <a:pt x="3868" y="122"/>
                  <a:pt x="3869" y="120"/>
                </a:cubicBezTo>
                <a:cubicBezTo>
                  <a:pt x="3869" y="122"/>
                  <a:pt x="3869" y="124"/>
                  <a:pt x="3869" y="127"/>
                </a:cubicBezTo>
                <a:cubicBezTo>
                  <a:pt x="3869" y="128"/>
                  <a:pt x="3869" y="129"/>
                  <a:pt x="3869" y="130"/>
                </a:cubicBezTo>
                <a:close/>
                <a:moveTo>
                  <a:pt x="3871" y="105"/>
                </a:moveTo>
                <a:cubicBezTo>
                  <a:pt x="3869" y="100"/>
                  <a:pt x="3868" y="95"/>
                  <a:pt x="3866" y="91"/>
                </a:cubicBezTo>
                <a:cubicBezTo>
                  <a:pt x="3866" y="89"/>
                  <a:pt x="3866" y="87"/>
                  <a:pt x="3866" y="85"/>
                </a:cubicBezTo>
                <a:cubicBezTo>
                  <a:pt x="3869" y="91"/>
                  <a:pt x="3870" y="97"/>
                  <a:pt x="3872" y="103"/>
                </a:cubicBezTo>
                <a:cubicBezTo>
                  <a:pt x="3871" y="104"/>
                  <a:pt x="3871" y="105"/>
                  <a:pt x="3871" y="105"/>
                </a:cubicBezTo>
                <a:close/>
                <a:moveTo>
                  <a:pt x="3872" y="111"/>
                </a:moveTo>
                <a:cubicBezTo>
                  <a:pt x="3872" y="110"/>
                  <a:pt x="3872" y="110"/>
                  <a:pt x="3872" y="109"/>
                </a:cubicBezTo>
                <a:cubicBezTo>
                  <a:pt x="3872" y="109"/>
                  <a:pt x="3872" y="108"/>
                  <a:pt x="3873" y="107"/>
                </a:cubicBezTo>
                <a:cubicBezTo>
                  <a:pt x="3873" y="108"/>
                  <a:pt x="3873" y="109"/>
                  <a:pt x="3873" y="109"/>
                </a:cubicBezTo>
                <a:cubicBezTo>
                  <a:pt x="3873" y="110"/>
                  <a:pt x="3873" y="110"/>
                  <a:pt x="3872" y="111"/>
                </a:cubicBezTo>
                <a:close/>
                <a:moveTo>
                  <a:pt x="3883" y="94"/>
                </a:moveTo>
                <a:cubicBezTo>
                  <a:pt x="3883" y="95"/>
                  <a:pt x="3883" y="95"/>
                  <a:pt x="3884" y="96"/>
                </a:cubicBezTo>
                <a:cubicBezTo>
                  <a:pt x="3883" y="97"/>
                  <a:pt x="3883" y="97"/>
                  <a:pt x="3883" y="98"/>
                </a:cubicBezTo>
                <a:cubicBezTo>
                  <a:pt x="3883" y="96"/>
                  <a:pt x="3883" y="95"/>
                  <a:pt x="3883" y="94"/>
                </a:cubicBezTo>
                <a:close/>
                <a:moveTo>
                  <a:pt x="3885" y="109"/>
                </a:moveTo>
                <a:cubicBezTo>
                  <a:pt x="3884" y="106"/>
                  <a:pt x="3884" y="104"/>
                  <a:pt x="3883" y="102"/>
                </a:cubicBezTo>
                <a:cubicBezTo>
                  <a:pt x="3883" y="101"/>
                  <a:pt x="3883" y="99"/>
                  <a:pt x="3883" y="98"/>
                </a:cubicBezTo>
                <a:cubicBezTo>
                  <a:pt x="3883" y="98"/>
                  <a:pt x="3884" y="97"/>
                  <a:pt x="3884" y="97"/>
                </a:cubicBezTo>
                <a:cubicBezTo>
                  <a:pt x="3884" y="98"/>
                  <a:pt x="3885" y="100"/>
                  <a:pt x="3885" y="102"/>
                </a:cubicBezTo>
                <a:cubicBezTo>
                  <a:pt x="3885" y="104"/>
                  <a:pt x="3885" y="107"/>
                  <a:pt x="3885" y="109"/>
                </a:cubicBezTo>
                <a:close/>
                <a:moveTo>
                  <a:pt x="3887" y="84"/>
                </a:moveTo>
                <a:cubicBezTo>
                  <a:pt x="3886" y="89"/>
                  <a:pt x="3886" y="94"/>
                  <a:pt x="3886" y="98"/>
                </a:cubicBezTo>
                <a:cubicBezTo>
                  <a:pt x="3885" y="97"/>
                  <a:pt x="3885" y="96"/>
                  <a:pt x="3884" y="95"/>
                </a:cubicBezTo>
                <a:cubicBezTo>
                  <a:pt x="3885" y="94"/>
                  <a:pt x="3886" y="92"/>
                  <a:pt x="3886" y="91"/>
                </a:cubicBezTo>
                <a:cubicBezTo>
                  <a:pt x="3886" y="92"/>
                  <a:pt x="3885" y="94"/>
                  <a:pt x="3884" y="95"/>
                </a:cubicBezTo>
                <a:cubicBezTo>
                  <a:pt x="3884" y="94"/>
                  <a:pt x="3883" y="93"/>
                  <a:pt x="3883" y="92"/>
                </a:cubicBezTo>
                <a:cubicBezTo>
                  <a:pt x="3883" y="90"/>
                  <a:pt x="3883" y="88"/>
                  <a:pt x="3883" y="85"/>
                </a:cubicBezTo>
                <a:cubicBezTo>
                  <a:pt x="3883" y="85"/>
                  <a:pt x="3883" y="85"/>
                  <a:pt x="3883" y="85"/>
                </a:cubicBezTo>
                <a:cubicBezTo>
                  <a:pt x="3883" y="85"/>
                  <a:pt x="3883" y="85"/>
                  <a:pt x="3883" y="85"/>
                </a:cubicBezTo>
                <a:cubicBezTo>
                  <a:pt x="3882" y="75"/>
                  <a:pt x="3882" y="65"/>
                  <a:pt x="3882" y="56"/>
                </a:cubicBezTo>
                <a:cubicBezTo>
                  <a:pt x="3885" y="58"/>
                  <a:pt x="3887" y="61"/>
                  <a:pt x="3890" y="63"/>
                </a:cubicBezTo>
                <a:cubicBezTo>
                  <a:pt x="3889" y="69"/>
                  <a:pt x="3888" y="76"/>
                  <a:pt x="3887" y="84"/>
                </a:cubicBezTo>
                <a:cubicBezTo>
                  <a:pt x="3887" y="82"/>
                  <a:pt x="3886" y="81"/>
                  <a:pt x="3886" y="79"/>
                </a:cubicBezTo>
                <a:cubicBezTo>
                  <a:pt x="3886" y="81"/>
                  <a:pt x="3887" y="83"/>
                  <a:pt x="3887" y="84"/>
                </a:cubicBezTo>
                <a:close/>
                <a:moveTo>
                  <a:pt x="3888" y="139"/>
                </a:moveTo>
                <a:cubicBezTo>
                  <a:pt x="3888" y="134"/>
                  <a:pt x="3888" y="128"/>
                  <a:pt x="3888" y="121"/>
                </a:cubicBezTo>
                <a:cubicBezTo>
                  <a:pt x="3888" y="125"/>
                  <a:pt x="3888" y="129"/>
                  <a:pt x="3889" y="133"/>
                </a:cubicBezTo>
                <a:cubicBezTo>
                  <a:pt x="3889" y="135"/>
                  <a:pt x="3889" y="137"/>
                  <a:pt x="3888" y="139"/>
                </a:cubicBezTo>
                <a:close/>
                <a:moveTo>
                  <a:pt x="3888" y="104"/>
                </a:moveTo>
                <a:cubicBezTo>
                  <a:pt x="3888" y="102"/>
                  <a:pt x="3888" y="99"/>
                  <a:pt x="3889" y="96"/>
                </a:cubicBezTo>
                <a:cubicBezTo>
                  <a:pt x="3889" y="100"/>
                  <a:pt x="3889" y="104"/>
                  <a:pt x="3889" y="107"/>
                </a:cubicBezTo>
                <a:cubicBezTo>
                  <a:pt x="3889" y="106"/>
                  <a:pt x="3889" y="105"/>
                  <a:pt x="3888" y="104"/>
                </a:cubicBezTo>
                <a:close/>
                <a:moveTo>
                  <a:pt x="3900" y="85"/>
                </a:moveTo>
                <a:cubicBezTo>
                  <a:pt x="3899" y="90"/>
                  <a:pt x="3898" y="96"/>
                  <a:pt x="3897" y="103"/>
                </a:cubicBezTo>
                <a:cubicBezTo>
                  <a:pt x="3897" y="101"/>
                  <a:pt x="3897" y="100"/>
                  <a:pt x="3896" y="99"/>
                </a:cubicBezTo>
                <a:cubicBezTo>
                  <a:pt x="3896" y="96"/>
                  <a:pt x="3895" y="93"/>
                  <a:pt x="3894" y="90"/>
                </a:cubicBezTo>
                <a:cubicBezTo>
                  <a:pt x="3895" y="93"/>
                  <a:pt x="3895" y="96"/>
                  <a:pt x="3895" y="99"/>
                </a:cubicBezTo>
                <a:cubicBezTo>
                  <a:pt x="3895" y="104"/>
                  <a:pt x="3894" y="112"/>
                  <a:pt x="3894" y="120"/>
                </a:cubicBezTo>
                <a:cubicBezTo>
                  <a:pt x="3893" y="110"/>
                  <a:pt x="3891" y="100"/>
                  <a:pt x="3889" y="91"/>
                </a:cubicBezTo>
                <a:cubicBezTo>
                  <a:pt x="3890" y="81"/>
                  <a:pt x="3891" y="72"/>
                  <a:pt x="3891" y="65"/>
                </a:cubicBezTo>
                <a:cubicBezTo>
                  <a:pt x="3895" y="69"/>
                  <a:pt x="3898" y="74"/>
                  <a:pt x="3900" y="79"/>
                </a:cubicBezTo>
                <a:cubicBezTo>
                  <a:pt x="3900" y="81"/>
                  <a:pt x="3900" y="83"/>
                  <a:pt x="3900" y="85"/>
                </a:cubicBezTo>
                <a:close/>
                <a:moveTo>
                  <a:pt x="3900" y="75"/>
                </a:moveTo>
                <a:cubicBezTo>
                  <a:pt x="3900" y="75"/>
                  <a:pt x="3900" y="75"/>
                  <a:pt x="3900" y="75"/>
                </a:cubicBezTo>
                <a:cubicBezTo>
                  <a:pt x="3900" y="73"/>
                  <a:pt x="3900" y="72"/>
                  <a:pt x="3899" y="70"/>
                </a:cubicBezTo>
                <a:cubicBezTo>
                  <a:pt x="3899" y="70"/>
                  <a:pt x="3900" y="72"/>
                  <a:pt x="3900" y="75"/>
                </a:cubicBezTo>
                <a:cubicBezTo>
                  <a:pt x="3897" y="71"/>
                  <a:pt x="3895" y="67"/>
                  <a:pt x="3891" y="64"/>
                </a:cubicBezTo>
                <a:cubicBezTo>
                  <a:pt x="3892" y="60"/>
                  <a:pt x="3892" y="57"/>
                  <a:pt x="3893" y="54"/>
                </a:cubicBezTo>
                <a:cubicBezTo>
                  <a:pt x="3896" y="58"/>
                  <a:pt x="3899" y="62"/>
                  <a:pt x="3901" y="65"/>
                </a:cubicBezTo>
                <a:cubicBezTo>
                  <a:pt x="3901" y="68"/>
                  <a:pt x="3900" y="71"/>
                  <a:pt x="3900" y="75"/>
                </a:cubicBezTo>
                <a:close/>
                <a:moveTo>
                  <a:pt x="3904" y="117"/>
                </a:moveTo>
                <a:cubicBezTo>
                  <a:pt x="3903" y="119"/>
                  <a:pt x="3902" y="122"/>
                  <a:pt x="3902" y="125"/>
                </a:cubicBezTo>
                <a:cubicBezTo>
                  <a:pt x="3902" y="124"/>
                  <a:pt x="3902" y="123"/>
                  <a:pt x="3902" y="122"/>
                </a:cubicBezTo>
                <a:cubicBezTo>
                  <a:pt x="3902" y="110"/>
                  <a:pt x="3902" y="98"/>
                  <a:pt x="3903" y="87"/>
                </a:cubicBezTo>
                <a:cubicBezTo>
                  <a:pt x="3904" y="92"/>
                  <a:pt x="3905" y="98"/>
                  <a:pt x="3906" y="103"/>
                </a:cubicBezTo>
                <a:cubicBezTo>
                  <a:pt x="3905" y="108"/>
                  <a:pt x="3904" y="112"/>
                  <a:pt x="3904" y="117"/>
                </a:cubicBezTo>
                <a:close/>
                <a:moveTo>
                  <a:pt x="3907" y="89"/>
                </a:moveTo>
                <a:cubicBezTo>
                  <a:pt x="3906" y="86"/>
                  <a:pt x="3904" y="83"/>
                  <a:pt x="3903" y="80"/>
                </a:cubicBezTo>
                <a:cubicBezTo>
                  <a:pt x="3903" y="76"/>
                  <a:pt x="3903" y="72"/>
                  <a:pt x="3903" y="68"/>
                </a:cubicBezTo>
                <a:cubicBezTo>
                  <a:pt x="3905" y="71"/>
                  <a:pt x="3907" y="74"/>
                  <a:pt x="3909" y="78"/>
                </a:cubicBezTo>
                <a:cubicBezTo>
                  <a:pt x="3908" y="81"/>
                  <a:pt x="3908" y="85"/>
                  <a:pt x="3907" y="89"/>
                </a:cubicBezTo>
                <a:close/>
                <a:moveTo>
                  <a:pt x="3912" y="96"/>
                </a:moveTo>
                <a:cubicBezTo>
                  <a:pt x="3912" y="97"/>
                  <a:pt x="3911" y="98"/>
                  <a:pt x="3911" y="99"/>
                </a:cubicBezTo>
                <a:cubicBezTo>
                  <a:pt x="3910" y="98"/>
                  <a:pt x="3910" y="97"/>
                  <a:pt x="3910" y="96"/>
                </a:cubicBezTo>
                <a:cubicBezTo>
                  <a:pt x="3910" y="91"/>
                  <a:pt x="3910" y="86"/>
                  <a:pt x="3910" y="80"/>
                </a:cubicBezTo>
                <a:cubicBezTo>
                  <a:pt x="3911" y="83"/>
                  <a:pt x="3912" y="86"/>
                  <a:pt x="3913" y="88"/>
                </a:cubicBezTo>
                <a:cubicBezTo>
                  <a:pt x="3913" y="91"/>
                  <a:pt x="3913" y="93"/>
                  <a:pt x="3912" y="96"/>
                </a:cubicBezTo>
                <a:close/>
                <a:moveTo>
                  <a:pt x="3934" y="105"/>
                </a:moveTo>
                <a:cubicBezTo>
                  <a:pt x="3933" y="103"/>
                  <a:pt x="3933" y="102"/>
                  <a:pt x="3932" y="101"/>
                </a:cubicBezTo>
                <a:cubicBezTo>
                  <a:pt x="3934" y="96"/>
                  <a:pt x="3935" y="92"/>
                  <a:pt x="3936" y="89"/>
                </a:cubicBezTo>
                <a:cubicBezTo>
                  <a:pt x="3936" y="89"/>
                  <a:pt x="3937" y="89"/>
                  <a:pt x="3937" y="90"/>
                </a:cubicBezTo>
                <a:cubicBezTo>
                  <a:pt x="3936" y="95"/>
                  <a:pt x="3935" y="100"/>
                  <a:pt x="3934" y="105"/>
                </a:cubicBezTo>
                <a:close/>
                <a:moveTo>
                  <a:pt x="3950" y="81"/>
                </a:moveTo>
                <a:cubicBezTo>
                  <a:pt x="3950" y="81"/>
                  <a:pt x="3950" y="81"/>
                  <a:pt x="3951" y="81"/>
                </a:cubicBezTo>
                <a:cubicBezTo>
                  <a:pt x="3950" y="81"/>
                  <a:pt x="3950" y="81"/>
                  <a:pt x="3950" y="81"/>
                </a:cubicBezTo>
                <a:cubicBezTo>
                  <a:pt x="3950" y="81"/>
                  <a:pt x="3950" y="81"/>
                  <a:pt x="3950" y="81"/>
                </a:cubicBezTo>
                <a:close/>
                <a:moveTo>
                  <a:pt x="3950" y="88"/>
                </a:moveTo>
                <a:cubicBezTo>
                  <a:pt x="3950" y="89"/>
                  <a:pt x="3950" y="89"/>
                  <a:pt x="3950" y="89"/>
                </a:cubicBezTo>
                <a:cubicBezTo>
                  <a:pt x="3950" y="90"/>
                  <a:pt x="3950" y="91"/>
                  <a:pt x="3949" y="91"/>
                </a:cubicBezTo>
                <a:cubicBezTo>
                  <a:pt x="3950" y="90"/>
                  <a:pt x="3950" y="89"/>
                  <a:pt x="3950" y="88"/>
                </a:cubicBezTo>
                <a:close/>
                <a:moveTo>
                  <a:pt x="3941" y="122"/>
                </a:moveTo>
                <a:cubicBezTo>
                  <a:pt x="3941" y="122"/>
                  <a:pt x="3941" y="123"/>
                  <a:pt x="3941" y="123"/>
                </a:cubicBezTo>
                <a:cubicBezTo>
                  <a:pt x="3941" y="123"/>
                  <a:pt x="3941" y="123"/>
                  <a:pt x="3941" y="123"/>
                </a:cubicBezTo>
                <a:cubicBezTo>
                  <a:pt x="3941" y="123"/>
                  <a:pt x="3941" y="122"/>
                  <a:pt x="3941" y="122"/>
                </a:cubicBezTo>
                <a:cubicBezTo>
                  <a:pt x="3941" y="120"/>
                  <a:pt x="3942" y="118"/>
                  <a:pt x="3942" y="115"/>
                </a:cubicBezTo>
                <a:cubicBezTo>
                  <a:pt x="3942" y="115"/>
                  <a:pt x="3942" y="115"/>
                  <a:pt x="3942" y="115"/>
                </a:cubicBezTo>
                <a:cubicBezTo>
                  <a:pt x="3942" y="116"/>
                  <a:pt x="3942" y="117"/>
                  <a:pt x="3942" y="118"/>
                </a:cubicBezTo>
                <a:cubicBezTo>
                  <a:pt x="3942" y="119"/>
                  <a:pt x="3941" y="121"/>
                  <a:pt x="3941" y="122"/>
                </a:cubicBezTo>
                <a:close/>
                <a:moveTo>
                  <a:pt x="3943" y="70"/>
                </a:moveTo>
                <a:cubicBezTo>
                  <a:pt x="3946" y="73"/>
                  <a:pt x="3948" y="76"/>
                  <a:pt x="3949" y="79"/>
                </a:cubicBezTo>
                <a:cubicBezTo>
                  <a:pt x="3949" y="81"/>
                  <a:pt x="3949" y="82"/>
                  <a:pt x="3948" y="84"/>
                </a:cubicBezTo>
                <a:cubicBezTo>
                  <a:pt x="3948" y="84"/>
                  <a:pt x="3948" y="84"/>
                  <a:pt x="3948" y="84"/>
                </a:cubicBezTo>
                <a:cubicBezTo>
                  <a:pt x="3948" y="82"/>
                  <a:pt x="3947" y="81"/>
                  <a:pt x="3946" y="79"/>
                </a:cubicBezTo>
                <a:cubicBezTo>
                  <a:pt x="3947" y="81"/>
                  <a:pt x="3947" y="83"/>
                  <a:pt x="3948" y="84"/>
                </a:cubicBezTo>
                <a:cubicBezTo>
                  <a:pt x="3946" y="87"/>
                  <a:pt x="3945" y="90"/>
                  <a:pt x="3943" y="93"/>
                </a:cubicBezTo>
                <a:cubicBezTo>
                  <a:pt x="3944" y="85"/>
                  <a:pt x="3944" y="77"/>
                  <a:pt x="3943" y="70"/>
                </a:cubicBezTo>
                <a:close/>
                <a:moveTo>
                  <a:pt x="3946" y="98"/>
                </a:moveTo>
                <a:cubicBezTo>
                  <a:pt x="3946" y="98"/>
                  <a:pt x="3946" y="97"/>
                  <a:pt x="3945" y="96"/>
                </a:cubicBezTo>
                <a:cubicBezTo>
                  <a:pt x="3946" y="97"/>
                  <a:pt x="3946" y="98"/>
                  <a:pt x="3946" y="98"/>
                </a:cubicBezTo>
                <a:cubicBezTo>
                  <a:pt x="3946" y="99"/>
                  <a:pt x="3946" y="100"/>
                  <a:pt x="3945" y="100"/>
                </a:cubicBezTo>
                <a:cubicBezTo>
                  <a:pt x="3945" y="99"/>
                  <a:pt x="3945" y="98"/>
                  <a:pt x="3944" y="97"/>
                </a:cubicBezTo>
                <a:cubicBezTo>
                  <a:pt x="3945" y="95"/>
                  <a:pt x="3946" y="93"/>
                  <a:pt x="3947" y="90"/>
                </a:cubicBezTo>
                <a:cubicBezTo>
                  <a:pt x="3947" y="93"/>
                  <a:pt x="3946" y="96"/>
                  <a:pt x="3946" y="98"/>
                </a:cubicBezTo>
                <a:close/>
                <a:moveTo>
                  <a:pt x="3953" y="100"/>
                </a:moveTo>
                <a:cubicBezTo>
                  <a:pt x="3951" y="104"/>
                  <a:pt x="3950" y="107"/>
                  <a:pt x="3948" y="110"/>
                </a:cubicBezTo>
                <a:cubicBezTo>
                  <a:pt x="3948" y="110"/>
                  <a:pt x="3948" y="109"/>
                  <a:pt x="3948" y="109"/>
                </a:cubicBezTo>
                <a:cubicBezTo>
                  <a:pt x="3948" y="106"/>
                  <a:pt x="3949" y="102"/>
                  <a:pt x="3949" y="99"/>
                </a:cubicBezTo>
                <a:cubicBezTo>
                  <a:pt x="3950" y="95"/>
                  <a:pt x="3950" y="92"/>
                  <a:pt x="3950" y="90"/>
                </a:cubicBezTo>
                <a:cubicBezTo>
                  <a:pt x="3951" y="93"/>
                  <a:pt x="3952" y="96"/>
                  <a:pt x="3953" y="100"/>
                </a:cubicBezTo>
                <a:cubicBezTo>
                  <a:pt x="3953" y="100"/>
                  <a:pt x="3953" y="100"/>
                  <a:pt x="3953" y="100"/>
                </a:cubicBezTo>
                <a:close/>
                <a:moveTo>
                  <a:pt x="3953" y="97"/>
                </a:moveTo>
                <a:cubicBezTo>
                  <a:pt x="3952" y="95"/>
                  <a:pt x="3951" y="92"/>
                  <a:pt x="3950" y="89"/>
                </a:cubicBezTo>
                <a:cubicBezTo>
                  <a:pt x="3950" y="89"/>
                  <a:pt x="3950" y="89"/>
                  <a:pt x="3950" y="88"/>
                </a:cubicBezTo>
                <a:cubicBezTo>
                  <a:pt x="3950" y="89"/>
                  <a:pt x="3950" y="89"/>
                  <a:pt x="3950" y="89"/>
                </a:cubicBezTo>
                <a:cubicBezTo>
                  <a:pt x="3950" y="89"/>
                  <a:pt x="3950" y="88"/>
                  <a:pt x="3950" y="88"/>
                </a:cubicBezTo>
                <a:cubicBezTo>
                  <a:pt x="3950" y="87"/>
                  <a:pt x="3950" y="86"/>
                  <a:pt x="3950" y="85"/>
                </a:cubicBezTo>
                <a:cubicBezTo>
                  <a:pt x="3950" y="84"/>
                  <a:pt x="3951" y="83"/>
                  <a:pt x="3951" y="82"/>
                </a:cubicBezTo>
                <a:cubicBezTo>
                  <a:pt x="3952" y="84"/>
                  <a:pt x="3953" y="86"/>
                  <a:pt x="3954" y="88"/>
                </a:cubicBezTo>
                <a:cubicBezTo>
                  <a:pt x="3954" y="91"/>
                  <a:pt x="3954" y="94"/>
                  <a:pt x="3953" y="97"/>
                </a:cubicBezTo>
                <a:close/>
                <a:moveTo>
                  <a:pt x="3955" y="135"/>
                </a:moveTo>
                <a:cubicBezTo>
                  <a:pt x="3955" y="136"/>
                  <a:pt x="3955" y="137"/>
                  <a:pt x="3955" y="138"/>
                </a:cubicBezTo>
                <a:cubicBezTo>
                  <a:pt x="3955" y="137"/>
                  <a:pt x="3955" y="136"/>
                  <a:pt x="3955" y="135"/>
                </a:cubicBezTo>
                <a:cubicBezTo>
                  <a:pt x="3955" y="135"/>
                  <a:pt x="3955" y="135"/>
                  <a:pt x="3955" y="135"/>
                </a:cubicBezTo>
                <a:close/>
                <a:moveTo>
                  <a:pt x="3955" y="83"/>
                </a:moveTo>
                <a:cubicBezTo>
                  <a:pt x="3954" y="82"/>
                  <a:pt x="3953" y="81"/>
                  <a:pt x="3953" y="80"/>
                </a:cubicBezTo>
                <a:cubicBezTo>
                  <a:pt x="3954" y="78"/>
                  <a:pt x="3955" y="77"/>
                  <a:pt x="3956" y="75"/>
                </a:cubicBezTo>
                <a:cubicBezTo>
                  <a:pt x="3955" y="78"/>
                  <a:pt x="3955" y="81"/>
                  <a:pt x="3955" y="83"/>
                </a:cubicBezTo>
                <a:close/>
                <a:moveTo>
                  <a:pt x="3956" y="74"/>
                </a:moveTo>
                <a:cubicBezTo>
                  <a:pt x="3954" y="76"/>
                  <a:pt x="3953" y="77"/>
                  <a:pt x="3952" y="79"/>
                </a:cubicBezTo>
                <a:cubicBezTo>
                  <a:pt x="3951" y="78"/>
                  <a:pt x="3951" y="78"/>
                  <a:pt x="3951" y="77"/>
                </a:cubicBezTo>
                <a:cubicBezTo>
                  <a:pt x="3951" y="72"/>
                  <a:pt x="3951" y="67"/>
                  <a:pt x="3952" y="65"/>
                </a:cubicBezTo>
                <a:cubicBezTo>
                  <a:pt x="3953" y="67"/>
                  <a:pt x="3954" y="70"/>
                  <a:pt x="3956" y="72"/>
                </a:cubicBezTo>
                <a:cubicBezTo>
                  <a:pt x="3956" y="73"/>
                  <a:pt x="3956" y="73"/>
                  <a:pt x="3956" y="74"/>
                </a:cubicBezTo>
                <a:close/>
                <a:moveTo>
                  <a:pt x="3958" y="75"/>
                </a:moveTo>
                <a:cubicBezTo>
                  <a:pt x="3959" y="78"/>
                  <a:pt x="3961" y="81"/>
                  <a:pt x="3963" y="84"/>
                </a:cubicBezTo>
                <a:cubicBezTo>
                  <a:pt x="3961" y="86"/>
                  <a:pt x="3960" y="88"/>
                  <a:pt x="3959" y="90"/>
                </a:cubicBezTo>
                <a:cubicBezTo>
                  <a:pt x="3959" y="89"/>
                  <a:pt x="3958" y="89"/>
                  <a:pt x="3958" y="89"/>
                </a:cubicBezTo>
                <a:cubicBezTo>
                  <a:pt x="3958" y="84"/>
                  <a:pt x="3958" y="79"/>
                  <a:pt x="3958" y="75"/>
                </a:cubicBezTo>
                <a:close/>
                <a:moveTo>
                  <a:pt x="3960" y="110"/>
                </a:moveTo>
                <a:cubicBezTo>
                  <a:pt x="3960" y="107"/>
                  <a:pt x="3959" y="104"/>
                  <a:pt x="3958" y="101"/>
                </a:cubicBezTo>
                <a:cubicBezTo>
                  <a:pt x="3958" y="100"/>
                  <a:pt x="3958" y="100"/>
                  <a:pt x="3958" y="100"/>
                </a:cubicBezTo>
                <a:cubicBezTo>
                  <a:pt x="3958" y="100"/>
                  <a:pt x="3959" y="99"/>
                  <a:pt x="3959" y="99"/>
                </a:cubicBezTo>
                <a:cubicBezTo>
                  <a:pt x="3960" y="101"/>
                  <a:pt x="3960" y="104"/>
                  <a:pt x="3961" y="106"/>
                </a:cubicBezTo>
                <a:cubicBezTo>
                  <a:pt x="3961" y="108"/>
                  <a:pt x="3961" y="109"/>
                  <a:pt x="3960" y="110"/>
                </a:cubicBezTo>
                <a:close/>
                <a:moveTo>
                  <a:pt x="3961" y="93"/>
                </a:moveTo>
                <a:cubicBezTo>
                  <a:pt x="3962" y="91"/>
                  <a:pt x="3963" y="88"/>
                  <a:pt x="3964" y="86"/>
                </a:cubicBezTo>
                <a:cubicBezTo>
                  <a:pt x="3964" y="87"/>
                  <a:pt x="3965" y="87"/>
                  <a:pt x="3965" y="88"/>
                </a:cubicBezTo>
                <a:cubicBezTo>
                  <a:pt x="3964" y="91"/>
                  <a:pt x="3964" y="94"/>
                  <a:pt x="3963" y="97"/>
                </a:cubicBezTo>
                <a:cubicBezTo>
                  <a:pt x="3962" y="96"/>
                  <a:pt x="3961" y="95"/>
                  <a:pt x="3961" y="93"/>
                </a:cubicBezTo>
                <a:close/>
                <a:moveTo>
                  <a:pt x="3964" y="130"/>
                </a:moveTo>
                <a:cubicBezTo>
                  <a:pt x="3964" y="129"/>
                  <a:pt x="3964" y="128"/>
                  <a:pt x="3964" y="126"/>
                </a:cubicBezTo>
                <a:cubicBezTo>
                  <a:pt x="3964" y="124"/>
                  <a:pt x="3964" y="121"/>
                  <a:pt x="3965" y="119"/>
                </a:cubicBezTo>
                <a:cubicBezTo>
                  <a:pt x="3965" y="120"/>
                  <a:pt x="3966" y="122"/>
                  <a:pt x="3966" y="124"/>
                </a:cubicBezTo>
                <a:cubicBezTo>
                  <a:pt x="3965" y="126"/>
                  <a:pt x="3965" y="128"/>
                  <a:pt x="3964" y="130"/>
                </a:cubicBezTo>
                <a:close/>
                <a:moveTo>
                  <a:pt x="3968" y="108"/>
                </a:moveTo>
                <a:cubicBezTo>
                  <a:pt x="3968" y="107"/>
                  <a:pt x="3967" y="106"/>
                  <a:pt x="3967" y="105"/>
                </a:cubicBezTo>
                <a:cubicBezTo>
                  <a:pt x="3967" y="102"/>
                  <a:pt x="3968" y="99"/>
                  <a:pt x="3969" y="96"/>
                </a:cubicBezTo>
                <a:cubicBezTo>
                  <a:pt x="3969" y="96"/>
                  <a:pt x="3969" y="97"/>
                  <a:pt x="3969" y="97"/>
                </a:cubicBezTo>
                <a:cubicBezTo>
                  <a:pt x="3969" y="101"/>
                  <a:pt x="3968" y="105"/>
                  <a:pt x="3968" y="108"/>
                </a:cubicBezTo>
                <a:close/>
                <a:moveTo>
                  <a:pt x="3970" y="86"/>
                </a:moveTo>
                <a:cubicBezTo>
                  <a:pt x="3970" y="86"/>
                  <a:pt x="3970" y="86"/>
                  <a:pt x="3970" y="86"/>
                </a:cubicBezTo>
                <a:cubicBezTo>
                  <a:pt x="3970" y="85"/>
                  <a:pt x="3971" y="84"/>
                  <a:pt x="3971" y="83"/>
                </a:cubicBezTo>
                <a:cubicBezTo>
                  <a:pt x="3971" y="84"/>
                  <a:pt x="3970" y="85"/>
                  <a:pt x="3970" y="86"/>
                </a:cubicBezTo>
                <a:close/>
                <a:moveTo>
                  <a:pt x="3978" y="80"/>
                </a:moveTo>
                <a:cubicBezTo>
                  <a:pt x="3978" y="77"/>
                  <a:pt x="3978" y="75"/>
                  <a:pt x="3978" y="73"/>
                </a:cubicBezTo>
                <a:cubicBezTo>
                  <a:pt x="3979" y="73"/>
                  <a:pt x="3979" y="74"/>
                  <a:pt x="3979" y="74"/>
                </a:cubicBezTo>
                <a:cubicBezTo>
                  <a:pt x="3979" y="76"/>
                  <a:pt x="3979" y="78"/>
                  <a:pt x="3978" y="80"/>
                </a:cubicBezTo>
                <a:close/>
                <a:moveTo>
                  <a:pt x="3990" y="93"/>
                </a:moveTo>
                <a:cubicBezTo>
                  <a:pt x="3989" y="95"/>
                  <a:pt x="3989" y="96"/>
                  <a:pt x="3988" y="97"/>
                </a:cubicBezTo>
                <a:cubicBezTo>
                  <a:pt x="3988" y="94"/>
                  <a:pt x="3988" y="91"/>
                  <a:pt x="3987" y="88"/>
                </a:cubicBezTo>
                <a:cubicBezTo>
                  <a:pt x="3988" y="89"/>
                  <a:pt x="3989" y="91"/>
                  <a:pt x="3990" y="93"/>
                </a:cubicBezTo>
                <a:close/>
                <a:moveTo>
                  <a:pt x="3991" y="88"/>
                </a:moveTo>
                <a:cubicBezTo>
                  <a:pt x="3990" y="86"/>
                  <a:pt x="3989" y="85"/>
                  <a:pt x="3988" y="84"/>
                </a:cubicBezTo>
                <a:cubicBezTo>
                  <a:pt x="3989" y="81"/>
                  <a:pt x="3991" y="78"/>
                  <a:pt x="3993" y="75"/>
                </a:cubicBezTo>
                <a:cubicBezTo>
                  <a:pt x="3992" y="79"/>
                  <a:pt x="3991" y="84"/>
                  <a:pt x="3991" y="88"/>
                </a:cubicBezTo>
                <a:close/>
                <a:moveTo>
                  <a:pt x="4000" y="77"/>
                </a:moveTo>
                <a:cubicBezTo>
                  <a:pt x="4000" y="77"/>
                  <a:pt x="4000" y="77"/>
                  <a:pt x="4000" y="77"/>
                </a:cubicBezTo>
                <a:cubicBezTo>
                  <a:pt x="4000" y="74"/>
                  <a:pt x="3999" y="70"/>
                  <a:pt x="3999" y="66"/>
                </a:cubicBezTo>
                <a:cubicBezTo>
                  <a:pt x="3999" y="65"/>
                  <a:pt x="4000" y="64"/>
                  <a:pt x="4000" y="63"/>
                </a:cubicBezTo>
                <a:cubicBezTo>
                  <a:pt x="4001" y="67"/>
                  <a:pt x="4001" y="72"/>
                  <a:pt x="4000" y="77"/>
                </a:cubicBezTo>
                <a:close/>
                <a:moveTo>
                  <a:pt x="4003" y="72"/>
                </a:moveTo>
                <a:cubicBezTo>
                  <a:pt x="4003" y="67"/>
                  <a:pt x="4002" y="64"/>
                  <a:pt x="4001" y="61"/>
                </a:cubicBezTo>
                <a:cubicBezTo>
                  <a:pt x="4002" y="60"/>
                  <a:pt x="4003" y="58"/>
                  <a:pt x="4004" y="57"/>
                </a:cubicBezTo>
                <a:cubicBezTo>
                  <a:pt x="4004" y="62"/>
                  <a:pt x="4004" y="67"/>
                  <a:pt x="4003" y="72"/>
                </a:cubicBezTo>
                <a:close/>
                <a:moveTo>
                  <a:pt x="4019" y="89"/>
                </a:moveTo>
                <a:cubicBezTo>
                  <a:pt x="4020" y="91"/>
                  <a:pt x="4021" y="92"/>
                  <a:pt x="4021" y="94"/>
                </a:cubicBezTo>
                <a:cubicBezTo>
                  <a:pt x="4021" y="95"/>
                  <a:pt x="4020" y="97"/>
                  <a:pt x="4020" y="98"/>
                </a:cubicBezTo>
                <a:cubicBezTo>
                  <a:pt x="4019" y="97"/>
                  <a:pt x="4019" y="96"/>
                  <a:pt x="4018" y="95"/>
                </a:cubicBezTo>
                <a:cubicBezTo>
                  <a:pt x="4018" y="93"/>
                  <a:pt x="4019" y="91"/>
                  <a:pt x="4019" y="89"/>
                </a:cubicBezTo>
                <a:close/>
                <a:moveTo>
                  <a:pt x="4018" y="101"/>
                </a:moveTo>
                <a:cubicBezTo>
                  <a:pt x="4018" y="101"/>
                  <a:pt x="4018" y="100"/>
                  <a:pt x="4018" y="100"/>
                </a:cubicBezTo>
                <a:cubicBezTo>
                  <a:pt x="4018" y="100"/>
                  <a:pt x="4018" y="101"/>
                  <a:pt x="4018" y="101"/>
                </a:cubicBezTo>
                <a:cubicBezTo>
                  <a:pt x="4018" y="101"/>
                  <a:pt x="4018" y="101"/>
                  <a:pt x="4018" y="101"/>
                </a:cubicBezTo>
                <a:close/>
                <a:moveTo>
                  <a:pt x="4020" y="122"/>
                </a:moveTo>
                <a:cubicBezTo>
                  <a:pt x="4020" y="121"/>
                  <a:pt x="4019" y="120"/>
                  <a:pt x="4019" y="119"/>
                </a:cubicBezTo>
                <a:cubicBezTo>
                  <a:pt x="4019" y="117"/>
                  <a:pt x="4019" y="115"/>
                  <a:pt x="4019" y="112"/>
                </a:cubicBezTo>
                <a:cubicBezTo>
                  <a:pt x="4019" y="110"/>
                  <a:pt x="4019" y="108"/>
                  <a:pt x="4020" y="106"/>
                </a:cubicBezTo>
                <a:cubicBezTo>
                  <a:pt x="4020" y="108"/>
                  <a:pt x="4021" y="110"/>
                  <a:pt x="4021" y="112"/>
                </a:cubicBezTo>
                <a:cubicBezTo>
                  <a:pt x="4021" y="115"/>
                  <a:pt x="4021" y="119"/>
                  <a:pt x="4020" y="122"/>
                </a:cubicBezTo>
                <a:close/>
                <a:moveTo>
                  <a:pt x="4022" y="103"/>
                </a:moveTo>
                <a:cubicBezTo>
                  <a:pt x="4022" y="102"/>
                  <a:pt x="4021" y="101"/>
                  <a:pt x="4021" y="100"/>
                </a:cubicBezTo>
                <a:cubicBezTo>
                  <a:pt x="4021" y="99"/>
                  <a:pt x="4022" y="97"/>
                  <a:pt x="4022" y="96"/>
                </a:cubicBezTo>
                <a:cubicBezTo>
                  <a:pt x="4022" y="97"/>
                  <a:pt x="4023" y="97"/>
                  <a:pt x="4023" y="98"/>
                </a:cubicBezTo>
                <a:cubicBezTo>
                  <a:pt x="4023" y="100"/>
                  <a:pt x="4022" y="101"/>
                  <a:pt x="4022" y="103"/>
                </a:cubicBezTo>
                <a:close/>
                <a:moveTo>
                  <a:pt x="4023" y="96"/>
                </a:moveTo>
                <a:cubicBezTo>
                  <a:pt x="4023" y="95"/>
                  <a:pt x="4023" y="95"/>
                  <a:pt x="4022" y="95"/>
                </a:cubicBezTo>
                <a:cubicBezTo>
                  <a:pt x="4023" y="93"/>
                  <a:pt x="4023" y="92"/>
                  <a:pt x="4024" y="91"/>
                </a:cubicBezTo>
                <a:cubicBezTo>
                  <a:pt x="4023" y="93"/>
                  <a:pt x="4023" y="94"/>
                  <a:pt x="4023" y="96"/>
                </a:cubicBezTo>
                <a:close/>
                <a:moveTo>
                  <a:pt x="4029" y="95"/>
                </a:moveTo>
                <a:cubicBezTo>
                  <a:pt x="4029" y="92"/>
                  <a:pt x="4030" y="89"/>
                  <a:pt x="4030" y="86"/>
                </a:cubicBezTo>
                <a:cubicBezTo>
                  <a:pt x="4030" y="86"/>
                  <a:pt x="4031" y="87"/>
                  <a:pt x="4031" y="88"/>
                </a:cubicBezTo>
                <a:cubicBezTo>
                  <a:pt x="4031" y="90"/>
                  <a:pt x="4030" y="92"/>
                  <a:pt x="4029" y="95"/>
                </a:cubicBezTo>
                <a:close/>
                <a:moveTo>
                  <a:pt x="4040" y="99"/>
                </a:moveTo>
                <a:cubicBezTo>
                  <a:pt x="4040" y="99"/>
                  <a:pt x="4039" y="98"/>
                  <a:pt x="4039" y="97"/>
                </a:cubicBezTo>
                <a:cubicBezTo>
                  <a:pt x="4039" y="93"/>
                  <a:pt x="4039" y="89"/>
                  <a:pt x="4039" y="84"/>
                </a:cubicBezTo>
                <a:cubicBezTo>
                  <a:pt x="4040" y="80"/>
                  <a:pt x="4043" y="76"/>
                  <a:pt x="4045" y="72"/>
                </a:cubicBezTo>
                <a:cubicBezTo>
                  <a:pt x="4046" y="74"/>
                  <a:pt x="4046" y="78"/>
                  <a:pt x="4047" y="82"/>
                </a:cubicBezTo>
                <a:cubicBezTo>
                  <a:pt x="4044" y="88"/>
                  <a:pt x="4042" y="93"/>
                  <a:pt x="4040" y="99"/>
                </a:cubicBezTo>
                <a:close/>
                <a:moveTo>
                  <a:pt x="4048" y="75"/>
                </a:moveTo>
                <a:cubicBezTo>
                  <a:pt x="4048" y="73"/>
                  <a:pt x="4047" y="71"/>
                  <a:pt x="4047" y="69"/>
                </a:cubicBezTo>
                <a:cubicBezTo>
                  <a:pt x="4048" y="68"/>
                  <a:pt x="4048" y="67"/>
                  <a:pt x="4049" y="66"/>
                </a:cubicBezTo>
                <a:cubicBezTo>
                  <a:pt x="4049" y="69"/>
                  <a:pt x="4048" y="72"/>
                  <a:pt x="4048" y="75"/>
                </a:cubicBezTo>
                <a:close/>
                <a:moveTo>
                  <a:pt x="4056" y="72"/>
                </a:moveTo>
                <a:cubicBezTo>
                  <a:pt x="4056" y="71"/>
                  <a:pt x="4056" y="70"/>
                  <a:pt x="4056" y="70"/>
                </a:cubicBezTo>
                <a:cubicBezTo>
                  <a:pt x="4056" y="69"/>
                  <a:pt x="4056" y="69"/>
                  <a:pt x="4056" y="69"/>
                </a:cubicBezTo>
                <a:cubicBezTo>
                  <a:pt x="4056" y="71"/>
                  <a:pt x="4056" y="72"/>
                  <a:pt x="4056" y="72"/>
                </a:cubicBezTo>
                <a:close/>
                <a:moveTo>
                  <a:pt x="4056" y="67"/>
                </a:moveTo>
                <a:cubicBezTo>
                  <a:pt x="4056" y="67"/>
                  <a:pt x="4056" y="68"/>
                  <a:pt x="4056" y="68"/>
                </a:cubicBezTo>
                <a:cubicBezTo>
                  <a:pt x="4056" y="65"/>
                  <a:pt x="4055" y="61"/>
                  <a:pt x="4055" y="58"/>
                </a:cubicBezTo>
                <a:cubicBezTo>
                  <a:pt x="4055" y="57"/>
                  <a:pt x="4056" y="56"/>
                  <a:pt x="4057" y="56"/>
                </a:cubicBezTo>
                <a:cubicBezTo>
                  <a:pt x="4056" y="60"/>
                  <a:pt x="4056" y="64"/>
                  <a:pt x="4056" y="67"/>
                </a:cubicBezTo>
                <a:close/>
                <a:moveTo>
                  <a:pt x="4064" y="123"/>
                </a:moveTo>
                <a:cubicBezTo>
                  <a:pt x="4063" y="124"/>
                  <a:pt x="4062" y="126"/>
                  <a:pt x="4062" y="127"/>
                </a:cubicBezTo>
                <a:cubicBezTo>
                  <a:pt x="4062" y="124"/>
                  <a:pt x="4062" y="122"/>
                  <a:pt x="4061" y="119"/>
                </a:cubicBezTo>
                <a:cubicBezTo>
                  <a:pt x="4063" y="116"/>
                  <a:pt x="4064" y="112"/>
                  <a:pt x="4065" y="109"/>
                </a:cubicBezTo>
                <a:cubicBezTo>
                  <a:pt x="4065" y="111"/>
                  <a:pt x="4065" y="112"/>
                  <a:pt x="4065" y="114"/>
                </a:cubicBezTo>
                <a:cubicBezTo>
                  <a:pt x="4065" y="117"/>
                  <a:pt x="4064" y="120"/>
                  <a:pt x="4064" y="123"/>
                </a:cubicBezTo>
                <a:close/>
                <a:moveTo>
                  <a:pt x="4066" y="110"/>
                </a:moveTo>
                <a:cubicBezTo>
                  <a:pt x="4066" y="111"/>
                  <a:pt x="4066" y="112"/>
                  <a:pt x="4065" y="112"/>
                </a:cubicBezTo>
                <a:cubicBezTo>
                  <a:pt x="4065" y="111"/>
                  <a:pt x="4065" y="110"/>
                  <a:pt x="4065" y="109"/>
                </a:cubicBezTo>
                <a:cubicBezTo>
                  <a:pt x="4065" y="107"/>
                  <a:pt x="4066" y="105"/>
                  <a:pt x="4066" y="102"/>
                </a:cubicBezTo>
                <a:cubicBezTo>
                  <a:pt x="4066" y="105"/>
                  <a:pt x="4066" y="108"/>
                  <a:pt x="4066" y="110"/>
                </a:cubicBezTo>
                <a:close/>
                <a:moveTo>
                  <a:pt x="4068" y="83"/>
                </a:moveTo>
                <a:cubicBezTo>
                  <a:pt x="4068" y="83"/>
                  <a:pt x="4068" y="84"/>
                  <a:pt x="4067" y="85"/>
                </a:cubicBezTo>
                <a:cubicBezTo>
                  <a:pt x="4067" y="85"/>
                  <a:pt x="4067" y="85"/>
                  <a:pt x="4067" y="85"/>
                </a:cubicBezTo>
                <a:cubicBezTo>
                  <a:pt x="4067" y="85"/>
                  <a:pt x="4067" y="85"/>
                  <a:pt x="4067" y="85"/>
                </a:cubicBezTo>
                <a:cubicBezTo>
                  <a:pt x="4066" y="87"/>
                  <a:pt x="4065" y="89"/>
                  <a:pt x="4064" y="91"/>
                </a:cubicBezTo>
                <a:cubicBezTo>
                  <a:pt x="4064" y="91"/>
                  <a:pt x="4064" y="91"/>
                  <a:pt x="4064" y="91"/>
                </a:cubicBezTo>
                <a:cubicBezTo>
                  <a:pt x="4064" y="91"/>
                  <a:pt x="4064" y="91"/>
                  <a:pt x="4064" y="91"/>
                </a:cubicBezTo>
                <a:cubicBezTo>
                  <a:pt x="4064" y="92"/>
                  <a:pt x="4063" y="94"/>
                  <a:pt x="4062" y="96"/>
                </a:cubicBezTo>
                <a:cubicBezTo>
                  <a:pt x="4062" y="90"/>
                  <a:pt x="4063" y="85"/>
                  <a:pt x="4065" y="79"/>
                </a:cubicBezTo>
                <a:cubicBezTo>
                  <a:pt x="4063" y="85"/>
                  <a:pt x="4062" y="90"/>
                  <a:pt x="4060" y="95"/>
                </a:cubicBezTo>
                <a:cubicBezTo>
                  <a:pt x="4060" y="85"/>
                  <a:pt x="4061" y="74"/>
                  <a:pt x="4061" y="63"/>
                </a:cubicBezTo>
                <a:cubicBezTo>
                  <a:pt x="4064" y="60"/>
                  <a:pt x="4067" y="58"/>
                  <a:pt x="4070" y="55"/>
                </a:cubicBezTo>
                <a:cubicBezTo>
                  <a:pt x="4070" y="62"/>
                  <a:pt x="4069" y="72"/>
                  <a:pt x="4068" y="83"/>
                </a:cubicBezTo>
                <a:close/>
                <a:moveTo>
                  <a:pt x="4074" y="105"/>
                </a:moveTo>
                <a:cubicBezTo>
                  <a:pt x="4074" y="102"/>
                  <a:pt x="4074" y="99"/>
                  <a:pt x="4074" y="96"/>
                </a:cubicBezTo>
                <a:cubicBezTo>
                  <a:pt x="4074" y="97"/>
                  <a:pt x="4075" y="99"/>
                  <a:pt x="4075" y="100"/>
                </a:cubicBezTo>
                <a:cubicBezTo>
                  <a:pt x="4075" y="102"/>
                  <a:pt x="4075" y="103"/>
                  <a:pt x="4074" y="105"/>
                </a:cubicBezTo>
                <a:cubicBezTo>
                  <a:pt x="4074" y="105"/>
                  <a:pt x="4074" y="105"/>
                  <a:pt x="4074" y="105"/>
                </a:cubicBezTo>
                <a:close/>
                <a:moveTo>
                  <a:pt x="4075" y="130"/>
                </a:moveTo>
                <a:cubicBezTo>
                  <a:pt x="4075" y="130"/>
                  <a:pt x="4075" y="130"/>
                  <a:pt x="4075" y="130"/>
                </a:cubicBezTo>
                <a:cubicBezTo>
                  <a:pt x="4075" y="129"/>
                  <a:pt x="4075" y="128"/>
                  <a:pt x="4075" y="127"/>
                </a:cubicBezTo>
                <a:cubicBezTo>
                  <a:pt x="4075" y="128"/>
                  <a:pt x="4075" y="128"/>
                  <a:pt x="4076" y="129"/>
                </a:cubicBezTo>
                <a:cubicBezTo>
                  <a:pt x="4075" y="129"/>
                  <a:pt x="4075" y="130"/>
                  <a:pt x="4075" y="130"/>
                </a:cubicBezTo>
                <a:close/>
                <a:moveTo>
                  <a:pt x="4082" y="74"/>
                </a:moveTo>
                <a:cubicBezTo>
                  <a:pt x="4082" y="73"/>
                  <a:pt x="4082" y="71"/>
                  <a:pt x="4082" y="70"/>
                </a:cubicBezTo>
                <a:cubicBezTo>
                  <a:pt x="4082" y="70"/>
                  <a:pt x="4083" y="71"/>
                  <a:pt x="4083" y="72"/>
                </a:cubicBezTo>
                <a:cubicBezTo>
                  <a:pt x="4083" y="72"/>
                  <a:pt x="4083" y="73"/>
                  <a:pt x="4082" y="74"/>
                </a:cubicBezTo>
                <a:close/>
                <a:moveTo>
                  <a:pt x="4086" y="139"/>
                </a:moveTo>
                <a:cubicBezTo>
                  <a:pt x="4086" y="140"/>
                  <a:pt x="4086" y="141"/>
                  <a:pt x="4086" y="142"/>
                </a:cubicBezTo>
                <a:cubicBezTo>
                  <a:pt x="4086" y="142"/>
                  <a:pt x="4086" y="141"/>
                  <a:pt x="4086" y="139"/>
                </a:cubicBezTo>
                <a:cubicBezTo>
                  <a:pt x="4086" y="138"/>
                  <a:pt x="4086" y="137"/>
                  <a:pt x="4086" y="136"/>
                </a:cubicBezTo>
                <a:cubicBezTo>
                  <a:pt x="4086" y="137"/>
                  <a:pt x="4086" y="137"/>
                  <a:pt x="4086" y="137"/>
                </a:cubicBezTo>
                <a:cubicBezTo>
                  <a:pt x="4086" y="138"/>
                  <a:pt x="4086" y="139"/>
                  <a:pt x="4086" y="139"/>
                </a:cubicBezTo>
                <a:close/>
                <a:moveTo>
                  <a:pt x="4088" y="122"/>
                </a:moveTo>
                <a:cubicBezTo>
                  <a:pt x="4088" y="122"/>
                  <a:pt x="4088" y="122"/>
                  <a:pt x="4087" y="122"/>
                </a:cubicBezTo>
                <a:cubicBezTo>
                  <a:pt x="4088" y="121"/>
                  <a:pt x="4088" y="121"/>
                  <a:pt x="4088" y="121"/>
                </a:cubicBezTo>
                <a:cubicBezTo>
                  <a:pt x="4088" y="121"/>
                  <a:pt x="4088" y="122"/>
                  <a:pt x="4088" y="122"/>
                </a:cubicBezTo>
                <a:close/>
                <a:moveTo>
                  <a:pt x="4089" y="110"/>
                </a:moveTo>
                <a:cubicBezTo>
                  <a:pt x="4088" y="112"/>
                  <a:pt x="4087" y="114"/>
                  <a:pt x="4086" y="116"/>
                </a:cubicBezTo>
                <a:cubicBezTo>
                  <a:pt x="4086" y="116"/>
                  <a:pt x="4086" y="117"/>
                  <a:pt x="4086" y="117"/>
                </a:cubicBezTo>
                <a:cubicBezTo>
                  <a:pt x="4086" y="113"/>
                  <a:pt x="4085" y="108"/>
                  <a:pt x="4085" y="104"/>
                </a:cubicBezTo>
                <a:cubicBezTo>
                  <a:pt x="4086" y="101"/>
                  <a:pt x="4086" y="98"/>
                  <a:pt x="4087" y="96"/>
                </a:cubicBezTo>
                <a:cubicBezTo>
                  <a:pt x="4088" y="95"/>
                  <a:pt x="4088" y="95"/>
                  <a:pt x="4088" y="95"/>
                </a:cubicBezTo>
                <a:cubicBezTo>
                  <a:pt x="4088" y="98"/>
                  <a:pt x="4089" y="101"/>
                  <a:pt x="4089" y="104"/>
                </a:cubicBezTo>
                <a:cubicBezTo>
                  <a:pt x="4089" y="106"/>
                  <a:pt x="4089" y="108"/>
                  <a:pt x="4089" y="110"/>
                </a:cubicBezTo>
                <a:close/>
                <a:moveTo>
                  <a:pt x="4090" y="99"/>
                </a:moveTo>
                <a:cubicBezTo>
                  <a:pt x="4089" y="97"/>
                  <a:pt x="4089" y="96"/>
                  <a:pt x="4088" y="94"/>
                </a:cubicBezTo>
                <a:cubicBezTo>
                  <a:pt x="4089" y="93"/>
                  <a:pt x="4090" y="92"/>
                  <a:pt x="4090" y="91"/>
                </a:cubicBezTo>
                <a:cubicBezTo>
                  <a:pt x="4090" y="94"/>
                  <a:pt x="4090" y="96"/>
                  <a:pt x="4090" y="99"/>
                </a:cubicBezTo>
                <a:close/>
                <a:moveTo>
                  <a:pt x="4084" y="91"/>
                </a:moveTo>
                <a:cubicBezTo>
                  <a:pt x="4084" y="89"/>
                  <a:pt x="4084" y="88"/>
                  <a:pt x="4083" y="87"/>
                </a:cubicBezTo>
                <a:cubicBezTo>
                  <a:pt x="4085" y="83"/>
                  <a:pt x="4086" y="80"/>
                  <a:pt x="4087" y="76"/>
                </a:cubicBezTo>
                <a:cubicBezTo>
                  <a:pt x="4088" y="78"/>
                  <a:pt x="4090" y="80"/>
                  <a:pt x="4091" y="82"/>
                </a:cubicBezTo>
                <a:cubicBezTo>
                  <a:pt x="4088" y="85"/>
                  <a:pt x="4086" y="88"/>
                  <a:pt x="4084" y="91"/>
                </a:cubicBezTo>
                <a:close/>
                <a:moveTo>
                  <a:pt x="4091" y="79"/>
                </a:moveTo>
                <a:cubicBezTo>
                  <a:pt x="4090" y="77"/>
                  <a:pt x="4089" y="76"/>
                  <a:pt x="4088" y="75"/>
                </a:cubicBezTo>
                <a:cubicBezTo>
                  <a:pt x="4089" y="72"/>
                  <a:pt x="4091" y="68"/>
                  <a:pt x="4092" y="65"/>
                </a:cubicBezTo>
                <a:cubicBezTo>
                  <a:pt x="4092" y="68"/>
                  <a:pt x="4092" y="73"/>
                  <a:pt x="4091" y="79"/>
                </a:cubicBezTo>
                <a:close/>
                <a:moveTo>
                  <a:pt x="4109" y="54"/>
                </a:moveTo>
                <a:cubicBezTo>
                  <a:pt x="4109" y="56"/>
                  <a:pt x="4108" y="58"/>
                  <a:pt x="4108" y="61"/>
                </a:cubicBezTo>
                <a:cubicBezTo>
                  <a:pt x="4104" y="65"/>
                  <a:pt x="4100" y="69"/>
                  <a:pt x="4097" y="74"/>
                </a:cubicBezTo>
                <a:cubicBezTo>
                  <a:pt x="4100" y="67"/>
                  <a:pt x="4104" y="60"/>
                  <a:pt x="4109" y="54"/>
                </a:cubicBezTo>
                <a:close/>
                <a:moveTo>
                  <a:pt x="4095" y="89"/>
                </a:moveTo>
                <a:cubicBezTo>
                  <a:pt x="4095" y="90"/>
                  <a:pt x="4096" y="91"/>
                  <a:pt x="4096" y="92"/>
                </a:cubicBezTo>
                <a:cubicBezTo>
                  <a:pt x="4096" y="92"/>
                  <a:pt x="4095" y="93"/>
                  <a:pt x="4095" y="94"/>
                </a:cubicBezTo>
                <a:cubicBezTo>
                  <a:pt x="4095" y="92"/>
                  <a:pt x="4095" y="91"/>
                  <a:pt x="4095" y="89"/>
                </a:cubicBezTo>
                <a:close/>
                <a:moveTo>
                  <a:pt x="4097" y="127"/>
                </a:moveTo>
                <a:cubicBezTo>
                  <a:pt x="4097" y="125"/>
                  <a:pt x="4097" y="124"/>
                  <a:pt x="4096" y="122"/>
                </a:cubicBezTo>
                <a:cubicBezTo>
                  <a:pt x="4096" y="117"/>
                  <a:pt x="4096" y="111"/>
                  <a:pt x="4096" y="105"/>
                </a:cubicBezTo>
                <a:cubicBezTo>
                  <a:pt x="4097" y="104"/>
                  <a:pt x="4097" y="102"/>
                  <a:pt x="4098" y="101"/>
                </a:cubicBezTo>
                <a:cubicBezTo>
                  <a:pt x="4097" y="102"/>
                  <a:pt x="4097" y="103"/>
                  <a:pt x="4096" y="105"/>
                </a:cubicBezTo>
                <a:cubicBezTo>
                  <a:pt x="4095" y="102"/>
                  <a:pt x="4095" y="99"/>
                  <a:pt x="4095" y="96"/>
                </a:cubicBezTo>
                <a:cubicBezTo>
                  <a:pt x="4096" y="95"/>
                  <a:pt x="4096" y="94"/>
                  <a:pt x="4096" y="93"/>
                </a:cubicBezTo>
                <a:cubicBezTo>
                  <a:pt x="4097" y="95"/>
                  <a:pt x="4098" y="97"/>
                  <a:pt x="4099" y="100"/>
                </a:cubicBezTo>
                <a:cubicBezTo>
                  <a:pt x="4099" y="100"/>
                  <a:pt x="4099" y="100"/>
                  <a:pt x="4098" y="101"/>
                </a:cubicBezTo>
                <a:cubicBezTo>
                  <a:pt x="4099" y="100"/>
                  <a:pt x="4099" y="100"/>
                  <a:pt x="4099" y="100"/>
                </a:cubicBezTo>
                <a:cubicBezTo>
                  <a:pt x="4100" y="101"/>
                  <a:pt x="4100" y="102"/>
                  <a:pt x="4101" y="103"/>
                </a:cubicBezTo>
                <a:cubicBezTo>
                  <a:pt x="4099" y="112"/>
                  <a:pt x="4098" y="120"/>
                  <a:pt x="4097" y="127"/>
                </a:cubicBezTo>
                <a:close/>
                <a:moveTo>
                  <a:pt x="4098" y="87"/>
                </a:moveTo>
                <a:cubicBezTo>
                  <a:pt x="4099" y="86"/>
                  <a:pt x="4100" y="84"/>
                  <a:pt x="4101" y="83"/>
                </a:cubicBezTo>
                <a:cubicBezTo>
                  <a:pt x="4100" y="84"/>
                  <a:pt x="4099" y="86"/>
                  <a:pt x="4098" y="87"/>
                </a:cubicBezTo>
                <a:cubicBezTo>
                  <a:pt x="4097" y="86"/>
                  <a:pt x="4096" y="85"/>
                  <a:pt x="4095" y="83"/>
                </a:cubicBezTo>
                <a:cubicBezTo>
                  <a:pt x="4099" y="78"/>
                  <a:pt x="4103" y="72"/>
                  <a:pt x="4106" y="67"/>
                </a:cubicBezTo>
                <a:cubicBezTo>
                  <a:pt x="4106" y="72"/>
                  <a:pt x="4105" y="76"/>
                  <a:pt x="4104" y="81"/>
                </a:cubicBezTo>
                <a:cubicBezTo>
                  <a:pt x="4104" y="80"/>
                  <a:pt x="4103" y="79"/>
                  <a:pt x="4103" y="79"/>
                </a:cubicBezTo>
                <a:cubicBezTo>
                  <a:pt x="4103" y="78"/>
                  <a:pt x="4104" y="77"/>
                  <a:pt x="4105" y="75"/>
                </a:cubicBezTo>
                <a:cubicBezTo>
                  <a:pt x="4104" y="76"/>
                  <a:pt x="4103" y="77"/>
                  <a:pt x="4103" y="79"/>
                </a:cubicBezTo>
                <a:cubicBezTo>
                  <a:pt x="4102" y="78"/>
                  <a:pt x="4102" y="77"/>
                  <a:pt x="4101" y="77"/>
                </a:cubicBezTo>
                <a:cubicBezTo>
                  <a:pt x="4101" y="78"/>
                  <a:pt x="4102" y="79"/>
                  <a:pt x="4102" y="79"/>
                </a:cubicBezTo>
                <a:cubicBezTo>
                  <a:pt x="4102" y="80"/>
                  <a:pt x="4101" y="81"/>
                  <a:pt x="4101" y="83"/>
                </a:cubicBezTo>
                <a:cubicBezTo>
                  <a:pt x="4101" y="82"/>
                  <a:pt x="4102" y="81"/>
                  <a:pt x="4102" y="80"/>
                </a:cubicBezTo>
                <a:cubicBezTo>
                  <a:pt x="4103" y="81"/>
                  <a:pt x="4103" y="82"/>
                  <a:pt x="4104" y="84"/>
                </a:cubicBezTo>
                <a:cubicBezTo>
                  <a:pt x="4103" y="87"/>
                  <a:pt x="4103" y="90"/>
                  <a:pt x="4102" y="93"/>
                </a:cubicBezTo>
                <a:cubicBezTo>
                  <a:pt x="4101" y="91"/>
                  <a:pt x="4100" y="89"/>
                  <a:pt x="4098" y="87"/>
                </a:cubicBezTo>
                <a:close/>
                <a:moveTo>
                  <a:pt x="4103" y="144"/>
                </a:moveTo>
                <a:cubicBezTo>
                  <a:pt x="4103" y="144"/>
                  <a:pt x="4103" y="143"/>
                  <a:pt x="4103" y="143"/>
                </a:cubicBezTo>
                <a:cubicBezTo>
                  <a:pt x="4103" y="140"/>
                  <a:pt x="4103" y="136"/>
                  <a:pt x="4103" y="131"/>
                </a:cubicBezTo>
                <a:cubicBezTo>
                  <a:pt x="4104" y="128"/>
                  <a:pt x="4105" y="126"/>
                  <a:pt x="4105" y="125"/>
                </a:cubicBezTo>
                <a:cubicBezTo>
                  <a:pt x="4105" y="125"/>
                  <a:pt x="4105" y="124"/>
                  <a:pt x="4105" y="124"/>
                </a:cubicBezTo>
                <a:cubicBezTo>
                  <a:pt x="4104" y="124"/>
                  <a:pt x="4104" y="124"/>
                  <a:pt x="4104" y="124"/>
                </a:cubicBezTo>
                <a:cubicBezTo>
                  <a:pt x="4104" y="122"/>
                  <a:pt x="4104" y="120"/>
                  <a:pt x="4104" y="118"/>
                </a:cubicBezTo>
                <a:cubicBezTo>
                  <a:pt x="4105" y="121"/>
                  <a:pt x="4106" y="125"/>
                  <a:pt x="4106" y="128"/>
                </a:cubicBezTo>
                <a:cubicBezTo>
                  <a:pt x="4105" y="136"/>
                  <a:pt x="4104" y="141"/>
                  <a:pt x="4103" y="144"/>
                </a:cubicBezTo>
                <a:close/>
                <a:moveTo>
                  <a:pt x="4110" y="107"/>
                </a:moveTo>
                <a:cubicBezTo>
                  <a:pt x="4109" y="105"/>
                  <a:pt x="4108" y="102"/>
                  <a:pt x="4106" y="100"/>
                </a:cubicBezTo>
                <a:cubicBezTo>
                  <a:pt x="4107" y="97"/>
                  <a:pt x="4107" y="95"/>
                  <a:pt x="4107" y="93"/>
                </a:cubicBezTo>
                <a:cubicBezTo>
                  <a:pt x="4108" y="96"/>
                  <a:pt x="4110" y="99"/>
                  <a:pt x="4111" y="102"/>
                </a:cubicBezTo>
                <a:cubicBezTo>
                  <a:pt x="4111" y="104"/>
                  <a:pt x="4110" y="105"/>
                  <a:pt x="4110" y="107"/>
                </a:cubicBezTo>
                <a:close/>
                <a:moveTo>
                  <a:pt x="4111" y="159"/>
                </a:moveTo>
                <a:cubicBezTo>
                  <a:pt x="4111" y="159"/>
                  <a:pt x="4111" y="159"/>
                  <a:pt x="4111" y="159"/>
                </a:cubicBezTo>
                <a:cubicBezTo>
                  <a:pt x="4111" y="159"/>
                  <a:pt x="4111" y="159"/>
                  <a:pt x="4112" y="159"/>
                </a:cubicBezTo>
                <a:cubicBezTo>
                  <a:pt x="4111" y="159"/>
                  <a:pt x="4111" y="159"/>
                  <a:pt x="4111" y="159"/>
                </a:cubicBezTo>
                <a:close/>
                <a:moveTo>
                  <a:pt x="4112" y="96"/>
                </a:moveTo>
                <a:cubicBezTo>
                  <a:pt x="4111" y="93"/>
                  <a:pt x="4109" y="91"/>
                  <a:pt x="4108" y="88"/>
                </a:cubicBezTo>
                <a:cubicBezTo>
                  <a:pt x="4110" y="85"/>
                  <a:pt x="4112" y="82"/>
                  <a:pt x="4114" y="79"/>
                </a:cubicBezTo>
                <a:cubicBezTo>
                  <a:pt x="4114" y="84"/>
                  <a:pt x="4113" y="90"/>
                  <a:pt x="4112" y="96"/>
                </a:cubicBezTo>
                <a:close/>
                <a:moveTo>
                  <a:pt x="4115" y="75"/>
                </a:moveTo>
                <a:cubicBezTo>
                  <a:pt x="4113" y="78"/>
                  <a:pt x="4110" y="82"/>
                  <a:pt x="4108" y="86"/>
                </a:cubicBezTo>
                <a:cubicBezTo>
                  <a:pt x="4109" y="77"/>
                  <a:pt x="4110" y="68"/>
                  <a:pt x="4111" y="61"/>
                </a:cubicBezTo>
                <a:cubicBezTo>
                  <a:pt x="4113" y="58"/>
                  <a:pt x="4115" y="55"/>
                  <a:pt x="4117" y="53"/>
                </a:cubicBezTo>
                <a:cubicBezTo>
                  <a:pt x="4117" y="58"/>
                  <a:pt x="4116" y="66"/>
                  <a:pt x="4115" y="75"/>
                </a:cubicBezTo>
                <a:close/>
                <a:moveTo>
                  <a:pt x="4122" y="139"/>
                </a:moveTo>
                <a:cubicBezTo>
                  <a:pt x="4122" y="139"/>
                  <a:pt x="4121" y="139"/>
                  <a:pt x="4121" y="139"/>
                </a:cubicBezTo>
                <a:cubicBezTo>
                  <a:pt x="4121" y="138"/>
                  <a:pt x="4121" y="138"/>
                  <a:pt x="4122" y="138"/>
                </a:cubicBezTo>
                <a:cubicBezTo>
                  <a:pt x="4122" y="138"/>
                  <a:pt x="4122" y="138"/>
                  <a:pt x="4122" y="138"/>
                </a:cubicBezTo>
                <a:cubicBezTo>
                  <a:pt x="4122" y="139"/>
                  <a:pt x="4122" y="139"/>
                  <a:pt x="4122" y="139"/>
                </a:cubicBezTo>
                <a:close/>
                <a:moveTo>
                  <a:pt x="4147" y="137"/>
                </a:moveTo>
                <a:cubicBezTo>
                  <a:pt x="4147" y="136"/>
                  <a:pt x="4146" y="135"/>
                  <a:pt x="4146" y="133"/>
                </a:cubicBezTo>
                <a:cubicBezTo>
                  <a:pt x="4146" y="132"/>
                  <a:pt x="4146" y="130"/>
                  <a:pt x="4146" y="128"/>
                </a:cubicBezTo>
                <a:cubicBezTo>
                  <a:pt x="4146" y="131"/>
                  <a:pt x="4147" y="133"/>
                  <a:pt x="4148" y="135"/>
                </a:cubicBezTo>
                <a:cubicBezTo>
                  <a:pt x="4148" y="136"/>
                  <a:pt x="4147" y="137"/>
                  <a:pt x="4147" y="137"/>
                </a:cubicBezTo>
                <a:close/>
                <a:moveTo>
                  <a:pt x="4153" y="99"/>
                </a:moveTo>
                <a:cubicBezTo>
                  <a:pt x="4152" y="95"/>
                  <a:pt x="4150" y="92"/>
                  <a:pt x="4148" y="90"/>
                </a:cubicBezTo>
                <a:cubicBezTo>
                  <a:pt x="4150" y="93"/>
                  <a:pt x="4152" y="97"/>
                  <a:pt x="4153" y="101"/>
                </a:cubicBezTo>
                <a:cubicBezTo>
                  <a:pt x="4152" y="110"/>
                  <a:pt x="4151" y="118"/>
                  <a:pt x="4149" y="125"/>
                </a:cubicBezTo>
                <a:cubicBezTo>
                  <a:pt x="4148" y="122"/>
                  <a:pt x="4147" y="119"/>
                  <a:pt x="4147" y="116"/>
                </a:cubicBezTo>
                <a:cubicBezTo>
                  <a:pt x="4147" y="102"/>
                  <a:pt x="4148" y="86"/>
                  <a:pt x="4149" y="72"/>
                </a:cubicBezTo>
                <a:cubicBezTo>
                  <a:pt x="4151" y="75"/>
                  <a:pt x="4154" y="79"/>
                  <a:pt x="4156" y="82"/>
                </a:cubicBezTo>
                <a:cubicBezTo>
                  <a:pt x="4155" y="88"/>
                  <a:pt x="4154" y="93"/>
                  <a:pt x="4153" y="99"/>
                </a:cubicBezTo>
                <a:close/>
                <a:moveTo>
                  <a:pt x="4156" y="142"/>
                </a:moveTo>
                <a:cubicBezTo>
                  <a:pt x="4157" y="134"/>
                  <a:pt x="4158" y="127"/>
                  <a:pt x="4158" y="121"/>
                </a:cubicBezTo>
                <a:cubicBezTo>
                  <a:pt x="4158" y="123"/>
                  <a:pt x="4159" y="125"/>
                  <a:pt x="4159" y="127"/>
                </a:cubicBezTo>
                <a:cubicBezTo>
                  <a:pt x="4158" y="136"/>
                  <a:pt x="4156" y="142"/>
                  <a:pt x="4156" y="142"/>
                </a:cubicBezTo>
                <a:close/>
                <a:moveTo>
                  <a:pt x="4160" y="144"/>
                </a:moveTo>
                <a:cubicBezTo>
                  <a:pt x="4160" y="142"/>
                  <a:pt x="4160" y="140"/>
                  <a:pt x="4161" y="137"/>
                </a:cubicBezTo>
                <a:cubicBezTo>
                  <a:pt x="4161" y="138"/>
                  <a:pt x="4161" y="138"/>
                  <a:pt x="4161" y="138"/>
                </a:cubicBezTo>
                <a:cubicBezTo>
                  <a:pt x="4160" y="142"/>
                  <a:pt x="4160" y="144"/>
                  <a:pt x="4160" y="144"/>
                </a:cubicBezTo>
                <a:close/>
                <a:moveTo>
                  <a:pt x="4159" y="110"/>
                </a:moveTo>
                <a:cubicBezTo>
                  <a:pt x="4159" y="103"/>
                  <a:pt x="4160" y="96"/>
                  <a:pt x="4160" y="90"/>
                </a:cubicBezTo>
                <a:cubicBezTo>
                  <a:pt x="4162" y="93"/>
                  <a:pt x="4163" y="96"/>
                  <a:pt x="4164" y="99"/>
                </a:cubicBezTo>
                <a:cubicBezTo>
                  <a:pt x="4163" y="105"/>
                  <a:pt x="4162" y="111"/>
                  <a:pt x="4161" y="116"/>
                </a:cubicBezTo>
                <a:cubicBezTo>
                  <a:pt x="4160" y="114"/>
                  <a:pt x="4159" y="112"/>
                  <a:pt x="4159" y="110"/>
                </a:cubicBezTo>
                <a:close/>
                <a:moveTo>
                  <a:pt x="4164" y="124"/>
                </a:moveTo>
                <a:cubicBezTo>
                  <a:pt x="4163" y="123"/>
                  <a:pt x="4163" y="122"/>
                  <a:pt x="4163" y="121"/>
                </a:cubicBezTo>
                <a:cubicBezTo>
                  <a:pt x="4163" y="115"/>
                  <a:pt x="4164" y="109"/>
                  <a:pt x="4165" y="103"/>
                </a:cubicBezTo>
                <a:cubicBezTo>
                  <a:pt x="4165" y="105"/>
                  <a:pt x="4166" y="107"/>
                  <a:pt x="4167" y="109"/>
                </a:cubicBezTo>
                <a:cubicBezTo>
                  <a:pt x="4166" y="114"/>
                  <a:pt x="4165" y="119"/>
                  <a:pt x="4164" y="124"/>
                </a:cubicBezTo>
                <a:close/>
                <a:moveTo>
                  <a:pt x="4169" y="146"/>
                </a:moveTo>
                <a:cubicBezTo>
                  <a:pt x="4169" y="145"/>
                  <a:pt x="4169" y="145"/>
                  <a:pt x="4169" y="145"/>
                </a:cubicBezTo>
                <a:cubicBezTo>
                  <a:pt x="4170" y="144"/>
                  <a:pt x="4170" y="143"/>
                  <a:pt x="4170" y="141"/>
                </a:cubicBezTo>
                <a:cubicBezTo>
                  <a:pt x="4170" y="142"/>
                  <a:pt x="4170" y="143"/>
                  <a:pt x="4170" y="144"/>
                </a:cubicBezTo>
                <a:cubicBezTo>
                  <a:pt x="4170" y="145"/>
                  <a:pt x="4170" y="145"/>
                  <a:pt x="4169" y="146"/>
                </a:cubicBezTo>
                <a:close/>
                <a:moveTo>
                  <a:pt x="4193" y="118"/>
                </a:moveTo>
                <a:cubicBezTo>
                  <a:pt x="4192" y="114"/>
                  <a:pt x="4190" y="111"/>
                  <a:pt x="4189" y="107"/>
                </a:cubicBezTo>
                <a:cubicBezTo>
                  <a:pt x="4189" y="96"/>
                  <a:pt x="4189" y="84"/>
                  <a:pt x="4189" y="74"/>
                </a:cubicBezTo>
                <a:cubicBezTo>
                  <a:pt x="4189" y="70"/>
                  <a:pt x="4189" y="67"/>
                  <a:pt x="4188" y="65"/>
                </a:cubicBezTo>
                <a:cubicBezTo>
                  <a:pt x="4189" y="74"/>
                  <a:pt x="4193" y="84"/>
                  <a:pt x="4196" y="94"/>
                </a:cubicBezTo>
                <a:cubicBezTo>
                  <a:pt x="4195" y="102"/>
                  <a:pt x="4194" y="110"/>
                  <a:pt x="4193" y="118"/>
                </a:cubicBezTo>
                <a:close/>
                <a:moveTo>
                  <a:pt x="4222" y="124"/>
                </a:moveTo>
                <a:cubicBezTo>
                  <a:pt x="4221" y="122"/>
                  <a:pt x="4221" y="120"/>
                  <a:pt x="4220" y="117"/>
                </a:cubicBezTo>
                <a:cubicBezTo>
                  <a:pt x="4221" y="109"/>
                  <a:pt x="4222" y="100"/>
                  <a:pt x="4223" y="92"/>
                </a:cubicBezTo>
                <a:cubicBezTo>
                  <a:pt x="4225" y="96"/>
                  <a:pt x="4226" y="100"/>
                  <a:pt x="4226" y="104"/>
                </a:cubicBezTo>
                <a:cubicBezTo>
                  <a:pt x="4225" y="111"/>
                  <a:pt x="4223" y="118"/>
                  <a:pt x="4222" y="124"/>
                </a:cubicBezTo>
                <a:close/>
                <a:moveTo>
                  <a:pt x="4262" y="133"/>
                </a:moveTo>
                <a:cubicBezTo>
                  <a:pt x="4262" y="130"/>
                  <a:pt x="4261" y="126"/>
                  <a:pt x="4260" y="122"/>
                </a:cubicBezTo>
                <a:cubicBezTo>
                  <a:pt x="4260" y="112"/>
                  <a:pt x="4260" y="100"/>
                  <a:pt x="4261" y="88"/>
                </a:cubicBezTo>
                <a:cubicBezTo>
                  <a:pt x="4263" y="96"/>
                  <a:pt x="4265" y="104"/>
                  <a:pt x="4265" y="111"/>
                </a:cubicBezTo>
                <a:cubicBezTo>
                  <a:pt x="4266" y="117"/>
                  <a:pt x="4266" y="117"/>
                  <a:pt x="4266" y="117"/>
                </a:cubicBezTo>
                <a:cubicBezTo>
                  <a:pt x="4264" y="123"/>
                  <a:pt x="4263" y="129"/>
                  <a:pt x="4262" y="133"/>
                </a:cubicBezTo>
                <a:close/>
                <a:moveTo>
                  <a:pt x="4275" y="110"/>
                </a:moveTo>
                <a:cubicBezTo>
                  <a:pt x="4275" y="113"/>
                  <a:pt x="4275" y="116"/>
                  <a:pt x="4275" y="119"/>
                </a:cubicBezTo>
                <a:cubicBezTo>
                  <a:pt x="4274" y="122"/>
                  <a:pt x="4274" y="124"/>
                  <a:pt x="4273" y="127"/>
                </a:cubicBezTo>
                <a:cubicBezTo>
                  <a:pt x="4273" y="119"/>
                  <a:pt x="4272" y="111"/>
                  <a:pt x="4271" y="104"/>
                </a:cubicBezTo>
                <a:cubicBezTo>
                  <a:pt x="4272" y="98"/>
                  <a:pt x="4272" y="91"/>
                  <a:pt x="4273" y="86"/>
                </a:cubicBezTo>
                <a:cubicBezTo>
                  <a:pt x="4275" y="93"/>
                  <a:pt x="4275" y="102"/>
                  <a:pt x="4275" y="110"/>
                </a:cubicBezTo>
                <a:close/>
                <a:moveTo>
                  <a:pt x="4285" y="142"/>
                </a:moveTo>
                <a:cubicBezTo>
                  <a:pt x="4285" y="142"/>
                  <a:pt x="4285" y="141"/>
                  <a:pt x="4286" y="138"/>
                </a:cubicBezTo>
                <a:cubicBezTo>
                  <a:pt x="4287" y="120"/>
                  <a:pt x="4286" y="96"/>
                  <a:pt x="4285" y="77"/>
                </a:cubicBezTo>
                <a:cubicBezTo>
                  <a:pt x="4287" y="81"/>
                  <a:pt x="4289" y="86"/>
                  <a:pt x="4290" y="92"/>
                </a:cubicBezTo>
                <a:cubicBezTo>
                  <a:pt x="4288" y="108"/>
                  <a:pt x="4286" y="129"/>
                  <a:pt x="4286" y="138"/>
                </a:cubicBezTo>
                <a:cubicBezTo>
                  <a:pt x="4285" y="139"/>
                  <a:pt x="4285" y="141"/>
                  <a:pt x="4285" y="142"/>
                </a:cubicBezTo>
                <a:close/>
                <a:moveTo>
                  <a:pt x="4289" y="129"/>
                </a:moveTo>
                <a:cubicBezTo>
                  <a:pt x="4289" y="119"/>
                  <a:pt x="4290" y="107"/>
                  <a:pt x="4291" y="97"/>
                </a:cubicBezTo>
                <a:cubicBezTo>
                  <a:pt x="4291" y="100"/>
                  <a:pt x="4291" y="103"/>
                  <a:pt x="4291" y="106"/>
                </a:cubicBezTo>
                <a:cubicBezTo>
                  <a:pt x="4291" y="114"/>
                  <a:pt x="4290" y="121"/>
                  <a:pt x="4289" y="129"/>
                </a:cubicBezTo>
                <a:close/>
                <a:moveTo>
                  <a:pt x="4300" y="125"/>
                </a:moveTo>
                <a:cubicBezTo>
                  <a:pt x="4301" y="120"/>
                  <a:pt x="4301" y="113"/>
                  <a:pt x="4301" y="107"/>
                </a:cubicBezTo>
                <a:cubicBezTo>
                  <a:pt x="4301" y="114"/>
                  <a:pt x="4301" y="120"/>
                  <a:pt x="4300" y="125"/>
                </a:cubicBezTo>
                <a:close/>
                <a:moveTo>
                  <a:pt x="4315" y="112"/>
                </a:moveTo>
                <a:cubicBezTo>
                  <a:pt x="4315" y="105"/>
                  <a:pt x="4315" y="98"/>
                  <a:pt x="4315" y="91"/>
                </a:cubicBezTo>
                <a:cubicBezTo>
                  <a:pt x="4316" y="95"/>
                  <a:pt x="4316" y="99"/>
                  <a:pt x="4316" y="103"/>
                </a:cubicBezTo>
                <a:cubicBezTo>
                  <a:pt x="4316" y="106"/>
                  <a:pt x="4316" y="109"/>
                  <a:pt x="4315" y="112"/>
                </a:cubicBezTo>
                <a:close/>
                <a:moveTo>
                  <a:pt x="4326" y="129"/>
                </a:moveTo>
                <a:cubicBezTo>
                  <a:pt x="4326" y="129"/>
                  <a:pt x="4326" y="129"/>
                  <a:pt x="4325" y="130"/>
                </a:cubicBezTo>
                <a:cubicBezTo>
                  <a:pt x="4325" y="132"/>
                  <a:pt x="4324" y="134"/>
                  <a:pt x="4324" y="137"/>
                </a:cubicBezTo>
                <a:cubicBezTo>
                  <a:pt x="4324" y="136"/>
                  <a:pt x="4324" y="136"/>
                  <a:pt x="4324" y="136"/>
                </a:cubicBezTo>
                <a:cubicBezTo>
                  <a:pt x="4324" y="134"/>
                  <a:pt x="4325" y="132"/>
                  <a:pt x="4325" y="130"/>
                </a:cubicBezTo>
                <a:cubicBezTo>
                  <a:pt x="4326" y="129"/>
                  <a:pt x="4326" y="129"/>
                  <a:pt x="4326" y="129"/>
                </a:cubicBezTo>
                <a:cubicBezTo>
                  <a:pt x="4326" y="129"/>
                  <a:pt x="4326" y="129"/>
                  <a:pt x="4326" y="129"/>
                </a:cubicBezTo>
                <a:close/>
                <a:moveTo>
                  <a:pt x="4362" y="130"/>
                </a:moveTo>
                <a:cubicBezTo>
                  <a:pt x="4362" y="132"/>
                  <a:pt x="4361" y="134"/>
                  <a:pt x="4360" y="136"/>
                </a:cubicBezTo>
                <a:cubicBezTo>
                  <a:pt x="4360" y="131"/>
                  <a:pt x="4360" y="126"/>
                  <a:pt x="4360" y="121"/>
                </a:cubicBezTo>
                <a:cubicBezTo>
                  <a:pt x="4362" y="115"/>
                  <a:pt x="4364" y="110"/>
                  <a:pt x="4365" y="104"/>
                </a:cubicBezTo>
                <a:cubicBezTo>
                  <a:pt x="4364" y="114"/>
                  <a:pt x="4363" y="123"/>
                  <a:pt x="4362" y="130"/>
                </a:cubicBezTo>
                <a:close/>
                <a:moveTo>
                  <a:pt x="4378" y="124"/>
                </a:moveTo>
                <a:cubicBezTo>
                  <a:pt x="4378" y="110"/>
                  <a:pt x="4380" y="94"/>
                  <a:pt x="4381" y="83"/>
                </a:cubicBezTo>
                <a:cubicBezTo>
                  <a:pt x="4381" y="87"/>
                  <a:pt x="4381" y="91"/>
                  <a:pt x="4381" y="95"/>
                </a:cubicBezTo>
                <a:cubicBezTo>
                  <a:pt x="4381" y="105"/>
                  <a:pt x="4380" y="114"/>
                  <a:pt x="4378" y="124"/>
                </a:cubicBezTo>
                <a:close/>
                <a:moveTo>
                  <a:pt x="4394" y="160"/>
                </a:moveTo>
                <a:cubicBezTo>
                  <a:pt x="4394" y="159"/>
                  <a:pt x="4395" y="159"/>
                  <a:pt x="4395" y="159"/>
                </a:cubicBezTo>
                <a:cubicBezTo>
                  <a:pt x="4395" y="159"/>
                  <a:pt x="4395" y="159"/>
                  <a:pt x="4395" y="159"/>
                </a:cubicBezTo>
                <a:cubicBezTo>
                  <a:pt x="4395" y="159"/>
                  <a:pt x="4395" y="159"/>
                  <a:pt x="4394" y="160"/>
                </a:cubicBezTo>
                <a:close/>
                <a:moveTo>
                  <a:pt x="4407" y="116"/>
                </a:moveTo>
                <a:cubicBezTo>
                  <a:pt x="4406" y="121"/>
                  <a:pt x="4404" y="127"/>
                  <a:pt x="4402" y="132"/>
                </a:cubicBezTo>
                <a:cubicBezTo>
                  <a:pt x="4402" y="127"/>
                  <a:pt x="4402" y="121"/>
                  <a:pt x="4402" y="115"/>
                </a:cubicBezTo>
                <a:cubicBezTo>
                  <a:pt x="4403" y="110"/>
                  <a:pt x="4403" y="104"/>
                  <a:pt x="4403" y="98"/>
                </a:cubicBezTo>
                <a:cubicBezTo>
                  <a:pt x="4403" y="95"/>
                  <a:pt x="4403" y="92"/>
                  <a:pt x="4403" y="89"/>
                </a:cubicBezTo>
                <a:cubicBezTo>
                  <a:pt x="4404" y="78"/>
                  <a:pt x="4405" y="68"/>
                  <a:pt x="4406" y="60"/>
                </a:cubicBezTo>
                <a:cubicBezTo>
                  <a:pt x="4409" y="68"/>
                  <a:pt x="4411" y="78"/>
                  <a:pt x="4411" y="87"/>
                </a:cubicBezTo>
                <a:cubicBezTo>
                  <a:pt x="4410" y="95"/>
                  <a:pt x="4409" y="106"/>
                  <a:pt x="4407" y="116"/>
                </a:cubicBezTo>
                <a:close/>
                <a:moveTo>
                  <a:pt x="4415" y="136"/>
                </a:moveTo>
                <a:cubicBezTo>
                  <a:pt x="4415" y="137"/>
                  <a:pt x="4414" y="138"/>
                  <a:pt x="4414" y="139"/>
                </a:cubicBezTo>
                <a:cubicBezTo>
                  <a:pt x="4414" y="137"/>
                  <a:pt x="4414" y="135"/>
                  <a:pt x="4414" y="133"/>
                </a:cubicBezTo>
                <a:cubicBezTo>
                  <a:pt x="4415" y="130"/>
                  <a:pt x="4415" y="128"/>
                  <a:pt x="4416" y="125"/>
                </a:cubicBezTo>
                <a:cubicBezTo>
                  <a:pt x="4416" y="129"/>
                  <a:pt x="4415" y="133"/>
                  <a:pt x="4415" y="136"/>
                </a:cubicBezTo>
                <a:close/>
                <a:moveTo>
                  <a:pt x="4431" y="126"/>
                </a:moveTo>
                <a:cubicBezTo>
                  <a:pt x="4430" y="113"/>
                  <a:pt x="4430" y="96"/>
                  <a:pt x="4430" y="84"/>
                </a:cubicBezTo>
                <a:cubicBezTo>
                  <a:pt x="4434" y="90"/>
                  <a:pt x="4436" y="100"/>
                  <a:pt x="4436" y="104"/>
                </a:cubicBezTo>
                <a:cubicBezTo>
                  <a:pt x="4436" y="110"/>
                  <a:pt x="4433" y="118"/>
                  <a:pt x="4431" y="126"/>
                </a:cubicBezTo>
                <a:close/>
                <a:moveTo>
                  <a:pt x="4442" y="128"/>
                </a:moveTo>
                <a:cubicBezTo>
                  <a:pt x="4443" y="113"/>
                  <a:pt x="4443" y="91"/>
                  <a:pt x="4443" y="76"/>
                </a:cubicBezTo>
                <a:cubicBezTo>
                  <a:pt x="4445" y="83"/>
                  <a:pt x="4447" y="90"/>
                  <a:pt x="4447" y="96"/>
                </a:cubicBezTo>
                <a:cubicBezTo>
                  <a:pt x="4447" y="107"/>
                  <a:pt x="4444" y="117"/>
                  <a:pt x="4442" y="128"/>
                </a:cubicBezTo>
                <a:close/>
                <a:moveTo>
                  <a:pt x="4482" y="112"/>
                </a:moveTo>
                <a:cubicBezTo>
                  <a:pt x="4482" y="110"/>
                  <a:pt x="4482" y="108"/>
                  <a:pt x="4481" y="105"/>
                </a:cubicBezTo>
                <a:cubicBezTo>
                  <a:pt x="4482" y="108"/>
                  <a:pt x="4481" y="112"/>
                  <a:pt x="4481" y="115"/>
                </a:cubicBezTo>
                <a:cubicBezTo>
                  <a:pt x="4476" y="131"/>
                  <a:pt x="4472" y="144"/>
                  <a:pt x="4472" y="144"/>
                </a:cubicBezTo>
                <a:cubicBezTo>
                  <a:pt x="4473" y="133"/>
                  <a:pt x="4477" y="110"/>
                  <a:pt x="4482" y="86"/>
                </a:cubicBezTo>
                <a:cubicBezTo>
                  <a:pt x="4484" y="90"/>
                  <a:pt x="4485" y="95"/>
                  <a:pt x="4486" y="99"/>
                </a:cubicBezTo>
                <a:cubicBezTo>
                  <a:pt x="4484" y="103"/>
                  <a:pt x="4483" y="108"/>
                  <a:pt x="4482" y="112"/>
                </a:cubicBezTo>
                <a:close/>
                <a:moveTo>
                  <a:pt x="4494" y="133"/>
                </a:moveTo>
                <a:cubicBezTo>
                  <a:pt x="4494" y="133"/>
                  <a:pt x="4494" y="134"/>
                  <a:pt x="4494" y="134"/>
                </a:cubicBezTo>
                <a:cubicBezTo>
                  <a:pt x="4494" y="134"/>
                  <a:pt x="4494" y="134"/>
                  <a:pt x="4494" y="134"/>
                </a:cubicBezTo>
                <a:cubicBezTo>
                  <a:pt x="4494" y="134"/>
                  <a:pt x="4494" y="133"/>
                  <a:pt x="4494" y="133"/>
                </a:cubicBezTo>
                <a:cubicBezTo>
                  <a:pt x="4495" y="126"/>
                  <a:pt x="4496" y="117"/>
                  <a:pt x="4497" y="107"/>
                </a:cubicBezTo>
                <a:cubicBezTo>
                  <a:pt x="4497" y="110"/>
                  <a:pt x="4497" y="114"/>
                  <a:pt x="4497" y="117"/>
                </a:cubicBezTo>
                <a:cubicBezTo>
                  <a:pt x="4496" y="123"/>
                  <a:pt x="4495" y="129"/>
                  <a:pt x="4494" y="133"/>
                </a:cubicBezTo>
                <a:close/>
                <a:moveTo>
                  <a:pt x="4499" y="159"/>
                </a:moveTo>
                <a:cubicBezTo>
                  <a:pt x="4499" y="159"/>
                  <a:pt x="4499" y="159"/>
                  <a:pt x="4499" y="159"/>
                </a:cubicBezTo>
                <a:cubicBezTo>
                  <a:pt x="4499" y="159"/>
                  <a:pt x="4499" y="159"/>
                  <a:pt x="4499" y="159"/>
                </a:cubicBezTo>
                <a:cubicBezTo>
                  <a:pt x="4499" y="159"/>
                  <a:pt x="4499" y="159"/>
                  <a:pt x="4499" y="159"/>
                </a:cubicBezTo>
                <a:close/>
                <a:moveTo>
                  <a:pt x="4540" y="143"/>
                </a:moveTo>
                <a:cubicBezTo>
                  <a:pt x="4540" y="142"/>
                  <a:pt x="4540" y="142"/>
                  <a:pt x="4540" y="141"/>
                </a:cubicBezTo>
                <a:cubicBezTo>
                  <a:pt x="4540" y="135"/>
                  <a:pt x="4541" y="127"/>
                  <a:pt x="4541" y="117"/>
                </a:cubicBezTo>
                <a:cubicBezTo>
                  <a:pt x="4542" y="121"/>
                  <a:pt x="4542" y="125"/>
                  <a:pt x="4542" y="129"/>
                </a:cubicBezTo>
                <a:cubicBezTo>
                  <a:pt x="4541" y="135"/>
                  <a:pt x="4541" y="139"/>
                  <a:pt x="4540" y="143"/>
                </a:cubicBezTo>
                <a:close/>
                <a:moveTo>
                  <a:pt x="4544" y="117"/>
                </a:moveTo>
                <a:cubicBezTo>
                  <a:pt x="4543" y="115"/>
                  <a:pt x="4542" y="113"/>
                  <a:pt x="4542" y="111"/>
                </a:cubicBezTo>
                <a:cubicBezTo>
                  <a:pt x="4542" y="108"/>
                  <a:pt x="4542" y="104"/>
                  <a:pt x="4543" y="100"/>
                </a:cubicBezTo>
                <a:cubicBezTo>
                  <a:pt x="4544" y="103"/>
                  <a:pt x="4544" y="106"/>
                  <a:pt x="4545" y="108"/>
                </a:cubicBezTo>
                <a:cubicBezTo>
                  <a:pt x="4544" y="111"/>
                  <a:pt x="4544" y="114"/>
                  <a:pt x="4544" y="117"/>
                </a:cubicBezTo>
                <a:close/>
                <a:moveTo>
                  <a:pt x="4552" y="133"/>
                </a:moveTo>
                <a:cubicBezTo>
                  <a:pt x="4552" y="133"/>
                  <a:pt x="4552" y="133"/>
                  <a:pt x="4552" y="133"/>
                </a:cubicBezTo>
                <a:cubicBezTo>
                  <a:pt x="4552" y="130"/>
                  <a:pt x="4553" y="127"/>
                  <a:pt x="4553" y="124"/>
                </a:cubicBezTo>
                <a:cubicBezTo>
                  <a:pt x="4553" y="125"/>
                  <a:pt x="4553" y="126"/>
                  <a:pt x="4553" y="128"/>
                </a:cubicBezTo>
                <a:cubicBezTo>
                  <a:pt x="4553" y="130"/>
                  <a:pt x="4552" y="131"/>
                  <a:pt x="4552" y="133"/>
                </a:cubicBezTo>
                <a:close/>
                <a:moveTo>
                  <a:pt x="4589" y="142"/>
                </a:moveTo>
                <a:cubicBezTo>
                  <a:pt x="4589" y="139"/>
                  <a:pt x="4589" y="134"/>
                  <a:pt x="4589" y="128"/>
                </a:cubicBezTo>
                <a:cubicBezTo>
                  <a:pt x="4589" y="130"/>
                  <a:pt x="4589" y="132"/>
                  <a:pt x="4590" y="133"/>
                </a:cubicBezTo>
                <a:cubicBezTo>
                  <a:pt x="4589" y="139"/>
                  <a:pt x="4589" y="142"/>
                  <a:pt x="4589" y="142"/>
                </a:cubicBezTo>
                <a:close/>
                <a:moveTo>
                  <a:pt x="4610" y="135"/>
                </a:moveTo>
                <a:cubicBezTo>
                  <a:pt x="4610" y="134"/>
                  <a:pt x="4610" y="134"/>
                  <a:pt x="4610" y="133"/>
                </a:cubicBezTo>
                <a:cubicBezTo>
                  <a:pt x="4610" y="121"/>
                  <a:pt x="4610" y="103"/>
                  <a:pt x="4609" y="88"/>
                </a:cubicBezTo>
                <a:cubicBezTo>
                  <a:pt x="4611" y="94"/>
                  <a:pt x="4613" y="100"/>
                  <a:pt x="4614" y="106"/>
                </a:cubicBezTo>
                <a:cubicBezTo>
                  <a:pt x="4612" y="118"/>
                  <a:pt x="4611" y="128"/>
                  <a:pt x="4610" y="135"/>
                </a:cubicBezTo>
                <a:close/>
                <a:moveTo>
                  <a:pt x="4617" y="145"/>
                </a:moveTo>
                <a:cubicBezTo>
                  <a:pt x="4617" y="141"/>
                  <a:pt x="4617" y="136"/>
                  <a:pt x="4617" y="129"/>
                </a:cubicBezTo>
                <a:cubicBezTo>
                  <a:pt x="4618" y="133"/>
                  <a:pt x="4618" y="136"/>
                  <a:pt x="4619" y="139"/>
                </a:cubicBezTo>
                <a:cubicBezTo>
                  <a:pt x="4618" y="143"/>
                  <a:pt x="4617" y="145"/>
                  <a:pt x="4617" y="145"/>
                </a:cubicBezTo>
                <a:close/>
                <a:moveTo>
                  <a:pt x="4622" y="159"/>
                </a:moveTo>
                <a:cubicBezTo>
                  <a:pt x="4623" y="159"/>
                  <a:pt x="4623" y="159"/>
                  <a:pt x="4623" y="159"/>
                </a:cubicBezTo>
                <a:cubicBezTo>
                  <a:pt x="4623" y="159"/>
                  <a:pt x="4623" y="158"/>
                  <a:pt x="4623" y="158"/>
                </a:cubicBezTo>
                <a:cubicBezTo>
                  <a:pt x="4623" y="159"/>
                  <a:pt x="4624" y="160"/>
                  <a:pt x="4624" y="160"/>
                </a:cubicBezTo>
                <a:cubicBezTo>
                  <a:pt x="4623" y="160"/>
                  <a:pt x="4623" y="159"/>
                  <a:pt x="4622" y="159"/>
                </a:cubicBezTo>
                <a:close/>
                <a:moveTo>
                  <a:pt x="4624" y="121"/>
                </a:moveTo>
                <a:cubicBezTo>
                  <a:pt x="4622" y="117"/>
                  <a:pt x="4621" y="114"/>
                  <a:pt x="4619" y="110"/>
                </a:cubicBezTo>
                <a:cubicBezTo>
                  <a:pt x="4620" y="105"/>
                  <a:pt x="4620" y="99"/>
                  <a:pt x="4621" y="94"/>
                </a:cubicBezTo>
                <a:cubicBezTo>
                  <a:pt x="4621" y="100"/>
                  <a:pt x="4623" y="108"/>
                  <a:pt x="4625" y="116"/>
                </a:cubicBezTo>
                <a:cubicBezTo>
                  <a:pt x="4624" y="118"/>
                  <a:pt x="4624" y="119"/>
                  <a:pt x="4624" y="121"/>
                </a:cubicBezTo>
                <a:close/>
                <a:moveTo>
                  <a:pt x="4632" y="142"/>
                </a:moveTo>
                <a:cubicBezTo>
                  <a:pt x="4631" y="138"/>
                  <a:pt x="4629" y="134"/>
                  <a:pt x="4627" y="129"/>
                </a:cubicBezTo>
                <a:cubicBezTo>
                  <a:pt x="4627" y="129"/>
                  <a:pt x="4627" y="128"/>
                  <a:pt x="4627" y="127"/>
                </a:cubicBezTo>
                <a:cubicBezTo>
                  <a:pt x="4629" y="132"/>
                  <a:pt x="4630" y="137"/>
                  <a:pt x="4632" y="142"/>
                </a:cubicBezTo>
                <a:cubicBezTo>
                  <a:pt x="4635" y="149"/>
                  <a:pt x="4636" y="153"/>
                  <a:pt x="4637" y="155"/>
                </a:cubicBezTo>
                <a:cubicBezTo>
                  <a:pt x="4635" y="151"/>
                  <a:pt x="4634" y="147"/>
                  <a:pt x="4632" y="142"/>
                </a:cubicBezTo>
                <a:close/>
                <a:moveTo>
                  <a:pt x="4458" y="105"/>
                </a:moveTo>
                <a:cubicBezTo>
                  <a:pt x="4458" y="103"/>
                  <a:pt x="4458" y="101"/>
                  <a:pt x="4457" y="99"/>
                </a:cubicBezTo>
                <a:cubicBezTo>
                  <a:pt x="4457" y="101"/>
                  <a:pt x="4458" y="103"/>
                  <a:pt x="4458" y="105"/>
                </a:cubicBezTo>
                <a:close/>
                <a:moveTo>
                  <a:pt x="4466" y="65"/>
                </a:moveTo>
                <a:cubicBezTo>
                  <a:pt x="4466" y="64"/>
                  <a:pt x="4466" y="63"/>
                  <a:pt x="4466" y="63"/>
                </a:cubicBezTo>
                <a:cubicBezTo>
                  <a:pt x="4466" y="63"/>
                  <a:pt x="4466" y="64"/>
                  <a:pt x="4466" y="65"/>
                </a:cubicBezTo>
                <a:close/>
                <a:moveTo>
                  <a:pt x="4065" y="79"/>
                </a:moveTo>
                <a:cubicBezTo>
                  <a:pt x="4066" y="76"/>
                  <a:pt x="4067" y="73"/>
                  <a:pt x="4068" y="70"/>
                </a:cubicBezTo>
                <a:cubicBezTo>
                  <a:pt x="4067" y="73"/>
                  <a:pt x="4066" y="76"/>
                  <a:pt x="4065" y="79"/>
                </a:cubicBezTo>
                <a:close/>
                <a:moveTo>
                  <a:pt x="3886" y="79"/>
                </a:moveTo>
                <a:cubicBezTo>
                  <a:pt x="3885" y="76"/>
                  <a:pt x="3884" y="73"/>
                  <a:pt x="3882" y="70"/>
                </a:cubicBezTo>
                <a:cubicBezTo>
                  <a:pt x="3884" y="73"/>
                  <a:pt x="3885" y="76"/>
                  <a:pt x="3886" y="79"/>
                </a:cubicBezTo>
                <a:close/>
                <a:moveTo>
                  <a:pt x="2267" y="79"/>
                </a:moveTo>
                <a:cubicBezTo>
                  <a:pt x="2268" y="76"/>
                  <a:pt x="2269" y="73"/>
                  <a:pt x="2270" y="70"/>
                </a:cubicBezTo>
                <a:cubicBezTo>
                  <a:pt x="2269" y="73"/>
                  <a:pt x="2268" y="76"/>
                  <a:pt x="2267" y="79"/>
                </a:cubicBezTo>
                <a:close/>
                <a:moveTo>
                  <a:pt x="3115" y="83"/>
                </a:moveTo>
                <a:cubicBezTo>
                  <a:pt x="3114" y="81"/>
                  <a:pt x="3113" y="79"/>
                  <a:pt x="3112" y="78"/>
                </a:cubicBezTo>
                <a:cubicBezTo>
                  <a:pt x="3113" y="79"/>
                  <a:pt x="3114" y="81"/>
                  <a:pt x="3115" y="83"/>
                </a:cubicBezTo>
                <a:close/>
                <a:moveTo>
                  <a:pt x="290" y="79"/>
                </a:moveTo>
                <a:cubicBezTo>
                  <a:pt x="289" y="76"/>
                  <a:pt x="288" y="73"/>
                  <a:pt x="287" y="70"/>
                </a:cubicBezTo>
                <a:cubicBezTo>
                  <a:pt x="288" y="73"/>
                  <a:pt x="289" y="76"/>
                  <a:pt x="290" y="79"/>
                </a:cubicBezTo>
                <a:close/>
                <a:moveTo>
                  <a:pt x="469" y="79"/>
                </a:moveTo>
                <a:cubicBezTo>
                  <a:pt x="470" y="76"/>
                  <a:pt x="471" y="73"/>
                  <a:pt x="472" y="70"/>
                </a:cubicBezTo>
                <a:cubicBezTo>
                  <a:pt x="471" y="73"/>
                  <a:pt x="470" y="76"/>
                  <a:pt x="469" y="79"/>
                </a:cubicBezTo>
                <a:close/>
                <a:moveTo>
                  <a:pt x="1317" y="83"/>
                </a:moveTo>
                <a:cubicBezTo>
                  <a:pt x="1316" y="81"/>
                  <a:pt x="1315" y="79"/>
                  <a:pt x="1314" y="78"/>
                </a:cubicBezTo>
                <a:cubicBezTo>
                  <a:pt x="1315" y="79"/>
                  <a:pt x="1316" y="81"/>
                  <a:pt x="1317" y="83"/>
                </a:cubicBezTo>
                <a:close/>
                <a:moveTo>
                  <a:pt x="3042" y="83"/>
                </a:moveTo>
                <a:cubicBezTo>
                  <a:pt x="3040" y="80"/>
                  <a:pt x="3039" y="77"/>
                  <a:pt x="3038" y="75"/>
                </a:cubicBezTo>
                <a:cubicBezTo>
                  <a:pt x="3039" y="78"/>
                  <a:pt x="3040" y="80"/>
                  <a:pt x="3042" y="83"/>
                </a:cubicBezTo>
                <a:close/>
                <a:moveTo>
                  <a:pt x="2683" y="105"/>
                </a:moveTo>
                <a:cubicBezTo>
                  <a:pt x="2683" y="103"/>
                  <a:pt x="2683" y="101"/>
                  <a:pt x="2683" y="99"/>
                </a:cubicBezTo>
                <a:cubicBezTo>
                  <a:pt x="2683" y="101"/>
                  <a:pt x="2683" y="103"/>
                  <a:pt x="2683" y="105"/>
                </a:cubicBezTo>
                <a:close/>
                <a:moveTo>
                  <a:pt x="2088" y="79"/>
                </a:moveTo>
                <a:cubicBezTo>
                  <a:pt x="2087" y="76"/>
                  <a:pt x="2086" y="73"/>
                  <a:pt x="2084" y="70"/>
                </a:cubicBezTo>
                <a:cubicBezTo>
                  <a:pt x="2086" y="73"/>
                  <a:pt x="2087" y="76"/>
                  <a:pt x="2088" y="79"/>
                </a:cubicBezTo>
                <a:close/>
                <a:moveTo>
                  <a:pt x="4481" y="105"/>
                </a:moveTo>
                <a:cubicBezTo>
                  <a:pt x="4481" y="103"/>
                  <a:pt x="4481" y="101"/>
                  <a:pt x="4481" y="99"/>
                </a:cubicBezTo>
                <a:cubicBezTo>
                  <a:pt x="4481" y="101"/>
                  <a:pt x="4481" y="103"/>
                  <a:pt x="4481" y="105"/>
                </a:cubicBezTo>
                <a:close/>
                <a:moveTo>
                  <a:pt x="1244" y="83"/>
                </a:moveTo>
                <a:cubicBezTo>
                  <a:pt x="1242" y="80"/>
                  <a:pt x="1241" y="77"/>
                  <a:pt x="1240" y="75"/>
                </a:cubicBezTo>
                <a:cubicBezTo>
                  <a:pt x="1241" y="78"/>
                  <a:pt x="1242" y="80"/>
                  <a:pt x="1244" y="83"/>
                </a:cubicBezTo>
                <a:close/>
                <a:moveTo>
                  <a:pt x="3941" y="33"/>
                </a:moveTo>
                <a:cubicBezTo>
                  <a:pt x="3941" y="30"/>
                  <a:pt x="3941" y="28"/>
                  <a:pt x="3940" y="25"/>
                </a:cubicBezTo>
                <a:cubicBezTo>
                  <a:pt x="3940" y="25"/>
                  <a:pt x="3941" y="28"/>
                  <a:pt x="3941" y="33"/>
                </a:cubicBezTo>
                <a:close/>
                <a:moveTo>
                  <a:pt x="3210" y="88"/>
                </a:moveTo>
                <a:cubicBezTo>
                  <a:pt x="3209" y="86"/>
                  <a:pt x="3208" y="83"/>
                  <a:pt x="3206" y="81"/>
                </a:cubicBezTo>
                <a:cubicBezTo>
                  <a:pt x="3207" y="83"/>
                  <a:pt x="3209" y="86"/>
                  <a:pt x="3210" y="88"/>
                </a:cubicBezTo>
                <a:close/>
                <a:moveTo>
                  <a:pt x="3068" y="81"/>
                </a:moveTo>
                <a:cubicBezTo>
                  <a:pt x="3062" y="61"/>
                  <a:pt x="3051" y="46"/>
                  <a:pt x="3035" y="25"/>
                </a:cubicBezTo>
                <a:cubicBezTo>
                  <a:pt x="3051" y="48"/>
                  <a:pt x="3061" y="64"/>
                  <a:pt x="3068" y="81"/>
                </a:cubicBezTo>
                <a:close/>
                <a:moveTo>
                  <a:pt x="3078" y="79"/>
                </a:moveTo>
                <a:cubicBezTo>
                  <a:pt x="3077" y="76"/>
                  <a:pt x="3076" y="73"/>
                  <a:pt x="3074" y="70"/>
                </a:cubicBezTo>
                <a:cubicBezTo>
                  <a:pt x="3075" y="73"/>
                  <a:pt x="3077" y="76"/>
                  <a:pt x="3078" y="79"/>
                </a:cubicBezTo>
                <a:close/>
                <a:moveTo>
                  <a:pt x="3317" y="102"/>
                </a:moveTo>
                <a:cubicBezTo>
                  <a:pt x="3316" y="100"/>
                  <a:pt x="3315" y="97"/>
                  <a:pt x="3314" y="96"/>
                </a:cubicBezTo>
                <a:cubicBezTo>
                  <a:pt x="3315" y="98"/>
                  <a:pt x="3316" y="100"/>
                  <a:pt x="3317" y="102"/>
                </a:cubicBezTo>
                <a:close/>
                <a:moveTo>
                  <a:pt x="3531" y="109"/>
                </a:moveTo>
                <a:cubicBezTo>
                  <a:pt x="3530" y="104"/>
                  <a:pt x="3530" y="99"/>
                  <a:pt x="3529" y="95"/>
                </a:cubicBezTo>
                <a:cubicBezTo>
                  <a:pt x="3529" y="99"/>
                  <a:pt x="3530" y="104"/>
                  <a:pt x="3531" y="109"/>
                </a:cubicBezTo>
                <a:close/>
                <a:moveTo>
                  <a:pt x="3370" y="100"/>
                </a:moveTo>
                <a:cubicBezTo>
                  <a:pt x="3370" y="97"/>
                  <a:pt x="3369" y="95"/>
                  <a:pt x="3368" y="93"/>
                </a:cubicBezTo>
                <a:cubicBezTo>
                  <a:pt x="3369" y="96"/>
                  <a:pt x="3370" y="98"/>
                  <a:pt x="3370" y="100"/>
                </a:cubicBezTo>
                <a:close/>
                <a:moveTo>
                  <a:pt x="3610" y="81"/>
                </a:moveTo>
                <a:cubicBezTo>
                  <a:pt x="3608" y="75"/>
                  <a:pt x="3606" y="70"/>
                  <a:pt x="3604" y="67"/>
                </a:cubicBezTo>
                <a:cubicBezTo>
                  <a:pt x="3604" y="67"/>
                  <a:pt x="3607" y="72"/>
                  <a:pt x="3610" y="81"/>
                </a:cubicBezTo>
                <a:close/>
                <a:moveTo>
                  <a:pt x="2720" y="54"/>
                </a:moveTo>
                <a:cubicBezTo>
                  <a:pt x="2720" y="53"/>
                  <a:pt x="2719" y="52"/>
                  <a:pt x="2719" y="52"/>
                </a:cubicBezTo>
                <a:cubicBezTo>
                  <a:pt x="2720" y="53"/>
                  <a:pt x="2720" y="53"/>
                  <a:pt x="2720" y="54"/>
                </a:cubicBezTo>
                <a:close/>
                <a:moveTo>
                  <a:pt x="2715" y="90"/>
                </a:moveTo>
                <a:cubicBezTo>
                  <a:pt x="2715" y="89"/>
                  <a:pt x="2714" y="87"/>
                  <a:pt x="2713" y="86"/>
                </a:cubicBezTo>
                <a:cubicBezTo>
                  <a:pt x="2714" y="87"/>
                  <a:pt x="2715" y="89"/>
                  <a:pt x="2715" y="90"/>
                </a:cubicBezTo>
                <a:close/>
                <a:moveTo>
                  <a:pt x="2835" y="54"/>
                </a:moveTo>
                <a:cubicBezTo>
                  <a:pt x="2835" y="54"/>
                  <a:pt x="2835" y="65"/>
                  <a:pt x="2834" y="84"/>
                </a:cubicBezTo>
                <a:cubicBezTo>
                  <a:pt x="2836" y="72"/>
                  <a:pt x="2837" y="60"/>
                  <a:pt x="2835" y="54"/>
                </a:cubicBezTo>
                <a:close/>
                <a:moveTo>
                  <a:pt x="2890" y="106"/>
                </a:moveTo>
                <a:cubicBezTo>
                  <a:pt x="2890" y="103"/>
                  <a:pt x="2889" y="100"/>
                  <a:pt x="2889" y="96"/>
                </a:cubicBezTo>
                <a:cubicBezTo>
                  <a:pt x="2889" y="99"/>
                  <a:pt x="2890" y="103"/>
                  <a:pt x="2890" y="106"/>
                </a:cubicBezTo>
                <a:close/>
                <a:moveTo>
                  <a:pt x="2795" y="47"/>
                </a:moveTo>
                <a:cubicBezTo>
                  <a:pt x="2795" y="39"/>
                  <a:pt x="2795" y="33"/>
                  <a:pt x="2793" y="30"/>
                </a:cubicBezTo>
                <a:cubicBezTo>
                  <a:pt x="2793" y="30"/>
                  <a:pt x="2794" y="37"/>
                  <a:pt x="2795" y="47"/>
                </a:cubicBezTo>
                <a:close/>
                <a:moveTo>
                  <a:pt x="3995" y="44"/>
                </a:moveTo>
                <a:cubicBezTo>
                  <a:pt x="3995" y="43"/>
                  <a:pt x="3995" y="41"/>
                  <a:pt x="3995" y="40"/>
                </a:cubicBezTo>
                <a:cubicBezTo>
                  <a:pt x="3995" y="40"/>
                  <a:pt x="3995" y="42"/>
                  <a:pt x="3995" y="44"/>
                </a:cubicBezTo>
                <a:close/>
                <a:moveTo>
                  <a:pt x="4211" y="68"/>
                </a:moveTo>
                <a:cubicBezTo>
                  <a:pt x="4211" y="65"/>
                  <a:pt x="4210" y="64"/>
                  <a:pt x="4210" y="64"/>
                </a:cubicBezTo>
                <a:cubicBezTo>
                  <a:pt x="4210" y="64"/>
                  <a:pt x="4211" y="66"/>
                  <a:pt x="4211" y="68"/>
                </a:cubicBezTo>
                <a:close/>
                <a:moveTo>
                  <a:pt x="3956" y="52"/>
                </a:moveTo>
                <a:cubicBezTo>
                  <a:pt x="3956" y="50"/>
                  <a:pt x="3956" y="49"/>
                  <a:pt x="3956" y="49"/>
                </a:cubicBezTo>
                <a:cubicBezTo>
                  <a:pt x="3956" y="50"/>
                  <a:pt x="3956" y="51"/>
                  <a:pt x="3956" y="52"/>
                </a:cubicBezTo>
                <a:close/>
                <a:moveTo>
                  <a:pt x="2672" y="52"/>
                </a:moveTo>
                <a:cubicBezTo>
                  <a:pt x="2672" y="50"/>
                  <a:pt x="2672" y="49"/>
                  <a:pt x="2672" y="49"/>
                </a:cubicBezTo>
                <a:cubicBezTo>
                  <a:pt x="2672" y="50"/>
                  <a:pt x="2672" y="51"/>
                  <a:pt x="2672" y="52"/>
                </a:cubicBezTo>
                <a:close/>
                <a:moveTo>
                  <a:pt x="4169" y="66"/>
                </a:moveTo>
                <a:cubicBezTo>
                  <a:pt x="4169" y="63"/>
                  <a:pt x="4169" y="61"/>
                  <a:pt x="4170" y="59"/>
                </a:cubicBezTo>
                <a:cubicBezTo>
                  <a:pt x="4170" y="59"/>
                  <a:pt x="4169" y="62"/>
                  <a:pt x="4169" y="66"/>
                </a:cubicBezTo>
                <a:close/>
                <a:moveTo>
                  <a:pt x="4178" y="100"/>
                </a:moveTo>
                <a:cubicBezTo>
                  <a:pt x="4178" y="97"/>
                  <a:pt x="4177" y="95"/>
                  <a:pt x="4177" y="93"/>
                </a:cubicBezTo>
                <a:cubicBezTo>
                  <a:pt x="4177" y="96"/>
                  <a:pt x="4178" y="98"/>
                  <a:pt x="4178" y="100"/>
                </a:cubicBezTo>
                <a:close/>
                <a:moveTo>
                  <a:pt x="3772" y="100"/>
                </a:moveTo>
                <a:cubicBezTo>
                  <a:pt x="3773" y="98"/>
                  <a:pt x="3773" y="96"/>
                  <a:pt x="3774" y="93"/>
                </a:cubicBezTo>
                <a:cubicBezTo>
                  <a:pt x="3773" y="95"/>
                  <a:pt x="3773" y="97"/>
                  <a:pt x="3772" y="100"/>
                </a:cubicBezTo>
                <a:close/>
                <a:moveTo>
                  <a:pt x="3923" y="83"/>
                </a:moveTo>
                <a:cubicBezTo>
                  <a:pt x="3922" y="81"/>
                  <a:pt x="3921" y="79"/>
                  <a:pt x="3920" y="78"/>
                </a:cubicBezTo>
                <a:cubicBezTo>
                  <a:pt x="3921" y="79"/>
                  <a:pt x="3922" y="81"/>
                  <a:pt x="3923" y="83"/>
                </a:cubicBezTo>
                <a:close/>
                <a:moveTo>
                  <a:pt x="3726" y="68"/>
                </a:moveTo>
                <a:cubicBezTo>
                  <a:pt x="3726" y="66"/>
                  <a:pt x="3726" y="65"/>
                  <a:pt x="3726" y="64"/>
                </a:cubicBezTo>
                <a:cubicBezTo>
                  <a:pt x="3726" y="64"/>
                  <a:pt x="3726" y="65"/>
                  <a:pt x="3726" y="68"/>
                </a:cubicBezTo>
                <a:close/>
                <a:moveTo>
                  <a:pt x="3705" y="90"/>
                </a:moveTo>
                <a:cubicBezTo>
                  <a:pt x="3705" y="89"/>
                  <a:pt x="3704" y="87"/>
                  <a:pt x="3703" y="86"/>
                </a:cubicBezTo>
                <a:cubicBezTo>
                  <a:pt x="3704" y="87"/>
                  <a:pt x="3704" y="89"/>
                  <a:pt x="3705" y="90"/>
                </a:cubicBezTo>
                <a:close/>
                <a:moveTo>
                  <a:pt x="3648" y="13"/>
                </a:moveTo>
                <a:cubicBezTo>
                  <a:pt x="3648" y="12"/>
                  <a:pt x="3648" y="12"/>
                  <a:pt x="3648" y="12"/>
                </a:cubicBezTo>
                <a:cubicBezTo>
                  <a:pt x="3648" y="12"/>
                  <a:pt x="3648" y="13"/>
                  <a:pt x="3648" y="13"/>
                </a:cubicBezTo>
                <a:close/>
                <a:moveTo>
                  <a:pt x="3770" y="61"/>
                </a:moveTo>
                <a:cubicBezTo>
                  <a:pt x="3770" y="55"/>
                  <a:pt x="3769" y="49"/>
                  <a:pt x="3768" y="44"/>
                </a:cubicBezTo>
                <a:cubicBezTo>
                  <a:pt x="3768" y="44"/>
                  <a:pt x="3769" y="51"/>
                  <a:pt x="3770" y="61"/>
                </a:cubicBezTo>
                <a:close/>
              </a:path>
            </a:pathLst>
          </a:custGeom>
          <a:gradFill rotWithShape="1">
            <a:gsLst>
              <a:gs pos="0">
                <a:srgbClr val="012109"/>
              </a:gs>
              <a:gs pos="100000">
                <a:srgbClr val="00000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lIns="121914" tIns="60957" rIns="121914" bIns="60957"/>
          <a:lstStyle/>
          <a:p>
            <a:pPr fontAlgn="base">
              <a:spcBef>
                <a:spcPct val="0"/>
              </a:spcBef>
              <a:spcAft>
                <a:spcPct val="0"/>
              </a:spcAft>
            </a:pPr>
            <a:endParaRPr lang="zh-CN" altLang="en-US">
              <a:solidFill>
                <a:srgbClr val="000000"/>
              </a:solidFill>
            </a:endParaRPr>
          </a:p>
        </p:txBody>
      </p:sp>
      <p:sp>
        <p:nvSpPr>
          <p:cNvPr id="17459" name="Freeform 1075"/>
          <p:cNvSpPr>
            <a:spLocks noChangeAspect="1"/>
          </p:cNvSpPr>
          <p:nvPr/>
        </p:nvSpPr>
        <p:spPr bwMode="auto">
          <a:xfrm rot="463290">
            <a:off x="3276600" y="5619755"/>
            <a:ext cx="924984" cy="1238249"/>
          </a:xfrm>
          <a:custGeom>
            <a:avLst/>
            <a:gdLst>
              <a:gd name="T0" fmla="*/ 581706 w 483"/>
              <a:gd name="T1" fmla="*/ 373478 h 649"/>
              <a:gd name="T2" fmla="*/ 511327 w 483"/>
              <a:gd name="T3" fmla="*/ 347721 h 649"/>
              <a:gd name="T4" fmla="*/ 420839 w 483"/>
              <a:gd name="T5" fmla="*/ 339135 h 649"/>
              <a:gd name="T6" fmla="*/ 351896 w 483"/>
              <a:gd name="T7" fmla="*/ 281897 h 649"/>
              <a:gd name="T8" fmla="*/ 300189 w 483"/>
              <a:gd name="T9" fmla="*/ 144526 h 649"/>
              <a:gd name="T10" fmla="*/ 191029 w 483"/>
              <a:gd name="T11" fmla="*/ 31481 h 649"/>
              <a:gd name="T12" fmla="*/ 212574 w 483"/>
              <a:gd name="T13" fmla="*/ 68686 h 649"/>
              <a:gd name="T14" fmla="*/ 97669 w 483"/>
              <a:gd name="T15" fmla="*/ 0 h 649"/>
              <a:gd name="T16" fmla="*/ 191029 w 483"/>
              <a:gd name="T17" fmla="*/ 85857 h 649"/>
              <a:gd name="T18" fmla="*/ 70379 w 483"/>
              <a:gd name="T19" fmla="*/ 61531 h 649"/>
              <a:gd name="T20" fmla="*/ 31599 w 483"/>
              <a:gd name="T21" fmla="*/ 77271 h 649"/>
              <a:gd name="T22" fmla="*/ 104851 w 483"/>
              <a:gd name="T23" fmla="*/ 123062 h 649"/>
              <a:gd name="T24" fmla="*/ 57452 w 483"/>
              <a:gd name="T25" fmla="*/ 151681 h 649"/>
              <a:gd name="T26" fmla="*/ 61761 w 483"/>
              <a:gd name="T27" fmla="*/ 183162 h 649"/>
              <a:gd name="T28" fmla="*/ 63198 w 483"/>
              <a:gd name="T29" fmla="*/ 214643 h 649"/>
              <a:gd name="T30" fmla="*/ 67507 w 483"/>
              <a:gd name="T31" fmla="*/ 247554 h 649"/>
              <a:gd name="T32" fmla="*/ 83306 w 483"/>
              <a:gd name="T33" fmla="*/ 280466 h 649"/>
              <a:gd name="T34" fmla="*/ 97669 w 483"/>
              <a:gd name="T35" fmla="*/ 311947 h 649"/>
              <a:gd name="T36" fmla="*/ 96233 w 483"/>
              <a:gd name="T37" fmla="*/ 330550 h 649"/>
              <a:gd name="T38" fmla="*/ 93360 w 483"/>
              <a:gd name="T39" fmla="*/ 337704 h 649"/>
              <a:gd name="T40" fmla="*/ 91924 w 483"/>
              <a:gd name="T41" fmla="*/ 359169 h 649"/>
              <a:gd name="T42" fmla="*/ 94796 w 483"/>
              <a:gd name="T43" fmla="*/ 386357 h 649"/>
              <a:gd name="T44" fmla="*/ 101978 w 483"/>
              <a:gd name="T45" fmla="*/ 414976 h 649"/>
              <a:gd name="T46" fmla="*/ 109160 w 483"/>
              <a:gd name="T47" fmla="*/ 445026 h 649"/>
              <a:gd name="T48" fmla="*/ 123523 w 483"/>
              <a:gd name="T49" fmla="*/ 475076 h 649"/>
              <a:gd name="T50" fmla="*/ 139322 w 483"/>
              <a:gd name="T51" fmla="*/ 512280 h 649"/>
              <a:gd name="T52" fmla="*/ 51707 w 483"/>
              <a:gd name="T53" fmla="*/ 575242 h 649"/>
              <a:gd name="T54" fmla="*/ 20108 w 483"/>
              <a:gd name="T55" fmla="*/ 608154 h 649"/>
              <a:gd name="T56" fmla="*/ 15799 w 483"/>
              <a:gd name="T57" fmla="*/ 646790 h 649"/>
              <a:gd name="T58" fmla="*/ 33035 w 483"/>
              <a:gd name="T59" fmla="*/ 686856 h 649"/>
              <a:gd name="T60" fmla="*/ 54580 w 483"/>
              <a:gd name="T61" fmla="*/ 728354 h 649"/>
              <a:gd name="T62" fmla="*/ 60325 w 483"/>
              <a:gd name="T63" fmla="*/ 771282 h 649"/>
              <a:gd name="T64" fmla="*/ 104851 w 483"/>
              <a:gd name="T65" fmla="*/ 774144 h 649"/>
              <a:gd name="T66" fmla="*/ 193902 w 483"/>
              <a:gd name="T67" fmla="*/ 808487 h 649"/>
              <a:gd name="T68" fmla="*/ 281517 w 483"/>
              <a:gd name="T69" fmla="*/ 679702 h 649"/>
              <a:gd name="T70" fmla="*/ 297316 w 483"/>
              <a:gd name="T71" fmla="*/ 695442 h 649"/>
              <a:gd name="T72" fmla="*/ 323170 w 483"/>
              <a:gd name="T73" fmla="*/ 711182 h 649"/>
              <a:gd name="T74" fmla="*/ 347587 w 483"/>
              <a:gd name="T75" fmla="*/ 726923 h 649"/>
              <a:gd name="T76" fmla="*/ 374877 w 483"/>
              <a:gd name="T77" fmla="*/ 744094 h 649"/>
              <a:gd name="T78" fmla="*/ 389240 w 483"/>
              <a:gd name="T79" fmla="*/ 751249 h 649"/>
              <a:gd name="T80" fmla="*/ 407912 w 483"/>
              <a:gd name="T81" fmla="*/ 759835 h 649"/>
              <a:gd name="T82" fmla="*/ 423712 w 483"/>
              <a:gd name="T83" fmla="*/ 772713 h 649"/>
              <a:gd name="T84" fmla="*/ 455310 w 483"/>
              <a:gd name="T85" fmla="*/ 802763 h 649"/>
              <a:gd name="T86" fmla="*/ 491218 w 483"/>
              <a:gd name="T87" fmla="*/ 831382 h 649"/>
              <a:gd name="T88" fmla="*/ 528562 w 483"/>
              <a:gd name="T89" fmla="*/ 854278 h 649"/>
              <a:gd name="T90" fmla="*/ 565906 w 483"/>
              <a:gd name="T91" fmla="*/ 892913 h 649"/>
              <a:gd name="T92" fmla="*/ 597505 w 483"/>
              <a:gd name="T93" fmla="*/ 924394 h 649"/>
              <a:gd name="T94" fmla="*/ 629104 w 483"/>
              <a:gd name="T95" fmla="*/ 908654 h 649"/>
              <a:gd name="T96" fmla="*/ 656394 w 483"/>
              <a:gd name="T97" fmla="*/ 888620 h 649"/>
              <a:gd name="T98" fmla="*/ 676502 w 483"/>
              <a:gd name="T99" fmla="*/ 854278 h 649"/>
              <a:gd name="T100" fmla="*/ 680811 w 483"/>
              <a:gd name="T101" fmla="*/ 732647 h 649"/>
              <a:gd name="T102" fmla="*/ 590324 w 483"/>
              <a:gd name="T103" fmla="*/ 570949 h 649"/>
              <a:gd name="T104" fmla="*/ 448129 w 483"/>
              <a:gd name="T105" fmla="*/ 437871 h 64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3" h="649">
                <a:moveTo>
                  <a:pt x="344" y="277"/>
                </a:moveTo>
                <a:cubicBezTo>
                  <a:pt x="363" y="256"/>
                  <a:pt x="405" y="261"/>
                  <a:pt x="405" y="261"/>
                </a:cubicBezTo>
                <a:cubicBezTo>
                  <a:pt x="405" y="261"/>
                  <a:pt x="397" y="254"/>
                  <a:pt x="382" y="250"/>
                </a:cubicBezTo>
                <a:cubicBezTo>
                  <a:pt x="367" y="246"/>
                  <a:pt x="356" y="243"/>
                  <a:pt x="356" y="243"/>
                </a:cubicBezTo>
                <a:cubicBezTo>
                  <a:pt x="356" y="243"/>
                  <a:pt x="355" y="236"/>
                  <a:pt x="342" y="231"/>
                </a:cubicBezTo>
                <a:cubicBezTo>
                  <a:pt x="334" y="228"/>
                  <a:pt x="312" y="234"/>
                  <a:pt x="293" y="237"/>
                </a:cubicBezTo>
                <a:cubicBezTo>
                  <a:pt x="280" y="239"/>
                  <a:pt x="267" y="238"/>
                  <a:pt x="263" y="235"/>
                </a:cubicBezTo>
                <a:cubicBezTo>
                  <a:pt x="258" y="232"/>
                  <a:pt x="249" y="217"/>
                  <a:pt x="245" y="197"/>
                </a:cubicBezTo>
                <a:cubicBezTo>
                  <a:pt x="240" y="174"/>
                  <a:pt x="240" y="146"/>
                  <a:pt x="236" y="136"/>
                </a:cubicBezTo>
                <a:cubicBezTo>
                  <a:pt x="227" y="118"/>
                  <a:pt x="209" y="101"/>
                  <a:pt x="209" y="101"/>
                </a:cubicBezTo>
                <a:cubicBezTo>
                  <a:pt x="209" y="101"/>
                  <a:pt x="184" y="60"/>
                  <a:pt x="167" y="43"/>
                </a:cubicBezTo>
                <a:cubicBezTo>
                  <a:pt x="151" y="27"/>
                  <a:pt x="133" y="22"/>
                  <a:pt x="133" y="22"/>
                </a:cubicBezTo>
                <a:cubicBezTo>
                  <a:pt x="133" y="22"/>
                  <a:pt x="134" y="27"/>
                  <a:pt x="139" y="34"/>
                </a:cubicBezTo>
                <a:cubicBezTo>
                  <a:pt x="144" y="42"/>
                  <a:pt x="148" y="48"/>
                  <a:pt x="148" y="48"/>
                </a:cubicBezTo>
                <a:cubicBezTo>
                  <a:pt x="148" y="48"/>
                  <a:pt x="133" y="33"/>
                  <a:pt x="108" y="19"/>
                </a:cubicBezTo>
                <a:cubicBezTo>
                  <a:pt x="82" y="5"/>
                  <a:pt x="68" y="0"/>
                  <a:pt x="68" y="0"/>
                </a:cubicBezTo>
                <a:cubicBezTo>
                  <a:pt x="68" y="0"/>
                  <a:pt x="63" y="9"/>
                  <a:pt x="77" y="22"/>
                </a:cubicBezTo>
                <a:cubicBezTo>
                  <a:pt x="91" y="36"/>
                  <a:pt x="133" y="60"/>
                  <a:pt x="133" y="60"/>
                </a:cubicBezTo>
                <a:cubicBezTo>
                  <a:pt x="133" y="60"/>
                  <a:pt x="48" y="19"/>
                  <a:pt x="42" y="21"/>
                </a:cubicBezTo>
                <a:cubicBezTo>
                  <a:pt x="35" y="24"/>
                  <a:pt x="38" y="34"/>
                  <a:pt x="49" y="43"/>
                </a:cubicBezTo>
                <a:cubicBezTo>
                  <a:pt x="67" y="57"/>
                  <a:pt x="102" y="70"/>
                  <a:pt x="102" y="70"/>
                </a:cubicBezTo>
                <a:cubicBezTo>
                  <a:pt x="102" y="70"/>
                  <a:pt x="27" y="49"/>
                  <a:pt x="22" y="54"/>
                </a:cubicBezTo>
                <a:cubicBezTo>
                  <a:pt x="19" y="56"/>
                  <a:pt x="24" y="67"/>
                  <a:pt x="35" y="74"/>
                </a:cubicBezTo>
                <a:cubicBezTo>
                  <a:pt x="50" y="82"/>
                  <a:pt x="73" y="86"/>
                  <a:pt x="73" y="86"/>
                </a:cubicBezTo>
                <a:cubicBezTo>
                  <a:pt x="73" y="86"/>
                  <a:pt x="16" y="85"/>
                  <a:pt x="15" y="92"/>
                </a:cubicBezTo>
                <a:cubicBezTo>
                  <a:pt x="15" y="99"/>
                  <a:pt x="40" y="106"/>
                  <a:pt x="40" y="106"/>
                </a:cubicBezTo>
                <a:cubicBezTo>
                  <a:pt x="40" y="106"/>
                  <a:pt x="25" y="110"/>
                  <a:pt x="25" y="114"/>
                </a:cubicBezTo>
                <a:cubicBezTo>
                  <a:pt x="25" y="119"/>
                  <a:pt x="43" y="128"/>
                  <a:pt x="43" y="128"/>
                </a:cubicBezTo>
                <a:cubicBezTo>
                  <a:pt x="43" y="128"/>
                  <a:pt x="36" y="131"/>
                  <a:pt x="34" y="138"/>
                </a:cubicBezTo>
                <a:cubicBezTo>
                  <a:pt x="33" y="145"/>
                  <a:pt x="44" y="150"/>
                  <a:pt x="44" y="150"/>
                </a:cubicBezTo>
                <a:cubicBezTo>
                  <a:pt x="44" y="150"/>
                  <a:pt x="35" y="157"/>
                  <a:pt x="38" y="162"/>
                </a:cubicBezTo>
                <a:cubicBezTo>
                  <a:pt x="41" y="168"/>
                  <a:pt x="47" y="173"/>
                  <a:pt x="47" y="173"/>
                </a:cubicBezTo>
                <a:cubicBezTo>
                  <a:pt x="47" y="173"/>
                  <a:pt x="43" y="181"/>
                  <a:pt x="45" y="186"/>
                </a:cubicBezTo>
                <a:cubicBezTo>
                  <a:pt x="47" y="192"/>
                  <a:pt x="58" y="196"/>
                  <a:pt x="58" y="196"/>
                </a:cubicBezTo>
                <a:cubicBezTo>
                  <a:pt x="58" y="196"/>
                  <a:pt x="53" y="207"/>
                  <a:pt x="56" y="213"/>
                </a:cubicBezTo>
                <a:cubicBezTo>
                  <a:pt x="60" y="218"/>
                  <a:pt x="68" y="218"/>
                  <a:pt x="68" y="218"/>
                </a:cubicBezTo>
                <a:cubicBezTo>
                  <a:pt x="68" y="218"/>
                  <a:pt x="62" y="227"/>
                  <a:pt x="63" y="229"/>
                </a:cubicBezTo>
                <a:cubicBezTo>
                  <a:pt x="65" y="231"/>
                  <a:pt x="67" y="231"/>
                  <a:pt x="67" y="231"/>
                </a:cubicBezTo>
                <a:cubicBezTo>
                  <a:pt x="85" y="215"/>
                  <a:pt x="85" y="215"/>
                  <a:pt x="85" y="215"/>
                </a:cubicBezTo>
                <a:cubicBezTo>
                  <a:pt x="85" y="215"/>
                  <a:pt x="68" y="233"/>
                  <a:pt x="65" y="236"/>
                </a:cubicBezTo>
                <a:cubicBezTo>
                  <a:pt x="61" y="239"/>
                  <a:pt x="67" y="244"/>
                  <a:pt x="67" y="244"/>
                </a:cubicBezTo>
                <a:cubicBezTo>
                  <a:pt x="67" y="244"/>
                  <a:pt x="63" y="247"/>
                  <a:pt x="64" y="251"/>
                </a:cubicBezTo>
                <a:cubicBezTo>
                  <a:pt x="66" y="254"/>
                  <a:pt x="69" y="255"/>
                  <a:pt x="69" y="255"/>
                </a:cubicBezTo>
                <a:cubicBezTo>
                  <a:pt x="69" y="255"/>
                  <a:pt x="64" y="264"/>
                  <a:pt x="66" y="270"/>
                </a:cubicBezTo>
                <a:cubicBezTo>
                  <a:pt x="69" y="276"/>
                  <a:pt x="74" y="278"/>
                  <a:pt x="74" y="278"/>
                </a:cubicBezTo>
                <a:cubicBezTo>
                  <a:pt x="74" y="278"/>
                  <a:pt x="69" y="284"/>
                  <a:pt x="71" y="290"/>
                </a:cubicBezTo>
                <a:cubicBezTo>
                  <a:pt x="74" y="297"/>
                  <a:pt x="78" y="299"/>
                  <a:pt x="78" y="299"/>
                </a:cubicBezTo>
                <a:cubicBezTo>
                  <a:pt x="78" y="299"/>
                  <a:pt x="74" y="307"/>
                  <a:pt x="76" y="311"/>
                </a:cubicBezTo>
                <a:cubicBezTo>
                  <a:pt x="78" y="316"/>
                  <a:pt x="85" y="319"/>
                  <a:pt x="85" y="319"/>
                </a:cubicBezTo>
                <a:cubicBezTo>
                  <a:pt x="85" y="319"/>
                  <a:pt x="82" y="328"/>
                  <a:pt x="86" y="332"/>
                </a:cubicBezTo>
                <a:cubicBezTo>
                  <a:pt x="90" y="337"/>
                  <a:pt x="95" y="339"/>
                  <a:pt x="95" y="339"/>
                </a:cubicBezTo>
                <a:cubicBezTo>
                  <a:pt x="95" y="339"/>
                  <a:pt x="94" y="354"/>
                  <a:pt x="97" y="358"/>
                </a:cubicBezTo>
                <a:cubicBezTo>
                  <a:pt x="100" y="362"/>
                  <a:pt x="109" y="357"/>
                  <a:pt x="109" y="357"/>
                </a:cubicBezTo>
                <a:cubicBezTo>
                  <a:pt x="109" y="357"/>
                  <a:pt x="77" y="387"/>
                  <a:pt x="36" y="402"/>
                </a:cubicBezTo>
                <a:cubicBezTo>
                  <a:pt x="19" y="408"/>
                  <a:pt x="12" y="418"/>
                  <a:pt x="12" y="420"/>
                </a:cubicBezTo>
                <a:cubicBezTo>
                  <a:pt x="10" y="427"/>
                  <a:pt x="14" y="425"/>
                  <a:pt x="14" y="425"/>
                </a:cubicBezTo>
                <a:cubicBezTo>
                  <a:pt x="14" y="425"/>
                  <a:pt x="0" y="437"/>
                  <a:pt x="2" y="442"/>
                </a:cubicBezTo>
                <a:cubicBezTo>
                  <a:pt x="4" y="446"/>
                  <a:pt x="11" y="452"/>
                  <a:pt x="11" y="452"/>
                </a:cubicBezTo>
                <a:cubicBezTo>
                  <a:pt x="11" y="452"/>
                  <a:pt x="3" y="467"/>
                  <a:pt x="6" y="472"/>
                </a:cubicBezTo>
                <a:cubicBezTo>
                  <a:pt x="9" y="476"/>
                  <a:pt x="23" y="480"/>
                  <a:pt x="23" y="480"/>
                </a:cubicBezTo>
                <a:cubicBezTo>
                  <a:pt x="23" y="480"/>
                  <a:pt x="12" y="500"/>
                  <a:pt x="18" y="506"/>
                </a:cubicBezTo>
                <a:cubicBezTo>
                  <a:pt x="23" y="513"/>
                  <a:pt x="38" y="509"/>
                  <a:pt x="38" y="509"/>
                </a:cubicBezTo>
                <a:cubicBezTo>
                  <a:pt x="38" y="509"/>
                  <a:pt x="28" y="534"/>
                  <a:pt x="32" y="537"/>
                </a:cubicBezTo>
                <a:cubicBezTo>
                  <a:pt x="35" y="540"/>
                  <a:pt x="42" y="539"/>
                  <a:pt x="42" y="539"/>
                </a:cubicBezTo>
                <a:cubicBezTo>
                  <a:pt x="42" y="539"/>
                  <a:pt x="39" y="544"/>
                  <a:pt x="47" y="548"/>
                </a:cubicBezTo>
                <a:cubicBezTo>
                  <a:pt x="55" y="551"/>
                  <a:pt x="73" y="541"/>
                  <a:pt x="73" y="541"/>
                </a:cubicBezTo>
                <a:cubicBezTo>
                  <a:pt x="73" y="541"/>
                  <a:pt x="66" y="560"/>
                  <a:pt x="83" y="569"/>
                </a:cubicBezTo>
                <a:cubicBezTo>
                  <a:pt x="100" y="578"/>
                  <a:pt x="135" y="565"/>
                  <a:pt x="135" y="565"/>
                </a:cubicBezTo>
                <a:cubicBezTo>
                  <a:pt x="135" y="565"/>
                  <a:pt x="147" y="580"/>
                  <a:pt x="165" y="555"/>
                </a:cubicBezTo>
                <a:cubicBezTo>
                  <a:pt x="183" y="530"/>
                  <a:pt x="193" y="478"/>
                  <a:pt x="196" y="475"/>
                </a:cubicBezTo>
                <a:cubicBezTo>
                  <a:pt x="198" y="471"/>
                  <a:pt x="201" y="473"/>
                  <a:pt x="201" y="473"/>
                </a:cubicBezTo>
                <a:cubicBezTo>
                  <a:pt x="201" y="473"/>
                  <a:pt x="204" y="483"/>
                  <a:pt x="207" y="486"/>
                </a:cubicBezTo>
                <a:cubicBezTo>
                  <a:pt x="210" y="488"/>
                  <a:pt x="218" y="485"/>
                  <a:pt x="218" y="485"/>
                </a:cubicBezTo>
                <a:cubicBezTo>
                  <a:pt x="218" y="485"/>
                  <a:pt x="219" y="494"/>
                  <a:pt x="225" y="497"/>
                </a:cubicBezTo>
                <a:cubicBezTo>
                  <a:pt x="230" y="499"/>
                  <a:pt x="237" y="498"/>
                  <a:pt x="237" y="498"/>
                </a:cubicBezTo>
                <a:cubicBezTo>
                  <a:pt x="237" y="498"/>
                  <a:pt x="237" y="504"/>
                  <a:pt x="242" y="508"/>
                </a:cubicBezTo>
                <a:cubicBezTo>
                  <a:pt x="246" y="513"/>
                  <a:pt x="255" y="511"/>
                  <a:pt x="255" y="511"/>
                </a:cubicBezTo>
                <a:cubicBezTo>
                  <a:pt x="255" y="511"/>
                  <a:pt x="258" y="519"/>
                  <a:pt x="261" y="520"/>
                </a:cubicBezTo>
                <a:cubicBezTo>
                  <a:pt x="263" y="520"/>
                  <a:pt x="269" y="518"/>
                  <a:pt x="269" y="518"/>
                </a:cubicBezTo>
                <a:cubicBezTo>
                  <a:pt x="269" y="518"/>
                  <a:pt x="268" y="523"/>
                  <a:pt x="271" y="525"/>
                </a:cubicBezTo>
                <a:cubicBezTo>
                  <a:pt x="274" y="526"/>
                  <a:pt x="279" y="524"/>
                  <a:pt x="279" y="524"/>
                </a:cubicBezTo>
                <a:cubicBezTo>
                  <a:pt x="279" y="524"/>
                  <a:pt x="281" y="529"/>
                  <a:pt x="284" y="531"/>
                </a:cubicBezTo>
                <a:cubicBezTo>
                  <a:pt x="286" y="533"/>
                  <a:pt x="291" y="526"/>
                  <a:pt x="291" y="526"/>
                </a:cubicBezTo>
                <a:cubicBezTo>
                  <a:pt x="291" y="526"/>
                  <a:pt x="291" y="538"/>
                  <a:pt x="295" y="540"/>
                </a:cubicBezTo>
                <a:cubicBezTo>
                  <a:pt x="300" y="542"/>
                  <a:pt x="308" y="541"/>
                  <a:pt x="308" y="541"/>
                </a:cubicBezTo>
                <a:cubicBezTo>
                  <a:pt x="308" y="541"/>
                  <a:pt x="311" y="560"/>
                  <a:pt x="317" y="561"/>
                </a:cubicBezTo>
                <a:cubicBezTo>
                  <a:pt x="322" y="563"/>
                  <a:pt x="328" y="560"/>
                  <a:pt x="328" y="560"/>
                </a:cubicBezTo>
                <a:cubicBezTo>
                  <a:pt x="328" y="560"/>
                  <a:pt x="337" y="581"/>
                  <a:pt x="342" y="581"/>
                </a:cubicBezTo>
                <a:cubicBezTo>
                  <a:pt x="347" y="580"/>
                  <a:pt x="352" y="574"/>
                  <a:pt x="352" y="574"/>
                </a:cubicBezTo>
                <a:cubicBezTo>
                  <a:pt x="352" y="574"/>
                  <a:pt x="364" y="598"/>
                  <a:pt x="368" y="597"/>
                </a:cubicBezTo>
                <a:cubicBezTo>
                  <a:pt x="372" y="596"/>
                  <a:pt x="375" y="592"/>
                  <a:pt x="375" y="592"/>
                </a:cubicBezTo>
                <a:cubicBezTo>
                  <a:pt x="375" y="592"/>
                  <a:pt x="389" y="625"/>
                  <a:pt x="394" y="624"/>
                </a:cubicBezTo>
                <a:cubicBezTo>
                  <a:pt x="399" y="622"/>
                  <a:pt x="400" y="613"/>
                  <a:pt x="400" y="613"/>
                </a:cubicBezTo>
                <a:cubicBezTo>
                  <a:pt x="400" y="613"/>
                  <a:pt x="406" y="649"/>
                  <a:pt x="416" y="646"/>
                </a:cubicBezTo>
                <a:cubicBezTo>
                  <a:pt x="425" y="644"/>
                  <a:pt x="417" y="579"/>
                  <a:pt x="417" y="579"/>
                </a:cubicBezTo>
                <a:cubicBezTo>
                  <a:pt x="417" y="579"/>
                  <a:pt x="429" y="638"/>
                  <a:pt x="438" y="635"/>
                </a:cubicBezTo>
                <a:cubicBezTo>
                  <a:pt x="447" y="632"/>
                  <a:pt x="440" y="594"/>
                  <a:pt x="440" y="594"/>
                </a:cubicBezTo>
                <a:cubicBezTo>
                  <a:pt x="440" y="594"/>
                  <a:pt x="448" y="628"/>
                  <a:pt x="457" y="621"/>
                </a:cubicBezTo>
                <a:cubicBezTo>
                  <a:pt x="467" y="613"/>
                  <a:pt x="444" y="518"/>
                  <a:pt x="444" y="518"/>
                </a:cubicBezTo>
                <a:cubicBezTo>
                  <a:pt x="444" y="518"/>
                  <a:pt x="460" y="600"/>
                  <a:pt x="471" y="597"/>
                </a:cubicBezTo>
                <a:cubicBezTo>
                  <a:pt x="483" y="595"/>
                  <a:pt x="466" y="525"/>
                  <a:pt x="466" y="525"/>
                </a:cubicBezTo>
                <a:cubicBezTo>
                  <a:pt x="466" y="525"/>
                  <a:pt x="475" y="534"/>
                  <a:pt x="474" y="512"/>
                </a:cubicBezTo>
                <a:cubicBezTo>
                  <a:pt x="474" y="504"/>
                  <a:pt x="468" y="484"/>
                  <a:pt x="456" y="464"/>
                </a:cubicBezTo>
                <a:cubicBezTo>
                  <a:pt x="438" y="432"/>
                  <a:pt x="411" y="399"/>
                  <a:pt x="411" y="399"/>
                </a:cubicBezTo>
                <a:cubicBezTo>
                  <a:pt x="411" y="399"/>
                  <a:pt x="400" y="348"/>
                  <a:pt x="360" y="331"/>
                </a:cubicBezTo>
                <a:cubicBezTo>
                  <a:pt x="319" y="314"/>
                  <a:pt x="312" y="306"/>
                  <a:pt x="312" y="306"/>
                </a:cubicBezTo>
                <a:cubicBezTo>
                  <a:pt x="312" y="306"/>
                  <a:pt x="326" y="299"/>
                  <a:pt x="344" y="2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121914" tIns="60957" rIns="121914" bIns="60957"/>
          <a:lstStyle/>
          <a:p>
            <a:pPr fontAlgn="base">
              <a:spcBef>
                <a:spcPct val="0"/>
              </a:spcBef>
              <a:spcAft>
                <a:spcPct val="0"/>
              </a:spcAft>
            </a:pPr>
            <a:endParaRPr lang="zh-CN" altLang="en-US">
              <a:solidFill>
                <a:srgbClr val="000000"/>
              </a:solidFill>
            </a:endParaRPr>
          </a:p>
        </p:txBody>
      </p:sp>
      <p:grpSp>
        <p:nvGrpSpPr>
          <p:cNvPr id="17665" name="Group 1281"/>
          <p:cNvGrpSpPr>
            <a:grpSpLocks noChangeAspect="1"/>
          </p:cNvGrpSpPr>
          <p:nvPr/>
        </p:nvGrpSpPr>
        <p:grpSpPr bwMode="auto">
          <a:xfrm>
            <a:off x="3215221" y="6189137"/>
            <a:ext cx="1085849" cy="463551"/>
            <a:chOff x="1554" y="729"/>
            <a:chExt cx="684" cy="291"/>
          </a:xfrm>
        </p:grpSpPr>
        <p:grpSp>
          <p:nvGrpSpPr>
            <p:cNvPr id="14552" name="Group 1282"/>
            <p:cNvGrpSpPr>
              <a:grpSpLocks noChangeAspect="1"/>
            </p:cNvGrpSpPr>
            <p:nvPr/>
          </p:nvGrpSpPr>
          <p:grpSpPr bwMode="auto">
            <a:xfrm>
              <a:off x="1554" y="729"/>
              <a:ext cx="684" cy="291"/>
              <a:chOff x="577" y="2026"/>
              <a:chExt cx="1267" cy="538"/>
            </a:xfrm>
          </p:grpSpPr>
          <p:sp>
            <p:nvSpPr>
              <p:cNvPr id="14751" name="Freeform 1283"/>
              <p:cNvSpPr>
                <a:spLocks noChangeAspect="1"/>
              </p:cNvSpPr>
              <p:nvPr/>
            </p:nvSpPr>
            <p:spPr bwMode="auto">
              <a:xfrm rot="-399834">
                <a:off x="1025" y="2359"/>
                <a:ext cx="274" cy="205"/>
              </a:xfrm>
              <a:custGeom>
                <a:avLst/>
                <a:gdLst>
                  <a:gd name="T0" fmla="*/ 274 w 274"/>
                  <a:gd name="T1" fmla="*/ 33 h 205"/>
                  <a:gd name="T2" fmla="*/ 258 w 274"/>
                  <a:gd name="T3" fmla="*/ 71 h 205"/>
                  <a:gd name="T4" fmla="*/ 230 w 274"/>
                  <a:gd name="T5" fmla="*/ 95 h 205"/>
                  <a:gd name="T6" fmla="*/ 164 w 274"/>
                  <a:gd name="T7" fmla="*/ 171 h 205"/>
                  <a:gd name="T8" fmla="*/ 220 w 274"/>
                  <a:gd name="T9" fmla="*/ 179 h 205"/>
                  <a:gd name="T10" fmla="*/ 222 w 274"/>
                  <a:gd name="T11" fmla="*/ 185 h 205"/>
                  <a:gd name="T12" fmla="*/ 164 w 274"/>
                  <a:gd name="T13" fmla="*/ 179 h 205"/>
                  <a:gd name="T14" fmla="*/ 148 w 274"/>
                  <a:gd name="T15" fmla="*/ 189 h 205"/>
                  <a:gd name="T16" fmla="*/ 148 w 274"/>
                  <a:gd name="T17" fmla="*/ 179 h 205"/>
                  <a:gd name="T18" fmla="*/ 134 w 274"/>
                  <a:gd name="T19" fmla="*/ 173 h 205"/>
                  <a:gd name="T20" fmla="*/ 206 w 274"/>
                  <a:gd name="T21" fmla="*/ 89 h 205"/>
                  <a:gd name="T22" fmla="*/ 206 w 274"/>
                  <a:gd name="T23" fmla="*/ 41 h 205"/>
                  <a:gd name="T24" fmla="*/ 174 w 274"/>
                  <a:gd name="T25" fmla="*/ 93 h 205"/>
                  <a:gd name="T26" fmla="*/ 132 w 274"/>
                  <a:gd name="T27" fmla="*/ 163 h 205"/>
                  <a:gd name="T28" fmla="*/ 134 w 274"/>
                  <a:gd name="T29" fmla="*/ 187 h 205"/>
                  <a:gd name="T30" fmla="*/ 124 w 274"/>
                  <a:gd name="T31" fmla="*/ 179 h 205"/>
                  <a:gd name="T32" fmla="*/ 86 w 274"/>
                  <a:gd name="T33" fmla="*/ 187 h 205"/>
                  <a:gd name="T34" fmla="*/ 84 w 274"/>
                  <a:gd name="T35" fmla="*/ 199 h 205"/>
                  <a:gd name="T36" fmla="*/ 78 w 274"/>
                  <a:gd name="T37" fmla="*/ 187 h 205"/>
                  <a:gd name="T38" fmla="*/ 0 w 274"/>
                  <a:gd name="T39" fmla="*/ 205 h 205"/>
                  <a:gd name="T40" fmla="*/ 38 w 274"/>
                  <a:gd name="T41" fmla="*/ 183 h 205"/>
                  <a:gd name="T42" fmla="*/ 76 w 274"/>
                  <a:gd name="T43" fmla="*/ 175 h 205"/>
                  <a:gd name="T44" fmla="*/ 104 w 274"/>
                  <a:gd name="T45" fmla="*/ 165 h 205"/>
                  <a:gd name="T46" fmla="*/ 148 w 274"/>
                  <a:gd name="T47" fmla="*/ 89 h 205"/>
                  <a:gd name="T48" fmla="*/ 130 w 274"/>
                  <a:gd name="T49" fmla="*/ 9 h 205"/>
                  <a:gd name="T50" fmla="*/ 274 w 274"/>
                  <a:gd name="T51" fmla="*/ 33 h 2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4" h="205">
                    <a:moveTo>
                      <a:pt x="274" y="33"/>
                    </a:moveTo>
                    <a:cubicBezTo>
                      <a:pt x="274" y="33"/>
                      <a:pt x="266" y="55"/>
                      <a:pt x="258" y="71"/>
                    </a:cubicBezTo>
                    <a:cubicBezTo>
                      <a:pt x="248" y="87"/>
                      <a:pt x="230" y="95"/>
                      <a:pt x="230" y="95"/>
                    </a:cubicBezTo>
                    <a:cubicBezTo>
                      <a:pt x="164" y="171"/>
                      <a:pt x="164" y="171"/>
                      <a:pt x="164" y="171"/>
                    </a:cubicBezTo>
                    <a:cubicBezTo>
                      <a:pt x="220" y="179"/>
                      <a:pt x="220" y="179"/>
                      <a:pt x="220" y="179"/>
                    </a:cubicBezTo>
                    <a:cubicBezTo>
                      <a:pt x="222" y="185"/>
                      <a:pt x="222" y="185"/>
                      <a:pt x="222" y="185"/>
                    </a:cubicBezTo>
                    <a:cubicBezTo>
                      <a:pt x="164" y="179"/>
                      <a:pt x="164" y="179"/>
                      <a:pt x="164" y="179"/>
                    </a:cubicBezTo>
                    <a:cubicBezTo>
                      <a:pt x="148" y="189"/>
                      <a:pt x="148" y="189"/>
                      <a:pt x="148" y="189"/>
                    </a:cubicBezTo>
                    <a:cubicBezTo>
                      <a:pt x="148" y="179"/>
                      <a:pt x="148" y="179"/>
                      <a:pt x="148" y="179"/>
                    </a:cubicBezTo>
                    <a:cubicBezTo>
                      <a:pt x="134" y="173"/>
                      <a:pt x="134" y="173"/>
                      <a:pt x="134" y="173"/>
                    </a:cubicBezTo>
                    <a:cubicBezTo>
                      <a:pt x="134" y="173"/>
                      <a:pt x="200" y="107"/>
                      <a:pt x="206" y="89"/>
                    </a:cubicBezTo>
                    <a:cubicBezTo>
                      <a:pt x="210" y="71"/>
                      <a:pt x="206" y="41"/>
                      <a:pt x="206" y="41"/>
                    </a:cubicBezTo>
                    <a:cubicBezTo>
                      <a:pt x="206" y="41"/>
                      <a:pt x="200" y="57"/>
                      <a:pt x="174" y="93"/>
                    </a:cubicBezTo>
                    <a:cubicBezTo>
                      <a:pt x="148" y="129"/>
                      <a:pt x="132" y="163"/>
                      <a:pt x="132" y="163"/>
                    </a:cubicBezTo>
                    <a:cubicBezTo>
                      <a:pt x="134" y="187"/>
                      <a:pt x="134" y="187"/>
                      <a:pt x="134" y="187"/>
                    </a:cubicBezTo>
                    <a:cubicBezTo>
                      <a:pt x="124" y="179"/>
                      <a:pt x="124" y="179"/>
                      <a:pt x="124" y="179"/>
                    </a:cubicBezTo>
                    <a:cubicBezTo>
                      <a:pt x="86" y="187"/>
                      <a:pt x="86" y="187"/>
                      <a:pt x="86" y="187"/>
                    </a:cubicBezTo>
                    <a:cubicBezTo>
                      <a:pt x="84" y="199"/>
                      <a:pt x="84" y="199"/>
                      <a:pt x="84" y="199"/>
                    </a:cubicBezTo>
                    <a:cubicBezTo>
                      <a:pt x="78" y="187"/>
                      <a:pt x="78" y="187"/>
                      <a:pt x="78" y="187"/>
                    </a:cubicBezTo>
                    <a:cubicBezTo>
                      <a:pt x="0" y="205"/>
                      <a:pt x="0" y="205"/>
                      <a:pt x="0" y="205"/>
                    </a:cubicBezTo>
                    <a:cubicBezTo>
                      <a:pt x="0" y="205"/>
                      <a:pt x="6" y="191"/>
                      <a:pt x="38" y="183"/>
                    </a:cubicBezTo>
                    <a:cubicBezTo>
                      <a:pt x="54" y="179"/>
                      <a:pt x="62" y="177"/>
                      <a:pt x="76" y="175"/>
                    </a:cubicBezTo>
                    <a:cubicBezTo>
                      <a:pt x="92" y="171"/>
                      <a:pt x="104" y="165"/>
                      <a:pt x="104" y="165"/>
                    </a:cubicBezTo>
                    <a:cubicBezTo>
                      <a:pt x="104" y="165"/>
                      <a:pt x="140" y="123"/>
                      <a:pt x="148" y="89"/>
                    </a:cubicBezTo>
                    <a:cubicBezTo>
                      <a:pt x="154" y="55"/>
                      <a:pt x="130" y="9"/>
                      <a:pt x="130" y="9"/>
                    </a:cubicBezTo>
                    <a:cubicBezTo>
                      <a:pt x="151" y="0"/>
                      <a:pt x="253" y="23"/>
                      <a:pt x="274"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52" name="Freeform 1284"/>
              <p:cNvSpPr>
                <a:spLocks noChangeAspect="1"/>
              </p:cNvSpPr>
              <p:nvPr/>
            </p:nvSpPr>
            <p:spPr bwMode="auto">
              <a:xfrm rot="-331571">
                <a:off x="577" y="2026"/>
                <a:ext cx="1267" cy="436"/>
              </a:xfrm>
              <a:custGeom>
                <a:avLst/>
                <a:gdLst>
                  <a:gd name="T0" fmla="*/ 229 w 1267"/>
                  <a:gd name="T1" fmla="*/ 340 h 436"/>
                  <a:gd name="T2" fmla="*/ 105 w 1267"/>
                  <a:gd name="T3" fmla="*/ 361 h 436"/>
                  <a:gd name="T4" fmla="*/ 72 w 1267"/>
                  <a:gd name="T5" fmla="*/ 385 h 436"/>
                  <a:gd name="T6" fmla="*/ 31 w 1267"/>
                  <a:gd name="T7" fmla="*/ 436 h 436"/>
                  <a:gd name="T8" fmla="*/ 24 w 1267"/>
                  <a:gd name="T9" fmla="*/ 373 h 436"/>
                  <a:gd name="T10" fmla="*/ 54 w 1267"/>
                  <a:gd name="T11" fmla="*/ 291 h 436"/>
                  <a:gd name="T12" fmla="*/ 135 w 1267"/>
                  <a:gd name="T13" fmla="*/ 165 h 436"/>
                  <a:gd name="T14" fmla="*/ 347 w 1267"/>
                  <a:gd name="T15" fmla="*/ 105 h 436"/>
                  <a:gd name="T16" fmla="*/ 731 w 1267"/>
                  <a:gd name="T17" fmla="*/ 13 h 436"/>
                  <a:gd name="T18" fmla="*/ 917 w 1267"/>
                  <a:gd name="T19" fmla="*/ 15 h 436"/>
                  <a:gd name="T20" fmla="*/ 880 w 1267"/>
                  <a:gd name="T21" fmla="*/ 43 h 436"/>
                  <a:gd name="T22" fmla="*/ 1125 w 1267"/>
                  <a:gd name="T23" fmla="*/ 14 h 436"/>
                  <a:gd name="T24" fmla="*/ 1263 w 1267"/>
                  <a:gd name="T25" fmla="*/ 32 h 436"/>
                  <a:gd name="T26" fmla="*/ 1167 w 1267"/>
                  <a:gd name="T27" fmla="*/ 90 h 436"/>
                  <a:gd name="T28" fmla="*/ 1241 w 1267"/>
                  <a:gd name="T29" fmla="*/ 92 h 436"/>
                  <a:gd name="T30" fmla="*/ 1148 w 1267"/>
                  <a:gd name="T31" fmla="*/ 122 h 436"/>
                  <a:gd name="T32" fmla="*/ 1008 w 1267"/>
                  <a:gd name="T33" fmla="*/ 159 h 436"/>
                  <a:gd name="T34" fmla="*/ 871 w 1267"/>
                  <a:gd name="T35" fmla="*/ 233 h 436"/>
                  <a:gd name="T36" fmla="*/ 812 w 1267"/>
                  <a:gd name="T37" fmla="*/ 289 h 436"/>
                  <a:gd name="T38" fmla="*/ 768 w 1267"/>
                  <a:gd name="T39" fmla="*/ 323 h 436"/>
                  <a:gd name="T40" fmla="*/ 688 w 1267"/>
                  <a:gd name="T41" fmla="*/ 366 h 436"/>
                  <a:gd name="T42" fmla="*/ 552 w 1267"/>
                  <a:gd name="T43" fmla="*/ 393 h 436"/>
                  <a:gd name="T44" fmla="*/ 363 w 1267"/>
                  <a:gd name="T45" fmla="*/ 364 h 436"/>
                  <a:gd name="T46" fmla="*/ 229 w 1267"/>
                  <a:gd name="T47" fmla="*/ 340 h 4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67" h="436">
                    <a:moveTo>
                      <a:pt x="229" y="340"/>
                    </a:moveTo>
                    <a:cubicBezTo>
                      <a:pt x="146" y="330"/>
                      <a:pt x="105" y="361"/>
                      <a:pt x="105" y="361"/>
                    </a:cubicBezTo>
                    <a:cubicBezTo>
                      <a:pt x="105" y="361"/>
                      <a:pt x="99" y="361"/>
                      <a:pt x="72" y="385"/>
                    </a:cubicBezTo>
                    <a:cubicBezTo>
                      <a:pt x="46" y="410"/>
                      <a:pt x="31" y="436"/>
                      <a:pt x="31" y="436"/>
                    </a:cubicBezTo>
                    <a:cubicBezTo>
                      <a:pt x="31" y="436"/>
                      <a:pt x="0" y="418"/>
                      <a:pt x="24" y="373"/>
                    </a:cubicBezTo>
                    <a:cubicBezTo>
                      <a:pt x="47" y="329"/>
                      <a:pt x="54" y="291"/>
                      <a:pt x="54" y="291"/>
                    </a:cubicBezTo>
                    <a:cubicBezTo>
                      <a:pt x="54" y="291"/>
                      <a:pt x="63" y="201"/>
                      <a:pt x="135" y="165"/>
                    </a:cubicBezTo>
                    <a:cubicBezTo>
                      <a:pt x="208" y="128"/>
                      <a:pt x="270" y="120"/>
                      <a:pt x="347" y="105"/>
                    </a:cubicBezTo>
                    <a:cubicBezTo>
                      <a:pt x="396" y="97"/>
                      <a:pt x="582" y="37"/>
                      <a:pt x="731" y="13"/>
                    </a:cubicBezTo>
                    <a:cubicBezTo>
                      <a:pt x="828" y="0"/>
                      <a:pt x="917" y="15"/>
                      <a:pt x="917" y="15"/>
                    </a:cubicBezTo>
                    <a:cubicBezTo>
                      <a:pt x="880" y="43"/>
                      <a:pt x="880" y="43"/>
                      <a:pt x="880" y="43"/>
                    </a:cubicBezTo>
                    <a:cubicBezTo>
                      <a:pt x="880" y="43"/>
                      <a:pt x="1043" y="23"/>
                      <a:pt x="1125" y="14"/>
                    </a:cubicBezTo>
                    <a:cubicBezTo>
                      <a:pt x="1208" y="9"/>
                      <a:pt x="1258" y="26"/>
                      <a:pt x="1263" y="32"/>
                    </a:cubicBezTo>
                    <a:cubicBezTo>
                      <a:pt x="1267" y="37"/>
                      <a:pt x="1167" y="90"/>
                      <a:pt x="1167" y="90"/>
                    </a:cubicBezTo>
                    <a:cubicBezTo>
                      <a:pt x="1241" y="92"/>
                      <a:pt x="1241" y="92"/>
                      <a:pt x="1241" y="92"/>
                    </a:cubicBezTo>
                    <a:cubicBezTo>
                      <a:pt x="1241" y="92"/>
                      <a:pt x="1217" y="107"/>
                      <a:pt x="1148" y="122"/>
                    </a:cubicBezTo>
                    <a:cubicBezTo>
                      <a:pt x="1120" y="127"/>
                      <a:pt x="1060" y="140"/>
                      <a:pt x="1008" y="159"/>
                    </a:cubicBezTo>
                    <a:cubicBezTo>
                      <a:pt x="966" y="174"/>
                      <a:pt x="910" y="201"/>
                      <a:pt x="871" y="233"/>
                    </a:cubicBezTo>
                    <a:cubicBezTo>
                      <a:pt x="834" y="260"/>
                      <a:pt x="812" y="289"/>
                      <a:pt x="812" y="289"/>
                    </a:cubicBezTo>
                    <a:cubicBezTo>
                      <a:pt x="795" y="307"/>
                      <a:pt x="789" y="310"/>
                      <a:pt x="768" y="323"/>
                    </a:cubicBezTo>
                    <a:cubicBezTo>
                      <a:pt x="750" y="321"/>
                      <a:pt x="724" y="357"/>
                      <a:pt x="688" y="366"/>
                    </a:cubicBezTo>
                    <a:cubicBezTo>
                      <a:pt x="688" y="366"/>
                      <a:pt x="631" y="380"/>
                      <a:pt x="552" y="393"/>
                    </a:cubicBezTo>
                    <a:cubicBezTo>
                      <a:pt x="472" y="408"/>
                      <a:pt x="363" y="364"/>
                      <a:pt x="363" y="364"/>
                    </a:cubicBezTo>
                    <a:cubicBezTo>
                      <a:pt x="363" y="364"/>
                      <a:pt x="312" y="350"/>
                      <a:pt x="229" y="34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grpSp>
        <p:grpSp>
          <p:nvGrpSpPr>
            <p:cNvPr id="14553" name="Group 1285"/>
            <p:cNvGrpSpPr>
              <a:grpSpLocks noChangeAspect="1"/>
            </p:cNvGrpSpPr>
            <p:nvPr/>
          </p:nvGrpSpPr>
          <p:grpSpPr bwMode="auto">
            <a:xfrm rot="-2400000">
              <a:off x="1621" y="887"/>
              <a:ext cx="32" cy="24"/>
              <a:chOff x="4384" y="-967"/>
              <a:chExt cx="399" cy="250"/>
            </a:xfrm>
          </p:grpSpPr>
          <p:sp>
            <p:nvSpPr>
              <p:cNvPr id="14554" name="Freeform 1286"/>
              <p:cNvSpPr>
                <a:spLocks noChangeAspect="1"/>
              </p:cNvSpPr>
              <p:nvPr/>
            </p:nvSpPr>
            <p:spPr bwMode="auto">
              <a:xfrm>
                <a:off x="4384" y="-967"/>
                <a:ext cx="399" cy="250"/>
              </a:xfrm>
              <a:custGeom>
                <a:avLst/>
                <a:gdLst>
                  <a:gd name="T0" fmla="*/ 123 w 169"/>
                  <a:gd name="T1" fmla="*/ 165 h 106"/>
                  <a:gd name="T2" fmla="*/ 227 w 169"/>
                  <a:gd name="T3" fmla="*/ 250 h 106"/>
                  <a:gd name="T4" fmla="*/ 175 w 169"/>
                  <a:gd name="T5" fmla="*/ 215 h 106"/>
                  <a:gd name="T6" fmla="*/ 156 w 169"/>
                  <a:gd name="T7" fmla="*/ 189 h 106"/>
                  <a:gd name="T8" fmla="*/ 139 w 169"/>
                  <a:gd name="T9" fmla="*/ 167 h 106"/>
                  <a:gd name="T10" fmla="*/ 182 w 169"/>
                  <a:gd name="T11" fmla="*/ 182 h 106"/>
                  <a:gd name="T12" fmla="*/ 222 w 169"/>
                  <a:gd name="T13" fmla="*/ 193 h 106"/>
                  <a:gd name="T14" fmla="*/ 267 w 169"/>
                  <a:gd name="T15" fmla="*/ 198 h 106"/>
                  <a:gd name="T16" fmla="*/ 288 w 169"/>
                  <a:gd name="T17" fmla="*/ 203 h 106"/>
                  <a:gd name="T18" fmla="*/ 307 w 169"/>
                  <a:gd name="T19" fmla="*/ 210 h 106"/>
                  <a:gd name="T20" fmla="*/ 238 w 169"/>
                  <a:gd name="T21" fmla="*/ 179 h 106"/>
                  <a:gd name="T22" fmla="*/ 182 w 169"/>
                  <a:gd name="T23" fmla="*/ 160 h 106"/>
                  <a:gd name="T24" fmla="*/ 231 w 169"/>
                  <a:gd name="T25" fmla="*/ 146 h 106"/>
                  <a:gd name="T26" fmla="*/ 257 w 169"/>
                  <a:gd name="T27" fmla="*/ 137 h 106"/>
                  <a:gd name="T28" fmla="*/ 286 w 169"/>
                  <a:gd name="T29" fmla="*/ 137 h 106"/>
                  <a:gd name="T30" fmla="*/ 342 w 169"/>
                  <a:gd name="T31" fmla="*/ 142 h 106"/>
                  <a:gd name="T32" fmla="*/ 361 w 169"/>
                  <a:gd name="T33" fmla="*/ 142 h 106"/>
                  <a:gd name="T34" fmla="*/ 397 w 169"/>
                  <a:gd name="T35" fmla="*/ 149 h 106"/>
                  <a:gd name="T36" fmla="*/ 342 w 169"/>
                  <a:gd name="T37" fmla="*/ 130 h 106"/>
                  <a:gd name="T38" fmla="*/ 290 w 169"/>
                  <a:gd name="T39" fmla="*/ 113 h 106"/>
                  <a:gd name="T40" fmla="*/ 361 w 169"/>
                  <a:gd name="T41" fmla="*/ 83 h 106"/>
                  <a:gd name="T42" fmla="*/ 399 w 169"/>
                  <a:gd name="T43" fmla="*/ 35 h 106"/>
                  <a:gd name="T44" fmla="*/ 349 w 169"/>
                  <a:gd name="T45" fmla="*/ 31 h 106"/>
                  <a:gd name="T46" fmla="*/ 321 w 169"/>
                  <a:gd name="T47" fmla="*/ 28 h 106"/>
                  <a:gd name="T48" fmla="*/ 297 w 169"/>
                  <a:gd name="T49" fmla="*/ 21 h 106"/>
                  <a:gd name="T50" fmla="*/ 246 w 169"/>
                  <a:gd name="T51" fmla="*/ 24 h 106"/>
                  <a:gd name="T52" fmla="*/ 191 w 169"/>
                  <a:gd name="T53" fmla="*/ 28 h 106"/>
                  <a:gd name="T54" fmla="*/ 222 w 169"/>
                  <a:gd name="T55" fmla="*/ 0 h 106"/>
                  <a:gd name="T56" fmla="*/ 90 w 169"/>
                  <a:gd name="T57" fmla="*/ 47 h 106"/>
                  <a:gd name="T58" fmla="*/ 57 w 169"/>
                  <a:gd name="T59" fmla="*/ 75 h 106"/>
                  <a:gd name="T60" fmla="*/ 7 w 169"/>
                  <a:gd name="T61" fmla="*/ 125 h 106"/>
                  <a:gd name="T62" fmla="*/ 14 w 169"/>
                  <a:gd name="T63" fmla="*/ 163 h 106"/>
                  <a:gd name="T64" fmla="*/ 40 w 169"/>
                  <a:gd name="T65" fmla="*/ 151 h 106"/>
                  <a:gd name="T66" fmla="*/ 76 w 169"/>
                  <a:gd name="T67" fmla="*/ 137 h 106"/>
                  <a:gd name="T68" fmla="*/ 123 w 169"/>
                  <a:gd name="T69" fmla="*/ 165 h 1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9" h="106">
                    <a:moveTo>
                      <a:pt x="52" y="70"/>
                    </a:moveTo>
                    <a:cubicBezTo>
                      <a:pt x="59" y="90"/>
                      <a:pt x="74" y="106"/>
                      <a:pt x="96" y="106"/>
                    </a:cubicBezTo>
                    <a:cubicBezTo>
                      <a:pt x="87" y="105"/>
                      <a:pt x="80" y="97"/>
                      <a:pt x="74" y="91"/>
                    </a:cubicBezTo>
                    <a:cubicBezTo>
                      <a:pt x="71" y="88"/>
                      <a:pt x="69" y="83"/>
                      <a:pt x="66" y="80"/>
                    </a:cubicBezTo>
                    <a:cubicBezTo>
                      <a:pt x="63" y="77"/>
                      <a:pt x="59" y="76"/>
                      <a:pt x="59" y="71"/>
                    </a:cubicBezTo>
                    <a:cubicBezTo>
                      <a:pt x="65" y="73"/>
                      <a:pt x="71" y="74"/>
                      <a:pt x="77" y="77"/>
                    </a:cubicBezTo>
                    <a:cubicBezTo>
                      <a:pt x="83" y="80"/>
                      <a:pt x="87" y="82"/>
                      <a:pt x="94" y="82"/>
                    </a:cubicBezTo>
                    <a:cubicBezTo>
                      <a:pt x="101" y="82"/>
                      <a:pt x="107" y="82"/>
                      <a:pt x="113" y="84"/>
                    </a:cubicBezTo>
                    <a:cubicBezTo>
                      <a:pt x="116" y="85"/>
                      <a:pt x="119" y="85"/>
                      <a:pt x="122" y="86"/>
                    </a:cubicBezTo>
                    <a:cubicBezTo>
                      <a:pt x="125" y="87"/>
                      <a:pt x="127" y="89"/>
                      <a:pt x="130" y="89"/>
                    </a:cubicBezTo>
                    <a:cubicBezTo>
                      <a:pt x="119" y="88"/>
                      <a:pt x="111" y="79"/>
                      <a:pt x="101" y="76"/>
                    </a:cubicBezTo>
                    <a:cubicBezTo>
                      <a:pt x="93" y="74"/>
                      <a:pt x="85" y="71"/>
                      <a:pt x="77" y="68"/>
                    </a:cubicBezTo>
                    <a:cubicBezTo>
                      <a:pt x="84" y="66"/>
                      <a:pt x="92" y="64"/>
                      <a:pt x="98" y="62"/>
                    </a:cubicBezTo>
                    <a:cubicBezTo>
                      <a:pt x="102" y="61"/>
                      <a:pt x="105" y="60"/>
                      <a:pt x="109" y="58"/>
                    </a:cubicBezTo>
                    <a:cubicBezTo>
                      <a:pt x="114" y="57"/>
                      <a:pt x="116" y="58"/>
                      <a:pt x="121" y="58"/>
                    </a:cubicBezTo>
                    <a:cubicBezTo>
                      <a:pt x="129" y="59"/>
                      <a:pt x="137" y="59"/>
                      <a:pt x="145" y="60"/>
                    </a:cubicBezTo>
                    <a:cubicBezTo>
                      <a:pt x="147" y="60"/>
                      <a:pt x="150" y="60"/>
                      <a:pt x="153" y="60"/>
                    </a:cubicBezTo>
                    <a:cubicBezTo>
                      <a:pt x="158" y="60"/>
                      <a:pt x="164" y="59"/>
                      <a:pt x="168" y="63"/>
                    </a:cubicBezTo>
                    <a:cubicBezTo>
                      <a:pt x="160" y="60"/>
                      <a:pt x="153" y="58"/>
                      <a:pt x="145" y="55"/>
                    </a:cubicBezTo>
                    <a:cubicBezTo>
                      <a:pt x="138" y="53"/>
                      <a:pt x="128" y="52"/>
                      <a:pt x="123" y="48"/>
                    </a:cubicBezTo>
                    <a:cubicBezTo>
                      <a:pt x="134" y="45"/>
                      <a:pt x="143" y="44"/>
                      <a:pt x="153" y="35"/>
                    </a:cubicBezTo>
                    <a:cubicBezTo>
                      <a:pt x="159" y="29"/>
                      <a:pt x="165" y="23"/>
                      <a:pt x="169" y="15"/>
                    </a:cubicBezTo>
                    <a:cubicBezTo>
                      <a:pt x="162" y="14"/>
                      <a:pt x="154" y="14"/>
                      <a:pt x="148" y="13"/>
                    </a:cubicBezTo>
                    <a:cubicBezTo>
                      <a:pt x="144" y="12"/>
                      <a:pt x="140" y="12"/>
                      <a:pt x="136" y="12"/>
                    </a:cubicBezTo>
                    <a:cubicBezTo>
                      <a:pt x="132" y="11"/>
                      <a:pt x="130" y="10"/>
                      <a:pt x="126" y="9"/>
                    </a:cubicBezTo>
                    <a:cubicBezTo>
                      <a:pt x="118" y="8"/>
                      <a:pt x="111" y="9"/>
                      <a:pt x="104" y="10"/>
                    </a:cubicBezTo>
                    <a:cubicBezTo>
                      <a:pt x="96" y="11"/>
                      <a:pt x="89" y="13"/>
                      <a:pt x="81" y="12"/>
                    </a:cubicBezTo>
                    <a:cubicBezTo>
                      <a:pt x="81" y="6"/>
                      <a:pt x="90" y="2"/>
                      <a:pt x="94" y="0"/>
                    </a:cubicBezTo>
                    <a:cubicBezTo>
                      <a:pt x="75" y="0"/>
                      <a:pt x="52" y="8"/>
                      <a:pt x="38" y="20"/>
                    </a:cubicBezTo>
                    <a:cubicBezTo>
                      <a:pt x="33" y="24"/>
                      <a:pt x="28" y="28"/>
                      <a:pt x="24" y="32"/>
                    </a:cubicBezTo>
                    <a:cubicBezTo>
                      <a:pt x="17" y="37"/>
                      <a:pt x="7" y="44"/>
                      <a:pt x="3" y="53"/>
                    </a:cubicBezTo>
                    <a:cubicBezTo>
                      <a:pt x="2" y="57"/>
                      <a:pt x="0" y="67"/>
                      <a:pt x="6" y="69"/>
                    </a:cubicBezTo>
                    <a:cubicBezTo>
                      <a:pt x="9" y="70"/>
                      <a:pt x="14" y="66"/>
                      <a:pt x="17" y="64"/>
                    </a:cubicBezTo>
                    <a:cubicBezTo>
                      <a:pt x="21" y="62"/>
                      <a:pt x="26" y="59"/>
                      <a:pt x="32" y="58"/>
                    </a:cubicBezTo>
                    <a:cubicBezTo>
                      <a:pt x="41" y="57"/>
                      <a:pt x="48" y="62"/>
                      <a:pt x="52" y="7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55" name="Freeform 1287"/>
              <p:cNvSpPr>
                <a:spLocks noChangeAspect="1"/>
              </p:cNvSpPr>
              <p:nvPr/>
            </p:nvSpPr>
            <p:spPr bwMode="auto">
              <a:xfrm>
                <a:off x="4405" y="-930"/>
                <a:ext cx="352" cy="107"/>
              </a:xfrm>
              <a:custGeom>
                <a:avLst/>
                <a:gdLst>
                  <a:gd name="T0" fmla="*/ 352 w 149"/>
                  <a:gd name="T1" fmla="*/ 12 h 45"/>
                  <a:gd name="T2" fmla="*/ 333 w 149"/>
                  <a:gd name="T3" fmla="*/ 26 h 45"/>
                  <a:gd name="T4" fmla="*/ 154 w 149"/>
                  <a:gd name="T5" fmla="*/ 100 h 45"/>
                  <a:gd name="T6" fmla="*/ 104 w 149"/>
                  <a:gd name="T7" fmla="*/ 86 h 45"/>
                  <a:gd name="T8" fmla="*/ 0 w 149"/>
                  <a:gd name="T9" fmla="*/ 107 h 45"/>
                  <a:gd name="T10" fmla="*/ 21 w 149"/>
                  <a:gd name="T11" fmla="*/ 78 h 45"/>
                  <a:gd name="T12" fmla="*/ 50 w 149"/>
                  <a:gd name="T13" fmla="*/ 50 h 45"/>
                  <a:gd name="T14" fmla="*/ 118 w 149"/>
                  <a:gd name="T15" fmla="*/ 10 h 45"/>
                  <a:gd name="T16" fmla="*/ 239 w 149"/>
                  <a:gd name="T17" fmla="*/ 10 h 45"/>
                  <a:gd name="T18" fmla="*/ 283 w 149"/>
                  <a:gd name="T19" fmla="*/ 10 h 45"/>
                  <a:gd name="T20" fmla="*/ 352 w 149"/>
                  <a:gd name="T21" fmla="*/ 12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 h="45">
                    <a:moveTo>
                      <a:pt x="149" y="5"/>
                    </a:moveTo>
                    <a:cubicBezTo>
                      <a:pt x="148" y="4"/>
                      <a:pt x="142" y="10"/>
                      <a:pt x="141" y="11"/>
                    </a:cubicBezTo>
                    <a:cubicBezTo>
                      <a:pt x="116" y="23"/>
                      <a:pt x="93" y="40"/>
                      <a:pt x="65" y="42"/>
                    </a:cubicBezTo>
                    <a:cubicBezTo>
                      <a:pt x="58" y="43"/>
                      <a:pt x="52" y="38"/>
                      <a:pt x="44" y="36"/>
                    </a:cubicBezTo>
                    <a:cubicBezTo>
                      <a:pt x="30" y="33"/>
                      <a:pt x="13" y="38"/>
                      <a:pt x="0" y="45"/>
                    </a:cubicBezTo>
                    <a:cubicBezTo>
                      <a:pt x="4" y="43"/>
                      <a:pt x="7" y="37"/>
                      <a:pt x="9" y="33"/>
                    </a:cubicBezTo>
                    <a:cubicBezTo>
                      <a:pt x="13" y="29"/>
                      <a:pt x="17" y="25"/>
                      <a:pt x="21" y="21"/>
                    </a:cubicBezTo>
                    <a:cubicBezTo>
                      <a:pt x="28" y="14"/>
                      <a:pt x="41" y="7"/>
                      <a:pt x="50" y="4"/>
                    </a:cubicBezTo>
                    <a:cubicBezTo>
                      <a:pt x="67" y="0"/>
                      <a:pt x="84" y="3"/>
                      <a:pt x="101" y="4"/>
                    </a:cubicBezTo>
                    <a:cubicBezTo>
                      <a:pt x="108" y="4"/>
                      <a:pt x="114" y="4"/>
                      <a:pt x="120" y="4"/>
                    </a:cubicBezTo>
                    <a:cubicBezTo>
                      <a:pt x="130" y="3"/>
                      <a:pt x="140" y="3"/>
                      <a:pt x="149" y="5"/>
                    </a:cubicBezTo>
                  </a:path>
                </a:pathLst>
              </a:custGeom>
              <a:solidFill>
                <a:srgbClr val="F37C2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56" name="Freeform 1288"/>
              <p:cNvSpPr>
                <a:spLocks noChangeAspect="1"/>
              </p:cNvSpPr>
              <p:nvPr/>
            </p:nvSpPr>
            <p:spPr bwMode="auto">
              <a:xfrm>
                <a:off x="4708" y="-923"/>
                <a:ext cx="49" cy="29"/>
              </a:xfrm>
              <a:custGeom>
                <a:avLst/>
                <a:gdLst>
                  <a:gd name="T0" fmla="*/ 12 w 21"/>
                  <a:gd name="T1" fmla="*/ 0 h 12"/>
                  <a:gd name="T2" fmla="*/ 0 w 21"/>
                  <a:gd name="T3" fmla="*/ 0 h 12"/>
                  <a:gd name="T4" fmla="*/ 9 w 21"/>
                  <a:gd name="T5" fmla="*/ 24 h 12"/>
                  <a:gd name="T6" fmla="*/ 9 w 21"/>
                  <a:gd name="T7" fmla="*/ 29 h 12"/>
                  <a:gd name="T8" fmla="*/ 30 w 21"/>
                  <a:gd name="T9" fmla="*/ 19 h 12"/>
                  <a:gd name="T10" fmla="*/ 49 w 21"/>
                  <a:gd name="T11" fmla="*/ 5 h 12"/>
                  <a:gd name="T12" fmla="*/ 49 w 21"/>
                  <a:gd name="T13" fmla="*/ 5 h 12"/>
                  <a:gd name="T14" fmla="*/ 12 w 21"/>
                  <a:gd name="T15" fmla="*/ 0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2">
                    <a:moveTo>
                      <a:pt x="5" y="0"/>
                    </a:moveTo>
                    <a:cubicBezTo>
                      <a:pt x="4" y="0"/>
                      <a:pt x="2" y="0"/>
                      <a:pt x="0" y="0"/>
                    </a:cubicBezTo>
                    <a:cubicBezTo>
                      <a:pt x="2" y="3"/>
                      <a:pt x="3" y="6"/>
                      <a:pt x="4" y="10"/>
                    </a:cubicBezTo>
                    <a:cubicBezTo>
                      <a:pt x="4" y="10"/>
                      <a:pt x="4" y="11"/>
                      <a:pt x="4" y="12"/>
                    </a:cubicBezTo>
                    <a:cubicBezTo>
                      <a:pt x="7" y="10"/>
                      <a:pt x="10" y="9"/>
                      <a:pt x="13" y="8"/>
                    </a:cubicBezTo>
                    <a:cubicBezTo>
                      <a:pt x="14" y="7"/>
                      <a:pt x="20" y="2"/>
                      <a:pt x="21" y="2"/>
                    </a:cubicBezTo>
                    <a:cubicBezTo>
                      <a:pt x="21" y="2"/>
                      <a:pt x="21" y="2"/>
                      <a:pt x="21" y="2"/>
                    </a:cubicBezTo>
                    <a:cubicBezTo>
                      <a:pt x="16" y="1"/>
                      <a:pt x="11" y="0"/>
                      <a:pt x="5" y="0"/>
                    </a:cubicBezTo>
                  </a:path>
                </a:pathLst>
              </a:custGeom>
              <a:solidFill>
                <a:srgbClr val="5B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57" name="Freeform 1289"/>
              <p:cNvSpPr>
                <a:spLocks noChangeAspect="1"/>
              </p:cNvSpPr>
              <p:nvPr/>
            </p:nvSpPr>
            <p:spPr bwMode="auto">
              <a:xfrm>
                <a:off x="4708" y="-923"/>
                <a:ext cx="9" cy="29"/>
              </a:xfrm>
              <a:custGeom>
                <a:avLst/>
                <a:gdLst>
                  <a:gd name="T0" fmla="*/ 0 w 4"/>
                  <a:gd name="T1" fmla="*/ 0 h 12"/>
                  <a:gd name="T2" fmla="*/ 0 w 4"/>
                  <a:gd name="T3" fmla="*/ 0 h 12"/>
                  <a:gd name="T4" fmla="*/ 7 w 4"/>
                  <a:gd name="T5" fmla="*/ 24 h 12"/>
                  <a:gd name="T6" fmla="*/ 9 w 4"/>
                  <a:gd name="T7" fmla="*/ 29 h 12"/>
                  <a:gd name="T8" fmla="*/ 9 w 4"/>
                  <a:gd name="T9" fmla="*/ 29 h 12"/>
                  <a:gd name="T10" fmla="*/ 9 w 4"/>
                  <a:gd name="T11" fmla="*/ 24 h 12"/>
                  <a:gd name="T12" fmla="*/ 0 w 4"/>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2">
                    <a:moveTo>
                      <a:pt x="0" y="0"/>
                    </a:moveTo>
                    <a:cubicBezTo>
                      <a:pt x="0" y="0"/>
                      <a:pt x="0" y="0"/>
                      <a:pt x="0" y="0"/>
                    </a:cubicBezTo>
                    <a:cubicBezTo>
                      <a:pt x="1" y="3"/>
                      <a:pt x="3" y="6"/>
                      <a:pt x="3" y="10"/>
                    </a:cubicBezTo>
                    <a:cubicBezTo>
                      <a:pt x="4" y="11"/>
                      <a:pt x="4" y="11"/>
                      <a:pt x="4" y="12"/>
                    </a:cubicBezTo>
                    <a:cubicBezTo>
                      <a:pt x="4" y="12"/>
                      <a:pt x="4" y="12"/>
                      <a:pt x="4" y="12"/>
                    </a:cubicBezTo>
                    <a:cubicBezTo>
                      <a:pt x="4" y="11"/>
                      <a:pt x="4" y="10"/>
                      <a:pt x="4" y="10"/>
                    </a:cubicBezTo>
                    <a:cubicBezTo>
                      <a:pt x="3" y="6"/>
                      <a:pt x="2" y="3"/>
                      <a:pt x="0" y="0"/>
                    </a:cubicBezTo>
                  </a:path>
                </a:pathLst>
              </a:custGeom>
              <a:solidFill>
                <a:srgbClr val="5B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58" name="Freeform 1290"/>
              <p:cNvSpPr>
                <a:spLocks noChangeAspect="1"/>
              </p:cNvSpPr>
              <p:nvPr/>
            </p:nvSpPr>
            <p:spPr bwMode="auto">
              <a:xfrm>
                <a:off x="4705" y="-923"/>
                <a:ext cx="12" cy="29"/>
              </a:xfrm>
              <a:custGeom>
                <a:avLst/>
                <a:gdLst>
                  <a:gd name="T0" fmla="*/ 2 w 5"/>
                  <a:gd name="T1" fmla="*/ 0 h 12"/>
                  <a:gd name="T2" fmla="*/ 0 w 5"/>
                  <a:gd name="T3" fmla="*/ 0 h 12"/>
                  <a:gd name="T4" fmla="*/ 10 w 5"/>
                  <a:gd name="T5" fmla="*/ 24 h 12"/>
                  <a:gd name="T6" fmla="*/ 10 w 5"/>
                  <a:gd name="T7" fmla="*/ 29 h 12"/>
                  <a:gd name="T8" fmla="*/ 12 w 5"/>
                  <a:gd name="T9" fmla="*/ 29 h 12"/>
                  <a:gd name="T10" fmla="*/ 10 w 5"/>
                  <a:gd name="T11" fmla="*/ 24 h 12"/>
                  <a:gd name="T12" fmla="*/ 2 w 5"/>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2">
                    <a:moveTo>
                      <a:pt x="1" y="0"/>
                    </a:moveTo>
                    <a:cubicBezTo>
                      <a:pt x="1" y="0"/>
                      <a:pt x="0" y="0"/>
                      <a:pt x="0" y="0"/>
                    </a:cubicBezTo>
                    <a:cubicBezTo>
                      <a:pt x="2" y="3"/>
                      <a:pt x="3" y="7"/>
                      <a:pt x="4" y="10"/>
                    </a:cubicBezTo>
                    <a:cubicBezTo>
                      <a:pt x="4" y="11"/>
                      <a:pt x="4" y="12"/>
                      <a:pt x="4" y="12"/>
                    </a:cubicBezTo>
                    <a:cubicBezTo>
                      <a:pt x="4" y="12"/>
                      <a:pt x="5" y="12"/>
                      <a:pt x="5" y="12"/>
                    </a:cubicBezTo>
                    <a:cubicBezTo>
                      <a:pt x="5" y="11"/>
                      <a:pt x="5" y="11"/>
                      <a:pt x="4" y="10"/>
                    </a:cubicBezTo>
                    <a:cubicBezTo>
                      <a:pt x="4" y="6"/>
                      <a:pt x="2" y="3"/>
                      <a:pt x="1" y="0"/>
                    </a:cubicBezTo>
                  </a:path>
                </a:pathLst>
              </a:custGeom>
              <a:solidFill>
                <a:srgbClr val="5B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59" name="Freeform 1291"/>
              <p:cNvSpPr>
                <a:spLocks noChangeAspect="1"/>
              </p:cNvSpPr>
              <p:nvPr/>
            </p:nvSpPr>
            <p:spPr bwMode="auto">
              <a:xfrm>
                <a:off x="4705" y="-923"/>
                <a:ext cx="10" cy="31"/>
              </a:xfrm>
              <a:custGeom>
                <a:avLst/>
                <a:gdLst>
                  <a:gd name="T0" fmla="*/ 0 w 4"/>
                  <a:gd name="T1" fmla="*/ 0 h 13"/>
                  <a:gd name="T2" fmla="*/ 0 w 4"/>
                  <a:gd name="T3" fmla="*/ 0 h 13"/>
                  <a:gd name="T4" fmla="*/ 10 w 4"/>
                  <a:gd name="T5" fmla="*/ 24 h 13"/>
                  <a:gd name="T6" fmla="*/ 10 w 4"/>
                  <a:gd name="T7" fmla="*/ 31 h 13"/>
                  <a:gd name="T8" fmla="*/ 10 w 4"/>
                  <a:gd name="T9" fmla="*/ 29 h 13"/>
                  <a:gd name="T10" fmla="*/ 10 w 4"/>
                  <a:gd name="T11" fmla="*/ 24 h 13"/>
                  <a:gd name="T12" fmla="*/ 0 w 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3">
                    <a:moveTo>
                      <a:pt x="0" y="0"/>
                    </a:moveTo>
                    <a:cubicBezTo>
                      <a:pt x="0" y="0"/>
                      <a:pt x="0" y="0"/>
                      <a:pt x="0" y="0"/>
                    </a:cubicBezTo>
                    <a:cubicBezTo>
                      <a:pt x="2" y="3"/>
                      <a:pt x="3" y="7"/>
                      <a:pt x="4" y="10"/>
                    </a:cubicBezTo>
                    <a:cubicBezTo>
                      <a:pt x="4" y="11"/>
                      <a:pt x="4" y="12"/>
                      <a:pt x="4" y="13"/>
                    </a:cubicBezTo>
                    <a:cubicBezTo>
                      <a:pt x="4" y="13"/>
                      <a:pt x="4" y="13"/>
                      <a:pt x="4" y="12"/>
                    </a:cubicBezTo>
                    <a:cubicBezTo>
                      <a:pt x="4" y="12"/>
                      <a:pt x="4" y="11"/>
                      <a:pt x="4" y="10"/>
                    </a:cubicBezTo>
                    <a:cubicBezTo>
                      <a:pt x="3" y="7"/>
                      <a:pt x="2" y="3"/>
                      <a:pt x="0" y="0"/>
                    </a:cubicBezTo>
                  </a:path>
                </a:pathLst>
              </a:custGeom>
              <a:solidFill>
                <a:srgbClr val="5C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0" name="Freeform 1292"/>
              <p:cNvSpPr>
                <a:spLocks noChangeAspect="1"/>
              </p:cNvSpPr>
              <p:nvPr/>
            </p:nvSpPr>
            <p:spPr bwMode="auto">
              <a:xfrm>
                <a:off x="4703" y="-923"/>
                <a:ext cx="12" cy="31"/>
              </a:xfrm>
              <a:custGeom>
                <a:avLst/>
                <a:gdLst>
                  <a:gd name="T0" fmla="*/ 2 w 5"/>
                  <a:gd name="T1" fmla="*/ 0 h 13"/>
                  <a:gd name="T2" fmla="*/ 0 w 5"/>
                  <a:gd name="T3" fmla="*/ 0 h 13"/>
                  <a:gd name="T4" fmla="*/ 10 w 5"/>
                  <a:gd name="T5" fmla="*/ 24 h 13"/>
                  <a:gd name="T6" fmla="*/ 10 w 5"/>
                  <a:gd name="T7" fmla="*/ 31 h 13"/>
                  <a:gd name="T8" fmla="*/ 12 w 5"/>
                  <a:gd name="T9" fmla="*/ 31 h 13"/>
                  <a:gd name="T10" fmla="*/ 12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3" y="7"/>
                      <a:pt x="4" y="10"/>
                    </a:cubicBezTo>
                    <a:cubicBezTo>
                      <a:pt x="4" y="11"/>
                      <a:pt x="4" y="12"/>
                      <a:pt x="4" y="13"/>
                    </a:cubicBezTo>
                    <a:cubicBezTo>
                      <a:pt x="5" y="13"/>
                      <a:pt x="5" y="13"/>
                      <a:pt x="5" y="13"/>
                    </a:cubicBezTo>
                    <a:cubicBezTo>
                      <a:pt x="5" y="12"/>
                      <a:pt x="5" y="11"/>
                      <a:pt x="5" y="10"/>
                    </a:cubicBezTo>
                    <a:cubicBezTo>
                      <a:pt x="4" y="7"/>
                      <a:pt x="3" y="3"/>
                      <a:pt x="1" y="0"/>
                    </a:cubicBezTo>
                  </a:path>
                </a:pathLst>
              </a:custGeom>
              <a:solidFill>
                <a:srgbClr val="5D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1" name="Freeform 1293"/>
              <p:cNvSpPr>
                <a:spLocks noChangeAspect="1"/>
              </p:cNvSpPr>
              <p:nvPr/>
            </p:nvSpPr>
            <p:spPr bwMode="auto">
              <a:xfrm>
                <a:off x="4703" y="-923"/>
                <a:ext cx="9" cy="31"/>
              </a:xfrm>
              <a:custGeom>
                <a:avLst/>
                <a:gdLst>
                  <a:gd name="T0" fmla="*/ 0 w 4"/>
                  <a:gd name="T1" fmla="*/ 0 h 13"/>
                  <a:gd name="T2" fmla="*/ 0 w 4"/>
                  <a:gd name="T3" fmla="*/ 0 h 13"/>
                  <a:gd name="T4" fmla="*/ 9 w 4"/>
                  <a:gd name="T5" fmla="*/ 24 h 13"/>
                  <a:gd name="T6" fmla="*/ 9 w 4"/>
                  <a:gd name="T7" fmla="*/ 31 h 13"/>
                  <a:gd name="T8" fmla="*/ 9 w 4"/>
                  <a:gd name="T9" fmla="*/ 31 h 13"/>
                  <a:gd name="T10" fmla="*/ 9 w 4"/>
                  <a:gd name="T11" fmla="*/ 24 h 13"/>
                  <a:gd name="T12" fmla="*/ 0 w 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3">
                    <a:moveTo>
                      <a:pt x="0" y="0"/>
                    </a:moveTo>
                    <a:cubicBezTo>
                      <a:pt x="0" y="0"/>
                      <a:pt x="0" y="0"/>
                      <a:pt x="0" y="0"/>
                    </a:cubicBezTo>
                    <a:cubicBezTo>
                      <a:pt x="2" y="3"/>
                      <a:pt x="3" y="7"/>
                      <a:pt x="4" y="10"/>
                    </a:cubicBezTo>
                    <a:cubicBezTo>
                      <a:pt x="4" y="11"/>
                      <a:pt x="4" y="12"/>
                      <a:pt x="4" y="13"/>
                    </a:cubicBezTo>
                    <a:cubicBezTo>
                      <a:pt x="4" y="13"/>
                      <a:pt x="4" y="13"/>
                      <a:pt x="4" y="13"/>
                    </a:cubicBezTo>
                    <a:cubicBezTo>
                      <a:pt x="4" y="12"/>
                      <a:pt x="4" y="11"/>
                      <a:pt x="4" y="10"/>
                    </a:cubicBezTo>
                    <a:cubicBezTo>
                      <a:pt x="3" y="7"/>
                      <a:pt x="2" y="3"/>
                      <a:pt x="0" y="0"/>
                    </a:cubicBezTo>
                  </a:path>
                </a:pathLst>
              </a:custGeom>
              <a:solidFill>
                <a:srgbClr val="5D2E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2" name="Freeform 1294"/>
              <p:cNvSpPr>
                <a:spLocks noChangeAspect="1"/>
              </p:cNvSpPr>
              <p:nvPr/>
            </p:nvSpPr>
            <p:spPr bwMode="auto">
              <a:xfrm>
                <a:off x="4701" y="-923"/>
                <a:ext cx="11" cy="31"/>
              </a:xfrm>
              <a:custGeom>
                <a:avLst/>
                <a:gdLst>
                  <a:gd name="T0" fmla="*/ 2 w 5"/>
                  <a:gd name="T1" fmla="*/ 0 h 13"/>
                  <a:gd name="T2" fmla="*/ 0 w 5"/>
                  <a:gd name="T3" fmla="*/ 0 h 13"/>
                  <a:gd name="T4" fmla="*/ 9 w 5"/>
                  <a:gd name="T5" fmla="*/ 24 h 13"/>
                  <a:gd name="T6" fmla="*/ 11 w 5"/>
                  <a:gd name="T7" fmla="*/ 31 h 13"/>
                  <a:gd name="T8" fmla="*/ 11 w 5"/>
                  <a:gd name="T9" fmla="*/ 31 h 13"/>
                  <a:gd name="T10" fmla="*/ 11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3" y="7"/>
                      <a:pt x="4" y="10"/>
                    </a:cubicBezTo>
                    <a:cubicBezTo>
                      <a:pt x="4" y="11"/>
                      <a:pt x="5" y="12"/>
                      <a:pt x="5" y="13"/>
                    </a:cubicBezTo>
                    <a:cubicBezTo>
                      <a:pt x="5" y="13"/>
                      <a:pt x="5" y="13"/>
                      <a:pt x="5" y="13"/>
                    </a:cubicBezTo>
                    <a:cubicBezTo>
                      <a:pt x="5" y="12"/>
                      <a:pt x="5" y="11"/>
                      <a:pt x="5" y="10"/>
                    </a:cubicBezTo>
                    <a:cubicBezTo>
                      <a:pt x="4" y="7"/>
                      <a:pt x="3" y="3"/>
                      <a:pt x="1" y="0"/>
                    </a:cubicBezTo>
                  </a:path>
                </a:pathLst>
              </a:custGeom>
              <a:solidFill>
                <a:srgbClr val="5E2E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3" name="Freeform 1295"/>
              <p:cNvSpPr>
                <a:spLocks noChangeAspect="1"/>
              </p:cNvSpPr>
              <p:nvPr/>
            </p:nvSpPr>
            <p:spPr bwMode="auto">
              <a:xfrm>
                <a:off x="4701" y="-923"/>
                <a:ext cx="11" cy="34"/>
              </a:xfrm>
              <a:custGeom>
                <a:avLst/>
                <a:gdLst>
                  <a:gd name="T0" fmla="*/ 0 w 5"/>
                  <a:gd name="T1" fmla="*/ 0 h 14"/>
                  <a:gd name="T2" fmla="*/ 0 w 5"/>
                  <a:gd name="T3" fmla="*/ 0 h 14"/>
                  <a:gd name="T4" fmla="*/ 9 w 5"/>
                  <a:gd name="T5" fmla="*/ 24 h 14"/>
                  <a:gd name="T6" fmla="*/ 9 w 5"/>
                  <a:gd name="T7" fmla="*/ 34 h 14"/>
                  <a:gd name="T8" fmla="*/ 11 w 5"/>
                  <a:gd name="T9" fmla="*/ 32 h 14"/>
                  <a:gd name="T10" fmla="*/ 9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4"/>
                      <a:pt x="3" y="7"/>
                      <a:pt x="4" y="10"/>
                    </a:cubicBezTo>
                    <a:cubicBezTo>
                      <a:pt x="4" y="11"/>
                      <a:pt x="4" y="13"/>
                      <a:pt x="4" y="14"/>
                    </a:cubicBezTo>
                    <a:cubicBezTo>
                      <a:pt x="4" y="14"/>
                      <a:pt x="4" y="13"/>
                      <a:pt x="5" y="13"/>
                    </a:cubicBezTo>
                    <a:cubicBezTo>
                      <a:pt x="5" y="12"/>
                      <a:pt x="4" y="11"/>
                      <a:pt x="4" y="10"/>
                    </a:cubicBezTo>
                    <a:cubicBezTo>
                      <a:pt x="3" y="7"/>
                      <a:pt x="2" y="3"/>
                      <a:pt x="0" y="0"/>
                    </a:cubicBezTo>
                  </a:path>
                </a:pathLst>
              </a:custGeom>
              <a:solidFill>
                <a:srgbClr val="5F2E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4" name="Freeform 1296"/>
              <p:cNvSpPr>
                <a:spLocks noChangeAspect="1"/>
              </p:cNvSpPr>
              <p:nvPr/>
            </p:nvSpPr>
            <p:spPr bwMode="auto">
              <a:xfrm>
                <a:off x="4698" y="-923"/>
                <a:ext cx="12" cy="34"/>
              </a:xfrm>
              <a:custGeom>
                <a:avLst/>
                <a:gdLst>
                  <a:gd name="T0" fmla="*/ 2 w 5"/>
                  <a:gd name="T1" fmla="*/ 0 h 14"/>
                  <a:gd name="T2" fmla="*/ 0 w 5"/>
                  <a:gd name="T3" fmla="*/ 0 h 14"/>
                  <a:gd name="T4" fmla="*/ 10 w 5"/>
                  <a:gd name="T5" fmla="*/ 24 h 14"/>
                  <a:gd name="T6" fmla="*/ 12 w 5"/>
                  <a:gd name="T7" fmla="*/ 34 h 14"/>
                  <a:gd name="T8" fmla="*/ 12 w 5"/>
                  <a:gd name="T9" fmla="*/ 34 h 14"/>
                  <a:gd name="T10" fmla="*/ 12 w 5"/>
                  <a:gd name="T11" fmla="*/ 24 h 14"/>
                  <a:gd name="T12" fmla="*/ 2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1" y="0"/>
                    </a:moveTo>
                    <a:cubicBezTo>
                      <a:pt x="1" y="0"/>
                      <a:pt x="0" y="0"/>
                      <a:pt x="0" y="0"/>
                    </a:cubicBezTo>
                    <a:cubicBezTo>
                      <a:pt x="2" y="4"/>
                      <a:pt x="4" y="7"/>
                      <a:pt x="4" y="10"/>
                    </a:cubicBezTo>
                    <a:cubicBezTo>
                      <a:pt x="5" y="12"/>
                      <a:pt x="5" y="13"/>
                      <a:pt x="5" y="14"/>
                    </a:cubicBezTo>
                    <a:cubicBezTo>
                      <a:pt x="5" y="14"/>
                      <a:pt x="5" y="14"/>
                      <a:pt x="5" y="14"/>
                    </a:cubicBezTo>
                    <a:cubicBezTo>
                      <a:pt x="5" y="13"/>
                      <a:pt x="5" y="11"/>
                      <a:pt x="5" y="10"/>
                    </a:cubicBezTo>
                    <a:cubicBezTo>
                      <a:pt x="4" y="7"/>
                      <a:pt x="3" y="4"/>
                      <a:pt x="1" y="0"/>
                    </a:cubicBezTo>
                  </a:path>
                </a:pathLst>
              </a:custGeom>
              <a:solidFill>
                <a:srgbClr val="602F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5" name="Freeform 1297"/>
              <p:cNvSpPr>
                <a:spLocks noChangeAspect="1"/>
              </p:cNvSpPr>
              <p:nvPr/>
            </p:nvSpPr>
            <p:spPr bwMode="auto">
              <a:xfrm>
                <a:off x="4698" y="-923"/>
                <a:ext cx="12" cy="34"/>
              </a:xfrm>
              <a:custGeom>
                <a:avLst/>
                <a:gdLst>
                  <a:gd name="T0" fmla="*/ 0 w 5"/>
                  <a:gd name="T1" fmla="*/ 0 h 14"/>
                  <a:gd name="T2" fmla="*/ 0 w 5"/>
                  <a:gd name="T3" fmla="*/ 2 h 14"/>
                  <a:gd name="T4" fmla="*/ 10 w 5"/>
                  <a:gd name="T5" fmla="*/ 27 h 14"/>
                  <a:gd name="T6" fmla="*/ 10 w 5"/>
                  <a:gd name="T7" fmla="*/ 34 h 14"/>
                  <a:gd name="T8" fmla="*/ 12 w 5"/>
                  <a:gd name="T9" fmla="*/ 34 h 14"/>
                  <a:gd name="T10" fmla="*/ 10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1"/>
                      <a:pt x="0" y="1"/>
                      <a:pt x="0" y="1"/>
                    </a:cubicBezTo>
                    <a:cubicBezTo>
                      <a:pt x="2" y="4"/>
                      <a:pt x="3" y="7"/>
                      <a:pt x="4" y="11"/>
                    </a:cubicBezTo>
                    <a:cubicBezTo>
                      <a:pt x="4" y="12"/>
                      <a:pt x="4" y="13"/>
                      <a:pt x="4" y="14"/>
                    </a:cubicBezTo>
                    <a:cubicBezTo>
                      <a:pt x="4" y="14"/>
                      <a:pt x="5" y="14"/>
                      <a:pt x="5" y="14"/>
                    </a:cubicBezTo>
                    <a:cubicBezTo>
                      <a:pt x="5" y="13"/>
                      <a:pt x="5" y="12"/>
                      <a:pt x="4" y="10"/>
                    </a:cubicBezTo>
                    <a:cubicBezTo>
                      <a:pt x="4" y="7"/>
                      <a:pt x="2" y="4"/>
                      <a:pt x="0" y="0"/>
                    </a:cubicBezTo>
                  </a:path>
                </a:pathLst>
              </a:custGeom>
              <a:solidFill>
                <a:srgbClr val="612F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6" name="Freeform 1298"/>
              <p:cNvSpPr>
                <a:spLocks noChangeAspect="1"/>
              </p:cNvSpPr>
              <p:nvPr/>
            </p:nvSpPr>
            <p:spPr bwMode="auto">
              <a:xfrm>
                <a:off x="4696" y="-920"/>
                <a:ext cx="12" cy="31"/>
              </a:xfrm>
              <a:custGeom>
                <a:avLst/>
                <a:gdLst>
                  <a:gd name="T0" fmla="*/ 2 w 5"/>
                  <a:gd name="T1" fmla="*/ 0 h 13"/>
                  <a:gd name="T2" fmla="*/ 0 w 5"/>
                  <a:gd name="T3" fmla="*/ 0 h 13"/>
                  <a:gd name="T4" fmla="*/ 10 w 5"/>
                  <a:gd name="T5" fmla="*/ 24 h 13"/>
                  <a:gd name="T6" fmla="*/ 12 w 5"/>
                  <a:gd name="T7" fmla="*/ 31 h 13"/>
                  <a:gd name="T8" fmla="*/ 12 w 5"/>
                  <a:gd name="T9" fmla="*/ 31 h 13"/>
                  <a:gd name="T10" fmla="*/ 12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4" y="6"/>
                      <a:pt x="4" y="10"/>
                    </a:cubicBezTo>
                    <a:cubicBezTo>
                      <a:pt x="5" y="11"/>
                      <a:pt x="5" y="12"/>
                      <a:pt x="5" y="13"/>
                    </a:cubicBezTo>
                    <a:cubicBezTo>
                      <a:pt x="5" y="13"/>
                      <a:pt x="5" y="13"/>
                      <a:pt x="5" y="13"/>
                    </a:cubicBezTo>
                    <a:cubicBezTo>
                      <a:pt x="5" y="12"/>
                      <a:pt x="5" y="11"/>
                      <a:pt x="5" y="10"/>
                    </a:cubicBezTo>
                    <a:cubicBezTo>
                      <a:pt x="4" y="6"/>
                      <a:pt x="3" y="3"/>
                      <a:pt x="1" y="0"/>
                    </a:cubicBezTo>
                  </a:path>
                </a:pathLst>
              </a:custGeom>
              <a:solidFill>
                <a:srgbClr val="612F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7" name="Freeform 1299"/>
              <p:cNvSpPr>
                <a:spLocks noChangeAspect="1"/>
              </p:cNvSpPr>
              <p:nvPr/>
            </p:nvSpPr>
            <p:spPr bwMode="auto">
              <a:xfrm>
                <a:off x="4696" y="-920"/>
                <a:ext cx="12" cy="33"/>
              </a:xfrm>
              <a:custGeom>
                <a:avLst/>
                <a:gdLst>
                  <a:gd name="T0" fmla="*/ 0 w 5"/>
                  <a:gd name="T1" fmla="*/ 0 h 14"/>
                  <a:gd name="T2" fmla="*/ 0 w 5"/>
                  <a:gd name="T3" fmla="*/ 0 h 14"/>
                  <a:gd name="T4" fmla="*/ 10 w 5"/>
                  <a:gd name="T5" fmla="*/ 24 h 14"/>
                  <a:gd name="T6" fmla="*/ 10 w 5"/>
                  <a:gd name="T7" fmla="*/ 33 h 14"/>
                  <a:gd name="T8" fmla="*/ 12 w 5"/>
                  <a:gd name="T9" fmla="*/ 31 h 14"/>
                  <a:gd name="T10" fmla="*/ 10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3"/>
                      <a:pt x="3" y="6"/>
                      <a:pt x="4" y="10"/>
                    </a:cubicBezTo>
                    <a:cubicBezTo>
                      <a:pt x="4" y="11"/>
                      <a:pt x="4" y="12"/>
                      <a:pt x="4" y="14"/>
                    </a:cubicBezTo>
                    <a:cubicBezTo>
                      <a:pt x="5" y="14"/>
                      <a:pt x="5" y="13"/>
                      <a:pt x="5" y="13"/>
                    </a:cubicBezTo>
                    <a:cubicBezTo>
                      <a:pt x="5" y="12"/>
                      <a:pt x="5" y="11"/>
                      <a:pt x="4" y="10"/>
                    </a:cubicBezTo>
                    <a:cubicBezTo>
                      <a:pt x="4" y="6"/>
                      <a:pt x="2" y="3"/>
                      <a:pt x="0" y="0"/>
                    </a:cubicBezTo>
                  </a:path>
                </a:pathLst>
              </a:custGeom>
              <a:solidFill>
                <a:srgbClr val="6230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8" name="Freeform 1300"/>
              <p:cNvSpPr>
                <a:spLocks noChangeAspect="1"/>
              </p:cNvSpPr>
              <p:nvPr/>
            </p:nvSpPr>
            <p:spPr bwMode="auto">
              <a:xfrm>
                <a:off x="4405" y="-82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0" y="0"/>
                      <a:pt x="0" y="0"/>
                    </a:cubicBezTo>
                    <a:cubicBezTo>
                      <a:pt x="0" y="0"/>
                      <a:pt x="0" y="0"/>
                      <a:pt x="0" y="0"/>
                    </a:cubicBezTo>
                    <a:cubicBezTo>
                      <a:pt x="0" y="0"/>
                      <a:pt x="0" y="0"/>
                      <a:pt x="0" y="0"/>
                    </a:cubicBezTo>
                  </a:path>
                </a:pathLst>
              </a:custGeom>
              <a:solidFill>
                <a:srgbClr val="6230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69" name="Freeform 1301"/>
              <p:cNvSpPr>
                <a:spLocks noChangeAspect="1"/>
              </p:cNvSpPr>
              <p:nvPr/>
            </p:nvSpPr>
            <p:spPr bwMode="auto">
              <a:xfrm>
                <a:off x="4694" y="-920"/>
                <a:ext cx="11" cy="33"/>
              </a:xfrm>
              <a:custGeom>
                <a:avLst/>
                <a:gdLst>
                  <a:gd name="T0" fmla="*/ 2 w 5"/>
                  <a:gd name="T1" fmla="*/ 0 h 14"/>
                  <a:gd name="T2" fmla="*/ 0 w 5"/>
                  <a:gd name="T3" fmla="*/ 0 h 14"/>
                  <a:gd name="T4" fmla="*/ 11 w 5"/>
                  <a:gd name="T5" fmla="*/ 24 h 14"/>
                  <a:gd name="T6" fmla="*/ 11 w 5"/>
                  <a:gd name="T7" fmla="*/ 33 h 14"/>
                  <a:gd name="T8" fmla="*/ 11 w 5"/>
                  <a:gd name="T9" fmla="*/ 33 h 14"/>
                  <a:gd name="T10" fmla="*/ 11 w 5"/>
                  <a:gd name="T11" fmla="*/ 24 h 14"/>
                  <a:gd name="T12" fmla="*/ 2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1" y="0"/>
                    </a:moveTo>
                    <a:cubicBezTo>
                      <a:pt x="1" y="0"/>
                      <a:pt x="0" y="0"/>
                      <a:pt x="0" y="0"/>
                    </a:cubicBezTo>
                    <a:cubicBezTo>
                      <a:pt x="2" y="3"/>
                      <a:pt x="4" y="6"/>
                      <a:pt x="5" y="10"/>
                    </a:cubicBezTo>
                    <a:cubicBezTo>
                      <a:pt x="5" y="11"/>
                      <a:pt x="5" y="13"/>
                      <a:pt x="5" y="14"/>
                    </a:cubicBezTo>
                    <a:cubicBezTo>
                      <a:pt x="5" y="14"/>
                      <a:pt x="5" y="14"/>
                      <a:pt x="5" y="14"/>
                    </a:cubicBezTo>
                    <a:cubicBezTo>
                      <a:pt x="5" y="12"/>
                      <a:pt x="5" y="11"/>
                      <a:pt x="5" y="10"/>
                    </a:cubicBezTo>
                    <a:cubicBezTo>
                      <a:pt x="4" y="6"/>
                      <a:pt x="3" y="3"/>
                      <a:pt x="1" y="0"/>
                    </a:cubicBezTo>
                  </a:path>
                </a:pathLst>
              </a:custGeom>
              <a:solidFill>
                <a:srgbClr val="6330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0" name="Freeform 1302"/>
              <p:cNvSpPr>
                <a:spLocks noChangeAspect="1"/>
              </p:cNvSpPr>
              <p:nvPr/>
            </p:nvSpPr>
            <p:spPr bwMode="auto">
              <a:xfrm>
                <a:off x="4405" y="-823"/>
                <a:ext cx="3" cy="1"/>
              </a:xfrm>
              <a:custGeom>
                <a:avLst/>
                <a:gdLst>
                  <a:gd name="T0" fmla="*/ 3 w 1"/>
                  <a:gd name="T1" fmla="*/ 0 h 1"/>
                  <a:gd name="T2" fmla="*/ 0 w 1"/>
                  <a:gd name="T3" fmla="*/ 0 h 1"/>
                  <a:gd name="T4" fmla="*/ 0 w 1"/>
                  <a:gd name="T5" fmla="*/ 0 h 1"/>
                  <a:gd name="T6" fmla="*/ 3 w 1"/>
                  <a:gd name="T7" fmla="*/ 0 h 1"/>
                  <a:gd name="T8" fmla="*/ 3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0" y="0"/>
                      <a:pt x="0" y="0"/>
                      <a:pt x="0" y="0"/>
                    </a:cubicBezTo>
                    <a:cubicBezTo>
                      <a:pt x="0" y="0"/>
                      <a:pt x="1" y="0"/>
                      <a:pt x="1" y="0"/>
                    </a:cubicBezTo>
                    <a:cubicBezTo>
                      <a:pt x="1" y="0"/>
                      <a:pt x="1" y="0"/>
                      <a:pt x="1" y="0"/>
                    </a:cubicBezTo>
                  </a:path>
                </a:pathLst>
              </a:custGeom>
              <a:solidFill>
                <a:srgbClr val="6330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1" name="Freeform 1303"/>
              <p:cNvSpPr>
                <a:spLocks noChangeAspect="1"/>
              </p:cNvSpPr>
              <p:nvPr/>
            </p:nvSpPr>
            <p:spPr bwMode="auto">
              <a:xfrm>
                <a:off x="4694" y="-920"/>
                <a:ext cx="11" cy="33"/>
              </a:xfrm>
              <a:custGeom>
                <a:avLst/>
                <a:gdLst>
                  <a:gd name="T0" fmla="*/ 0 w 5"/>
                  <a:gd name="T1" fmla="*/ 0 h 14"/>
                  <a:gd name="T2" fmla="*/ 0 w 5"/>
                  <a:gd name="T3" fmla="*/ 0 h 14"/>
                  <a:gd name="T4" fmla="*/ 9 w 5"/>
                  <a:gd name="T5" fmla="*/ 24 h 14"/>
                  <a:gd name="T6" fmla="*/ 11 w 5"/>
                  <a:gd name="T7" fmla="*/ 33 h 14"/>
                  <a:gd name="T8" fmla="*/ 11 w 5"/>
                  <a:gd name="T9" fmla="*/ 33 h 14"/>
                  <a:gd name="T10" fmla="*/ 11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3"/>
                      <a:pt x="3" y="6"/>
                      <a:pt x="4" y="10"/>
                    </a:cubicBezTo>
                    <a:cubicBezTo>
                      <a:pt x="4" y="11"/>
                      <a:pt x="5" y="13"/>
                      <a:pt x="5" y="14"/>
                    </a:cubicBezTo>
                    <a:cubicBezTo>
                      <a:pt x="5" y="14"/>
                      <a:pt x="5" y="14"/>
                      <a:pt x="5" y="14"/>
                    </a:cubicBezTo>
                    <a:cubicBezTo>
                      <a:pt x="5" y="13"/>
                      <a:pt x="5" y="11"/>
                      <a:pt x="5" y="10"/>
                    </a:cubicBezTo>
                    <a:cubicBezTo>
                      <a:pt x="4" y="6"/>
                      <a:pt x="2" y="3"/>
                      <a:pt x="0" y="0"/>
                    </a:cubicBezTo>
                  </a:path>
                </a:pathLst>
              </a:custGeom>
              <a:solidFill>
                <a:srgbClr val="64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2" name="Oval 1304"/>
              <p:cNvSpPr>
                <a:spLocks noChangeAspect="1" noChangeArrowheads="1"/>
              </p:cNvSpPr>
              <p:nvPr/>
            </p:nvSpPr>
            <p:spPr bwMode="auto">
              <a:xfrm>
                <a:off x="4408" y="-823"/>
                <a:ext cx="1" cy="1"/>
              </a:xfrm>
              <a:prstGeom prst="ellipse">
                <a:avLst/>
              </a:prstGeom>
              <a:solidFill>
                <a:srgbClr val="64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3" name="Freeform 1305"/>
              <p:cNvSpPr>
                <a:spLocks noChangeAspect="1"/>
              </p:cNvSpPr>
              <p:nvPr/>
            </p:nvSpPr>
            <p:spPr bwMode="auto">
              <a:xfrm>
                <a:off x="4691" y="-920"/>
                <a:ext cx="14" cy="33"/>
              </a:xfrm>
              <a:custGeom>
                <a:avLst/>
                <a:gdLst>
                  <a:gd name="T0" fmla="*/ 2 w 6"/>
                  <a:gd name="T1" fmla="*/ 0 h 14"/>
                  <a:gd name="T2" fmla="*/ 0 w 6"/>
                  <a:gd name="T3" fmla="*/ 0 h 14"/>
                  <a:gd name="T4" fmla="*/ 12 w 6"/>
                  <a:gd name="T5" fmla="*/ 24 h 14"/>
                  <a:gd name="T6" fmla="*/ 12 w 6"/>
                  <a:gd name="T7" fmla="*/ 33 h 14"/>
                  <a:gd name="T8" fmla="*/ 14 w 6"/>
                  <a:gd name="T9" fmla="*/ 33 h 14"/>
                  <a:gd name="T10" fmla="*/ 12 w 6"/>
                  <a:gd name="T11" fmla="*/ 24 h 14"/>
                  <a:gd name="T12" fmla="*/ 2 w 6"/>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4">
                    <a:moveTo>
                      <a:pt x="1" y="0"/>
                    </a:moveTo>
                    <a:cubicBezTo>
                      <a:pt x="1" y="0"/>
                      <a:pt x="0" y="0"/>
                      <a:pt x="0" y="0"/>
                    </a:cubicBezTo>
                    <a:cubicBezTo>
                      <a:pt x="2" y="3"/>
                      <a:pt x="4" y="6"/>
                      <a:pt x="5" y="10"/>
                    </a:cubicBezTo>
                    <a:cubicBezTo>
                      <a:pt x="5" y="11"/>
                      <a:pt x="5" y="13"/>
                      <a:pt x="5" y="14"/>
                    </a:cubicBezTo>
                    <a:cubicBezTo>
                      <a:pt x="5" y="14"/>
                      <a:pt x="5" y="14"/>
                      <a:pt x="6" y="14"/>
                    </a:cubicBezTo>
                    <a:cubicBezTo>
                      <a:pt x="6" y="13"/>
                      <a:pt x="5" y="11"/>
                      <a:pt x="5" y="10"/>
                    </a:cubicBezTo>
                    <a:cubicBezTo>
                      <a:pt x="4" y="6"/>
                      <a:pt x="3" y="3"/>
                      <a:pt x="1" y="0"/>
                    </a:cubicBezTo>
                  </a:path>
                </a:pathLst>
              </a:custGeom>
              <a:solidFill>
                <a:srgbClr val="64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4" name="Freeform 1306"/>
              <p:cNvSpPr>
                <a:spLocks noChangeAspect="1"/>
              </p:cNvSpPr>
              <p:nvPr/>
            </p:nvSpPr>
            <p:spPr bwMode="auto">
              <a:xfrm>
                <a:off x="4408" y="-826"/>
                <a:ext cx="1" cy="3"/>
              </a:xfrm>
              <a:custGeom>
                <a:avLst/>
                <a:gdLst>
                  <a:gd name="T0" fmla="*/ 0 w 1"/>
                  <a:gd name="T1" fmla="*/ 0 h 1"/>
                  <a:gd name="T2" fmla="*/ 0 w 1"/>
                  <a:gd name="T3" fmla="*/ 3 h 1"/>
                  <a:gd name="T4" fmla="*/ 0 w 1"/>
                  <a:gd name="T5" fmla="*/ 3 h 1"/>
                  <a:gd name="T6" fmla="*/ 0 w 1"/>
                  <a:gd name="T7" fmla="*/ 3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0" y="1"/>
                      <a:pt x="0" y="1"/>
                      <a:pt x="0" y="1"/>
                    </a:cubicBezTo>
                    <a:cubicBezTo>
                      <a:pt x="0" y="1"/>
                      <a:pt x="0" y="1"/>
                      <a:pt x="0" y="1"/>
                    </a:cubicBezTo>
                    <a:cubicBezTo>
                      <a:pt x="0" y="0"/>
                      <a:pt x="0" y="0"/>
                      <a:pt x="0" y="0"/>
                    </a:cubicBezTo>
                  </a:path>
                </a:pathLst>
              </a:custGeom>
              <a:solidFill>
                <a:srgbClr val="64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5" name="Freeform 1307"/>
              <p:cNvSpPr>
                <a:spLocks noChangeAspect="1"/>
              </p:cNvSpPr>
              <p:nvPr/>
            </p:nvSpPr>
            <p:spPr bwMode="auto">
              <a:xfrm>
                <a:off x="4691" y="-920"/>
                <a:ext cx="12" cy="35"/>
              </a:xfrm>
              <a:custGeom>
                <a:avLst/>
                <a:gdLst>
                  <a:gd name="T0" fmla="*/ 0 w 5"/>
                  <a:gd name="T1" fmla="*/ 0 h 15"/>
                  <a:gd name="T2" fmla="*/ 0 w 5"/>
                  <a:gd name="T3" fmla="*/ 0 h 15"/>
                  <a:gd name="T4" fmla="*/ 10 w 5"/>
                  <a:gd name="T5" fmla="*/ 23 h 15"/>
                  <a:gd name="T6" fmla="*/ 12 w 5"/>
                  <a:gd name="T7" fmla="*/ 35 h 15"/>
                  <a:gd name="T8" fmla="*/ 12 w 5"/>
                  <a:gd name="T9" fmla="*/ 33 h 15"/>
                  <a:gd name="T10" fmla="*/ 12 w 5"/>
                  <a:gd name="T11" fmla="*/ 23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cubicBezTo>
                      <a:pt x="0" y="0"/>
                      <a:pt x="0" y="0"/>
                      <a:pt x="0" y="0"/>
                    </a:cubicBezTo>
                    <a:cubicBezTo>
                      <a:pt x="2" y="3"/>
                      <a:pt x="3" y="6"/>
                      <a:pt x="4" y="10"/>
                    </a:cubicBezTo>
                    <a:cubicBezTo>
                      <a:pt x="4" y="12"/>
                      <a:pt x="5" y="13"/>
                      <a:pt x="5" y="15"/>
                    </a:cubicBezTo>
                    <a:cubicBezTo>
                      <a:pt x="5" y="15"/>
                      <a:pt x="5" y="14"/>
                      <a:pt x="5" y="14"/>
                    </a:cubicBezTo>
                    <a:cubicBezTo>
                      <a:pt x="5" y="13"/>
                      <a:pt x="5" y="11"/>
                      <a:pt x="5" y="10"/>
                    </a:cubicBezTo>
                    <a:cubicBezTo>
                      <a:pt x="4" y="6"/>
                      <a:pt x="2" y="3"/>
                      <a:pt x="0" y="0"/>
                    </a:cubicBezTo>
                  </a:path>
                </a:pathLst>
              </a:custGeom>
              <a:solidFill>
                <a:srgbClr val="65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6" name="Freeform 1308"/>
              <p:cNvSpPr>
                <a:spLocks noChangeAspect="1"/>
              </p:cNvSpPr>
              <p:nvPr/>
            </p:nvSpPr>
            <p:spPr bwMode="auto">
              <a:xfrm>
                <a:off x="4408" y="-826"/>
                <a:ext cx="2" cy="3"/>
              </a:xfrm>
              <a:custGeom>
                <a:avLst/>
                <a:gdLst>
                  <a:gd name="T0" fmla="*/ 2 w 1"/>
                  <a:gd name="T1" fmla="*/ 0 h 1"/>
                  <a:gd name="T2" fmla="*/ 0 w 1"/>
                  <a:gd name="T3" fmla="*/ 0 h 1"/>
                  <a:gd name="T4" fmla="*/ 0 w 1"/>
                  <a:gd name="T5" fmla="*/ 3 h 1"/>
                  <a:gd name="T6" fmla="*/ 2 w 1"/>
                  <a:gd name="T7" fmla="*/ 0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0" y="0"/>
                      <a:pt x="0" y="0"/>
                      <a:pt x="0" y="1"/>
                    </a:cubicBezTo>
                    <a:cubicBezTo>
                      <a:pt x="1" y="0"/>
                      <a:pt x="1" y="0"/>
                      <a:pt x="1" y="0"/>
                    </a:cubicBezTo>
                    <a:cubicBezTo>
                      <a:pt x="1" y="0"/>
                      <a:pt x="1" y="0"/>
                      <a:pt x="1" y="0"/>
                    </a:cubicBezTo>
                  </a:path>
                </a:pathLst>
              </a:custGeom>
              <a:solidFill>
                <a:srgbClr val="65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7" name="Freeform 1309"/>
              <p:cNvSpPr>
                <a:spLocks noChangeAspect="1"/>
              </p:cNvSpPr>
              <p:nvPr/>
            </p:nvSpPr>
            <p:spPr bwMode="auto">
              <a:xfrm>
                <a:off x="4689" y="-920"/>
                <a:ext cx="14" cy="35"/>
              </a:xfrm>
              <a:custGeom>
                <a:avLst/>
                <a:gdLst>
                  <a:gd name="T0" fmla="*/ 2 w 6"/>
                  <a:gd name="T1" fmla="*/ 0 h 15"/>
                  <a:gd name="T2" fmla="*/ 0 w 6"/>
                  <a:gd name="T3" fmla="*/ 0 h 15"/>
                  <a:gd name="T4" fmla="*/ 0 w 6"/>
                  <a:gd name="T5" fmla="*/ 0 h 15"/>
                  <a:gd name="T6" fmla="*/ 12 w 6"/>
                  <a:gd name="T7" fmla="*/ 23 h 15"/>
                  <a:gd name="T8" fmla="*/ 12 w 6"/>
                  <a:gd name="T9" fmla="*/ 35 h 15"/>
                  <a:gd name="T10" fmla="*/ 14 w 6"/>
                  <a:gd name="T11" fmla="*/ 35 h 15"/>
                  <a:gd name="T12" fmla="*/ 12 w 6"/>
                  <a:gd name="T13" fmla="*/ 23 h 15"/>
                  <a:gd name="T14" fmla="*/ 2 w 6"/>
                  <a:gd name="T15" fmla="*/ 0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15">
                    <a:moveTo>
                      <a:pt x="1" y="0"/>
                    </a:moveTo>
                    <a:cubicBezTo>
                      <a:pt x="1" y="0"/>
                      <a:pt x="1" y="0"/>
                      <a:pt x="0" y="0"/>
                    </a:cubicBezTo>
                    <a:cubicBezTo>
                      <a:pt x="0" y="0"/>
                      <a:pt x="0" y="0"/>
                      <a:pt x="0" y="0"/>
                    </a:cubicBezTo>
                    <a:cubicBezTo>
                      <a:pt x="2" y="3"/>
                      <a:pt x="4" y="6"/>
                      <a:pt x="5" y="10"/>
                    </a:cubicBezTo>
                    <a:cubicBezTo>
                      <a:pt x="5" y="12"/>
                      <a:pt x="5" y="13"/>
                      <a:pt x="5" y="15"/>
                    </a:cubicBezTo>
                    <a:cubicBezTo>
                      <a:pt x="5" y="15"/>
                      <a:pt x="6" y="15"/>
                      <a:pt x="6" y="15"/>
                    </a:cubicBezTo>
                    <a:cubicBezTo>
                      <a:pt x="6" y="13"/>
                      <a:pt x="5" y="12"/>
                      <a:pt x="5" y="10"/>
                    </a:cubicBezTo>
                    <a:cubicBezTo>
                      <a:pt x="4" y="6"/>
                      <a:pt x="3" y="3"/>
                      <a:pt x="1" y="0"/>
                    </a:cubicBezTo>
                  </a:path>
                </a:pathLst>
              </a:custGeom>
              <a:solidFill>
                <a:srgbClr val="66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8" name="Oval 1310"/>
              <p:cNvSpPr>
                <a:spLocks noChangeAspect="1" noChangeArrowheads="1"/>
              </p:cNvSpPr>
              <p:nvPr/>
            </p:nvSpPr>
            <p:spPr bwMode="auto">
              <a:xfrm>
                <a:off x="4410" y="-826"/>
                <a:ext cx="1" cy="1"/>
              </a:xfrm>
              <a:prstGeom prst="ellipse">
                <a:avLst/>
              </a:prstGeom>
              <a:solidFill>
                <a:srgbClr val="66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79" name="Freeform 1311"/>
              <p:cNvSpPr>
                <a:spLocks noChangeAspect="1"/>
              </p:cNvSpPr>
              <p:nvPr/>
            </p:nvSpPr>
            <p:spPr bwMode="auto">
              <a:xfrm>
                <a:off x="4689" y="-920"/>
                <a:ext cx="12" cy="35"/>
              </a:xfrm>
              <a:custGeom>
                <a:avLst/>
                <a:gdLst>
                  <a:gd name="T0" fmla="*/ 0 w 5"/>
                  <a:gd name="T1" fmla="*/ 0 h 15"/>
                  <a:gd name="T2" fmla="*/ 0 w 5"/>
                  <a:gd name="T3" fmla="*/ 0 h 15"/>
                  <a:gd name="T4" fmla="*/ 10 w 5"/>
                  <a:gd name="T5" fmla="*/ 23 h 15"/>
                  <a:gd name="T6" fmla="*/ 12 w 5"/>
                  <a:gd name="T7" fmla="*/ 35 h 15"/>
                  <a:gd name="T8" fmla="*/ 12 w 5"/>
                  <a:gd name="T9" fmla="*/ 35 h 15"/>
                  <a:gd name="T10" fmla="*/ 12 w 5"/>
                  <a:gd name="T11" fmla="*/ 23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cubicBezTo>
                      <a:pt x="0" y="0"/>
                      <a:pt x="0" y="0"/>
                      <a:pt x="0" y="0"/>
                    </a:cubicBezTo>
                    <a:cubicBezTo>
                      <a:pt x="2" y="3"/>
                      <a:pt x="4" y="6"/>
                      <a:pt x="4" y="10"/>
                    </a:cubicBezTo>
                    <a:cubicBezTo>
                      <a:pt x="5" y="12"/>
                      <a:pt x="5" y="13"/>
                      <a:pt x="5" y="15"/>
                    </a:cubicBezTo>
                    <a:cubicBezTo>
                      <a:pt x="5" y="15"/>
                      <a:pt x="5" y="15"/>
                      <a:pt x="5" y="15"/>
                    </a:cubicBezTo>
                    <a:cubicBezTo>
                      <a:pt x="5" y="13"/>
                      <a:pt x="5" y="12"/>
                      <a:pt x="5" y="10"/>
                    </a:cubicBezTo>
                    <a:cubicBezTo>
                      <a:pt x="4" y="6"/>
                      <a:pt x="2" y="3"/>
                      <a:pt x="0" y="0"/>
                    </a:cubicBezTo>
                  </a:path>
                </a:pathLst>
              </a:custGeom>
              <a:solidFill>
                <a:srgbClr val="66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0" name="Freeform 1312"/>
              <p:cNvSpPr>
                <a:spLocks noChangeAspect="1"/>
              </p:cNvSpPr>
              <p:nvPr/>
            </p:nvSpPr>
            <p:spPr bwMode="auto">
              <a:xfrm>
                <a:off x="4410" y="-828"/>
                <a:ext cx="2" cy="2"/>
              </a:xfrm>
              <a:custGeom>
                <a:avLst/>
                <a:gdLst>
                  <a:gd name="T0" fmla="*/ 0 w 1"/>
                  <a:gd name="T1" fmla="*/ 0 h 1"/>
                  <a:gd name="T2" fmla="*/ 0 w 1"/>
                  <a:gd name="T3" fmla="*/ 2 h 1"/>
                  <a:gd name="T4" fmla="*/ 0 w 1"/>
                  <a:gd name="T5" fmla="*/ 2 h 1"/>
                  <a:gd name="T6" fmla="*/ 2 w 1"/>
                  <a:gd name="T7" fmla="*/ 2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0" y="1"/>
                      <a:pt x="0" y="1"/>
                      <a:pt x="0" y="1"/>
                    </a:cubicBezTo>
                    <a:cubicBezTo>
                      <a:pt x="0" y="1"/>
                      <a:pt x="0" y="1"/>
                      <a:pt x="1" y="1"/>
                    </a:cubicBezTo>
                    <a:cubicBezTo>
                      <a:pt x="1" y="1"/>
                      <a:pt x="0" y="1"/>
                      <a:pt x="0" y="0"/>
                    </a:cubicBezTo>
                  </a:path>
                </a:pathLst>
              </a:custGeom>
              <a:solidFill>
                <a:srgbClr val="66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1" name="Freeform 1313"/>
              <p:cNvSpPr>
                <a:spLocks noChangeAspect="1"/>
              </p:cNvSpPr>
              <p:nvPr/>
            </p:nvSpPr>
            <p:spPr bwMode="auto">
              <a:xfrm>
                <a:off x="4686" y="-920"/>
                <a:ext cx="15" cy="35"/>
              </a:xfrm>
              <a:custGeom>
                <a:avLst/>
                <a:gdLst>
                  <a:gd name="T0" fmla="*/ 3 w 6"/>
                  <a:gd name="T1" fmla="*/ 0 h 15"/>
                  <a:gd name="T2" fmla="*/ 0 w 6"/>
                  <a:gd name="T3" fmla="*/ 0 h 15"/>
                  <a:gd name="T4" fmla="*/ 13 w 6"/>
                  <a:gd name="T5" fmla="*/ 23 h 15"/>
                  <a:gd name="T6" fmla="*/ 13 w 6"/>
                  <a:gd name="T7" fmla="*/ 35 h 15"/>
                  <a:gd name="T8" fmla="*/ 15 w 6"/>
                  <a:gd name="T9" fmla="*/ 35 h 15"/>
                  <a:gd name="T10" fmla="*/ 13 w 6"/>
                  <a:gd name="T11" fmla="*/ 23 h 15"/>
                  <a:gd name="T12" fmla="*/ 3 w 6"/>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5">
                    <a:moveTo>
                      <a:pt x="1" y="0"/>
                    </a:moveTo>
                    <a:cubicBezTo>
                      <a:pt x="0" y="0"/>
                      <a:pt x="0" y="0"/>
                      <a:pt x="0" y="0"/>
                    </a:cubicBezTo>
                    <a:cubicBezTo>
                      <a:pt x="2" y="3"/>
                      <a:pt x="4" y="6"/>
                      <a:pt x="5" y="10"/>
                    </a:cubicBezTo>
                    <a:cubicBezTo>
                      <a:pt x="5" y="12"/>
                      <a:pt x="5" y="14"/>
                      <a:pt x="5" y="15"/>
                    </a:cubicBezTo>
                    <a:cubicBezTo>
                      <a:pt x="5" y="15"/>
                      <a:pt x="6" y="15"/>
                      <a:pt x="6" y="15"/>
                    </a:cubicBezTo>
                    <a:cubicBezTo>
                      <a:pt x="6" y="13"/>
                      <a:pt x="6" y="12"/>
                      <a:pt x="5" y="10"/>
                    </a:cubicBezTo>
                    <a:cubicBezTo>
                      <a:pt x="5" y="6"/>
                      <a:pt x="3" y="3"/>
                      <a:pt x="1" y="0"/>
                    </a:cubicBezTo>
                  </a:path>
                </a:pathLst>
              </a:custGeom>
              <a:solidFill>
                <a:srgbClr val="67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2" name="Freeform 1314"/>
              <p:cNvSpPr>
                <a:spLocks noChangeAspect="1"/>
              </p:cNvSpPr>
              <p:nvPr/>
            </p:nvSpPr>
            <p:spPr bwMode="auto">
              <a:xfrm>
                <a:off x="4410" y="-828"/>
                <a:ext cx="2" cy="2"/>
              </a:xfrm>
              <a:custGeom>
                <a:avLst/>
                <a:gdLst>
                  <a:gd name="T0" fmla="*/ 2 w 1"/>
                  <a:gd name="T1" fmla="*/ 0 h 1"/>
                  <a:gd name="T2" fmla="*/ 0 w 1"/>
                  <a:gd name="T3" fmla="*/ 0 h 1"/>
                  <a:gd name="T4" fmla="*/ 2 w 1"/>
                  <a:gd name="T5" fmla="*/ 2 h 1"/>
                  <a:gd name="T6" fmla="*/ 2 w 1"/>
                  <a:gd name="T7" fmla="*/ 2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0" y="1"/>
                      <a:pt x="1" y="1"/>
                      <a:pt x="1" y="1"/>
                    </a:cubicBezTo>
                    <a:cubicBezTo>
                      <a:pt x="1" y="1"/>
                      <a:pt x="1" y="1"/>
                      <a:pt x="1" y="1"/>
                    </a:cubicBezTo>
                    <a:cubicBezTo>
                      <a:pt x="1" y="0"/>
                      <a:pt x="1" y="0"/>
                      <a:pt x="1" y="0"/>
                    </a:cubicBezTo>
                  </a:path>
                </a:pathLst>
              </a:custGeom>
              <a:solidFill>
                <a:srgbClr val="67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3" name="Freeform 1315"/>
              <p:cNvSpPr>
                <a:spLocks noChangeAspect="1"/>
              </p:cNvSpPr>
              <p:nvPr/>
            </p:nvSpPr>
            <p:spPr bwMode="auto">
              <a:xfrm>
                <a:off x="4686" y="-920"/>
                <a:ext cx="12" cy="38"/>
              </a:xfrm>
              <a:custGeom>
                <a:avLst/>
                <a:gdLst>
                  <a:gd name="T0" fmla="*/ 0 w 5"/>
                  <a:gd name="T1" fmla="*/ 0 h 16"/>
                  <a:gd name="T2" fmla="*/ 0 w 5"/>
                  <a:gd name="T3" fmla="*/ 0 h 16"/>
                  <a:gd name="T4" fmla="*/ 10 w 5"/>
                  <a:gd name="T5" fmla="*/ 24 h 16"/>
                  <a:gd name="T6" fmla="*/ 12 w 5"/>
                  <a:gd name="T7" fmla="*/ 38 h 16"/>
                  <a:gd name="T8" fmla="*/ 12 w 5"/>
                  <a:gd name="T9" fmla="*/ 36 h 16"/>
                  <a:gd name="T10" fmla="*/ 12 w 5"/>
                  <a:gd name="T11" fmla="*/ 24 h 16"/>
                  <a:gd name="T12" fmla="*/ 0 w 5"/>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6">
                    <a:moveTo>
                      <a:pt x="0" y="0"/>
                    </a:moveTo>
                    <a:cubicBezTo>
                      <a:pt x="0" y="0"/>
                      <a:pt x="0" y="0"/>
                      <a:pt x="0" y="0"/>
                    </a:cubicBezTo>
                    <a:cubicBezTo>
                      <a:pt x="2" y="3"/>
                      <a:pt x="4" y="7"/>
                      <a:pt x="4" y="10"/>
                    </a:cubicBezTo>
                    <a:cubicBezTo>
                      <a:pt x="5" y="12"/>
                      <a:pt x="5" y="14"/>
                      <a:pt x="5" y="16"/>
                    </a:cubicBezTo>
                    <a:cubicBezTo>
                      <a:pt x="5" y="16"/>
                      <a:pt x="5" y="15"/>
                      <a:pt x="5" y="15"/>
                    </a:cubicBezTo>
                    <a:cubicBezTo>
                      <a:pt x="5" y="14"/>
                      <a:pt x="5" y="12"/>
                      <a:pt x="5" y="10"/>
                    </a:cubicBezTo>
                    <a:cubicBezTo>
                      <a:pt x="4" y="6"/>
                      <a:pt x="2" y="3"/>
                      <a:pt x="0" y="0"/>
                    </a:cubicBezTo>
                  </a:path>
                </a:pathLst>
              </a:custGeom>
              <a:solidFill>
                <a:srgbClr val="68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4" name="Freeform 1316"/>
              <p:cNvSpPr>
                <a:spLocks noChangeAspect="1"/>
              </p:cNvSpPr>
              <p:nvPr/>
            </p:nvSpPr>
            <p:spPr bwMode="auto">
              <a:xfrm>
                <a:off x="4412" y="-828"/>
                <a:ext cx="1" cy="2"/>
              </a:xfrm>
              <a:custGeom>
                <a:avLst/>
                <a:gdLst>
                  <a:gd name="T0" fmla="*/ 0 w 1"/>
                  <a:gd name="T1" fmla="*/ 0 h 1"/>
                  <a:gd name="T2" fmla="*/ 0 w 1"/>
                  <a:gd name="T3" fmla="*/ 0 h 1"/>
                  <a:gd name="T4" fmla="*/ 0 w 1"/>
                  <a:gd name="T5" fmla="*/ 2 h 1"/>
                  <a:gd name="T6" fmla="*/ 0 w 1"/>
                  <a:gd name="T7" fmla="*/ 0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0"/>
                      <a:pt x="0" y="0"/>
                    </a:cubicBezTo>
                    <a:cubicBezTo>
                      <a:pt x="0" y="0"/>
                      <a:pt x="0" y="0"/>
                      <a:pt x="0" y="1"/>
                    </a:cubicBezTo>
                    <a:cubicBezTo>
                      <a:pt x="0" y="1"/>
                      <a:pt x="0" y="1"/>
                      <a:pt x="0" y="0"/>
                    </a:cubicBezTo>
                    <a:cubicBezTo>
                      <a:pt x="0" y="0"/>
                      <a:pt x="0" y="0"/>
                      <a:pt x="0" y="0"/>
                    </a:cubicBezTo>
                  </a:path>
                </a:pathLst>
              </a:custGeom>
              <a:solidFill>
                <a:srgbClr val="68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5" name="Freeform 1317"/>
              <p:cNvSpPr>
                <a:spLocks noChangeAspect="1"/>
              </p:cNvSpPr>
              <p:nvPr/>
            </p:nvSpPr>
            <p:spPr bwMode="auto">
              <a:xfrm>
                <a:off x="4684" y="-920"/>
                <a:ext cx="14" cy="38"/>
              </a:xfrm>
              <a:custGeom>
                <a:avLst/>
                <a:gdLst>
                  <a:gd name="T0" fmla="*/ 2 w 6"/>
                  <a:gd name="T1" fmla="*/ 0 h 16"/>
                  <a:gd name="T2" fmla="*/ 0 w 6"/>
                  <a:gd name="T3" fmla="*/ 0 h 16"/>
                  <a:gd name="T4" fmla="*/ 12 w 6"/>
                  <a:gd name="T5" fmla="*/ 26 h 16"/>
                  <a:gd name="T6" fmla="*/ 12 w 6"/>
                  <a:gd name="T7" fmla="*/ 38 h 16"/>
                  <a:gd name="T8" fmla="*/ 14 w 6"/>
                  <a:gd name="T9" fmla="*/ 38 h 16"/>
                  <a:gd name="T10" fmla="*/ 12 w 6"/>
                  <a:gd name="T11" fmla="*/ 24 h 16"/>
                  <a:gd name="T12" fmla="*/ 2 w 6"/>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6">
                    <a:moveTo>
                      <a:pt x="1" y="0"/>
                    </a:moveTo>
                    <a:cubicBezTo>
                      <a:pt x="0" y="0"/>
                      <a:pt x="0" y="0"/>
                      <a:pt x="0" y="0"/>
                    </a:cubicBezTo>
                    <a:cubicBezTo>
                      <a:pt x="3" y="3"/>
                      <a:pt x="4" y="7"/>
                      <a:pt x="5" y="11"/>
                    </a:cubicBezTo>
                    <a:cubicBezTo>
                      <a:pt x="5" y="12"/>
                      <a:pt x="5" y="14"/>
                      <a:pt x="5" y="16"/>
                    </a:cubicBezTo>
                    <a:cubicBezTo>
                      <a:pt x="6" y="16"/>
                      <a:pt x="6" y="16"/>
                      <a:pt x="6" y="16"/>
                    </a:cubicBezTo>
                    <a:cubicBezTo>
                      <a:pt x="6" y="14"/>
                      <a:pt x="6" y="12"/>
                      <a:pt x="5" y="10"/>
                    </a:cubicBezTo>
                    <a:cubicBezTo>
                      <a:pt x="5" y="7"/>
                      <a:pt x="3" y="3"/>
                      <a:pt x="1" y="0"/>
                    </a:cubicBezTo>
                  </a:path>
                </a:pathLst>
              </a:custGeom>
              <a:solidFill>
                <a:srgbClr val="6933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6" name="Freeform 1318"/>
              <p:cNvSpPr>
                <a:spLocks noChangeAspect="1"/>
              </p:cNvSpPr>
              <p:nvPr/>
            </p:nvSpPr>
            <p:spPr bwMode="auto">
              <a:xfrm>
                <a:off x="4412" y="-830"/>
                <a:ext cx="3" cy="2"/>
              </a:xfrm>
              <a:custGeom>
                <a:avLst/>
                <a:gdLst>
                  <a:gd name="T0" fmla="*/ 0 w 1"/>
                  <a:gd name="T1" fmla="*/ 0 h 1"/>
                  <a:gd name="T2" fmla="*/ 0 w 1"/>
                  <a:gd name="T3" fmla="*/ 2 h 1"/>
                  <a:gd name="T4" fmla="*/ 0 w 1"/>
                  <a:gd name="T5" fmla="*/ 2 h 1"/>
                  <a:gd name="T6" fmla="*/ 3 w 1"/>
                  <a:gd name="T7" fmla="*/ 2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1"/>
                      <a:pt x="0" y="1"/>
                    </a:cubicBezTo>
                    <a:cubicBezTo>
                      <a:pt x="0" y="1"/>
                      <a:pt x="0" y="1"/>
                      <a:pt x="0" y="1"/>
                    </a:cubicBezTo>
                    <a:cubicBezTo>
                      <a:pt x="1" y="1"/>
                      <a:pt x="1" y="1"/>
                      <a:pt x="1" y="1"/>
                    </a:cubicBezTo>
                    <a:cubicBezTo>
                      <a:pt x="1" y="1"/>
                      <a:pt x="1" y="1"/>
                      <a:pt x="0" y="0"/>
                    </a:cubicBezTo>
                  </a:path>
                </a:pathLst>
              </a:custGeom>
              <a:solidFill>
                <a:srgbClr val="6933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7" name="Freeform 1319"/>
              <p:cNvSpPr>
                <a:spLocks noChangeAspect="1"/>
              </p:cNvSpPr>
              <p:nvPr/>
            </p:nvSpPr>
            <p:spPr bwMode="auto">
              <a:xfrm>
                <a:off x="4684" y="-920"/>
                <a:ext cx="12" cy="38"/>
              </a:xfrm>
              <a:custGeom>
                <a:avLst/>
                <a:gdLst>
                  <a:gd name="T0" fmla="*/ 0 w 5"/>
                  <a:gd name="T1" fmla="*/ 0 h 16"/>
                  <a:gd name="T2" fmla="*/ 0 w 5"/>
                  <a:gd name="T3" fmla="*/ 0 h 16"/>
                  <a:gd name="T4" fmla="*/ 12 w 5"/>
                  <a:gd name="T5" fmla="*/ 26 h 16"/>
                  <a:gd name="T6" fmla="*/ 12 w 5"/>
                  <a:gd name="T7" fmla="*/ 38 h 16"/>
                  <a:gd name="T8" fmla="*/ 12 w 5"/>
                  <a:gd name="T9" fmla="*/ 38 h 16"/>
                  <a:gd name="T10" fmla="*/ 12 w 5"/>
                  <a:gd name="T11" fmla="*/ 26 h 16"/>
                  <a:gd name="T12" fmla="*/ 0 w 5"/>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6">
                    <a:moveTo>
                      <a:pt x="0" y="0"/>
                    </a:moveTo>
                    <a:cubicBezTo>
                      <a:pt x="0" y="0"/>
                      <a:pt x="0" y="0"/>
                      <a:pt x="0" y="0"/>
                    </a:cubicBezTo>
                    <a:cubicBezTo>
                      <a:pt x="2" y="3"/>
                      <a:pt x="4" y="7"/>
                      <a:pt x="5" y="11"/>
                    </a:cubicBezTo>
                    <a:cubicBezTo>
                      <a:pt x="5" y="12"/>
                      <a:pt x="5" y="14"/>
                      <a:pt x="5" y="16"/>
                    </a:cubicBezTo>
                    <a:cubicBezTo>
                      <a:pt x="5" y="16"/>
                      <a:pt x="5" y="16"/>
                      <a:pt x="5" y="16"/>
                    </a:cubicBezTo>
                    <a:cubicBezTo>
                      <a:pt x="5" y="14"/>
                      <a:pt x="5" y="12"/>
                      <a:pt x="5" y="11"/>
                    </a:cubicBezTo>
                    <a:cubicBezTo>
                      <a:pt x="4" y="7"/>
                      <a:pt x="3" y="3"/>
                      <a:pt x="0" y="0"/>
                    </a:cubicBezTo>
                  </a:path>
                </a:pathLst>
              </a:custGeom>
              <a:solidFill>
                <a:srgbClr val="6A33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8" name="Freeform 1320"/>
              <p:cNvSpPr>
                <a:spLocks noChangeAspect="1"/>
              </p:cNvSpPr>
              <p:nvPr/>
            </p:nvSpPr>
            <p:spPr bwMode="auto">
              <a:xfrm>
                <a:off x="4412" y="-830"/>
                <a:ext cx="3" cy="2"/>
              </a:xfrm>
              <a:custGeom>
                <a:avLst/>
                <a:gdLst>
                  <a:gd name="T0" fmla="*/ 3 w 1"/>
                  <a:gd name="T1" fmla="*/ 0 h 1"/>
                  <a:gd name="T2" fmla="*/ 0 w 1"/>
                  <a:gd name="T3" fmla="*/ 0 h 1"/>
                  <a:gd name="T4" fmla="*/ 3 w 1"/>
                  <a:gd name="T5" fmla="*/ 2 h 1"/>
                  <a:gd name="T6" fmla="*/ 3 w 1"/>
                  <a:gd name="T7" fmla="*/ 2 h 1"/>
                  <a:gd name="T8" fmla="*/ 3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1" y="1"/>
                      <a:pt x="1" y="1"/>
                      <a:pt x="1" y="1"/>
                    </a:cubicBezTo>
                    <a:cubicBezTo>
                      <a:pt x="1" y="1"/>
                      <a:pt x="1" y="1"/>
                      <a:pt x="1" y="1"/>
                    </a:cubicBezTo>
                    <a:cubicBezTo>
                      <a:pt x="1" y="1"/>
                      <a:pt x="1" y="0"/>
                      <a:pt x="1" y="0"/>
                    </a:cubicBezTo>
                  </a:path>
                </a:pathLst>
              </a:custGeom>
              <a:solidFill>
                <a:srgbClr val="6A33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89" name="Freeform 1321"/>
              <p:cNvSpPr>
                <a:spLocks noChangeAspect="1"/>
              </p:cNvSpPr>
              <p:nvPr/>
            </p:nvSpPr>
            <p:spPr bwMode="auto">
              <a:xfrm>
                <a:off x="4682" y="-920"/>
                <a:ext cx="14" cy="38"/>
              </a:xfrm>
              <a:custGeom>
                <a:avLst/>
                <a:gdLst>
                  <a:gd name="T0" fmla="*/ 2 w 6"/>
                  <a:gd name="T1" fmla="*/ 0 h 16"/>
                  <a:gd name="T2" fmla="*/ 0 w 6"/>
                  <a:gd name="T3" fmla="*/ 0 h 16"/>
                  <a:gd name="T4" fmla="*/ 12 w 6"/>
                  <a:gd name="T5" fmla="*/ 26 h 16"/>
                  <a:gd name="T6" fmla="*/ 14 w 6"/>
                  <a:gd name="T7" fmla="*/ 38 h 16"/>
                  <a:gd name="T8" fmla="*/ 14 w 6"/>
                  <a:gd name="T9" fmla="*/ 38 h 16"/>
                  <a:gd name="T10" fmla="*/ 14 w 6"/>
                  <a:gd name="T11" fmla="*/ 26 h 16"/>
                  <a:gd name="T12" fmla="*/ 2 w 6"/>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6">
                    <a:moveTo>
                      <a:pt x="1" y="0"/>
                    </a:moveTo>
                    <a:cubicBezTo>
                      <a:pt x="0" y="0"/>
                      <a:pt x="0" y="0"/>
                      <a:pt x="0" y="0"/>
                    </a:cubicBezTo>
                    <a:cubicBezTo>
                      <a:pt x="3" y="3"/>
                      <a:pt x="4" y="7"/>
                      <a:pt x="5" y="11"/>
                    </a:cubicBezTo>
                    <a:cubicBezTo>
                      <a:pt x="5" y="13"/>
                      <a:pt x="6" y="14"/>
                      <a:pt x="6" y="16"/>
                    </a:cubicBezTo>
                    <a:cubicBezTo>
                      <a:pt x="6" y="16"/>
                      <a:pt x="6" y="16"/>
                      <a:pt x="6" y="16"/>
                    </a:cubicBezTo>
                    <a:cubicBezTo>
                      <a:pt x="6" y="14"/>
                      <a:pt x="6" y="12"/>
                      <a:pt x="6" y="11"/>
                    </a:cubicBezTo>
                    <a:cubicBezTo>
                      <a:pt x="5" y="7"/>
                      <a:pt x="3" y="3"/>
                      <a:pt x="1" y="0"/>
                    </a:cubicBezTo>
                  </a:path>
                </a:pathLst>
              </a:custGeom>
              <a:solidFill>
                <a:srgbClr val="6A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0" name="Freeform 1322"/>
              <p:cNvSpPr>
                <a:spLocks noChangeAspect="1"/>
              </p:cNvSpPr>
              <p:nvPr/>
            </p:nvSpPr>
            <p:spPr bwMode="auto">
              <a:xfrm>
                <a:off x="4415" y="-833"/>
                <a:ext cx="2" cy="5"/>
              </a:xfrm>
              <a:custGeom>
                <a:avLst/>
                <a:gdLst>
                  <a:gd name="T0" fmla="*/ 0 w 1"/>
                  <a:gd name="T1" fmla="*/ 0 h 2"/>
                  <a:gd name="T2" fmla="*/ 0 w 1"/>
                  <a:gd name="T3" fmla="*/ 3 h 2"/>
                  <a:gd name="T4" fmla="*/ 0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1"/>
                      <a:pt x="0" y="1"/>
                      <a:pt x="0" y="1"/>
                    </a:cubicBezTo>
                    <a:cubicBezTo>
                      <a:pt x="0" y="1"/>
                      <a:pt x="0" y="2"/>
                      <a:pt x="0" y="2"/>
                    </a:cubicBezTo>
                    <a:cubicBezTo>
                      <a:pt x="0" y="2"/>
                      <a:pt x="0" y="2"/>
                      <a:pt x="1" y="2"/>
                    </a:cubicBezTo>
                    <a:cubicBezTo>
                      <a:pt x="0" y="1"/>
                      <a:pt x="0" y="1"/>
                      <a:pt x="0" y="0"/>
                    </a:cubicBezTo>
                  </a:path>
                </a:pathLst>
              </a:custGeom>
              <a:solidFill>
                <a:srgbClr val="6A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1" name="Freeform 1323"/>
              <p:cNvSpPr>
                <a:spLocks noChangeAspect="1"/>
              </p:cNvSpPr>
              <p:nvPr/>
            </p:nvSpPr>
            <p:spPr bwMode="auto">
              <a:xfrm>
                <a:off x="4682" y="-920"/>
                <a:ext cx="14" cy="40"/>
              </a:xfrm>
              <a:custGeom>
                <a:avLst/>
                <a:gdLst>
                  <a:gd name="T0" fmla="*/ 0 w 6"/>
                  <a:gd name="T1" fmla="*/ 0 h 17"/>
                  <a:gd name="T2" fmla="*/ 0 w 6"/>
                  <a:gd name="T3" fmla="*/ 0 h 17"/>
                  <a:gd name="T4" fmla="*/ 12 w 6"/>
                  <a:gd name="T5" fmla="*/ 26 h 17"/>
                  <a:gd name="T6" fmla="*/ 12 w 6"/>
                  <a:gd name="T7" fmla="*/ 40 h 17"/>
                  <a:gd name="T8" fmla="*/ 14 w 6"/>
                  <a:gd name="T9" fmla="*/ 38 h 17"/>
                  <a:gd name="T10" fmla="*/ 12 w 6"/>
                  <a:gd name="T11" fmla="*/ 26 h 17"/>
                  <a:gd name="T12" fmla="*/ 0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0" y="0"/>
                    </a:moveTo>
                    <a:cubicBezTo>
                      <a:pt x="0" y="0"/>
                      <a:pt x="0" y="0"/>
                      <a:pt x="0" y="0"/>
                    </a:cubicBezTo>
                    <a:cubicBezTo>
                      <a:pt x="2" y="3"/>
                      <a:pt x="4" y="7"/>
                      <a:pt x="5" y="11"/>
                    </a:cubicBezTo>
                    <a:cubicBezTo>
                      <a:pt x="5" y="13"/>
                      <a:pt x="5" y="15"/>
                      <a:pt x="5" y="17"/>
                    </a:cubicBezTo>
                    <a:cubicBezTo>
                      <a:pt x="5" y="17"/>
                      <a:pt x="5" y="16"/>
                      <a:pt x="6" y="16"/>
                    </a:cubicBezTo>
                    <a:cubicBezTo>
                      <a:pt x="6" y="14"/>
                      <a:pt x="5" y="13"/>
                      <a:pt x="5" y="11"/>
                    </a:cubicBezTo>
                    <a:cubicBezTo>
                      <a:pt x="4" y="7"/>
                      <a:pt x="3" y="3"/>
                      <a:pt x="0" y="0"/>
                    </a:cubicBezTo>
                  </a:path>
                </a:pathLst>
              </a:custGeom>
              <a:solidFill>
                <a:srgbClr val="6B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2" name="Freeform 1324"/>
              <p:cNvSpPr>
                <a:spLocks noChangeAspect="1"/>
              </p:cNvSpPr>
              <p:nvPr/>
            </p:nvSpPr>
            <p:spPr bwMode="auto">
              <a:xfrm>
                <a:off x="4415" y="-833"/>
                <a:ext cx="2" cy="5"/>
              </a:xfrm>
              <a:custGeom>
                <a:avLst/>
                <a:gdLst>
                  <a:gd name="T0" fmla="*/ 0 w 1"/>
                  <a:gd name="T1" fmla="*/ 0 h 2"/>
                  <a:gd name="T2" fmla="*/ 0 w 1"/>
                  <a:gd name="T3" fmla="*/ 0 h 2"/>
                  <a:gd name="T4" fmla="*/ 2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0"/>
                      <a:pt x="0" y="0"/>
                    </a:cubicBezTo>
                    <a:cubicBezTo>
                      <a:pt x="0" y="1"/>
                      <a:pt x="0" y="1"/>
                      <a:pt x="1" y="2"/>
                    </a:cubicBezTo>
                    <a:cubicBezTo>
                      <a:pt x="1" y="2"/>
                      <a:pt x="1" y="2"/>
                      <a:pt x="1" y="2"/>
                    </a:cubicBezTo>
                    <a:cubicBezTo>
                      <a:pt x="1" y="1"/>
                      <a:pt x="1" y="1"/>
                      <a:pt x="0" y="0"/>
                    </a:cubicBezTo>
                  </a:path>
                </a:pathLst>
              </a:custGeom>
              <a:solidFill>
                <a:srgbClr val="6B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3" name="Freeform 1325"/>
              <p:cNvSpPr>
                <a:spLocks noChangeAspect="1"/>
              </p:cNvSpPr>
              <p:nvPr/>
            </p:nvSpPr>
            <p:spPr bwMode="auto">
              <a:xfrm>
                <a:off x="4679" y="-920"/>
                <a:ext cx="15" cy="40"/>
              </a:xfrm>
              <a:custGeom>
                <a:avLst/>
                <a:gdLst>
                  <a:gd name="T0" fmla="*/ 3 w 6"/>
                  <a:gd name="T1" fmla="*/ 0 h 17"/>
                  <a:gd name="T2" fmla="*/ 0 w 6"/>
                  <a:gd name="T3" fmla="*/ 0 h 17"/>
                  <a:gd name="T4" fmla="*/ 13 w 6"/>
                  <a:gd name="T5" fmla="*/ 26 h 17"/>
                  <a:gd name="T6" fmla="*/ 15 w 6"/>
                  <a:gd name="T7" fmla="*/ 40 h 17"/>
                  <a:gd name="T8" fmla="*/ 15 w 6"/>
                  <a:gd name="T9" fmla="*/ 40 h 17"/>
                  <a:gd name="T10" fmla="*/ 15 w 6"/>
                  <a:gd name="T11" fmla="*/ 26 h 17"/>
                  <a:gd name="T12" fmla="*/ 3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1" y="0"/>
                    </a:moveTo>
                    <a:cubicBezTo>
                      <a:pt x="0" y="0"/>
                      <a:pt x="0" y="0"/>
                      <a:pt x="0" y="0"/>
                    </a:cubicBezTo>
                    <a:cubicBezTo>
                      <a:pt x="3" y="3"/>
                      <a:pt x="4" y="7"/>
                      <a:pt x="5" y="11"/>
                    </a:cubicBezTo>
                    <a:cubicBezTo>
                      <a:pt x="6" y="13"/>
                      <a:pt x="6" y="15"/>
                      <a:pt x="6" y="17"/>
                    </a:cubicBezTo>
                    <a:cubicBezTo>
                      <a:pt x="6" y="17"/>
                      <a:pt x="6" y="17"/>
                      <a:pt x="6" y="17"/>
                    </a:cubicBezTo>
                    <a:cubicBezTo>
                      <a:pt x="6" y="15"/>
                      <a:pt x="6" y="13"/>
                      <a:pt x="6" y="11"/>
                    </a:cubicBezTo>
                    <a:cubicBezTo>
                      <a:pt x="5" y="7"/>
                      <a:pt x="3" y="3"/>
                      <a:pt x="1" y="0"/>
                    </a:cubicBezTo>
                  </a:path>
                </a:pathLst>
              </a:custGeom>
              <a:solidFill>
                <a:srgbClr val="6C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4" name="Freeform 1326"/>
              <p:cNvSpPr>
                <a:spLocks noChangeAspect="1"/>
              </p:cNvSpPr>
              <p:nvPr/>
            </p:nvSpPr>
            <p:spPr bwMode="auto">
              <a:xfrm>
                <a:off x="4415" y="-833"/>
                <a:ext cx="2" cy="5"/>
              </a:xfrm>
              <a:custGeom>
                <a:avLst/>
                <a:gdLst>
                  <a:gd name="T0" fmla="*/ 2 w 1"/>
                  <a:gd name="T1" fmla="*/ 0 h 2"/>
                  <a:gd name="T2" fmla="*/ 0 w 1"/>
                  <a:gd name="T3" fmla="*/ 0 h 2"/>
                  <a:gd name="T4" fmla="*/ 2 w 1"/>
                  <a:gd name="T5" fmla="*/ 5 h 2"/>
                  <a:gd name="T6" fmla="*/ 2 w 1"/>
                  <a:gd name="T7" fmla="*/ 3 h 2"/>
                  <a:gd name="T8" fmla="*/ 2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1" y="0"/>
                    </a:moveTo>
                    <a:cubicBezTo>
                      <a:pt x="1" y="0"/>
                      <a:pt x="0" y="0"/>
                      <a:pt x="0" y="0"/>
                    </a:cubicBezTo>
                    <a:cubicBezTo>
                      <a:pt x="1" y="1"/>
                      <a:pt x="1" y="1"/>
                      <a:pt x="1" y="2"/>
                    </a:cubicBezTo>
                    <a:cubicBezTo>
                      <a:pt x="1" y="2"/>
                      <a:pt x="1" y="2"/>
                      <a:pt x="1" y="1"/>
                    </a:cubicBezTo>
                    <a:cubicBezTo>
                      <a:pt x="1" y="1"/>
                      <a:pt x="1" y="0"/>
                      <a:pt x="1" y="0"/>
                    </a:cubicBezTo>
                  </a:path>
                </a:pathLst>
              </a:custGeom>
              <a:solidFill>
                <a:srgbClr val="6C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5" name="Freeform 1327"/>
              <p:cNvSpPr>
                <a:spLocks noChangeAspect="1"/>
              </p:cNvSpPr>
              <p:nvPr/>
            </p:nvSpPr>
            <p:spPr bwMode="auto">
              <a:xfrm>
                <a:off x="4679" y="-920"/>
                <a:ext cx="15" cy="40"/>
              </a:xfrm>
              <a:custGeom>
                <a:avLst/>
                <a:gdLst>
                  <a:gd name="T0" fmla="*/ 0 w 6"/>
                  <a:gd name="T1" fmla="*/ 0 h 17"/>
                  <a:gd name="T2" fmla="*/ 0 w 6"/>
                  <a:gd name="T3" fmla="*/ 0 h 17"/>
                  <a:gd name="T4" fmla="*/ 13 w 6"/>
                  <a:gd name="T5" fmla="*/ 26 h 17"/>
                  <a:gd name="T6" fmla="*/ 13 w 6"/>
                  <a:gd name="T7" fmla="*/ 40 h 17"/>
                  <a:gd name="T8" fmla="*/ 15 w 6"/>
                  <a:gd name="T9" fmla="*/ 40 h 17"/>
                  <a:gd name="T10" fmla="*/ 13 w 6"/>
                  <a:gd name="T11" fmla="*/ 26 h 17"/>
                  <a:gd name="T12" fmla="*/ 0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0" y="0"/>
                    </a:moveTo>
                    <a:cubicBezTo>
                      <a:pt x="0" y="0"/>
                      <a:pt x="0" y="0"/>
                      <a:pt x="0" y="0"/>
                    </a:cubicBezTo>
                    <a:cubicBezTo>
                      <a:pt x="2" y="3"/>
                      <a:pt x="4" y="7"/>
                      <a:pt x="5" y="11"/>
                    </a:cubicBezTo>
                    <a:cubicBezTo>
                      <a:pt x="5" y="13"/>
                      <a:pt x="5" y="15"/>
                      <a:pt x="5" y="17"/>
                    </a:cubicBezTo>
                    <a:cubicBezTo>
                      <a:pt x="5" y="17"/>
                      <a:pt x="5" y="17"/>
                      <a:pt x="6" y="17"/>
                    </a:cubicBezTo>
                    <a:cubicBezTo>
                      <a:pt x="6" y="15"/>
                      <a:pt x="6" y="13"/>
                      <a:pt x="5" y="11"/>
                    </a:cubicBezTo>
                    <a:cubicBezTo>
                      <a:pt x="4" y="7"/>
                      <a:pt x="3" y="3"/>
                      <a:pt x="0" y="0"/>
                    </a:cubicBezTo>
                  </a:path>
                </a:pathLst>
              </a:custGeom>
              <a:solidFill>
                <a:srgbClr val="6D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6" name="Freeform 1328"/>
              <p:cNvSpPr>
                <a:spLocks noChangeAspect="1"/>
              </p:cNvSpPr>
              <p:nvPr/>
            </p:nvSpPr>
            <p:spPr bwMode="auto">
              <a:xfrm>
                <a:off x="4417" y="-835"/>
                <a:ext cx="2" cy="5"/>
              </a:xfrm>
              <a:custGeom>
                <a:avLst/>
                <a:gdLst>
                  <a:gd name="T0" fmla="*/ 0 w 1"/>
                  <a:gd name="T1" fmla="*/ 0 h 2"/>
                  <a:gd name="T2" fmla="*/ 0 w 1"/>
                  <a:gd name="T3" fmla="*/ 3 h 2"/>
                  <a:gd name="T4" fmla="*/ 0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0"/>
                      <a:pt x="0" y="1"/>
                    </a:cubicBezTo>
                    <a:cubicBezTo>
                      <a:pt x="0" y="1"/>
                      <a:pt x="0" y="2"/>
                      <a:pt x="0" y="2"/>
                    </a:cubicBezTo>
                    <a:cubicBezTo>
                      <a:pt x="1" y="2"/>
                      <a:pt x="1" y="2"/>
                      <a:pt x="1" y="2"/>
                    </a:cubicBezTo>
                    <a:cubicBezTo>
                      <a:pt x="0" y="2"/>
                      <a:pt x="0" y="1"/>
                      <a:pt x="0" y="0"/>
                    </a:cubicBezTo>
                  </a:path>
                </a:pathLst>
              </a:custGeom>
              <a:solidFill>
                <a:srgbClr val="6D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7" name="Freeform 1329"/>
              <p:cNvSpPr>
                <a:spLocks noChangeAspect="1"/>
              </p:cNvSpPr>
              <p:nvPr/>
            </p:nvSpPr>
            <p:spPr bwMode="auto">
              <a:xfrm>
                <a:off x="4677" y="-920"/>
                <a:ext cx="14" cy="40"/>
              </a:xfrm>
              <a:custGeom>
                <a:avLst/>
                <a:gdLst>
                  <a:gd name="T0" fmla="*/ 2 w 6"/>
                  <a:gd name="T1" fmla="*/ 0 h 17"/>
                  <a:gd name="T2" fmla="*/ 0 w 6"/>
                  <a:gd name="T3" fmla="*/ 0 h 17"/>
                  <a:gd name="T4" fmla="*/ 12 w 6"/>
                  <a:gd name="T5" fmla="*/ 26 h 17"/>
                  <a:gd name="T6" fmla="*/ 14 w 6"/>
                  <a:gd name="T7" fmla="*/ 40 h 17"/>
                  <a:gd name="T8" fmla="*/ 14 w 6"/>
                  <a:gd name="T9" fmla="*/ 40 h 17"/>
                  <a:gd name="T10" fmla="*/ 14 w 6"/>
                  <a:gd name="T11" fmla="*/ 26 h 17"/>
                  <a:gd name="T12" fmla="*/ 2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1" y="0"/>
                    </a:moveTo>
                    <a:cubicBezTo>
                      <a:pt x="0" y="0"/>
                      <a:pt x="0" y="0"/>
                      <a:pt x="0" y="0"/>
                    </a:cubicBezTo>
                    <a:cubicBezTo>
                      <a:pt x="3" y="3"/>
                      <a:pt x="5" y="7"/>
                      <a:pt x="5" y="11"/>
                    </a:cubicBezTo>
                    <a:cubicBezTo>
                      <a:pt x="6" y="13"/>
                      <a:pt x="6" y="15"/>
                      <a:pt x="6" y="17"/>
                    </a:cubicBezTo>
                    <a:cubicBezTo>
                      <a:pt x="6" y="17"/>
                      <a:pt x="6" y="17"/>
                      <a:pt x="6" y="17"/>
                    </a:cubicBezTo>
                    <a:cubicBezTo>
                      <a:pt x="6" y="15"/>
                      <a:pt x="6" y="13"/>
                      <a:pt x="6" y="11"/>
                    </a:cubicBezTo>
                    <a:cubicBezTo>
                      <a:pt x="5" y="7"/>
                      <a:pt x="3" y="3"/>
                      <a:pt x="1" y="0"/>
                    </a:cubicBezTo>
                  </a:path>
                </a:pathLst>
              </a:custGeom>
              <a:solidFill>
                <a:srgbClr val="6D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8" name="Freeform 1330"/>
              <p:cNvSpPr>
                <a:spLocks noChangeAspect="1"/>
              </p:cNvSpPr>
              <p:nvPr/>
            </p:nvSpPr>
            <p:spPr bwMode="auto">
              <a:xfrm>
                <a:off x="4417" y="-837"/>
                <a:ext cx="2" cy="7"/>
              </a:xfrm>
              <a:custGeom>
                <a:avLst/>
                <a:gdLst>
                  <a:gd name="T0" fmla="*/ 0 w 1"/>
                  <a:gd name="T1" fmla="*/ 0 h 3"/>
                  <a:gd name="T2" fmla="*/ 0 w 1"/>
                  <a:gd name="T3" fmla="*/ 2 h 3"/>
                  <a:gd name="T4" fmla="*/ 2 w 1"/>
                  <a:gd name="T5" fmla="*/ 7 h 3"/>
                  <a:gd name="T6" fmla="*/ 2 w 1"/>
                  <a:gd name="T7" fmla="*/ 7 h 3"/>
                  <a:gd name="T8" fmla="*/ 0 w 1"/>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3">
                    <a:moveTo>
                      <a:pt x="0" y="0"/>
                    </a:moveTo>
                    <a:cubicBezTo>
                      <a:pt x="0" y="1"/>
                      <a:pt x="0" y="1"/>
                      <a:pt x="0" y="1"/>
                    </a:cubicBezTo>
                    <a:cubicBezTo>
                      <a:pt x="0" y="2"/>
                      <a:pt x="0" y="3"/>
                      <a:pt x="1" y="3"/>
                    </a:cubicBezTo>
                    <a:cubicBezTo>
                      <a:pt x="1" y="3"/>
                      <a:pt x="1" y="3"/>
                      <a:pt x="1" y="3"/>
                    </a:cubicBezTo>
                    <a:cubicBezTo>
                      <a:pt x="1" y="2"/>
                      <a:pt x="1" y="1"/>
                      <a:pt x="0" y="0"/>
                    </a:cubicBezTo>
                  </a:path>
                </a:pathLst>
              </a:custGeom>
              <a:solidFill>
                <a:srgbClr val="6D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99" name="Freeform 1331"/>
              <p:cNvSpPr>
                <a:spLocks noChangeAspect="1"/>
              </p:cNvSpPr>
              <p:nvPr/>
            </p:nvSpPr>
            <p:spPr bwMode="auto">
              <a:xfrm>
                <a:off x="4675" y="-920"/>
                <a:ext cx="16" cy="42"/>
              </a:xfrm>
              <a:custGeom>
                <a:avLst/>
                <a:gdLst>
                  <a:gd name="T0" fmla="*/ 2 w 7"/>
                  <a:gd name="T1" fmla="*/ 0 h 18"/>
                  <a:gd name="T2" fmla="*/ 0 w 7"/>
                  <a:gd name="T3" fmla="*/ 0 h 18"/>
                  <a:gd name="T4" fmla="*/ 14 w 7"/>
                  <a:gd name="T5" fmla="*/ 26 h 18"/>
                  <a:gd name="T6" fmla="*/ 14 w 7"/>
                  <a:gd name="T7" fmla="*/ 42 h 18"/>
                  <a:gd name="T8" fmla="*/ 16 w 7"/>
                  <a:gd name="T9" fmla="*/ 40 h 18"/>
                  <a:gd name="T10" fmla="*/ 14 w 7"/>
                  <a:gd name="T11" fmla="*/ 26 h 18"/>
                  <a:gd name="T12" fmla="*/ 2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1" y="0"/>
                    </a:moveTo>
                    <a:cubicBezTo>
                      <a:pt x="1" y="0"/>
                      <a:pt x="1" y="0"/>
                      <a:pt x="0" y="0"/>
                    </a:cubicBezTo>
                    <a:cubicBezTo>
                      <a:pt x="3" y="3"/>
                      <a:pt x="5" y="7"/>
                      <a:pt x="6" y="11"/>
                    </a:cubicBezTo>
                    <a:cubicBezTo>
                      <a:pt x="6" y="13"/>
                      <a:pt x="6" y="15"/>
                      <a:pt x="6" y="18"/>
                    </a:cubicBezTo>
                    <a:cubicBezTo>
                      <a:pt x="6" y="18"/>
                      <a:pt x="7" y="17"/>
                      <a:pt x="7" y="17"/>
                    </a:cubicBezTo>
                    <a:cubicBezTo>
                      <a:pt x="7" y="15"/>
                      <a:pt x="7" y="13"/>
                      <a:pt x="6" y="11"/>
                    </a:cubicBezTo>
                    <a:cubicBezTo>
                      <a:pt x="6" y="7"/>
                      <a:pt x="4" y="3"/>
                      <a:pt x="1" y="0"/>
                    </a:cubicBezTo>
                  </a:path>
                </a:pathLst>
              </a:custGeom>
              <a:solidFill>
                <a:srgbClr val="6E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0" name="Freeform 1332"/>
              <p:cNvSpPr>
                <a:spLocks noChangeAspect="1"/>
              </p:cNvSpPr>
              <p:nvPr/>
            </p:nvSpPr>
            <p:spPr bwMode="auto">
              <a:xfrm>
                <a:off x="4417" y="-837"/>
                <a:ext cx="5" cy="7"/>
              </a:xfrm>
              <a:custGeom>
                <a:avLst/>
                <a:gdLst>
                  <a:gd name="T0" fmla="*/ 3 w 2"/>
                  <a:gd name="T1" fmla="*/ 0 h 3"/>
                  <a:gd name="T2" fmla="*/ 0 w 2"/>
                  <a:gd name="T3" fmla="*/ 0 h 3"/>
                  <a:gd name="T4" fmla="*/ 3 w 2"/>
                  <a:gd name="T5" fmla="*/ 7 h 3"/>
                  <a:gd name="T6" fmla="*/ 5 w 2"/>
                  <a:gd name="T7" fmla="*/ 7 h 3"/>
                  <a:gd name="T8" fmla="*/ 3 w 2"/>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3">
                    <a:moveTo>
                      <a:pt x="1" y="0"/>
                    </a:moveTo>
                    <a:cubicBezTo>
                      <a:pt x="1" y="0"/>
                      <a:pt x="0" y="0"/>
                      <a:pt x="0" y="0"/>
                    </a:cubicBezTo>
                    <a:cubicBezTo>
                      <a:pt x="1" y="1"/>
                      <a:pt x="1" y="2"/>
                      <a:pt x="1" y="3"/>
                    </a:cubicBezTo>
                    <a:cubicBezTo>
                      <a:pt x="1" y="3"/>
                      <a:pt x="1" y="3"/>
                      <a:pt x="2" y="3"/>
                    </a:cubicBezTo>
                    <a:cubicBezTo>
                      <a:pt x="1" y="2"/>
                      <a:pt x="1" y="1"/>
                      <a:pt x="1" y="0"/>
                    </a:cubicBezTo>
                  </a:path>
                </a:pathLst>
              </a:custGeom>
              <a:solidFill>
                <a:srgbClr val="6E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1" name="Freeform 1333"/>
              <p:cNvSpPr>
                <a:spLocks noChangeAspect="1"/>
              </p:cNvSpPr>
              <p:nvPr/>
            </p:nvSpPr>
            <p:spPr bwMode="auto">
              <a:xfrm>
                <a:off x="4675" y="-920"/>
                <a:ext cx="14" cy="42"/>
              </a:xfrm>
              <a:custGeom>
                <a:avLst/>
                <a:gdLst>
                  <a:gd name="T0" fmla="*/ 0 w 6"/>
                  <a:gd name="T1" fmla="*/ 0 h 18"/>
                  <a:gd name="T2" fmla="*/ 0 w 6"/>
                  <a:gd name="T3" fmla="*/ 0 h 18"/>
                  <a:gd name="T4" fmla="*/ 12 w 6"/>
                  <a:gd name="T5" fmla="*/ 26 h 18"/>
                  <a:gd name="T6" fmla="*/ 14 w 6"/>
                  <a:gd name="T7" fmla="*/ 42 h 18"/>
                  <a:gd name="T8" fmla="*/ 14 w 6"/>
                  <a:gd name="T9" fmla="*/ 42 h 18"/>
                  <a:gd name="T10" fmla="*/ 14 w 6"/>
                  <a:gd name="T11" fmla="*/ 26 h 18"/>
                  <a:gd name="T12" fmla="*/ 0 w 6"/>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8">
                    <a:moveTo>
                      <a:pt x="0" y="0"/>
                    </a:moveTo>
                    <a:cubicBezTo>
                      <a:pt x="0" y="0"/>
                      <a:pt x="0" y="0"/>
                      <a:pt x="0" y="0"/>
                    </a:cubicBezTo>
                    <a:cubicBezTo>
                      <a:pt x="3" y="3"/>
                      <a:pt x="5" y="7"/>
                      <a:pt x="5" y="11"/>
                    </a:cubicBezTo>
                    <a:cubicBezTo>
                      <a:pt x="6" y="13"/>
                      <a:pt x="6" y="16"/>
                      <a:pt x="6" y="18"/>
                    </a:cubicBezTo>
                    <a:cubicBezTo>
                      <a:pt x="6" y="18"/>
                      <a:pt x="6" y="18"/>
                      <a:pt x="6" y="18"/>
                    </a:cubicBezTo>
                    <a:cubicBezTo>
                      <a:pt x="6" y="15"/>
                      <a:pt x="6" y="13"/>
                      <a:pt x="6" y="11"/>
                    </a:cubicBezTo>
                    <a:cubicBezTo>
                      <a:pt x="5" y="7"/>
                      <a:pt x="3" y="3"/>
                      <a:pt x="0" y="0"/>
                    </a:cubicBezTo>
                  </a:path>
                </a:pathLst>
              </a:custGeom>
              <a:solidFill>
                <a:srgbClr val="6F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2" name="Freeform 1334"/>
              <p:cNvSpPr>
                <a:spLocks noChangeAspect="1"/>
              </p:cNvSpPr>
              <p:nvPr/>
            </p:nvSpPr>
            <p:spPr bwMode="auto">
              <a:xfrm>
                <a:off x="4419" y="-840"/>
                <a:ext cx="3" cy="10"/>
              </a:xfrm>
              <a:custGeom>
                <a:avLst/>
                <a:gdLst>
                  <a:gd name="T0" fmla="*/ 0 w 1"/>
                  <a:gd name="T1" fmla="*/ 0 h 4"/>
                  <a:gd name="T2" fmla="*/ 0 w 1"/>
                  <a:gd name="T3" fmla="*/ 3 h 4"/>
                  <a:gd name="T4" fmla="*/ 3 w 1"/>
                  <a:gd name="T5" fmla="*/ 10 h 4"/>
                  <a:gd name="T6" fmla="*/ 3 w 1"/>
                  <a:gd name="T7" fmla="*/ 10 h 4"/>
                  <a:gd name="T8" fmla="*/ 0 w 1"/>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4">
                    <a:moveTo>
                      <a:pt x="0" y="0"/>
                    </a:moveTo>
                    <a:cubicBezTo>
                      <a:pt x="0" y="1"/>
                      <a:pt x="0" y="1"/>
                      <a:pt x="0" y="1"/>
                    </a:cubicBezTo>
                    <a:cubicBezTo>
                      <a:pt x="0" y="2"/>
                      <a:pt x="0" y="3"/>
                      <a:pt x="1" y="4"/>
                    </a:cubicBezTo>
                    <a:cubicBezTo>
                      <a:pt x="1" y="4"/>
                      <a:pt x="1" y="4"/>
                      <a:pt x="1" y="4"/>
                    </a:cubicBezTo>
                    <a:cubicBezTo>
                      <a:pt x="1" y="3"/>
                      <a:pt x="0" y="2"/>
                      <a:pt x="0" y="0"/>
                    </a:cubicBezTo>
                  </a:path>
                </a:pathLst>
              </a:custGeom>
              <a:solidFill>
                <a:srgbClr val="6F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3" name="Freeform 1335"/>
              <p:cNvSpPr>
                <a:spLocks noChangeAspect="1"/>
              </p:cNvSpPr>
              <p:nvPr/>
            </p:nvSpPr>
            <p:spPr bwMode="auto">
              <a:xfrm>
                <a:off x="4672" y="-920"/>
                <a:ext cx="17" cy="42"/>
              </a:xfrm>
              <a:custGeom>
                <a:avLst/>
                <a:gdLst>
                  <a:gd name="T0" fmla="*/ 2 w 7"/>
                  <a:gd name="T1" fmla="*/ 0 h 18"/>
                  <a:gd name="T2" fmla="*/ 0 w 7"/>
                  <a:gd name="T3" fmla="*/ 0 h 18"/>
                  <a:gd name="T4" fmla="*/ 15 w 7"/>
                  <a:gd name="T5" fmla="*/ 26 h 18"/>
                  <a:gd name="T6" fmla="*/ 15 w 7"/>
                  <a:gd name="T7" fmla="*/ 42 h 18"/>
                  <a:gd name="T8" fmla="*/ 17 w 7"/>
                  <a:gd name="T9" fmla="*/ 42 h 18"/>
                  <a:gd name="T10" fmla="*/ 15 w 7"/>
                  <a:gd name="T11" fmla="*/ 26 h 18"/>
                  <a:gd name="T12" fmla="*/ 2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1" y="0"/>
                    </a:moveTo>
                    <a:cubicBezTo>
                      <a:pt x="1" y="0"/>
                      <a:pt x="1" y="0"/>
                      <a:pt x="0" y="0"/>
                    </a:cubicBezTo>
                    <a:cubicBezTo>
                      <a:pt x="3" y="3"/>
                      <a:pt x="5" y="7"/>
                      <a:pt x="6" y="11"/>
                    </a:cubicBezTo>
                    <a:cubicBezTo>
                      <a:pt x="6" y="14"/>
                      <a:pt x="7" y="16"/>
                      <a:pt x="6" y="18"/>
                    </a:cubicBezTo>
                    <a:cubicBezTo>
                      <a:pt x="6" y="18"/>
                      <a:pt x="7" y="18"/>
                      <a:pt x="7" y="18"/>
                    </a:cubicBezTo>
                    <a:cubicBezTo>
                      <a:pt x="7" y="16"/>
                      <a:pt x="7" y="13"/>
                      <a:pt x="6" y="11"/>
                    </a:cubicBezTo>
                    <a:cubicBezTo>
                      <a:pt x="6" y="7"/>
                      <a:pt x="4" y="3"/>
                      <a:pt x="1" y="0"/>
                    </a:cubicBezTo>
                  </a:path>
                </a:pathLst>
              </a:custGeom>
              <a:solidFill>
                <a:srgbClr val="6F36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4" name="Freeform 1336"/>
              <p:cNvSpPr>
                <a:spLocks noChangeAspect="1"/>
              </p:cNvSpPr>
              <p:nvPr/>
            </p:nvSpPr>
            <p:spPr bwMode="auto">
              <a:xfrm>
                <a:off x="4419" y="-840"/>
                <a:ext cx="3" cy="10"/>
              </a:xfrm>
              <a:custGeom>
                <a:avLst/>
                <a:gdLst>
                  <a:gd name="T0" fmla="*/ 0 w 1"/>
                  <a:gd name="T1" fmla="*/ 0 h 4"/>
                  <a:gd name="T2" fmla="*/ 0 w 1"/>
                  <a:gd name="T3" fmla="*/ 0 h 4"/>
                  <a:gd name="T4" fmla="*/ 3 w 1"/>
                  <a:gd name="T5" fmla="*/ 10 h 4"/>
                  <a:gd name="T6" fmla="*/ 3 w 1"/>
                  <a:gd name="T7" fmla="*/ 8 h 4"/>
                  <a:gd name="T8" fmla="*/ 0 w 1"/>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4">
                    <a:moveTo>
                      <a:pt x="0" y="0"/>
                    </a:moveTo>
                    <a:cubicBezTo>
                      <a:pt x="0" y="0"/>
                      <a:pt x="0" y="0"/>
                      <a:pt x="0" y="0"/>
                    </a:cubicBezTo>
                    <a:cubicBezTo>
                      <a:pt x="0" y="2"/>
                      <a:pt x="1" y="3"/>
                      <a:pt x="1" y="4"/>
                    </a:cubicBezTo>
                    <a:cubicBezTo>
                      <a:pt x="1" y="4"/>
                      <a:pt x="1" y="4"/>
                      <a:pt x="1" y="3"/>
                    </a:cubicBezTo>
                    <a:cubicBezTo>
                      <a:pt x="1" y="2"/>
                      <a:pt x="1" y="1"/>
                      <a:pt x="0" y="0"/>
                    </a:cubicBezTo>
                  </a:path>
                </a:pathLst>
              </a:custGeom>
              <a:solidFill>
                <a:srgbClr val="6F36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5" name="Freeform 1337"/>
              <p:cNvSpPr>
                <a:spLocks noChangeAspect="1"/>
              </p:cNvSpPr>
              <p:nvPr/>
            </p:nvSpPr>
            <p:spPr bwMode="auto">
              <a:xfrm>
                <a:off x="4672" y="-920"/>
                <a:ext cx="17" cy="42"/>
              </a:xfrm>
              <a:custGeom>
                <a:avLst/>
                <a:gdLst>
                  <a:gd name="T0" fmla="*/ 0 w 7"/>
                  <a:gd name="T1" fmla="*/ 0 h 18"/>
                  <a:gd name="T2" fmla="*/ 0 w 7"/>
                  <a:gd name="T3" fmla="*/ 0 h 18"/>
                  <a:gd name="T4" fmla="*/ 15 w 7"/>
                  <a:gd name="T5" fmla="*/ 26 h 18"/>
                  <a:gd name="T6" fmla="*/ 15 w 7"/>
                  <a:gd name="T7" fmla="*/ 42 h 18"/>
                  <a:gd name="T8" fmla="*/ 15 w 7"/>
                  <a:gd name="T9" fmla="*/ 42 h 18"/>
                  <a:gd name="T10" fmla="*/ 15 w 7"/>
                  <a:gd name="T11" fmla="*/ 26 h 18"/>
                  <a:gd name="T12" fmla="*/ 0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0" y="0"/>
                    </a:moveTo>
                    <a:cubicBezTo>
                      <a:pt x="0" y="0"/>
                      <a:pt x="0" y="0"/>
                      <a:pt x="0" y="0"/>
                    </a:cubicBezTo>
                    <a:cubicBezTo>
                      <a:pt x="3" y="3"/>
                      <a:pt x="5" y="7"/>
                      <a:pt x="6" y="11"/>
                    </a:cubicBezTo>
                    <a:cubicBezTo>
                      <a:pt x="6" y="14"/>
                      <a:pt x="6" y="16"/>
                      <a:pt x="6" y="18"/>
                    </a:cubicBezTo>
                    <a:cubicBezTo>
                      <a:pt x="6" y="18"/>
                      <a:pt x="6" y="18"/>
                      <a:pt x="6" y="18"/>
                    </a:cubicBezTo>
                    <a:cubicBezTo>
                      <a:pt x="7" y="16"/>
                      <a:pt x="6" y="14"/>
                      <a:pt x="6" y="11"/>
                    </a:cubicBezTo>
                    <a:cubicBezTo>
                      <a:pt x="5" y="7"/>
                      <a:pt x="3" y="3"/>
                      <a:pt x="0" y="0"/>
                    </a:cubicBezTo>
                  </a:path>
                </a:pathLst>
              </a:custGeom>
              <a:solidFill>
                <a:srgbClr val="7036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6" name="Freeform 1338"/>
              <p:cNvSpPr>
                <a:spLocks noChangeAspect="1"/>
              </p:cNvSpPr>
              <p:nvPr/>
            </p:nvSpPr>
            <p:spPr bwMode="auto">
              <a:xfrm>
                <a:off x="4419" y="-842"/>
                <a:ext cx="5" cy="9"/>
              </a:xfrm>
              <a:custGeom>
                <a:avLst/>
                <a:gdLst>
                  <a:gd name="T0" fmla="*/ 3 w 2"/>
                  <a:gd name="T1" fmla="*/ 0 h 4"/>
                  <a:gd name="T2" fmla="*/ 0 w 2"/>
                  <a:gd name="T3" fmla="*/ 2 h 4"/>
                  <a:gd name="T4" fmla="*/ 3 w 2"/>
                  <a:gd name="T5" fmla="*/ 9 h 4"/>
                  <a:gd name="T6" fmla="*/ 5 w 2"/>
                  <a:gd name="T7" fmla="*/ 9 h 4"/>
                  <a:gd name="T8" fmla="*/ 3 w 2"/>
                  <a:gd name="T9" fmla="*/ 0 h 4"/>
                  <a:gd name="T10" fmla="*/ 3 w 2"/>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4">
                    <a:moveTo>
                      <a:pt x="1" y="0"/>
                    </a:moveTo>
                    <a:cubicBezTo>
                      <a:pt x="1" y="0"/>
                      <a:pt x="0" y="1"/>
                      <a:pt x="0" y="1"/>
                    </a:cubicBezTo>
                    <a:cubicBezTo>
                      <a:pt x="1" y="2"/>
                      <a:pt x="1" y="3"/>
                      <a:pt x="1" y="4"/>
                    </a:cubicBezTo>
                    <a:cubicBezTo>
                      <a:pt x="2" y="4"/>
                      <a:pt x="2" y="4"/>
                      <a:pt x="2" y="4"/>
                    </a:cubicBezTo>
                    <a:cubicBezTo>
                      <a:pt x="1" y="3"/>
                      <a:pt x="1" y="2"/>
                      <a:pt x="1" y="0"/>
                    </a:cubicBezTo>
                    <a:cubicBezTo>
                      <a:pt x="1" y="0"/>
                      <a:pt x="1" y="0"/>
                      <a:pt x="1" y="0"/>
                    </a:cubicBezTo>
                  </a:path>
                </a:pathLst>
              </a:custGeom>
              <a:solidFill>
                <a:srgbClr val="7036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7" name="Freeform 1339"/>
              <p:cNvSpPr>
                <a:spLocks noChangeAspect="1"/>
              </p:cNvSpPr>
              <p:nvPr/>
            </p:nvSpPr>
            <p:spPr bwMode="auto">
              <a:xfrm>
                <a:off x="4670" y="-920"/>
                <a:ext cx="16" cy="45"/>
              </a:xfrm>
              <a:custGeom>
                <a:avLst/>
                <a:gdLst>
                  <a:gd name="T0" fmla="*/ 2 w 7"/>
                  <a:gd name="T1" fmla="*/ 0 h 19"/>
                  <a:gd name="T2" fmla="*/ 0 w 7"/>
                  <a:gd name="T3" fmla="*/ 0 h 19"/>
                  <a:gd name="T4" fmla="*/ 14 w 7"/>
                  <a:gd name="T5" fmla="*/ 26 h 19"/>
                  <a:gd name="T6" fmla="*/ 14 w 7"/>
                  <a:gd name="T7" fmla="*/ 45 h 19"/>
                  <a:gd name="T8" fmla="*/ 16 w 7"/>
                  <a:gd name="T9" fmla="*/ 43 h 19"/>
                  <a:gd name="T10" fmla="*/ 16 w 7"/>
                  <a:gd name="T11" fmla="*/ 26 h 19"/>
                  <a:gd name="T12" fmla="*/ 2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1" y="0"/>
                    </a:moveTo>
                    <a:cubicBezTo>
                      <a:pt x="1" y="0"/>
                      <a:pt x="1" y="0"/>
                      <a:pt x="0" y="0"/>
                    </a:cubicBezTo>
                    <a:cubicBezTo>
                      <a:pt x="3" y="3"/>
                      <a:pt x="5" y="7"/>
                      <a:pt x="6" y="11"/>
                    </a:cubicBezTo>
                    <a:cubicBezTo>
                      <a:pt x="7" y="14"/>
                      <a:pt x="7" y="16"/>
                      <a:pt x="6" y="19"/>
                    </a:cubicBezTo>
                    <a:cubicBezTo>
                      <a:pt x="7" y="19"/>
                      <a:pt x="7" y="19"/>
                      <a:pt x="7" y="18"/>
                    </a:cubicBezTo>
                    <a:cubicBezTo>
                      <a:pt x="7" y="16"/>
                      <a:pt x="7" y="14"/>
                      <a:pt x="7" y="11"/>
                    </a:cubicBezTo>
                    <a:cubicBezTo>
                      <a:pt x="6" y="7"/>
                      <a:pt x="4" y="3"/>
                      <a:pt x="1" y="0"/>
                    </a:cubicBezTo>
                  </a:path>
                </a:pathLst>
              </a:custGeom>
              <a:solidFill>
                <a:srgbClr val="70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8" name="Freeform 1340"/>
              <p:cNvSpPr>
                <a:spLocks noChangeAspect="1"/>
              </p:cNvSpPr>
              <p:nvPr/>
            </p:nvSpPr>
            <p:spPr bwMode="auto">
              <a:xfrm>
                <a:off x="4422" y="-842"/>
                <a:ext cx="2" cy="9"/>
              </a:xfrm>
              <a:custGeom>
                <a:avLst/>
                <a:gdLst>
                  <a:gd name="T0" fmla="*/ 0 w 1"/>
                  <a:gd name="T1" fmla="*/ 0 h 4"/>
                  <a:gd name="T2" fmla="*/ 0 w 1"/>
                  <a:gd name="T3" fmla="*/ 0 h 4"/>
                  <a:gd name="T4" fmla="*/ 0 w 1"/>
                  <a:gd name="T5" fmla="*/ 0 h 4"/>
                  <a:gd name="T6" fmla="*/ 2 w 1"/>
                  <a:gd name="T7" fmla="*/ 9 h 4"/>
                  <a:gd name="T8" fmla="*/ 2 w 1"/>
                  <a:gd name="T9" fmla="*/ 9 h 4"/>
                  <a:gd name="T10" fmla="*/ 0 w 1"/>
                  <a:gd name="T11" fmla="*/ 0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0"/>
                      <a:pt x="0" y="0"/>
                      <a:pt x="0" y="0"/>
                    </a:cubicBezTo>
                    <a:cubicBezTo>
                      <a:pt x="0" y="0"/>
                      <a:pt x="0" y="0"/>
                      <a:pt x="0" y="0"/>
                    </a:cubicBezTo>
                    <a:cubicBezTo>
                      <a:pt x="0" y="2"/>
                      <a:pt x="0" y="3"/>
                      <a:pt x="1" y="4"/>
                    </a:cubicBezTo>
                    <a:cubicBezTo>
                      <a:pt x="1" y="4"/>
                      <a:pt x="1" y="4"/>
                      <a:pt x="1" y="4"/>
                    </a:cubicBezTo>
                    <a:cubicBezTo>
                      <a:pt x="1" y="3"/>
                      <a:pt x="0" y="2"/>
                      <a:pt x="0" y="0"/>
                    </a:cubicBezTo>
                    <a:cubicBezTo>
                      <a:pt x="0" y="0"/>
                      <a:pt x="0" y="0"/>
                      <a:pt x="0" y="0"/>
                    </a:cubicBezTo>
                  </a:path>
                </a:pathLst>
              </a:custGeom>
              <a:solidFill>
                <a:srgbClr val="70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09" name="Freeform 1341"/>
              <p:cNvSpPr>
                <a:spLocks noChangeAspect="1"/>
              </p:cNvSpPr>
              <p:nvPr/>
            </p:nvSpPr>
            <p:spPr bwMode="auto">
              <a:xfrm>
                <a:off x="4670" y="-920"/>
                <a:ext cx="16" cy="45"/>
              </a:xfrm>
              <a:custGeom>
                <a:avLst/>
                <a:gdLst>
                  <a:gd name="T0" fmla="*/ 0 w 7"/>
                  <a:gd name="T1" fmla="*/ 0 h 19"/>
                  <a:gd name="T2" fmla="*/ 0 w 7"/>
                  <a:gd name="T3" fmla="*/ 0 h 19"/>
                  <a:gd name="T4" fmla="*/ 14 w 7"/>
                  <a:gd name="T5" fmla="*/ 28 h 19"/>
                  <a:gd name="T6" fmla="*/ 14 w 7"/>
                  <a:gd name="T7" fmla="*/ 45 h 19"/>
                  <a:gd name="T8" fmla="*/ 14 w 7"/>
                  <a:gd name="T9" fmla="*/ 45 h 19"/>
                  <a:gd name="T10" fmla="*/ 14 w 7"/>
                  <a:gd name="T11" fmla="*/ 26 h 19"/>
                  <a:gd name="T12" fmla="*/ 0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0" y="0"/>
                    </a:moveTo>
                    <a:cubicBezTo>
                      <a:pt x="0" y="0"/>
                      <a:pt x="0" y="0"/>
                      <a:pt x="0" y="0"/>
                    </a:cubicBezTo>
                    <a:cubicBezTo>
                      <a:pt x="3" y="3"/>
                      <a:pt x="5" y="7"/>
                      <a:pt x="6" y="12"/>
                    </a:cubicBezTo>
                    <a:cubicBezTo>
                      <a:pt x="6" y="14"/>
                      <a:pt x="6" y="16"/>
                      <a:pt x="6" y="19"/>
                    </a:cubicBezTo>
                    <a:cubicBezTo>
                      <a:pt x="6" y="19"/>
                      <a:pt x="6" y="19"/>
                      <a:pt x="6" y="19"/>
                    </a:cubicBezTo>
                    <a:cubicBezTo>
                      <a:pt x="7" y="16"/>
                      <a:pt x="7" y="14"/>
                      <a:pt x="6" y="11"/>
                    </a:cubicBezTo>
                    <a:cubicBezTo>
                      <a:pt x="5" y="7"/>
                      <a:pt x="3" y="3"/>
                      <a:pt x="0" y="0"/>
                    </a:cubicBezTo>
                  </a:path>
                </a:pathLst>
              </a:custGeom>
              <a:solidFill>
                <a:srgbClr val="71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0" name="Freeform 1342"/>
              <p:cNvSpPr>
                <a:spLocks noChangeAspect="1"/>
              </p:cNvSpPr>
              <p:nvPr/>
            </p:nvSpPr>
            <p:spPr bwMode="auto">
              <a:xfrm>
                <a:off x="4422" y="-845"/>
                <a:ext cx="5" cy="12"/>
              </a:xfrm>
              <a:custGeom>
                <a:avLst/>
                <a:gdLst>
                  <a:gd name="T0" fmla="*/ 0 w 2"/>
                  <a:gd name="T1" fmla="*/ 0 h 5"/>
                  <a:gd name="T2" fmla="*/ 0 w 2"/>
                  <a:gd name="T3" fmla="*/ 2 h 5"/>
                  <a:gd name="T4" fmla="*/ 0 w 2"/>
                  <a:gd name="T5" fmla="*/ 2 h 5"/>
                  <a:gd name="T6" fmla="*/ 3 w 2"/>
                  <a:gd name="T7" fmla="*/ 12 h 5"/>
                  <a:gd name="T8" fmla="*/ 5 w 2"/>
                  <a:gd name="T9" fmla="*/ 12 h 5"/>
                  <a:gd name="T10" fmla="*/ 3 w 2"/>
                  <a:gd name="T11" fmla="*/ 2 h 5"/>
                  <a:gd name="T12" fmla="*/ 0 w 2"/>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5">
                    <a:moveTo>
                      <a:pt x="0" y="0"/>
                    </a:moveTo>
                    <a:cubicBezTo>
                      <a:pt x="0" y="0"/>
                      <a:pt x="0" y="0"/>
                      <a:pt x="0" y="1"/>
                    </a:cubicBezTo>
                    <a:cubicBezTo>
                      <a:pt x="0" y="1"/>
                      <a:pt x="0" y="1"/>
                      <a:pt x="0" y="1"/>
                    </a:cubicBezTo>
                    <a:cubicBezTo>
                      <a:pt x="0" y="3"/>
                      <a:pt x="1" y="4"/>
                      <a:pt x="1" y="5"/>
                    </a:cubicBezTo>
                    <a:cubicBezTo>
                      <a:pt x="1" y="5"/>
                      <a:pt x="1" y="5"/>
                      <a:pt x="2" y="5"/>
                    </a:cubicBezTo>
                    <a:cubicBezTo>
                      <a:pt x="1" y="4"/>
                      <a:pt x="1" y="2"/>
                      <a:pt x="1" y="1"/>
                    </a:cubicBezTo>
                    <a:cubicBezTo>
                      <a:pt x="0" y="1"/>
                      <a:pt x="0" y="0"/>
                      <a:pt x="0" y="0"/>
                    </a:cubicBezTo>
                  </a:path>
                </a:pathLst>
              </a:custGeom>
              <a:solidFill>
                <a:srgbClr val="71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1" name="Freeform 1343"/>
              <p:cNvSpPr>
                <a:spLocks noChangeAspect="1"/>
              </p:cNvSpPr>
              <p:nvPr/>
            </p:nvSpPr>
            <p:spPr bwMode="auto">
              <a:xfrm>
                <a:off x="4668" y="-920"/>
                <a:ext cx="16" cy="45"/>
              </a:xfrm>
              <a:custGeom>
                <a:avLst/>
                <a:gdLst>
                  <a:gd name="T0" fmla="*/ 2 w 7"/>
                  <a:gd name="T1" fmla="*/ 0 h 19"/>
                  <a:gd name="T2" fmla="*/ 0 w 7"/>
                  <a:gd name="T3" fmla="*/ 0 h 19"/>
                  <a:gd name="T4" fmla="*/ 14 w 7"/>
                  <a:gd name="T5" fmla="*/ 28 h 19"/>
                  <a:gd name="T6" fmla="*/ 14 w 7"/>
                  <a:gd name="T7" fmla="*/ 45 h 19"/>
                  <a:gd name="T8" fmla="*/ 16 w 7"/>
                  <a:gd name="T9" fmla="*/ 45 h 19"/>
                  <a:gd name="T10" fmla="*/ 16 w 7"/>
                  <a:gd name="T11" fmla="*/ 28 h 19"/>
                  <a:gd name="T12" fmla="*/ 2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1" y="0"/>
                    </a:moveTo>
                    <a:cubicBezTo>
                      <a:pt x="1" y="0"/>
                      <a:pt x="0" y="0"/>
                      <a:pt x="0" y="0"/>
                    </a:cubicBezTo>
                    <a:cubicBezTo>
                      <a:pt x="3" y="3"/>
                      <a:pt x="5" y="7"/>
                      <a:pt x="6" y="12"/>
                    </a:cubicBezTo>
                    <a:cubicBezTo>
                      <a:pt x="7" y="14"/>
                      <a:pt x="7" y="17"/>
                      <a:pt x="6" y="19"/>
                    </a:cubicBezTo>
                    <a:cubicBezTo>
                      <a:pt x="7" y="19"/>
                      <a:pt x="7" y="19"/>
                      <a:pt x="7" y="19"/>
                    </a:cubicBezTo>
                    <a:cubicBezTo>
                      <a:pt x="7" y="16"/>
                      <a:pt x="7" y="14"/>
                      <a:pt x="7" y="12"/>
                    </a:cubicBezTo>
                    <a:cubicBezTo>
                      <a:pt x="6" y="7"/>
                      <a:pt x="4" y="3"/>
                      <a:pt x="1" y="0"/>
                    </a:cubicBezTo>
                  </a:path>
                </a:pathLst>
              </a:custGeom>
              <a:solidFill>
                <a:srgbClr val="72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2" name="Freeform 1344"/>
              <p:cNvSpPr>
                <a:spLocks noChangeAspect="1"/>
              </p:cNvSpPr>
              <p:nvPr/>
            </p:nvSpPr>
            <p:spPr bwMode="auto">
              <a:xfrm>
                <a:off x="4422" y="-847"/>
                <a:ext cx="5" cy="14"/>
              </a:xfrm>
              <a:custGeom>
                <a:avLst/>
                <a:gdLst>
                  <a:gd name="T0" fmla="*/ 3 w 2"/>
                  <a:gd name="T1" fmla="*/ 0 h 6"/>
                  <a:gd name="T2" fmla="*/ 0 w 2"/>
                  <a:gd name="T3" fmla="*/ 2 h 6"/>
                  <a:gd name="T4" fmla="*/ 3 w 2"/>
                  <a:gd name="T5" fmla="*/ 5 h 6"/>
                  <a:gd name="T6" fmla="*/ 5 w 2"/>
                  <a:gd name="T7" fmla="*/ 14 h 6"/>
                  <a:gd name="T8" fmla="*/ 5 w 2"/>
                  <a:gd name="T9" fmla="*/ 14 h 6"/>
                  <a:gd name="T10" fmla="*/ 3 w 2"/>
                  <a:gd name="T11" fmla="*/ 5 h 6"/>
                  <a:gd name="T12" fmla="*/ 3 w 2"/>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0"/>
                    </a:moveTo>
                    <a:cubicBezTo>
                      <a:pt x="1" y="1"/>
                      <a:pt x="0" y="1"/>
                      <a:pt x="0" y="1"/>
                    </a:cubicBezTo>
                    <a:cubicBezTo>
                      <a:pt x="0" y="1"/>
                      <a:pt x="0" y="2"/>
                      <a:pt x="1" y="2"/>
                    </a:cubicBezTo>
                    <a:cubicBezTo>
                      <a:pt x="1" y="3"/>
                      <a:pt x="1" y="5"/>
                      <a:pt x="2" y="6"/>
                    </a:cubicBezTo>
                    <a:cubicBezTo>
                      <a:pt x="2" y="6"/>
                      <a:pt x="2" y="6"/>
                      <a:pt x="2" y="6"/>
                    </a:cubicBezTo>
                    <a:cubicBezTo>
                      <a:pt x="2" y="5"/>
                      <a:pt x="1" y="3"/>
                      <a:pt x="1" y="2"/>
                    </a:cubicBezTo>
                    <a:cubicBezTo>
                      <a:pt x="1" y="2"/>
                      <a:pt x="1" y="1"/>
                      <a:pt x="1" y="0"/>
                    </a:cubicBezTo>
                  </a:path>
                </a:pathLst>
              </a:custGeom>
              <a:solidFill>
                <a:srgbClr val="72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3" name="Freeform 1345"/>
              <p:cNvSpPr>
                <a:spLocks noChangeAspect="1"/>
              </p:cNvSpPr>
              <p:nvPr/>
            </p:nvSpPr>
            <p:spPr bwMode="auto">
              <a:xfrm>
                <a:off x="4668" y="-920"/>
                <a:ext cx="16" cy="45"/>
              </a:xfrm>
              <a:custGeom>
                <a:avLst/>
                <a:gdLst>
                  <a:gd name="T0" fmla="*/ 0 w 7"/>
                  <a:gd name="T1" fmla="*/ 0 h 19"/>
                  <a:gd name="T2" fmla="*/ 0 w 7"/>
                  <a:gd name="T3" fmla="*/ 0 h 19"/>
                  <a:gd name="T4" fmla="*/ 14 w 7"/>
                  <a:gd name="T5" fmla="*/ 28 h 19"/>
                  <a:gd name="T6" fmla="*/ 14 w 7"/>
                  <a:gd name="T7" fmla="*/ 45 h 19"/>
                  <a:gd name="T8" fmla="*/ 14 w 7"/>
                  <a:gd name="T9" fmla="*/ 45 h 19"/>
                  <a:gd name="T10" fmla="*/ 14 w 7"/>
                  <a:gd name="T11" fmla="*/ 28 h 19"/>
                  <a:gd name="T12" fmla="*/ 0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0" y="0"/>
                    </a:moveTo>
                    <a:cubicBezTo>
                      <a:pt x="0" y="0"/>
                      <a:pt x="0" y="0"/>
                      <a:pt x="0" y="0"/>
                    </a:cubicBezTo>
                    <a:cubicBezTo>
                      <a:pt x="3" y="3"/>
                      <a:pt x="5" y="7"/>
                      <a:pt x="6" y="12"/>
                    </a:cubicBezTo>
                    <a:cubicBezTo>
                      <a:pt x="6" y="14"/>
                      <a:pt x="6" y="17"/>
                      <a:pt x="6" y="19"/>
                    </a:cubicBezTo>
                    <a:cubicBezTo>
                      <a:pt x="6" y="19"/>
                      <a:pt x="6" y="19"/>
                      <a:pt x="6" y="19"/>
                    </a:cubicBezTo>
                    <a:cubicBezTo>
                      <a:pt x="7" y="17"/>
                      <a:pt x="7" y="14"/>
                      <a:pt x="6" y="12"/>
                    </a:cubicBezTo>
                    <a:cubicBezTo>
                      <a:pt x="5" y="7"/>
                      <a:pt x="3" y="3"/>
                      <a:pt x="0" y="0"/>
                    </a:cubicBezTo>
                  </a:path>
                </a:pathLst>
              </a:custGeom>
              <a:solidFill>
                <a:srgbClr val="73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4" name="Freeform 1346"/>
              <p:cNvSpPr>
                <a:spLocks noChangeAspect="1"/>
              </p:cNvSpPr>
              <p:nvPr/>
            </p:nvSpPr>
            <p:spPr bwMode="auto">
              <a:xfrm>
                <a:off x="4424" y="-847"/>
                <a:ext cx="3" cy="14"/>
              </a:xfrm>
              <a:custGeom>
                <a:avLst/>
                <a:gdLst>
                  <a:gd name="T0" fmla="*/ 0 w 1"/>
                  <a:gd name="T1" fmla="*/ 0 h 6"/>
                  <a:gd name="T2" fmla="*/ 0 w 1"/>
                  <a:gd name="T3" fmla="*/ 0 h 6"/>
                  <a:gd name="T4" fmla="*/ 0 w 1"/>
                  <a:gd name="T5" fmla="*/ 5 h 6"/>
                  <a:gd name="T6" fmla="*/ 3 w 1"/>
                  <a:gd name="T7" fmla="*/ 14 h 6"/>
                  <a:gd name="T8" fmla="*/ 3 w 1"/>
                  <a:gd name="T9" fmla="*/ 14 h 6"/>
                  <a:gd name="T10" fmla="*/ 0 w 1"/>
                  <a:gd name="T11" fmla="*/ 5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0"/>
                      <a:pt x="0" y="0"/>
                    </a:cubicBezTo>
                    <a:cubicBezTo>
                      <a:pt x="0" y="1"/>
                      <a:pt x="0" y="2"/>
                      <a:pt x="0" y="2"/>
                    </a:cubicBezTo>
                    <a:cubicBezTo>
                      <a:pt x="0" y="3"/>
                      <a:pt x="1" y="5"/>
                      <a:pt x="1" y="6"/>
                    </a:cubicBezTo>
                    <a:cubicBezTo>
                      <a:pt x="1" y="6"/>
                      <a:pt x="1" y="6"/>
                      <a:pt x="1" y="6"/>
                    </a:cubicBezTo>
                    <a:cubicBezTo>
                      <a:pt x="1" y="4"/>
                      <a:pt x="1" y="3"/>
                      <a:pt x="0" y="2"/>
                    </a:cubicBezTo>
                    <a:cubicBezTo>
                      <a:pt x="0" y="1"/>
                      <a:pt x="0" y="1"/>
                      <a:pt x="0" y="0"/>
                    </a:cubicBezTo>
                  </a:path>
                </a:pathLst>
              </a:custGeom>
              <a:solidFill>
                <a:srgbClr val="73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5" name="Freeform 1347"/>
              <p:cNvSpPr>
                <a:spLocks noChangeAspect="1"/>
              </p:cNvSpPr>
              <p:nvPr/>
            </p:nvSpPr>
            <p:spPr bwMode="auto">
              <a:xfrm>
                <a:off x="4665" y="-920"/>
                <a:ext cx="17" cy="47"/>
              </a:xfrm>
              <a:custGeom>
                <a:avLst/>
                <a:gdLst>
                  <a:gd name="T0" fmla="*/ 2 w 7"/>
                  <a:gd name="T1" fmla="*/ 0 h 20"/>
                  <a:gd name="T2" fmla="*/ 0 w 7"/>
                  <a:gd name="T3" fmla="*/ 0 h 20"/>
                  <a:gd name="T4" fmla="*/ 15 w 7"/>
                  <a:gd name="T5" fmla="*/ 28 h 20"/>
                  <a:gd name="T6" fmla="*/ 15 w 7"/>
                  <a:gd name="T7" fmla="*/ 47 h 20"/>
                  <a:gd name="T8" fmla="*/ 17 w 7"/>
                  <a:gd name="T9" fmla="*/ 45 h 20"/>
                  <a:gd name="T10" fmla="*/ 17 w 7"/>
                  <a:gd name="T11" fmla="*/ 28 h 20"/>
                  <a:gd name="T12" fmla="*/ 2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1" y="0"/>
                    </a:moveTo>
                    <a:cubicBezTo>
                      <a:pt x="0" y="0"/>
                      <a:pt x="0" y="0"/>
                      <a:pt x="0" y="0"/>
                    </a:cubicBezTo>
                    <a:cubicBezTo>
                      <a:pt x="3" y="3"/>
                      <a:pt x="5" y="7"/>
                      <a:pt x="6" y="12"/>
                    </a:cubicBezTo>
                    <a:cubicBezTo>
                      <a:pt x="7" y="14"/>
                      <a:pt x="7" y="17"/>
                      <a:pt x="6" y="20"/>
                    </a:cubicBezTo>
                    <a:cubicBezTo>
                      <a:pt x="7" y="20"/>
                      <a:pt x="7" y="20"/>
                      <a:pt x="7" y="19"/>
                    </a:cubicBezTo>
                    <a:cubicBezTo>
                      <a:pt x="7" y="17"/>
                      <a:pt x="7" y="14"/>
                      <a:pt x="7" y="12"/>
                    </a:cubicBezTo>
                    <a:cubicBezTo>
                      <a:pt x="6" y="7"/>
                      <a:pt x="4" y="3"/>
                      <a:pt x="1" y="0"/>
                    </a:cubicBezTo>
                  </a:path>
                </a:pathLst>
              </a:custGeom>
              <a:solidFill>
                <a:srgbClr val="74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6" name="Freeform 1348"/>
              <p:cNvSpPr>
                <a:spLocks noChangeAspect="1"/>
              </p:cNvSpPr>
              <p:nvPr/>
            </p:nvSpPr>
            <p:spPr bwMode="auto">
              <a:xfrm>
                <a:off x="4424" y="-849"/>
                <a:ext cx="5" cy="16"/>
              </a:xfrm>
              <a:custGeom>
                <a:avLst/>
                <a:gdLst>
                  <a:gd name="T0" fmla="*/ 3 w 2"/>
                  <a:gd name="T1" fmla="*/ 0 h 7"/>
                  <a:gd name="T2" fmla="*/ 0 w 2"/>
                  <a:gd name="T3" fmla="*/ 2 h 7"/>
                  <a:gd name="T4" fmla="*/ 0 w 2"/>
                  <a:gd name="T5" fmla="*/ 7 h 7"/>
                  <a:gd name="T6" fmla="*/ 3 w 2"/>
                  <a:gd name="T7" fmla="*/ 16 h 7"/>
                  <a:gd name="T8" fmla="*/ 5 w 2"/>
                  <a:gd name="T9" fmla="*/ 14 h 7"/>
                  <a:gd name="T10" fmla="*/ 3 w 2"/>
                  <a:gd name="T11" fmla="*/ 7 h 7"/>
                  <a:gd name="T12" fmla="*/ 3 w 2"/>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7">
                    <a:moveTo>
                      <a:pt x="1" y="0"/>
                    </a:moveTo>
                    <a:cubicBezTo>
                      <a:pt x="0" y="0"/>
                      <a:pt x="0" y="1"/>
                      <a:pt x="0" y="1"/>
                    </a:cubicBezTo>
                    <a:cubicBezTo>
                      <a:pt x="0" y="2"/>
                      <a:pt x="0" y="2"/>
                      <a:pt x="0" y="3"/>
                    </a:cubicBezTo>
                    <a:cubicBezTo>
                      <a:pt x="1" y="4"/>
                      <a:pt x="1" y="5"/>
                      <a:pt x="1" y="7"/>
                    </a:cubicBezTo>
                    <a:cubicBezTo>
                      <a:pt x="2" y="7"/>
                      <a:pt x="2" y="6"/>
                      <a:pt x="2" y="6"/>
                    </a:cubicBezTo>
                    <a:cubicBezTo>
                      <a:pt x="1" y="5"/>
                      <a:pt x="1" y="4"/>
                      <a:pt x="1" y="3"/>
                    </a:cubicBezTo>
                    <a:cubicBezTo>
                      <a:pt x="1" y="2"/>
                      <a:pt x="1" y="1"/>
                      <a:pt x="1" y="0"/>
                    </a:cubicBezTo>
                  </a:path>
                </a:pathLst>
              </a:custGeom>
              <a:solidFill>
                <a:srgbClr val="74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7" name="Freeform 1349"/>
              <p:cNvSpPr>
                <a:spLocks noChangeAspect="1"/>
              </p:cNvSpPr>
              <p:nvPr/>
            </p:nvSpPr>
            <p:spPr bwMode="auto">
              <a:xfrm>
                <a:off x="4665" y="-920"/>
                <a:ext cx="17" cy="47"/>
              </a:xfrm>
              <a:custGeom>
                <a:avLst/>
                <a:gdLst>
                  <a:gd name="T0" fmla="*/ 0 w 7"/>
                  <a:gd name="T1" fmla="*/ 0 h 20"/>
                  <a:gd name="T2" fmla="*/ 0 w 7"/>
                  <a:gd name="T3" fmla="*/ 0 h 20"/>
                  <a:gd name="T4" fmla="*/ 15 w 7"/>
                  <a:gd name="T5" fmla="*/ 28 h 20"/>
                  <a:gd name="T6" fmla="*/ 15 w 7"/>
                  <a:gd name="T7" fmla="*/ 47 h 20"/>
                  <a:gd name="T8" fmla="*/ 15 w 7"/>
                  <a:gd name="T9" fmla="*/ 47 h 20"/>
                  <a:gd name="T10" fmla="*/ 15 w 7"/>
                  <a:gd name="T11" fmla="*/ 28 h 20"/>
                  <a:gd name="T12" fmla="*/ 0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0" y="0"/>
                    </a:moveTo>
                    <a:cubicBezTo>
                      <a:pt x="0" y="0"/>
                      <a:pt x="0" y="0"/>
                      <a:pt x="0" y="0"/>
                    </a:cubicBezTo>
                    <a:cubicBezTo>
                      <a:pt x="3" y="3"/>
                      <a:pt x="5" y="7"/>
                      <a:pt x="6" y="12"/>
                    </a:cubicBezTo>
                    <a:cubicBezTo>
                      <a:pt x="6" y="15"/>
                      <a:pt x="6" y="17"/>
                      <a:pt x="6" y="20"/>
                    </a:cubicBezTo>
                    <a:cubicBezTo>
                      <a:pt x="6" y="20"/>
                      <a:pt x="6" y="20"/>
                      <a:pt x="6" y="20"/>
                    </a:cubicBezTo>
                    <a:cubicBezTo>
                      <a:pt x="7" y="17"/>
                      <a:pt x="7" y="14"/>
                      <a:pt x="6" y="12"/>
                    </a:cubicBezTo>
                    <a:cubicBezTo>
                      <a:pt x="5" y="7"/>
                      <a:pt x="3" y="3"/>
                      <a:pt x="0" y="0"/>
                    </a:cubicBezTo>
                  </a:path>
                </a:pathLst>
              </a:custGeom>
              <a:solidFill>
                <a:srgbClr val="74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8" name="Freeform 1350"/>
              <p:cNvSpPr>
                <a:spLocks noChangeAspect="1"/>
              </p:cNvSpPr>
              <p:nvPr/>
            </p:nvSpPr>
            <p:spPr bwMode="auto">
              <a:xfrm>
                <a:off x="4427" y="-849"/>
                <a:ext cx="2" cy="14"/>
              </a:xfrm>
              <a:custGeom>
                <a:avLst/>
                <a:gdLst>
                  <a:gd name="T0" fmla="*/ 0 w 1"/>
                  <a:gd name="T1" fmla="*/ 0 h 6"/>
                  <a:gd name="T2" fmla="*/ 0 w 1"/>
                  <a:gd name="T3" fmla="*/ 0 h 6"/>
                  <a:gd name="T4" fmla="*/ 0 w 1"/>
                  <a:gd name="T5" fmla="*/ 7 h 6"/>
                  <a:gd name="T6" fmla="*/ 2 w 1"/>
                  <a:gd name="T7" fmla="*/ 14 h 6"/>
                  <a:gd name="T8" fmla="*/ 2 w 1"/>
                  <a:gd name="T9" fmla="*/ 14 h 6"/>
                  <a:gd name="T10" fmla="*/ 0 w 1"/>
                  <a:gd name="T11" fmla="*/ 7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0"/>
                      <a:pt x="0" y="0"/>
                    </a:cubicBezTo>
                    <a:cubicBezTo>
                      <a:pt x="0" y="1"/>
                      <a:pt x="0" y="2"/>
                      <a:pt x="0" y="3"/>
                    </a:cubicBezTo>
                    <a:cubicBezTo>
                      <a:pt x="0" y="4"/>
                      <a:pt x="0" y="5"/>
                      <a:pt x="1" y="6"/>
                    </a:cubicBezTo>
                    <a:cubicBezTo>
                      <a:pt x="1" y="6"/>
                      <a:pt x="1" y="6"/>
                      <a:pt x="1" y="6"/>
                    </a:cubicBezTo>
                    <a:cubicBezTo>
                      <a:pt x="1" y="5"/>
                      <a:pt x="1" y="4"/>
                      <a:pt x="0" y="3"/>
                    </a:cubicBezTo>
                    <a:cubicBezTo>
                      <a:pt x="0" y="2"/>
                      <a:pt x="0" y="1"/>
                      <a:pt x="0" y="0"/>
                    </a:cubicBezTo>
                  </a:path>
                </a:pathLst>
              </a:custGeom>
              <a:solidFill>
                <a:srgbClr val="74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19" name="Freeform 1351"/>
              <p:cNvSpPr>
                <a:spLocks noChangeAspect="1"/>
              </p:cNvSpPr>
              <p:nvPr/>
            </p:nvSpPr>
            <p:spPr bwMode="auto">
              <a:xfrm>
                <a:off x="4663" y="-920"/>
                <a:ext cx="16" cy="47"/>
              </a:xfrm>
              <a:custGeom>
                <a:avLst/>
                <a:gdLst>
                  <a:gd name="T0" fmla="*/ 2 w 7"/>
                  <a:gd name="T1" fmla="*/ 0 h 20"/>
                  <a:gd name="T2" fmla="*/ 0 w 7"/>
                  <a:gd name="T3" fmla="*/ 0 h 20"/>
                  <a:gd name="T4" fmla="*/ 14 w 7"/>
                  <a:gd name="T5" fmla="*/ 28 h 20"/>
                  <a:gd name="T6" fmla="*/ 14 w 7"/>
                  <a:gd name="T7" fmla="*/ 47 h 20"/>
                  <a:gd name="T8" fmla="*/ 16 w 7"/>
                  <a:gd name="T9" fmla="*/ 47 h 20"/>
                  <a:gd name="T10" fmla="*/ 16 w 7"/>
                  <a:gd name="T11" fmla="*/ 28 h 20"/>
                  <a:gd name="T12" fmla="*/ 2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1" y="0"/>
                    </a:moveTo>
                    <a:cubicBezTo>
                      <a:pt x="0" y="0"/>
                      <a:pt x="0" y="0"/>
                      <a:pt x="0" y="0"/>
                    </a:cubicBezTo>
                    <a:cubicBezTo>
                      <a:pt x="3" y="4"/>
                      <a:pt x="6" y="8"/>
                      <a:pt x="6" y="12"/>
                    </a:cubicBezTo>
                    <a:cubicBezTo>
                      <a:pt x="7" y="15"/>
                      <a:pt x="7" y="18"/>
                      <a:pt x="6" y="20"/>
                    </a:cubicBezTo>
                    <a:cubicBezTo>
                      <a:pt x="7" y="20"/>
                      <a:pt x="7" y="20"/>
                      <a:pt x="7" y="20"/>
                    </a:cubicBezTo>
                    <a:cubicBezTo>
                      <a:pt x="7" y="17"/>
                      <a:pt x="7" y="15"/>
                      <a:pt x="7" y="12"/>
                    </a:cubicBezTo>
                    <a:cubicBezTo>
                      <a:pt x="6" y="7"/>
                      <a:pt x="4" y="3"/>
                      <a:pt x="1" y="0"/>
                    </a:cubicBezTo>
                  </a:path>
                </a:pathLst>
              </a:custGeom>
              <a:solidFill>
                <a:srgbClr val="7539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0" name="Freeform 1352"/>
              <p:cNvSpPr>
                <a:spLocks noChangeAspect="1"/>
              </p:cNvSpPr>
              <p:nvPr/>
            </p:nvSpPr>
            <p:spPr bwMode="auto">
              <a:xfrm>
                <a:off x="4427" y="-852"/>
                <a:ext cx="4" cy="17"/>
              </a:xfrm>
              <a:custGeom>
                <a:avLst/>
                <a:gdLst>
                  <a:gd name="T0" fmla="*/ 0 w 2"/>
                  <a:gd name="T1" fmla="*/ 0 h 7"/>
                  <a:gd name="T2" fmla="*/ 0 w 2"/>
                  <a:gd name="T3" fmla="*/ 2 h 7"/>
                  <a:gd name="T4" fmla="*/ 0 w 2"/>
                  <a:gd name="T5" fmla="*/ 10 h 7"/>
                  <a:gd name="T6" fmla="*/ 2 w 2"/>
                  <a:gd name="T7" fmla="*/ 17 h 7"/>
                  <a:gd name="T8" fmla="*/ 4 w 2"/>
                  <a:gd name="T9" fmla="*/ 17 h 7"/>
                  <a:gd name="T10" fmla="*/ 2 w 2"/>
                  <a:gd name="T11" fmla="*/ 10 h 7"/>
                  <a:gd name="T12" fmla="*/ 0 w 2"/>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7">
                    <a:moveTo>
                      <a:pt x="0" y="0"/>
                    </a:moveTo>
                    <a:cubicBezTo>
                      <a:pt x="0" y="0"/>
                      <a:pt x="0" y="0"/>
                      <a:pt x="0" y="1"/>
                    </a:cubicBezTo>
                    <a:cubicBezTo>
                      <a:pt x="0" y="2"/>
                      <a:pt x="0" y="3"/>
                      <a:pt x="0" y="4"/>
                    </a:cubicBezTo>
                    <a:cubicBezTo>
                      <a:pt x="1" y="5"/>
                      <a:pt x="1" y="6"/>
                      <a:pt x="1" y="7"/>
                    </a:cubicBezTo>
                    <a:cubicBezTo>
                      <a:pt x="1" y="7"/>
                      <a:pt x="2" y="7"/>
                      <a:pt x="2" y="7"/>
                    </a:cubicBezTo>
                    <a:cubicBezTo>
                      <a:pt x="1" y="6"/>
                      <a:pt x="1" y="5"/>
                      <a:pt x="1" y="4"/>
                    </a:cubicBezTo>
                    <a:cubicBezTo>
                      <a:pt x="1" y="2"/>
                      <a:pt x="0" y="1"/>
                      <a:pt x="0" y="0"/>
                    </a:cubicBezTo>
                  </a:path>
                </a:pathLst>
              </a:custGeom>
              <a:solidFill>
                <a:srgbClr val="7539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1" name="Freeform 1353"/>
              <p:cNvSpPr>
                <a:spLocks noChangeAspect="1"/>
              </p:cNvSpPr>
              <p:nvPr/>
            </p:nvSpPr>
            <p:spPr bwMode="auto">
              <a:xfrm>
                <a:off x="4660" y="-920"/>
                <a:ext cx="19" cy="49"/>
              </a:xfrm>
              <a:custGeom>
                <a:avLst/>
                <a:gdLst>
                  <a:gd name="T0" fmla="*/ 2 w 8"/>
                  <a:gd name="T1" fmla="*/ 0 h 21"/>
                  <a:gd name="T2" fmla="*/ 0 w 8"/>
                  <a:gd name="T3" fmla="*/ 0 h 21"/>
                  <a:gd name="T4" fmla="*/ 17 w 8"/>
                  <a:gd name="T5" fmla="*/ 28 h 21"/>
                  <a:gd name="T6" fmla="*/ 17 w 8"/>
                  <a:gd name="T7" fmla="*/ 49 h 21"/>
                  <a:gd name="T8" fmla="*/ 17 w 8"/>
                  <a:gd name="T9" fmla="*/ 47 h 21"/>
                  <a:gd name="T10" fmla="*/ 17 w 8"/>
                  <a:gd name="T11" fmla="*/ 28 h 21"/>
                  <a:gd name="T12" fmla="*/ 2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1" y="0"/>
                    </a:moveTo>
                    <a:cubicBezTo>
                      <a:pt x="1" y="0"/>
                      <a:pt x="1" y="0"/>
                      <a:pt x="0" y="0"/>
                    </a:cubicBezTo>
                    <a:cubicBezTo>
                      <a:pt x="4" y="4"/>
                      <a:pt x="6" y="8"/>
                      <a:pt x="7" y="12"/>
                    </a:cubicBezTo>
                    <a:cubicBezTo>
                      <a:pt x="8" y="15"/>
                      <a:pt x="8" y="18"/>
                      <a:pt x="7" y="21"/>
                    </a:cubicBezTo>
                    <a:cubicBezTo>
                      <a:pt x="7" y="20"/>
                      <a:pt x="7" y="20"/>
                      <a:pt x="7" y="20"/>
                    </a:cubicBezTo>
                    <a:cubicBezTo>
                      <a:pt x="8" y="18"/>
                      <a:pt x="8" y="15"/>
                      <a:pt x="7" y="12"/>
                    </a:cubicBezTo>
                    <a:cubicBezTo>
                      <a:pt x="7" y="8"/>
                      <a:pt x="4" y="4"/>
                      <a:pt x="1" y="0"/>
                    </a:cubicBezTo>
                  </a:path>
                </a:pathLst>
              </a:custGeom>
              <a:solidFill>
                <a:srgbClr val="7639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2" name="Freeform 1354"/>
              <p:cNvSpPr>
                <a:spLocks noChangeAspect="1"/>
              </p:cNvSpPr>
              <p:nvPr/>
            </p:nvSpPr>
            <p:spPr bwMode="auto">
              <a:xfrm>
                <a:off x="4427" y="-854"/>
                <a:ext cx="4" cy="19"/>
              </a:xfrm>
              <a:custGeom>
                <a:avLst/>
                <a:gdLst>
                  <a:gd name="T0" fmla="*/ 2 w 2"/>
                  <a:gd name="T1" fmla="*/ 0 h 8"/>
                  <a:gd name="T2" fmla="*/ 0 w 2"/>
                  <a:gd name="T3" fmla="*/ 2 h 8"/>
                  <a:gd name="T4" fmla="*/ 0 w 2"/>
                  <a:gd name="T5" fmla="*/ 2 h 8"/>
                  <a:gd name="T6" fmla="*/ 2 w 2"/>
                  <a:gd name="T7" fmla="*/ 12 h 8"/>
                  <a:gd name="T8" fmla="*/ 4 w 2"/>
                  <a:gd name="T9" fmla="*/ 19 h 8"/>
                  <a:gd name="T10" fmla="*/ 4 w 2"/>
                  <a:gd name="T11" fmla="*/ 19 h 8"/>
                  <a:gd name="T12" fmla="*/ 2 w 2"/>
                  <a:gd name="T13" fmla="*/ 12 h 8"/>
                  <a:gd name="T14" fmla="*/ 2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1" y="0"/>
                    </a:moveTo>
                    <a:cubicBezTo>
                      <a:pt x="1" y="1"/>
                      <a:pt x="1" y="1"/>
                      <a:pt x="0" y="1"/>
                    </a:cubicBezTo>
                    <a:cubicBezTo>
                      <a:pt x="0" y="1"/>
                      <a:pt x="0" y="1"/>
                      <a:pt x="0" y="1"/>
                    </a:cubicBezTo>
                    <a:cubicBezTo>
                      <a:pt x="0" y="2"/>
                      <a:pt x="1" y="3"/>
                      <a:pt x="1" y="5"/>
                    </a:cubicBezTo>
                    <a:cubicBezTo>
                      <a:pt x="1" y="6"/>
                      <a:pt x="1" y="7"/>
                      <a:pt x="2" y="8"/>
                    </a:cubicBezTo>
                    <a:cubicBezTo>
                      <a:pt x="2" y="8"/>
                      <a:pt x="2" y="8"/>
                      <a:pt x="2" y="8"/>
                    </a:cubicBezTo>
                    <a:cubicBezTo>
                      <a:pt x="2" y="7"/>
                      <a:pt x="1" y="6"/>
                      <a:pt x="1" y="5"/>
                    </a:cubicBezTo>
                    <a:cubicBezTo>
                      <a:pt x="1" y="3"/>
                      <a:pt x="1" y="2"/>
                      <a:pt x="1" y="0"/>
                    </a:cubicBezTo>
                  </a:path>
                </a:pathLst>
              </a:custGeom>
              <a:solidFill>
                <a:srgbClr val="7639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3" name="Freeform 1355"/>
              <p:cNvSpPr>
                <a:spLocks noChangeAspect="1"/>
              </p:cNvSpPr>
              <p:nvPr/>
            </p:nvSpPr>
            <p:spPr bwMode="auto">
              <a:xfrm>
                <a:off x="4660" y="-920"/>
                <a:ext cx="19" cy="49"/>
              </a:xfrm>
              <a:custGeom>
                <a:avLst/>
                <a:gdLst>
                  <a:gd name="T0" fmla="*/ 0 w 8"/>
                  <a:gd name="T1" fmla="*/ 0 h 21"/>
                  <a:gd name="T2" fmla="*/ 0 w 8"/>
                  <a:gd name="T3" fmla="*/ 0 h 21"/>
                  <a:gd name="T4" fmla="*/ 0 w 8"/>
                  <a:gd name="T5" fmla="*/ 0 h 21"/>
                  <a:gd name="T6" fmla="*/ 17 w 8"/>
                  <a:gd name="T7" fmla="*/ 28 h 21"/>
                  <a:gd name="T8" fmla="*/ 14 w 8"/>
                  <a:gd name="T9" fmla="*/ 49 h 21"/>
                  <a:gd name="T10" fmla="*/ 17 w 8"/>
                  <a:gd name="T11" fmla="*/ 49 h 21"/>
                  <a:gd name="T12" fmla="*/ 17 w 8"/>
                  <a:gd name="T13" fmla="*/ 28 h 21"/>
                  <a:gd name="T14" fmla="*/ 0 w 8"/>
                  <a:gd name="T15" fmla="*/ 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21">
                    <a:moveTo>
                      <a:pt x="0" y="0"/>
                    </a:moveTo>
                    <a:cubicBezTo>
                      <a:pt x="0" y="0"/>
                      <a:pt x="0" y="0"/>
                      <a:pt x="0" y="0"/>
                    </a:cubicBezTo>
                    <a:cubicBezTo>
                      <a:pt x="0" y="0"/>
                      <a:pt x="0" y="0"/>
                      <a:pt x="0" y="0"/>
                    </a:cubicBezTo>
                    <a:cubicBezTo>
                      <a:pt x="3" y="4"/>
                      <a:pt x="6" y="8"/>
                      <a:pt x="7" y="12"/>
                    </a:cubicBezTo>
                    <a:cubicBezTo>
                      <a:pt x="7" y="15"/>
                      <a:pt x="7" y="18"/>
                      <a:pt x="6" y="21"/>
                    </a:cubicBezTo>
                    <a:cubicBezTo>
                      <a:pt x="7" y="21"/>
                      <a:pt x="7" y="21"/>
                      <a:pt x="7" y="21"/>
                    </a:cubicBezTo>
                    <a:cubicBezTo>
                      <a:pt x="8" y="18"/>
                      <a:pt x="8" y="15"/>
                      <a:pt x="7" y="12"/>
                    </a:cubicBezTo>
                    <a:cubicBezTo>
                      <a:pt x="6" y="8"/>
                      <a:pt x="4" y="4"/>
                      <a:pt x="0" y="0"/>
                    </a:cubicBezTo>
                  </a:path>
                </a:pathLst>
              </a:custGeom>
              <a:solidFill>
                <a:srgbClr val="77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4" name="Freeform 1356"/>
              <p:cNvSpPr>
                <a:spLocks noChangeAspect="1"/>
              </p:cNvSpPr>
              <p:nvPr/>
            </p:nvSpPr>
            <p:spPr bwMode="auto">
              <a:xfrm>
                <a:off x="4429" y="-854"/>
                <a:ext cx="5" cy="19"/>
              </a:xfrm>
              <a:custGeom>
                <a:avLst/>
                <a:gdLst>
                  <a:gd name="T0" fmla="*/ 0 w 2"/>
                  <a:gd name="T1" fmla="*/ 0 h 8"/>
                  <a:gd name="T2" fmla="*/ 0 w 2"/>
                  <a:gd name="T3" fmla="*/ 0 h 8"/>
                  <a:gd name="T4" fmla="*/ 0 w 2"/>
                  <a:gd name="T5" fmla="*/ 12 h 8"/>
                  <a:gd name="T6" fmla="*/ 3 w 2"/>
                  <a:gd name="T7" fmla="*/ 19 h 8"/>
                  <a:gd name="T8" fmla="*/ 5 w 2"/>
                  <a:gd name="T9" fmla="*/ 19 h 8"/>
                  <a:gd name="T10" fmla="*/ 3 w 2"/>
                  <a:gd name="T11" fmla="*/ 12 h 8"/>
                  <a:gd name="T12" fmla="*/ 0 w 2"/>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8">
                    <a:moveTo>
                      <a:pt x="0" y="0"/>
                    </a:moveTo>
                    <a:cubicBezTo>
                      <a:pt x="0" y="0"/>
                      <a:pt x="0" y="0"/>
                      <a:pt x="0" y="0"/>
                    </a:cubicBezTo>
                    <a:cubicBezTo>
                      <a:pt x="0" y="2"/>
                      <a:pt x="0" y="3"/>
                      <a:pt x="0" y="5"/>
                    </a:cubicBezTo>
                    <a:cubicBezTo>
                      <a:pt x="0" y="6"/>
                      <a:pt x="1" y="7"/>
                      <a:pt x="1" y="8"/>
                    </a:cubicBezTo>
                    <a:cubicBezTo>
                      <a:pt x="1" y="8"/>
                      <a:pt x="1" y="8"/>
                      <a:pt x="2" y="8"/>
                    </a:cubicBezTo>
                    <a:cubicBezTo>
                      <a:pt x="1" y="7"/>
                      <a:pt x="1" y="6"/>
                      <a:pt x="1" y="5"/>
                    </a:cubicBezTo>
                    <a:cubicBezTo>
                      <a:pt x="0" y="3"/>
                      <a:pt x="0" y="1"/>
                      <a:pt x="0" y="0"/>
                    </a:cubicBezTo>
                  </a:path>
                </a:pathLst>
              </a:custGeom>
              <a:solidFill>
                <a:srgbClr val="77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5" name="Freeform 1357"/>
              <p:cNvSpPr>
                <a:spLocks noChangeAspect="1"/>
              </p:cNvSpPr>
              <p:nvPr/>
            </p:nvSpPr>
            <p:spPr bwMode="auto">
              <a:xfrm>
                <a:off x="4658" y="-920"/>
                <a:ext cx="19" cy="49"/>
              </a:xfrm>
              <a:custGeom>
                <a:avLst/>
                <a:gdLst>
                  <a:gd name="T0" fmla="*/ 0 w 8"/>
                  <a:gd name="T1" fmla="*/ 0 h 21"/>
                  <a:gd name="T2" fmla="*/ 17 w 8"/>
                  <a:gd name="T3" fmla="*/ 28 h 21"/>
                  <a:gd name="T4" fmla="*/ 17 w 8"/>
                  <a:gd name="T5" fmla="*/ 49 h 21"/>
                  <a:gd name="T6" fmla="*/ 17 w 8"/>
                  <a:gd name="T7" fmla="*/ 49 h 21"/>
                  <a:gd name="T8" fmla="*/ 19 w 8"/>
                  <a:gd name="T9" fmla="*/ 28 h 21"/>
                  <a:gd name="T10" fmla="*/ 2 w 8"/>
                  <a:gd name="T11" fmla="*/ 0 h 21"/>
                  <a:gd name="T12" fmla="*/ 0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0" y="0"/>
                    </a:moveTo>
                    <a:cubicBezTo>
                      <a:pt x="4" y="4"/>
                      <a:pt x="6" y="8"/>
                      <a:pt x="7" y="12"/>
                    </a:cubicBezTo>
                    <a:cubicBezTo>
                      <a:pt x="8" y="15"/>
                      <a:pt x="8" y="18"/>
                      <a:pt x="7" y="21"/>
                    </a:cubicBezTo>
                    <a:cubicBezTo>
                      <a:pt x="7" y="21"/>
                      <a:pt x="7" y="21"/>
                      <a:pt x="7" y="21"/>
                    </a:cubicBezTo>
                    <a:cubicBezTo>
                      <a:pt x="8" y="18"/>
                      <a:pt x="8" y="15"/>
                      <a:pt x="8" y="12"/>
                    </a:cubicBezTo>
                    <a:cubicBezTo>
                      <a:pt x="7" y="8"/>
                      <a:pt x="4" y="4"/>
                      <a:pt x="1" y="0"/>
                    </a:cubicBezTo>
                    <a:cubicBezTo>
                      <a:pt x="1" y="0"/>
                      <a:pt x="0" y="0"/>
                      <a:pt x="0" y="0"/>
                    </a:cubicBezTo>
                  </a:path>
                </a:pathLst>
              </a:custGeom>
              <a:solidFill>
                <a:srgbClr val="78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6" name="Freeform 1358"/>
              <p:cNvSpPr>
                <a:spLocks noChangeAspect="1"/>
              </p:cNvSpPr>
              <p:nvPr/>
            </p:nvSpPr>
            <p:spPr bwMode="auto">
              <a:xfrm>
                <a:off x="4429" y="-856"/>
                <a:ext cx="5" cy="21"/>
              </a:xfrm>
              <a:custGeom>
                <a:avLst/>
                <a:gdLst>
                  <a:gd name="T0" fmla="*/ 3 w 2"/>
                  <a:gd name="T1" fmla="*/ 0 h 9"/>
                  <a:gd name="T2" fmla="*/ 0 w 2"/>
                  <a:gd name="T3" fmla="*/ 2 h 9"/>
                  <a:gd name="T4" fmla="*/ 3 w 2"/>
                  <a:gd name="T5" fmla="*/ 14 h 9"/>
                  <a:gd name="T6" fmla="*/ 5 w 2"/>
                  <a:gd name="T7" fmla="*/ 21 h 9"/>
                  <a:gd name="T8" fmla="*/ 5 w 2"/>
                  <a:gd name="T9" fmla="*/ 21 h 9"/>
                  <a:gd name="T10" fmla="*/ 3 w 2"/>
                  <a:gd name="T11" fmla="*/ 12 h 9"/>
                  <a:gd name="T12" fmla="*/ 3 w 2"/>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9">
                    <a:moveTo>
                      <a:pt x="1" y="0"/>
                    </a:moveTo>
                    <a:cubicBezTo>
                      <a:pt x="1" y="1"/>
                      <a:pt x="0" y="1"/>
                      <a:pt x="0" y="1"/>
                    </a:cubicBezTo>
                    <a:cubicBezTo>
                      <a:pt x="0" y="2"/>
                      <a:pt x="0" y="4"/>
                      <a:pt x="1" y="6"/>
                    </a:cubicBezTo>
                    <a:cubicBezTo>
                      <a:pt x="1" y="7"/>
                      <a:pt x="1" y="8"/>
                      <a:pt x="2" y="9"/>
                    </a:cubicBezTo>
                    <a:cubicBezTo>
                      <a:pt x="2" y="9"/>
                      <a:pt x="2" y="9"/>
                      <a:pt x="2" y="9"/>
                    </a:cubicBezTo>
                    <a:cubicBezTo>
                      <a:pt x="2" y="8"/>
                      <a:pt x="1" y="7"/>
                      <a:pt x="1" y="5"/>
                    </a:cubicBezTo>
                    <a:cubicBezTo>
                      <a:pt x="1" y="4"/>
                      <a:pt x="1" y="2"/>
                      <a:pt x="1" y="0"/>
                    </a:cubicBezTo>
                  </a:path>
                </a:pathLst>
              </a:custGeom>
              <a:solidFill>
                <a:srgbClr val="78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7" name="Freeform 1359"/>
              <p:cNvSpPr>
                <a:spLocks noChangeAspect="1"/>
              </p:cNvSpPr>
              <p:nvPr/>
            </p:nvSpPr>
            <p:spPr bwMode="auto">
              <a:xfrm>
                <a:off x="4658" y="-920"/>
                <a:ext cx="19" cy="49"/>
              </a:xfrm>
              <a:custGeom>
                <a:avLst/>
                <a:gdLst>
                  <a:gd name="T0" fmla="*/ 0 w 8"/>
                  <a:gd name="T1" fmla="*/ 0 h 21"/>
                  <a:gd name="T2" fmla="*/ 17 w 8"/>
                  <a:gd name="T3" fmla="*/ 28 h 21"/>
                  <a:gd name="T4" fmla="*/ 14 w 8"/>
                  <a:gd name="T5" fmla="*/ 49 h 21"/>
                  <a:gd name="T6" fmla="*/ 17 w 8"/>
                  <a:gd name="T7" fmla="*/ 49 h 21"/>
                  <a:gd name="T8" fmla="*/ 17 w 8"/>
                  <a:gd name="T9" fmla="*/ 28 h 21"/>
                  <a:gd name="T10" fmla="*/ 0 w 8"/>
                  <a:gd name="T11" fmla="*/ 0 h 21"/>
                  <a:gd name="T12" fmla="*/ 0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0" y="0"/>
                    </a:moveTo>
                    <a:cubicBezTo>
                      <a:pt x="3" y="4"/>
                      <a:pt x="6" y="8"/>
                      <a:pt x="7" y="12"/>
                    </a:cubicBezTo>
                    <a:cubicBezTo>
                      <a:pt x="7" y="15"/>
                      <a:pt x="7" y="18"/>
                      <a:pt x="6" y="21"/>
                    </a:cubicBezTo>
                    <a:cubicBezTo>
                      <a:pt x="7" y="21"/>
                      <a:pt x="7" y="21"/>
                      <a:pt x="7" y="21"/>
                    </a:cubicBezTo>
                    <a:cubicBezTo>
                      <a:pt x="8" y="18"/>
                      <a:pt x="8" y="15"/>
                      <a:pt x="7" y="12"/>
                    </a:cubicBezTo>
                    <a:cubicBezTo>
                      <a:pt x="6" y="8"/>
                      <a:pt x="4" y="4"/>
                      <a:pt x="0" y="0"/>
                    </a:cubicBezTo>
                    <a:cubicBezTo>
                      <a:pt x="0" y="0"/>
                      <a:pt x="0" y="0"/>
                      <a:pt x="0" y="0"/>
                    </a:cubicBezTo>
                  </a:path>
                </a:pathLst>
              </a:custGeom>
              <a:solidFill>
                <a:srgbClr val="78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8" name="Freeform 1360"/>
              <p:cNvSpPr>
                <a:spLocks noChangeAspect="1"/>
              </p:cNvSpPr>
              <p:nvPr/>
            </p:nvSpPr>
            <p:spPr bwMode="auto">
              <a:xfrm>
                <a:off x="4431" y="-856"/>
                <a:ext cx="3" cy="21"/>
              </a:xfrm>
              <a:custGeom>
                <a:avLst/>
                <a:gdLst>
                  <a:gd name="T0" fmla="*/ 0 w 1"/>
                  <a:gd name="T1" fmla="*/ 0 h 9"/>
                  <a:gd name="T2" fmla="*/ 0 w 1"/>
                  <a:gd name="T3" fmla="*/ 0 h 9"/>
                  <a:gd name="T4" fmla="*/ 0 w 1"/>
                  <a:gd name="T5" fmla="*/ 12 h 9"/>
                  <a:gd name="T6" fmla="*/ 3 w 1"/>
                  <a:gd name="T7" fmla="*/ 21 h 9"/>
                  <a:gd name="T8" fmla="*/ 3 w 1"/>
                  <a:gd name="T9" fmla="*/ 19 h 9"/>
                  <a:gd name="T10" fmla="*/ 3 w 1"/>
                  <a:gd name="T11" fmla="*/ 12 h 9"/>
                  <a:gd name="T12" fmla="*/ 0 w 1"/>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9">
                    <a:moveTo>
                      <a:pt x="0" y="0"/>
                    </a:moveTo>
                    <a:cubicBezTo>
                      <a:pt x="0" y="0"/>
                      <a:pt x="0" y="0"/>
                      <a:pt x="0" y="0"/>
                    </a:cubicBezTo>
                    <a:cubicBezTo>
                      <a:pt x="0" y="2"/>
                      <a:pt x="0" y="4"/>
                      <a:pt x="0" y="5"/>
                    </a:cubicBezTo>
                    <a:cubicBezTo>
                      <a:pt x="0" y="7"/>
                      <a:pt x="1" y="8"/>
                      <a:pt x="1" y="9"/>
                    </a:cubicBezTo>
                    <a:cubicBezTo>
                      <a:pt x="1" y="9"/>
                      <a:pt x="1" y="8"/>
                      <a:pt x="1" y="8"/>
                    </a:cubicBezTo>
                    <a:cubicBezTo>
                      <a:pt x="1" y="7"/>
                      <a:pt x="1" y="6"/>
                      <a:pt x="1" y="5"/>
                    </a:cubicBezTo>
                    <a:cubicBezTo>
                      <a:pt x="0" y="3"/>
                      <a:pt x="0" y="2"/>
                      <a:pt x="0" y="0"/>
                    </a:cubicBezTo>
                  </a:path>
                </a:pathLst>
              </a:custGeom>
              <a:solidFill>
                <a:srgbClr val="78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29" name="Freeform 1361"/>
              <p:cNvSpPr>
                <a:spLocks noChangeAspect="1"/>
              </p:cNvSpPr>
              <p:nvPr/>
            </p:nvSpPr>
            <p:spPr bwMode="auto">
              <a:xfrm>
                <a:off x="4656" y="-920"/>
                <a:ext cx="19" cy="52"/>
              </a:xfrm>
              <a:custGeom>
                <a:avLst/>
                <a:gdLst>
                  <a:gd name="T0" fmla="*/ 0 w 8"/>
                  <a:gd name="T1" fmla="*/ 0 h 22"/>
                  <a:gd name="T2" fmla="*/ 17 w 8"/>
                  <a:gd name="T3" fmla="*/ 28 h 22"/>
                  <a:gd name="T4" fmla="*/ 17 w 8"/>
                  <a:gd name="T5" fmla="*/ 52 h 22"/>
                  <a:gd name="T6" fmla="*/ 17 w 8"/>
                  <a:gd name="T7" fmla="*/ 50 h 22"/>
                  <a:gd name="T8" fmla="*/ 19 w 8"/>
                  <a:gd name="T9" fmla="*/ 28 h 22"/>
                  <a:gd name="T10" fmla="*/ 2 w 8"/>
                  <a:gd name="T11" fmla="*/ 0 h 22"/>
                  <a:gd name="T12" fmla="*/ 0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0" y="0"/>
                    </a:moveTo>
                    <a:cubicBezTo>
                      <a:pt x="4" y="4"/>
                      <a:pt x="6" y="8"/>
                      <a:pt x="7" y="12"/>
                    </a:cubicBezTo>
                    <a:cubicBezTo>
                      <a:pt x="8" y="15"/>
                      <a:pt x="8" y="19"/>
                      <a:pt x="7" y="22"/>
                    </a:cubicBezTo>
                    <a:cubicBezTo>
                      <a:pt x="7" y="22"/>
                      <a:pt x="7" y="21"/>
                      <a:pt x="7" y="21"/>
                    </a:cubicBezTo>
                    <a:cubicBezTo>
                      <a:pt x="8" y="18"/>
                      <a:pt x="8" y="15"/>
                      <a:pt x="8" y="12"/>
                    </a:cubicBezTo>
                    <a:cubicBezTo>
                      <a:pt x="7" y="8"/>
                      <a:pt x="4" y="4"/>
                      <a:pt x="1" y="0"/>
                    </a:cubicBezTo>
                    <a:cubicBezTo>
                      <a:pt x="0" y="0"/>
                      <a:pt x="0" y="0"/>
                      <a:pt x="0" y="0"/>
                    </a:cubicBezTo>
                  </a:path>
                </a:pathLst>
              </a:custGeom>
              <a:solidFill>
                <a:srgbClr val="793B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0" name="Freeform 1362"/>
              <p:cNvSpPr>
                <a:spLocks noChangeAspect="1"/>
              </p:cNvSpPr>
              <p:nvPr/>
            </p:nvSpPr>
            <p:spPr bwMode="auto">
              <a:xfrm>
                <a:off x="4431" y="-859"/>
                <a:ext cx="5" cy="22"/>
              </a:xfrm>
              <a:custGeom>
                <a:avLst/>
                <a:gdLst>
                  <a:gd name="T0" fmla="*/ 3 w 2"/>
                  <a:gd name="T1" fmla="*/ 0 h 9"/>
                  <a:gd name="T2" fmla="*/ 0 w 2"/>
                  <a:gd name="T3" fmla="*/ 2 h 9"/>
                  <a:gd name="T4" fmla="*/ 3 w 2"/>
                  <a:gd name="T5" fmla="*/ 15 h 9"/>
                  <a:gd name="T6" fmla="*/ 3 w 2"/>
                  <a:gd name="T7" fmla="*/ 22 h 9"/>
                  <a:gd name="T8" fmla="*/ 5 w 2"/>
                  <a:gd name="T9" fmla="*/ 22 h 9"/>
                  <a:gd name="T10" fmla="*/ 3 w 2"/>
                  <a:gd name="T11" fmla="*/ 15 h 9"/>
                  <a:gd name="T12" fmla="*/ 3 w 2"/>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9">
                    <a:moveTo>
                      <a:pt x="1" y="0"/>
                    </a:moveTo>
                    <a:cubicBezTo>
                      <a:pt x="1" y="0"/>
                      <a:pt x="0" y="1"/>
                      <a:pt x="0" y="1"/>
                    </a:cubicBezTo>
                    <a:cubicBezTo>
                      <a:pt x="0" y="3"/>
                      <a:pt x="0" y="4"/>
                      <a:pt x="1" y="6"/>
                    </a:cubicBezTo>
                    <a:cubicBezTo>
                      <a:pt x="1" y="7"/>
                      <a:pt x="1" y="8"/>
                      <a:pt x="1" y="9"/>
                    </a:cubicBezTo>
                    <a:cubicBezTo>
                      <a:pt x="2" y="9"/>
                      <a:pt x="2" y="9"/>
                      <a:pt x="2" y="9"/>
                    </a:cubicBezTo>
                    <a:cubicBezTo>
                      <a:pt x="1" y="8"/>
                      <a:pt x="1" y="7"/>
                      <a:pt x="1" y="6"/>
                    </a:cubicBezTo>
                    <a:cubicBezTo>
                      <a:pt x="1" y="4"/>
                      <a:pt x="1" y="2"/>
                      <a:pt x="1" y="0"/>
                    </a:cubicBezTo>
                  </a:path>
                </a:pathLst>
              </a:custGeom>
              <a:solidFill>
                <a:srgbClr val="793B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1" name="Freeform 1363"/>
              <p:cNvSpPr>
                <a:spLocks noChangeAspect="1"/>
              </p:cNvSpPr>
              <p:nvPr/>
            </p:nvSpPr>
            <p:spPr bwMode="auto">
              <a:xfrm>
                <a:off x="4653" y="-920"/>
                <a:ext cx="22" cy="52"/>
              </a:xfrm>
              <a:custGeom>
                <a:avLst/>
                <a:gdLst>
                  <a:gd name="T0" fmla="*/ 0 w 9"/>
                  <a:gd name="T1" fmla="*/ 0 h 22"/>
                  <a:gd name="T2" fmla="*/ 20 w 9"/>
                  <a:gd name="T3" fmla="*/ 28 h 22"/>
                  <a:gd name="T4" fmla="*/ 17 w 9"/>
                  <a:gd name="T5" fmla="*/ 52 h 22"/>
                  <a:gd name="T6" fmla="*/ 20 w 9"/>
                  <a:gd name="T7" fmla="*/ 52 h 22"/>
                  <a:gd name="T8" fmla="*/ 20 w 9"/>
                  <a:gd name="T9" fmla="*/ 28 h 22"/>
                  <a:gd name="T10" fmla="*/ 2 w 9"/>
                  <a:gd name="T11" fmla="*/ 0 h 22"/>
                  <a:gd name="T12" fmla="*/ 0 w 9"/>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2">
                    <a:moveTo>
                      <a:pt x="0" y="0"/>
                    </a:moveTo>
                    <a:cubicBezTo>
                      <a:pt x="4" y="4"/>
                      <a:pt x="7" y="8"/>
                      <a:pt x="8" y="12"/>
                    </a:cubicBezTo>
                    <a:cubicBezTo>
                      <a:pt x="8" y="16"/>
                      <a:pt x="8" y="19"/>
                      <a:pt x="7" y="22"/>
                    </a:cubicBezTo>
                    <a:cubicBezTo>
                      <a:pt x="8" y="22"/>
                      <a:pt x="8" y="22"/>
                      <a:pt x="8" y="22"/>
                    </a:cubicBezTo>
                    <a:cubicBezTo>
                      <a:pt x="9" y="19"/>
                      <a:pt x="9" y="15"/>
                      <a:pt x="8" y="12"/>
                    </a:cubicBezTo>
                    <a:cubicBezTo>
                      <a:pt x="7" y="8"/>
                      <a:pt x="5" y="4"/>
                      <a:pt x="1" y="0"/>
                    </a:cubicBezTo>
                    <a:cubicBezTo>
                      <a:pt x="1" y="0"/>
                      <a:pt x="1" y="0"/>
                      <a:pt x="0" y="0"/>
                    </a:cubicBezTo>
                  </a:path>
                </a:pathLst>
              </a:custGeom>
              <a:solidFill>
                <a:srgbClr val="7A3B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2" name="Freeform 1364"/>
              <p:cNvSpPr>
                <a:spLocks noChangeAspect="1"/>
              </p:cNvSpPr>
              <p:nvPr/>
            </p:nvSpPr>
            <p:spPr bwMode="auto">
              <a:xfrm>
                <a:off x="4434" y="-859"/>
                <a:ext cx="2" cy="22"/>
              </a:xfrm>
              <a:custGeom>
                <a:avLst/>
                <a:gdLst>
                  <a:gd name="T0" fmla="*/ 0 w 1"/>
                  <a:gd name="T1" fmla="*/ 0 h 9"/>
                  <a:gd name="T2" fmla="*/ 0 w 1"/>
                  <a:gd name="T3" fmla="*/ 0 h 9"/>
                  <a:gd name="T4" fmla="*/ 0 w 1"/>
                  <a:gd name="T5" fmla="*/ 15 h 9"/>
                  <a:gd name="T6" fmla="*/ 2 w 1"/>
                  <a:gd name="T7" fmla="*/ 22 h 9"/>
                  <a:gd name="T8" fmla="*/ 2 w 1"/>
                  <a:gd name="T9" fmla="*/ 22 h 9"/>
                  <a:gd name="T10" fmla="*/ 0 w 1"/>
                  <a:gd name="T11" fmla="*/ 15 h 9"/>
                  <a:gd name="T12" fmla="*/ 0 w 1"/>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9">
                    <a:moveTo>
                      <a:pt x="0" y="0"/>
                    </a:moveTo>
                    <a:cubicBezTo>
                      <a:pt x="0" y="0"/>
                      <a:pt x="0" y="0"/>
                      <a:pt x="0" y="0"/>
                    </a:cubicBezTo>
                    <a:cubicBezTo>
                      <a:pt x="0" y="2"/>
                      <a:pt x="0" y="4"/>
                      <a:pt x="0" y="6"/>
                    </a:cubicBezTo>
                    <a:cubicBezTo>
                      <a:pt x="0" y="7"/>
                      <a:pt x="0" y="8"/>
                      <a:pt x="1" y="9"/>
                    </a:cubicBezTo>
                    <a:cubicBezTo>
                      <a:pt x="1" y="9"/>
                      <a:pt x="1" y="9"/>
                      <a:pt x="1" y="9"/>
                    </a:cubicBezTo>
                    <a:cubicBezTo>
                      <a:pt x="1" y="8"/>
                      <a:pt x="1" y="7"/>
                      <a:pt x="0" y="6"/>
                    </a:cubicBezTo>
                    <a:cubicBezTo>
                      <a:pt x="0" y="4"/>
                      <a:pt x="0" y="2"/>
                      <a:pt x="0" y="0"/>
                    </a:cubicBezTo>
                  </a:path>
                </a:pathLst>
              </a:custGeom>
              <a:solidFill>
                <a:srgbClr val="7A3B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3" name="Freeform 1365"/>
              <p:cNvSpPr>
                <a:spLocks noChangeAspect="1"/>
              </p:cNvSpPr>
              <p:nvPr/>
            </p:nvSpPr>
            <p:spPr bwMode="auto">
              <a:xfrm>
                <a:off x="4653" y="-920"/>
                <a:ext cx="19" cy="52"/>
              </a:xfrm>
              <a:custGeom>
                <a:avLst/>
                <a:gdLst>
                  <a:gd name="T0" fmla="*/ 0 w 8"/>
                  <a:gd name="T1" fmla="*/ 0 h 22"/>
                  <a:gd name="T2" fmla="*/ 17 w 8"/>
                  <a:gd name="T3" fmla="*/ 31 h 22"/>
                  <a:gd name="T4" fmla="*/ 17 w 8"/>
                  <a:gd name="T5" fmla="*/ 52 h 22"/>
                  <a:gd name="T6" fmla="*/ 17 w 8"/>
                  <a:gd name="T7" fmla="*/ 52 h 22"/>
                  <a:gd name="T8" fmla="*/ 19 w 8"/>
                  <a:gd name="T9" fmla="*/ 28 h 22"/>
                  <a:gd name="T10" fmla="*/ 0 w 8"/>
                  <a:gd name="T11" fmla="*/ 0 h 22"/>
                  <a:gd name="T12" fmla="*/ 0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0" y="0"/>
                    </a:moveTo>
                    <a:cubicBezTo>
                      <a:pt x="4" y="4"/>
                      <a:pt x="6" y="8"/>
                      <a:pt x="7" y="13"/>
                    </a:cubicBezTo>
                    <a:cubicBezTo>
                      <a:pt x="8" y="16"/>
                      <a:pt x="8" y="19"/>
                      <a:pt x="7" y="22"/>
                    </a:cubicBezTo>
                    <a:cubicBezTo>
                      <a:pt x="7" y="22"/>
                      <a:pt x="7" y="22"/>
                      <a:pt x="7" y="22"/>
                    </a:cubicBezTo>
                    <a:cubicBezTo>
                      <a:pt x="8" y="19"/>
                      <a:pt x="8" y="16"/>
                      <a:pt x="8" y="12"/>
                    </a:cubicBezTo>
                    <a:cubicBezTo>
                      <a:pt x="7" y="8"/>
                      <a:pt x="4" y="4"/>
                      <a:pt x="0" y="0"/>
                    </a:cubicBezTo>
                    <a:cubicBezTo>
                      <a:pt x="0" y="0"/>
                      <a:pt x="0" y="0"/>
                      <a:pt x="0" y="0"/>
                    </a:cubicBezTo>
                  </a:path>
                </a:pathLst>
              </a:custGeom>
              <a:solidFill>
                <a:srgbClr val="7A3C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4" name="Freeform 1366"/>
              <p:cNvSpPr>
                <a:spLocks noChangeAspect="1"/>
              </p:cNvSpPr>
              <p:nvPr/>
            </p:nvSpPr>
            <p:spPr bwMode="auto">
              <a:xfrm>
                <a:off x="4434" y="-861"/>
                <a:ext cx="4" cy="24"/>
              </a:xfrm>
              <a:custGeom>
                <a:avLst/>
                <a:gdLst>
                  <a:gd name="T0" fmla="*/ 2 w 2"/>
                  <a:gd name="T1" fmla="*/ 0 h 10"/>
                  <a:gd name="T2" fmla="*/ 0 w 2"/>
                  <a:gd name="T3" fmla="*/ 2 h 10"/>
                  <a:gd name="T4" fmla="*/ 0 w 2"/>
                  <a:gd name="T5" fmla="*/ 17 h 10"/>
                  <a:gd name="T6" fmla="*/ 2 w 2"/>
                  <a:gd name="T7" fmla="*/ 24 h 10"/>
                  <a:gd name="T8" fmla="*/ 4 w 2"/>
                  <a:gd name="T9" fmla="*/ 24 h 10"/>
                  <a:gd name="T10" fmla="*/ 2 w 2"/>
                  <a:gd name="T11" fmla="*/ 17 h 10"/>
                  <a:gd name="T12" fmla="*/ 2 w 2"/>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0"/>
                    </a:moveTo>
                    <a:cubicBezTo>
                      <a:pt x="1" y="0"/>
                      <a:pt x="0" y="1"/>
                      <a:pt x="0" y="1"/>
                    </a:cubicBezTo>
                    <a:cubicBezTo>
                      <a:pt x="0" y="3"/>
                      <a:pt x="0" y="5"/>
                      <a:pt x="0" y="7"/>
                    </a:cubicBezTo>
                    <a:cubicBezTo>
                      <a:pt x="1" y="8"/>
                      <a:pt x="1" y="9"/>
                      <a:pt x="1" y="10"/>
                    </a:cubicBezTo>
                    <a:cubicBezTo>
                      <a:pt x="1" y="10"/>
                      <a:pt x="2" y="10"/>
                      <a:pt x="2" y="10"/>
                    </a:cubicBezTo>
                    <a:cubicBezTo>
                      <a:pt x="1" y="9"/>
                      <a:pt x="1" y="8"/>
                      <a:pt x="1" y="7"/>
                    </a:cubicBezTo>
                    <a:cubicBezTo>
                      <a:pt x="0" y="5"/>
                      <a:pt x="0" y="2"/>
                      <a:pt x="1" y="0"/>
                    </a:cubicBezTo>
                  </a:path>
                </a:pathLst>
              </a:custGeom>
              <a:solidFill>
                <a:srgbClr val="7A3C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5" name="Freeform 1367"/>
              <p:cNvSpPr>
                <a:spLocks noChangeAspect="1"/>
              </p:cNvSpPr>
              <p:nvPr/>
            </p:nvSpPr>
            <p:spPr bwMode="auto">
              <a:xfrm>
                <a:off x="4651" y="-920"/>
                <a:ext cx="21" cy="52"/>
              </a:xfrm>
              <a:custGeom>
                <a:avLst/>
                <a:gdLst>
                  <a:gd name="T0" fmla="*/ 0 w 9"/>
                  <a:gd name="T1" fmla="*/ 0 h 22"/>
                  <a:gd name="T2" fmla="*/ 19 w 9"/>
                  <a:gd name="T3" fmla="*/ 31 h 22"/>
                  <a:gd name="T4" fmla="*/ 16 w 9"/>
                  <a:gd name="T5" fmla="*/ 52 h 22"/>
                  <a:gd name="T6" fmla="*/ 19 w 9"/>
                  <a:gd name="T7" fmla="*/ 52 h 22"/>
                  <a:gd name="T8" fmla="*/ 19 w 9"/>
                  <a:gd name="T9" fmla="*/ 31 h 22"/>
                  <a:gd name="T10" fmla="*/ 2 w 9"/>
                  <a:gd name="T11" fmla="*/ 0 h 22"/>
                  <a:gd name="T12" fmla="*/ 0 w 9"/>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2">
                    <a:moveTo>
                      <a:pt x="0" y="0"/>
                    </a:moveTo>
                    <a:cubicBezTo>
                      <a:pt x="4" y="4"/>
                      <a:pt x="7" y="8"/>
                      <a:pt x="8" y="13"/>
                    </a:cubicBezTo>
                    <a:cubicBezTo>
                      <a:pt x="8" y="16"/>
                      <a:pt x="8" y="19"/>
                      <a:pt x="7" y="22"/>
                    </a:cubicBezTo>
                    <a:cubicBezTo>
                      <a:pt x="8" y="22"/>
                      <a:pt x="8" y="22"/>
                      <a:pt x="8" y="22"/>
                    </a:cubicBezTo>
                    <a:cubicBezTo>
                      <a:pt x="9" y="19"/>
                      <a:pt x="9" y="16"/>
                      <a:pt x="8" y="13"/>
                    </a:cubicBezTo>
                    <a:cubicBezTo>
                      <a:pt x="7" y="8"/>
                      <a:pt x="5" y="4"/>
                      <a:pt x="1" y="0"/>
                    </a:cubicBezTo>
                    <a:cubicBezTo>
                      <a:pt x="1" y="0"/>
                      <a:pt x="0" y="0"/>
                      <a:pt x="0" y="0"/>
                    </a:cubicBezTo>
                  </a:path>
                </a:pathLst>
              </a:custGeom>
              <a:solidFill>
                <a:srgbClr val="7B3C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6" name="Freeform 1368"/>
              <p:cNvSpPr>
                <a:spLocks noChangeAspect="1"/>
              </p:cNvSpPr>
              <p:nvPr/>
            </p:nvSpPr>
            <p:spPr bwMode="auto">
              <a:xfrm>
                <a:off x="4434" y="-861"/>
                <a:ext cx="4" cy="24"/>
              </a:xfrm>
              <a:custGeom>
                <a:avLst/>
                <a:gdLst>
                  <a:gd name="T0" fmla="*/ 2 w 2"/>
                  <a:gd name="T1" fmla="*/ 0 h 10"/>
                  <a:gd name="T2" fmla="*/ 2 w 2"/>
                  <a:gd name="T3" fmla="*/ 0 h 10"/>
                  <a:gd name="T4" fmla="*/ 2 w 2"/>
                  <a:gd name="T5" fmla="*/ 17 h 10"/>
                  <a:gd name="T6" fmla="*/ 4 w 2"/>
                  <a:gd name="T7" fmla="*/ 24 h 10"/>
                  <a:gd name="T8" fmla="*/ 4 w 2"/>
                  <a:gd name="T9" fmla="*/ 24 h 10"/>
                  <a:gd name="T10" fmla="*/ 2 w 2"/>
                  <a:gd name="T11" fmla="*/ 17 h 10"/>
                  <a:gd name="T12" fmla="*/ 2 w 2"/>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0"/>
                    </a:moveTo>
                    <a:cubicBezTo>
                      <a:pt x="1" y="0"/>
                      <a:pt x="1" y="0"/>
                      <a:pt x="1" y="0"/>
                    </a:cubicBezTo>
                    <a:cubicBezTo>
                      <a:pt x="0" y="2"/>
                      <a:pt x="0" y="5"/>
                      <a:pt x="1" y="7"/>
                    </a:cubicBezTo>
                    <a:cubicBezTo>
                      <a:pt x="1" y="8"/>
                      <a:pt x="1" y="9"/>
                      <a:pt x="2" y="10"/>
                    </a:cubicBezTo>
                    <a:cubicBezTo>
                      <a:pt x="2" y="10"/>
                      <a:pt x="2" y="10"/>
                      <a:pt x="2" y="10"/>
                    </a:cubicBezTo>
                    <a:cubicBezTo>
                      <a:pt x="2" y="9"/>
                      <a:pt x="2" y="8"/>
                      <a:pt x="1" y="7"/>
                    </a:cubicBezTo>
                    <a:cubicBezTo>
                      <a:pt x="1" y="5"/>
                      <a:pt x="1" y="2"/>
                      <a:pt x="1" y="0"/>
                    </a:cubicBezTo>
                  </a:path>
                </a:pathLst>
              </a:custGeom>
              <a:solidFill>
                <a:srgbClr val="7B3C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7" name="Freeform 1369"/>
              <p:cNvSpPr>
                <a:spLocks noChangeAspect="1"/>
              </p:cNvSpPr>
              <p:nvPr/>
            </p:nvSpPr>
            <p:spPr bwMode="auto">
              <a:xfrm>
                <a:off x="4651" y="-920"/>
                <a:ext cx="19" cy="54"/>
              </a:xfrm>
              <a:custGeom>
                <a:avLst/>
                <a:gdLst>
                  <a:gd name="T0" fmla="*/ 0 w 8"/>
                  <a:gd name="T1" fmla="*/ 0 h 23"/>
                  <a:gd name="T2" fmla="*/ 17 w 8"/>
                  <a:gd name="T3" fmla="*/ 31 h 23"/>
                  <a:gd name="T4" fmla="*/ 17 w 8"/>
                  <a:gd name="T5" fmla="*/ 54 h 23"/>
                  <a:gd name="T6" fmla="*/ 17 w 8"/>
                  <a:gd name="T7" fmla="*/ 52 h 23"/>
                  <a:gd name="T8" fmla="*/ 19 w 8"/>
                  <a:gd name="T9" fmla="*/ 31 h 23"/>
                  <a:gd name="T10" fmla="*/ 0 w 8"/>
                  <a:gd name="T11" fmla="*/ 0 h 23"/>
                  <a:gd name="T12" fmla="*/ 0 w 8"/>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3">
                    <a:moveTo>
                      <a:pt x="0" y="0"/>
                    </a:moveTo>
                    <a:cubicBezTo>
                      <a:pt x="4" y="4"/>
                      <a:pt x="6" y="8"/>
                      <a:pt x="7" y="13"/>
                    </a:cubicBezTo>
                    <a:cubicBezTo>
                      <a:pt x="8" y="16"/>
                      <a:pt x="8" y="19"/>
                      <a:pt x="7" y="23"/>
                    </a:cubicBezTo>
                    <a:cubicBezTo>
                      <a:pt x="7" y="23"/>
                      <a:pt x="7" y="23"/>
                      <a:pt x="7" y="22"/>
                    </a:cubicBezTo>
                    <a:cubicBezTo>
                      <a:pt x="8" y="19"/>
                      <a:pt x="8" y="16"/>
                      <a:pt x="8" y="13"/>
                    </a:cubicBezTo>
                    <a:cubicBezTo>
                      <a:pt x="7" y="8"/>
                      <a:pt x="4" y="4"/>
                      <a:pt x="0" y="0"/>
                    </a:cubicBezTo>
                    <a:cubicBezTo>
                      <a:pt x="0" y="0"/>
                      <a:pt x="0" y="0"/>
                      <a:pt x="0" y="0"/>
                    </a:cubicBezTo>
                  </a:path>
                </a:pathLst>
              </a:custGeom>
              <a:solidFill>
                <a:srgbClr val="7B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8" name="Freeform 1370"/>
              <p:cNvSpPr>
                <a:spLocks noChangeAspect="1"/>
              </p:cNvSpPr>
              <p:nvPr/>
            </p:nvSpPr>
            <p:spPr bwMode="auto">
              <a:xfrm>
                <a:off x="4436" y="-863"/>
                <a:ext cx="5" cy="26"/>
              </a:xfrm>
              <a:custGeom>
                <a:avLst/>
                <a:gdLst>
                  <a:gd name="T0" fmla="*/ 3 w 2"/>
                  <a:gd name="T1" fmla="*/ 0 h 11"/>
                  <a:gd name="T2" fmla="*/ 0 w 2"/>
                  <a:gd name="T3" fmla="*/ 2 h 11"/>
                  <a:gd name="T4" fmla="*/ 0 w 2"/>
                  <a:gd name="T5" fmla="*/ 19 h 11"/>
                  <a:gd name="T6" fmla="*/ 3 w 2"/>
                  <a:gd name="T7" fmla="*/ 26 h 11"/>
                  <a:gd name="T8" fmla="*/ 5 w 2"/>
                  <a:gd name="T9" fmla="*/ 26 h 11"/>
                  <a:gd name="T10" fmla="*/ 3 w 2"/>
                  <a:gd name="T11" fmla="*/ 19 h 11"/>
                  <a:gd name="T12" fmla="*/ 3 w 2"/>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0"/>
                    </a:moveTo>
                    <a:cubicBezTo>
                      <a:pt x="1" y="0"/>
                      <a:pt x="0" y="0"/>
                      <a:pt x="0" y="1"/>
                    </a:cubicBezTo>
                    <a:cubicBezTo>
                      <a:pt x="0" y="3"/>
                      <a:pt x="0" y="6"/>
                      <a:pt x="0" y="8"/>
                    </a:cubicBezTo>
                    <a:cubicBezTo>
                      <a:pt x="1" y="9"/>
                      <a:pt x="1" y="10"/>
                      <a:pt x="1" y="11"/>
                    </a:cubicBezTo>
                    <a:cubicBezTo>
                      <a:pt x="1" y="11"/>
                      <a:pt x="1" y="11"/>
                      <a:pt x="2" y="11"/>
                    </a:cubicBezTo>
                    <a:cubicBezTo>
                      <a:pt x="1" y="10"/>
                      <a:pt x="1" y="9"/>
                      <a:pt x="1" y="8"/>
                    </a:cubicBezTo>
                    <a:cubicBezTo>
                      <a:pt x="0" y="5"/>
                      <a:pt x="0" y="3"/>
                      <a:pt x="1" y="0"/>
                    </a:cubicBezTo>
                  </a:path>
                </a:pathLst>
              </a:custGeom>
              <a:solidFill>
                <a:srgbClr val="7B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39" name="Freeform 1371"/>
              <p:cNvSpPr>
                <a:spLocks noChangeAspect="1"/>
              </p:cNvSpPr>
              <p:nvPr/>
            </p:nvSpPr>
            <p:spPr bwMode="auto">
              <a:xfrm>
                <a:off x="4649" y="-920"/>
                <a:ext cx="21" cy="54"/>
              </a:xfrm>
              <a:custGeom>
                <a:avLst/>
                <a:gdLst>
                  <a:gd name="T0" fmla="*/ 0 w 9"/>
                  <a:gd name="T1" fmla="*/ 0 h 23"/>
                  <a:gd name="T2" fmla="*/ 19 w 9"/>
                  <a:gd name="T3" fmla="*/ 31 h 23"/>
                  <a:gd name="T4" fmla="*/ 16 w 9"/>
                  <a:gd name="T5" fmla="*/ 54 h 23"/>
                  <a:gd name="T6" fmla="*/ 19 w 9"/>
                  <a:gd name="T7" fmla="*/ 54 h 23"/>
                  <a:gd name="T8" fmla="*/ 19 w 9"/>
                  <a:gd name="T9" fmla="*/ 31 h 23"/>
                  <a:gd name="T10" fmla="*/ 2 w 9"/>
                  <a:gd name="T11" fmla="*/ 0 h 23"/>
                  <a:gd name="T12" fmla="*/ 0 w 9"/>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3">
                    <a:moveTo>
                      <a:pt x="0" y="0"/>
                    </a:moveTo>
                    <a:cubicBezTo>
                      <a:pt x="4" y="4"/>
                      <a:pt x="7" y="8"/>
                      <a:pt x="8" y="13"/>
                    </a:cubicBezTo>
                    <a:cubicBezTo>
                      <a:pt x="9" y="16"/>
                      <a:pt x="8" y="20"/>
                      <a:pt x="7" y="23"/>
                    </a:cubicBezTo>
                    <a:cubicBezTo>
                      <a:pt x="8" y="23"/>
                      <a:pt x="8" y="23"/>
                      <a:pt x="8" y="23"/>
                    </a:cubicBezTo>
                    <a:cubicBezTo>
                      <a:pt x="9" y="19"/>
                      <a:pt x="9" y="16"/>
                      <a:pt x="8" y="13"/>
                    </a:cubicBezTo>
                    <a:cubicBezTo>
                      <a:pt x="7" y="8"/>
                      <a:pt x="5" y="4"/>
                      <a:pt x="1" y="0"/>
                    </a:cubicBezTo>
                    <a:cubicBezTo>
                      <a:pt x="0" y="0"/>
                      <a:pt x="0" y="0"/>
                      <a:pt x="0" y="0"/>
                    </a:cubicBezTo>
                  </a:path>
                </a:pathLst>
              </a:custGeom>
              <a:solidFill>
                <a:srgbClr val="7D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0" name="Freeform 1372"/>
              <p:cNvSpPr>
                <a:spLocks noChangeAspect="1"/>
              </p:cNvSpPr>
              <p:nvPr/>
            </p:nvSpPr>
            <p:spPr bwMode="auto">
              <a:xfrm>
                <a:off x="4436" y="-866"/>
                <a:ext cx="5" cy="29"/>
              </a:xfrm>
              <a:custGeom>
                <a:avLst/>
                <a:gdLst>
                  <a:gd name="T0" fmla="*/ 3 w 2"/>
                  <a:gd name="T1" fmla="*/ 0 h 12"/>
                  <a:gd name="T2" fmla="*/ 3 w 2"/>
                  <a:gd name="T3" fmla="*/ 2 h 12"/>
                  <a:gd name="T4" fmla="*/ 3 w 2"/>
                  <a:gd name="T5" fmla="*/ 22 h 12"/>
                  <a:gd name="T6" fmla="*/ 5 w 2"/>
                  <a:gd name="T7" fmla="*/ 29 h 12"/>
                  <a:gd name="T8" fmla="*/ 5 w 2"/>
                  <a:gd name="T9" fmla="*/ 29 h 12"/>
                  <a:gd name="T10" fmla="*/ 3 w 2"/>
                  <a:gd name="T11" fmla="*/ 22 h 12"/>
                  <a:gd name="T12" fmla="*/ 3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1" y="0"/>
                    </a:moveTo>
                    <a:cubicBezTo>
                      <a:pt x="1" y="1"/>
                      <a:pt x="1" y="1"/>
                      <a:pt x="1" y="1"/>
                    </a:cubicBezTo>
                    <a:cubicBezTo>
                      <a:pt x="0" y="4"/>
                      <a:pt x="0" y="6"/>
                      <a:pt x="1" y="9"/>
                    </a:cubicBezTo>
                    <a:cubicBezTo>
                      <a:pt x="1" y="10"/>
                      <a:pt x="1" y="11"/>
                      <a:pt x="2" y="12"/>
                    </a:cubicBezTo>
                    <a:cubicBezTo>
                      <a:pt x="2" y="12"/>
                      <a:pt x="2" y="12"/>
                      <a:pt x="2" y="12"/>
                    </a:cubicBezTo>
                    <a:cubicBezTo>
                      <a:pt x="2" y="11"/>
                      <a:pt x="1" y="10"/>
                      <a:pt x="1" y="9"/>
                    </a:cubicBezTo>
                    <a:cubicBezTo>
                      <a:pt x="1" y="6"/>
                      <a:pt x="1" y="3"/>
                      <a:pt x="1" y="0"/>
                    </a:cubicBezTo>
                  </a:path>
                </a:pathLst>
              </a:custGeom>
              <a:solidFill>
                <a:srgbClr val="7D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1" name="Freeform 1373"/>
              <p:cNvSpPr>
                <a:spLocks noChangeAspect="1"/>
              </p:cNvSpPr>
              <p:nvPr/>
            </p:nvSpPr>
            <p:spPr bwMode="auto">
              <a:xfrm>
                <a:off x="4646" y="-920"/>
                <a:ext cx="24" cy="54"/>
              </a:xfrm>
              <a:custGeom>
                <a:avLst/>
                <a:gdLst>
                  <a:gd name="T0" fmla="*/ 0 w 10"/>
                  <a:gd name="T1" fmla="*/ 0 h 23"/>
                  <a:gd name="T2" fmla="*/ 22 w 10"/>
                  <a:gd name="T3" fmla="*/ 31 h 23"/>
                  <a:gd name="T4" fmla="*/ 19 w 10"/>
                  <a:gd name="T5" fmla="*/ 54 h 23"/>
                  <a:gd name="T6" fmla="*/ 19 w 10"/>
                  <a:gd name="T7" fmla="*/ 54 h 23"/>
                  <a:gd name="T8" fmla="*/ 22 w 10"/>
                  <a:gd name="T9" fmla="*/ 31 h 23"/>
                  <a:gd name="T10" fmla="*/ 2 w 10"/>
                  <a:gd name="T11" fmla="*/ 0 h 23"/>
                  <a:gd name="T12" fmla="*/ 0 w 10"/>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3">
                    <a:moveTo>
                      <a:pt x="0" y="0"/>
                    </a:moveTo>
                    <a:cubicBezTo>
                      <a:pt x="5" y="3"/>
                      <a:pt x="8" y="8"/>
                      <a:pt x="9" y="13"/>
                    </a:cubicBezTo>
                    <a:cubicBezTo>
                      <a:pt x="9" y="16"/>
                      <a:pt x="9" y="20"/>
                      <a:pt x="8" y="23"/>
                    </a:cubicBezTo>
                    <a:cubicBezTo>
                      <a:pt x="8" y="23"/>
                      <a:pt x="8" y="23"/>
                      <a:pt x="8" y="23"/>
                    </a:cubicBezTo>
                    <a:cubicBezTo>
                      <a:pt x="9" y="20"/>
                      <a:pt x="10" y="16"/>
                      <a:pt x="9" y="13"/>
                    </a:cubicBezTo>
                    <a:cubicBezTo>
                      <a:pt x="8" y="8"/>
                      <a:pt x="5" y="4"/>
                      <a:pt x="1" y="0"/>
                    </a:cubicBezTo>
                    <a:cubicBezTo>
                      <a:pt x="1" y="0"/>
                      <a:pt x="1" y="0"/>
                      <a:pt x="0" y="0"/>
                    </a:cubicBezTo>
                  </a:path>
                </a:pathLst>
              </a:custGeom>
              <a:solidFill>
                <a:srgbClr val="7D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2" name="Freeform 1374"/>
              <p:cNvSpPr>
                <a:spLocks noChangeAspect="1"/>
              </p:cNvSpPr>
              <p:nvPr/>
            </p:nvSpPr>
            <p:spPr bwMode="auto">
              <a:xfrm>
                <a:off x="4438" y="-866"/>
                <a:ext cx="3" cy="29"/>
              </a:xfrm>
              <a:custGeom>
                <a:avLst/>
                <a:gdLst>
                  <a:gd name="T0" fmla="*/ 3 w 1"/>
                  <a:gd name="T1" fmla="*/ 0 h 12"/>
                  <a:gd name="T2" fmla="*/ 0 w 1"/>
                  <a:gd name="T3" fmla="*/ 0 h 12"/>
                  <a:gd name="T4" fmla="*/ 0 w 1"/>
                  <a:gd name="T5" fmla="*/ 22 h 12"/>
                  <a:gd name="T6" fmla="*/ 3 w 1"/>
                  <a:gd name="T7" fmla="*/ 29 h 12"/>
                  <a:gd name="T8" fmla="*/ 3 w 1"/>
                  <a:gd name="T9" fmla="*/ 27 h 12"/>
                  <a:gd name="T10" fmla="*/ 3 w 1"/>
                  <a:gd name="T11" fmla="*/ 22 h 12"/>
                  <a:gd name="T12" fmla="*/ 3 w 1"/>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2">
                    <a:moveTo>
                      <a:pt x="1" y="0"/>
                    </a:moveTo>
                    <a:cubicBezTo>
                      <a:pt x="1" y="0"/>
                      <a:pt x="1" y="0"/>
                      <a:pt x="0" y="0"/>
                    </a:cubicBezTo>
                    <a:cubicBezTo>
                      <a:pt x="0" y="3"/>
                      <a:pt x="0" y="6"/>
                      <a:pt x="0" y="9"/>
                    </a:cubicBezTo>
                    <a:cubicBezTo>
                      <a:pt x="0" y="10"/>
                      <a:pt x="1" y="11"/>
                      <a:pt x="1" y="12"/>
                    </a:cubicBezTo>
                    <a:cubicBezTo>
                      <a:pt x="1" y="11"/>
                      <a:pt x="1" y="11"/>
                      <a:pt x="1" y="11"/>
                    </a:cubicBezTo>
                    <a:cubicBezTo>
                      <a:pt x="1" y="11"/>
                      <a:pt x="1" y="10"/>
                      <a:pt x="1" y="9"/>
                    </a:cubicBezTo>
                    <a:cubicBezTo>
                      <a:pt x="0" y="6"/>
                      <a:pt x="0" y="3"/>
                      <a:pt x="1" y="0"/>
                    </a:cubicBezTo>
                  </a:path>
                </a:pathLst>
              </a:custGeom>
              <a:solidFill>
                <a:srgbClr val="7D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3" name="Freeform 1375"/>
              <p:cNvSpPr>
                <a:spLocks noChangeAspect="1"/>
              </p:cNvSpPr>
              <p:nvPr/>
            </p:nvSpPr>
            <p:spPr bwMode="auto">
              <a:xfrm>
                <a:off x="4646" y="-920"/>
                <a:ext cx="22" cy="57"/>
              </a:xfrm>
              <a:custGeom>
                <a:avLst/>
                <a:gdLst>
                  <a:gd name="T0" fmla="*/ 0 w 9"/>
                  <a:gd name="T1" fmla="*/ 0 h 24"/>
                  <a:gd name="T2" fmla="*/ 20 w 9"/>
                  <a:gd name="T3" fmla="*/ 31 h 24"/>
                  <a:gd name="T4" fmla="*/ 17 w 9"/>
                  <a:gd name="T5" fmla="*/ 57 h 24"/>
                  <a:gd name="T6" fmla="*/ 20 w 9"/>
                  <a:gd name="T7" fmla="*/ 55 h 24"/>
                  <a:gd name="T8" fmla="*/ 22 w 9"/>
                  <a:gd name="T9" fmla="*/ 31 h 24"/>
                  <a:gd name="T10" fmla="*/ 0 w 9"/>
                  <a:gd name="T11" fmla="*/ 0 h 24"/>
                  <a:gd name="T12" fmla="*/ 0 w 9"/>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4">
                    <a:moveTo>
                      <a:pt x="0" y="0"/>
                    </a:moveTo>
                    <a:cubicBezTo>
                      <a:pt x="4" y="3"/>
                      <a:pt x="7" y="8"/>
                      <a:pt x="8" y="13"/>
                    </a:cubicBezTo>
                    <a:cubicBezTo>
                      <a:pt x="9" y="17"/>
                      <a:pt x="8" y="20"/>
                      <a:pt x="7" y="24"/>
                    </a:cubicBezTo>
                    <a:cubicBezTo>
                      <a:pt x="8" y="24"/>
                      <a:pt x="8" y="23"/>
                      <a:pt x="8" y="23"/>
                    </a:cubicBezTo>
                    <a:cubicBezTo>
                      <a:pt x="9" y="20"/>
                      <a:pt x="9" y="16"/>
                      <a:pt x="9" y="13"/>
                    </a:cubicBezTo>
                    <a:cubicBezTo>
                      <a:pt x="8" y="8"/>
                      <a:pt x="5" y="3"/>
                      <a:pt x="0" y="0"/>
                    </a:cubicBezTo>
                    <a:cubicBezTo>
                      <a:pt x="0" y="0"/>
                      <a:pt x="0" y="0"/>
                      <a:pt x="0" y="0"/>
                    </a:cubicBezTo>
                  </a:path>
                </a:pathLst>
              </a:custGeom>
              <a:solidFill>
                <a:srgbClr val="7E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4" name="Freeform 1376"/>
              <p:cNvSpPr>
                <a:spLocks noChangeAspect="1"/>
              </p:cNvSpPr>
              <p:nvPr/>
            </p:nvSpPr>
            <p:spPr bwMode="auto">
              <a:xfrm>
                <a:off x="4438" y="-868"/>
                <a:ext cx="5" cy="28"/>
              </a:xfrm>
              <a:custGeom>
                <a:avLst/>
                <a:gdLst>
                  <a:gd name="T0" fmla="*/ 3 w 2"/>
                  <a:gd name="T1" fmla="*/ 0 h 12"/>
                  <a:gd name="T2" fmla="*/ 3 w 2"/>
                  <a:gd name="T3" fmla="*/ 2 h 12"/>
                  <a:gd name="T4" fmla="*/ 3 w 2"/>
                  <a:gd name="T5" fmla="*/ 23 h 12"/>
                  <a:gd name="T6" fmla="*/ 3 w 2"/>
                  <a:gd name="T7" fmla="*/ 28 h 12"/>
                  <a:gd name="T8" fmla="*/ 5 w 2"/>
                  <a:gd name="T9" fmla="*/ 28 h 12"/>
                  <a:gd name="T10" fmla="*/ 3 w 2"/>
                  <a:gd name="T11" fmla="*/ 23 h 12"/>
                  <a:gd name="T12" fmla="*/ 3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1" y="0"/>
                    </a:moveTo>
                    <a:cubicBezTo>
                      <a:pt x="1" y="1"/>
                      <a:pt x="1" y="1"/>
                      <a:pt x="1" y="1"/>
                    </a:cubicBezTo>
                    <a:cubicBezTo>
                      <a:pt x="0" y="4"/>
                      <a:pt x="0" y="7"/>
                      <a:pt x="1" y="10"/>
                    </a:cubicBezTo>
                    <a:cubicBezTo>
                      <a:pt x="1" y="11"/>
                      <a:pt x="1" y="12"/>
                      <a:pt x="1" y="12"/>
                    </a:cubicBezTo>
                    <a:cubicBezTo>
                      <a:pt x="2" y="12"/>
                      <a:pt x="2" y="12"/>
                      <a:pt x="2" y="12"/>
                    </a:cubicBezTo>
                    <a:cubicBezTo>
                      <a:pt x="1" y="11"/>
                      <a:pt x="1" y="11"/>
                      <a:pt x="1" y="10"/>
                    </a:cubicBezTo>
                    <a:cubicBezTo>
                      <a:pt x="0" y="7"/>
                      <a:pt x="1" y="3"/>
                      <a:pt x="1" y="0"/>
                    </a:cubicBezTo>
                  </a:path>
                </a:pathLst>
              </a:custGeom>
              <a:solidFill>
                <a:srgbClr val="7E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5" name="Freeform 1377"/>
              <p:cNvSpPr>
                <a:spLocks noChangeAspect="1"/>
              </p:cNvSpPr>
              <p:nvPr/>
            </p:nvSpPr>
            <p:spPr bwMode="auto">
              <a:xfrm>
                <a:off x="4644" y="-920"/>
                <a:ext cx="24" cy="57"/>
              </a:xfrm>
              <a:custGeom>
                <a:avLst/>
                <a:gdLst>
                  <a:gd name="T0" fmla="*/ 0 w 10"/>
                  <a:gd name="T1" fmla="*/ 0 h 24"/>
                  <a:gd name="T2" fmla="*/ 22 w 10"/>
                  <a:gd name="T3" fmla="*/ 31 h 24"/>
                  <a:gd name="T4" fmla="*/ 19 w 10"/>
                  <a:gd name="T5" fmla="*/ 57 h 24"/>
                  <a:gd name="T6" fmla="*/ 19 w 10"/>
                  <a:gd name="T7" fmla="*/ 57 h 24"/>
                  <a:gd name="T8" fmla="*/ 22 w 10"/>
                  <a:gd name="T9" fmla="*/ 31 h 24"/>
                  <a:gd name="T10" fmla="*/ 2 w 10"/>
                  <a:gd name="T11" fmla="*/ 0 h 24"/>
                  <a:gd name="T12" fmla="*/ 0 w 10"/>
                  <a:gd name="T13" fmla="*/ 0 h 24"/>
                  <a:gd name="T14" fmla="*/ 0 w 10"/>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24">
                    <a:moveTo>
                      <a:pt x="0" y="0"/>
                    </a:moveTo>
                    <a:cubicBezTo>
                      <a:pt x="5" y="3"/>
                      <a:pt x="8" y="8"/>
                      <a:pt x="9" y="13"/>
                    </a:cubicBezTo>
                    <a:cubicBezTo>
                      <a:pt x="9" y="17"/>
                      <a:pt x="9" y="20"/>
                      <a:pt x="8" y="24"/>
                    </a:cubicBezTo>
                    <a:cubicBezTo>
                      <a:pt x="8" y="24"/>
                      <a:pt x="8" y="24"/>
                      <a:pt x="8" y="24"/>
                    </a:cubicBezTo>
                    <a:cubicBezTo>
                      <a:pt x="9" y="20"/>
                      <a:pt x="10" y="17"/>
                      <a:pt x="9" y="13"/>
                    </a:cubicBezTo>
                    <a:cubicBezTo>
                      <a:pt x="8" y="8"/>
                      <a:pt x="5" y="3"/>
                      <a:pt x="1" y="0"/>
                    </a:cubicBezTo>
                    <a:cubicBezTo>
                      <a:pt x="1" y="0"/>
                      <a:pt x="0" y="0"/>
                      <a:pt x="0" y="0"/>
                    </a:cubicBezTo>
                    <a:cubicBezTo>
                      <a:pt x="0" y="0"/>
                      <a:pt x="0" y="0"/>
                      <a:pt x="0" y="0"/>
                    </a:cubicBezTo>
                  </a:path>
                </a:pathLst>
              </a:custGeom>
              <a:solidFill>
                <a:srgbClr val="7F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6" name="Freeform 1378"/>
              <p:cNvSpPr>
                <a:spLocks noChangeAspect="1"/>
              </p:cNvSpPr>
              <p:nvPr/>
            </p:nvSpPr>
            <p:spPr bwMode="auto">
              <a:xfrm>
                <a:off x="4438" y="-868"/>
                <a:ext cx="5" cy="28"/>
              </a:xfrm>
              <a:custGeom>
                <a:avLst/>
                <a:gdLst>
                  <a:gd name="T0" fmla="*/ 5 w 2"/>
                  <a:gd name="T1" fmla="*/ 0 h 12"/>
                  <a:gd name="T2" fmla="*/ 3 w 2"/>
                  <a:gd name="T3" fmla="*/ 0 h 12"/>
                  <a:gd name="T4" fmla="*/ 3 w 2"/>
                  <a:gd name="T5" fmla="*/ 23 h 12"/>
                  <a:gd name="T6" fmla="*/ 5 w 2"/>
                  <a:gd name="T7" fmla="*/ 28 h 12"/>
                  <a:gd name="T8" fmla="*/ 5 w 2"/>
                  <a:gd name="T9" fmla="*/ 28 h 12"/>
                  <a:gd name="T10" fmla="*/ 5 w 2"/>
                  <a:gd name="T11" fmla="*/ 23 h 12"/>
                  <a:gd name="T12" fmla="*/ 5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2" y="0"/>
                    </a:moveTo>
                    <a:cubicBezTo>
                      <a:pt x="2" y="0"/>
                      <a:pt x="2" y="0"/>
                      <a:pt x="1" y="0"/>
                    </a:cubicBezTo>
                    <a:cubicBezTo>
                      <a:pt x="1" y="3"/>
                      <a:pt x="0" y="7"/>
                      <a:pt x="1" y="10"/>
                    </a:cubicBezTo>
                    <a:cubicBezTo>
                      <a:pt x="1" y="11"/>
                      <a:pt x="1" y="11"/>
                      <a:pt x="2" y="12"/>
                    </a:cubicBezTo>
                    <a:cubicBezTo>
                      <a:pt x="2" y="12"/>
                      <a:pt x="2" y="12"/>
                      <a:pt x="2" y="12"/>
                    </a:cubicBezTo>
                    <a:cubicBezTo>
                      <a:pt x="2" y="11"/>
                      <a:pt x="2" y="10"/>
                      <a:pt x="2" y="10"/>
                    </a:cubicBezTo>
                    <a:cubicBezTo>
                      <a:pt x="1" y="6"/>
                      <a:pt x="1" y="3"/>
                      <a:pt x="2" y="0"/>
                    </a:cubicBezTo>
                  </a:path>
                </a:pathLst>
              </a:custGeom>
              <a:solidFill>
                <a:srgbClr val="7F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7" name="Freeform 1379"/>
              <p:cNvSpPr>
                <a:spLocks noChangeAspect="1"/>
              </p:cNvSpPr>
              <p:nvPr/>
            </p:nvSpPr>
            <p:spPr bwMode="auto">
              <a:xfrm>
                <a:off x="4642" y="-920"/>
                <a:ext cx="23" cy="57"/>
              </a:xfrm>
              <a:custGeom>
                <a:avLst/>
                <a:gdLst>
                  <a:gd name="T0" fmla="*/ 0 w 10"/>
                  <a:gd name="T1" fmla="*/ 0 h 24"/>
                  <a:gd name="T2" fmla="*/ 21 w 10"/>
                  <a:gd name="T3" fmla="*/ 31 h 24"/>
                  <a:gd name="T4" fmla="*/ 18 w 10"/>
                  <a:gd name="T5" fmla="*/ 57 h 24"/>
                  <a:gd name="T6" fmla="*/ 21 w 10"/>
                  <a:gd name="T7" fmla="*/ 57 h 24"/>
                  <a:gd name="T8" fmla="*/ 23 w 10"/>
                  <a:gd name="T9" fmla="*/ 31 h 24"/>
                  <a:gd name="T10" fmla="*/ 2 w 10"/>
                  <a:gd name="T11" fmla="*/ 0 h 24"/>
                  <a:gd name="T12" fmla="*/ 0 w 1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4">
                    <a:moveTo>
                      <a:pt x="0" y="0"/>
                    </a:moveTo>
                    <a:cubicBezTo>
                      <a:pt x="5" y="3"/>
                      <a:pt x="8" y="8"/>
                      <a:pt x="9" y="13"/>
                    </a:cubicBezTo>
                    <a:cubicBezTo>
                      <a:pt x="10" y="17"/>
                      <a:pt x="10" y="21"/>
                      <a:pt x="8" y="24"/>
                    </a:cubicBezTo>
                    <a:cubicBezTo>
                      <a:pt x="8" y="24"/>
                      <a:pt x="9" y="24"/>
                      <a:pt x="9" y="24"/>
                    </a:cubicBezTo>
                    <a:cubicBezTo>
                      <a:pt x="10" y="20"/>
                      <a:pt x="10" y="17"/>
                      <a:pt x="10" y="13"/>
                    </a:cubicBezTo>
                    <a:cubicBezTo>
                      <a:pt x="9" y="8"/>
                      <a:pt x="6" y="3"/>
                      <a:pt x="1" y="0"/>
                    </a:cubicBezTo>
                    <a:cubicBezTo>
                      <a:pt x="1" y="0"/>
                      <a:pt x="0" y="0"/>
                      <a:pt x="0" y="0"/>
                    </a:cubicBezTo>
                  </a:path>
                </a:pathLst>
              </a:custGeom>
              <a:solidFill>
                <a:srgbClr val="80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8" name="Freeform 1380"/>
              <p:cNvSpPr>
                <a:spLocks noChangeAspect="1"/>
              </p:cNvSpPr>
              <p:nvPr/>
            </p:nvSpPr>
            <p:spPr bwMode="auto">
              <a:xfrm>
                <a:off x="4441" y="-871"/>
                <a:ext cx="4" cy="31"/>
              </a:xfrm>
              <a:custGeom>
                <a:avLst/>
                <a:gdLst>
                  <a:gd name="T0" fmla="*/ 4 w 2"/>
                  <a:gd name="T1" fmla="*/ 0 h 13"/>
                  <a:gd name="T2" fmla="*/ 2 w 2"/>
                  <a:gd name="T3" fmla="*/ 2 h 13"/>
                  <a:gd name="T4" fmla="*/ 2 w 2"/>
                  <a:gd name="T5" fmla="*/ 26 h 13"/>
                  <a:gd name="T6" fmla="*/ 2 w 2"/>
                  <a:gd name="T7" fmla="*/ 31 h 13"/>
                  <a:gd name="T8" fmla="*/ 4 w 2"/>
                  <a:gd name="T9" fmla="*/ 31 h 13"/>
                  <a:gd name="T10" fmla="*/ 2 w 2"/>
                  <a:gd name="T11" fmla="*/ 24 h 13"/>
                  <a:gd name="T12" fmla="*/ 4 w 2"/>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3">
                    <a:moveTo>
                      <a:pt x="2" y="0"/>
                    </a:moveTo>
                    <a:cubicBezTo>
                      <a:pt x="1" y="0"/>
                      <a:pt x="1" y="1"/>
                      <a:pt x="1" y="1"/>
                    </a:cubicBezTo>
                    <a:cubicBezTo>
                      <a:pt x="0" y="4"/>
                      <a:pt x="0" y="7"/>
                      <a:pt x="1" y="11"/>
                    </a:cubicBezTo>
                    <a:cubicBezTo>
                      <a:pt x="1" y="11"/>
                      <a:pt x="1" y="12"/>
                      <a:pt x="1" y="13"/>
                    </a:cubicBezTo>
                    <a:cubicBezTo>
                      <a:pt x="1" y="13"/>
                      <a:pt x="2" y="13"/>
                      <a:pt x="2" y="13"/>
                    </a:cubicBezTo>
                    <a:cubicBezTo>
                      <a:pt x="1" y="12"/>
                      <a:pt x="1" y="11"/>
                      <a:pt x="1" y="10"/>
                    </a:cubicBezTo>
                    <a:cubicBezTo>
                      <a:pt x="0" y="7"/>
                      <a:pt x="1" y="4"/>
                      <a:pt x="2" y="0"/>
                    </a:cubicBezTo>
                  </a:path>
                </a:pathLst>
              </a:custGeom>
              <a:solidFill>
                <a:srgbClr val="80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49" name="Freeform 1381"/>
              <p:cNvSpPr>
                <a:spLocks noChangeAspect="1"/>
              </p:cNvSpPr>
              <p:nvPr/>
            </p:nvSpPr>
            <p:spPr bwMode="auto">
              <a:xfrm>
                <a:off x="4642" y="-920"/>
                <a:ext cx="23" cy="57"/>
              </a:xfrm>
              <a:custGeom>
                <a:avLst/>
                <a:gdLst>
                  <a:gd name="T0" fmla="*/ 0 w 10"/>
                  <a:gd name="T1" fmla="*/ 0 h 24"/>
                  <a:gd name="T2" fmla="*/ 21 w 10"/>
                  <a:gd name="T3" fmla="*/ 31 h 24"/>
                  <a:gd name="T4" fmla="*/ 18 w 10"/>
                  <a:gd name="T5" fmla="*/ 57 h 24"/>
                  <a:gd name="T6" fmla="*/ 18 w 10"/>
                  <a:gd name="T7" fmla="*/ 57 h 24"/>
                  <a:gd name="T8" fmla="*/ 21 w 10"/>
                  <a:gd name="T9" fmla="*/ 31 h 24"/>
                  <a:gd name="T10" fmla="*/ 0 w 10"/>
                  <a:gd name="T11" fmla="*/ 0 h 24"/>
                  <a:gd name="T12" fmla="*/ 0 w 1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4">
                    <a:moveTo>
                      <a:pt x="0" y="0"/>
                    </a:moveTo>
                    <a:cubicBezTo>
                      <a:pt x="4" y="3"/>
                      <a:pt x="8" y="8"/>
                      <a:pt x="9" y="13"/>
                    </a:cubicBezTo>
                    <a:cubicBezTo>
                      <a:pt x="9" y="17"/>
                      <a:pt x="9" y="21"/>
                      <a:pt x="8" y="24"/>
                    </a:cubicBezTo>
                    <a:cubicBezTo>
                      <a:pt x="8" y="24"/>
                      <a:pt x="8" y="24"/>
                      <a:pt x="8" y="24"/>
                    </a:cubicBezTo>
                    <a:cubicBezTo>
                      <a:pt x="10" y="21"/>
                      <a:pt x="10" y="17"/>
                      <a:pt x="9" y="13"/>
                    </a:cubicBezTo>
                    <a:cubicBezTo>
                      <a:pt x="8" y="8"/>
                      <a:pt x="5" y="3"/>
                      <a:pt x="0" y="0"/>
                    </a:cubicBezTo>
                    <a:cubicBezTo>
                      <a:pt x="0" y="0"/>
                      <a:pt x="0" y="0"/>
                      <a:pt x="0" y="0"/>
                    </a:cubicBezTo>
                  </a:path>
                </a:pathLst>
              </a:custGeom>
              <a:solidFill>
                <a:srgbClr val="813F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0" name="Freeform 1382"/>
              <p:cNvSpPr>
                <a:spLocks noChangeAspect="1"/>
              </p:cNvSpPr>
              <p:nvPr/>
            </p:nvSpPr>
            <p:spPr bwMode="auto">
              <a:xfrm>
                <a:off x="4441" y="-871"/>
                <a:ext cx="4" cy="31"/>
              </a:xfrm>
              <a:custGeom>
                <a:avLst/>
                <a:gdLst>
                  <a:gd name="T0" fmla="*/ 4 w 2"/>
                  <a:gd name="T1" fmla="*/ 0 h 13"/>
                  <a:gd name="T2" fmla="*/ 4 w 2"/>
                  <a:gd name="T3" fmla="*/ 0 h 13"/>
                  <a:gd name="T4" fmla="*/ 2 w 2"/>
                  <a:gd name="T5" fmla="*/ 24 h 13"/>
                  <a:gd name="T6" fmla="*/ 4 w 2"/>
                  <a:gd name="T7" fmla="*/ 31 h 13"/>
                  <a:gd name="T8" fmla="*/ 4 w 2"/>
                  <a:gd name="T9" fmla="*/ 31 h 13"/>
                  <a:gd name="T10" fmla="*/ 2 w 2"/>
                  <a:gd name="T11" fmla="*/ 24 h 13"/>
                  <a:gd name="T12" fmla="*/ 4 w 2"/>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3">
                    <a:moveTo>
                      <a:pt x="2" y="0"/>
                    </a:moveTo>
                    <a:cubicBezTo>
                      <a:pt x="2" y="0"/>
                      <a:pt x="2" y="0"/>
                      <a:pt x="2" y="0"/>
                    </a:cubicBezTo>
                    <a:cubicBezTo>
                      <a:pt x="1" y="4"/>
                      <a:pt x="0" y="7"/>
                      <a:pt x="1" y="10"/>
                    </a:cubicBezTo>
                    <a:cubicBezTo>
                      <a:pt x="1" y="11"/>
                      <a:pt x="1" y="12"/>
                      <a:pt x="2" y="13"/>
                    </a:cubicBezTo>
                    <a:cubicBezTo>
                      <a:pt x="2" y="13"/>
                      <a:pt x="2" y="13"/>
                      <a:pt x="2" y="13"/>
                    </a:cubicBezTo>
                    <a:cubicBezTo>
                      <a:pt x="2" y="12"/>
                      <a:pt x="2" y="11"/>
                      <a:pt x="1" y="10"/>
                    </a:cubicBezTo>
                    <a:cubicBezTo>
                      <a:pt x="1" y="7"/>
                      <a:pt x="1" y="3"/>
                      <a:pt x="2" y="0"/>
                    </a:cubicBezTo>
                  </a:path>
                </a:pathLst>
              </a:custGeom>
              <a:solidFill>
                <a:srgbClr val="813F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1" name="Freeform 1383"/>
              <p:cNvSpPr>
                <a:spLocks noChangeAspect="1"/>
              </p:cNvSpPr>
              <p:nvPr/>
            </p:nvSpPr>
            <p:spPr bwMode="auto">
              <a:xfrm>
                <a:off x="4639" y="-920"/>
                <a:ext cx="24" cy="59"/>
              </a:xfrm>
              <a:custGeom>
                <a:avLst/>
                <a:gdLst>
                  <a:gd name="T0" fmla="*/ 0 w 10"/>
                  <a:gd name="T1" fmla="*/ 0 h 25"/>
                  <a:gd name="T2" fmla="*/ 22 w 10"/>
                  <a:gd name="T3" fmla="*/ 31 h 25"/>
                  <a:gd name="T4" fmla="*/ 19 w 10"/>
                  <a:gd name="T5" fmla="*/ 59 h 25"/>
                  <a:gd name="T6" fmla="*/ 22 w 10"/>
                  <a:gd name="T7" fmla="*/ 57 h 25"/>
                  <a:gd name="T8" fmla="*/ 24 w 10"/>
                  <a:gd name="T9" fmla="*/ 31 h 25"/>
                  <a:gd name="T10" fmla="*/ 2 w 10"/>
                  <a:gd name="T11" fmla="*/ 0 h 25"/>
                  <a:gd name="T12" fmla="*/ 0 w 10"/>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5">
                    <a:moveTo>
                      <a:pt x="0" y="0"/>
                    </a:moveTo>
                    <a:cubicBezTo>
                      <a:pt x="5" y="3"/>
                      <a:pt x="8" y="8"/>
                      <a:pt x="9" y="13"/>
                    </a:cubicBezTo>
                    <a:cubicBezTo>
                      <a:pt x="10" y="17"/>
                      <a:pt x="10" y="21"/>
                      <a:pt x="8" y="25"/>
                    </a:cubicBezTo>
                    <a:cubicBezTo>
                      <a:pt x="8" y="25"/>
                      <a:pt x="9" y="25"/>
                      <a:pt x="9" y="24"/>
                    </a:cubicBezTo>
                    <a:cubicBezTo>
                      <a:pt x="10" y="21"/>
                      <a:pt x="10" y="17"/>
                      <a:pt x="10" y="13"/>
                    </a:cubicBezTo>
                    <a:cubicBezTo>
                      <a:pt x="9" y="8"/>
                      <a:pt x="5" y="3"/>
                      <a:pt x="1" y="0"/>
                    </a:cubicBezTo>
                    <a:cubicBezTo>
                      <a:pt x="0" y="0"/>
                      <a:pt x="0" y="0"/>
                      <a:pt x="0" y="0"/>
                    </a:cubicBezTo>
                  </a:path>
                </a:pathLst>
              </a:custGeom>
              <a:solidFill>
                <a:srgbClr val="813F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2" name="Freeform 1384"/>
              <p:cNvSpPr>
                <a:spLocks noChangeAspect="1"/>
              </p:cNvSpPr>
              <p:nvPr/>
            </p:nvSpPr>
            <p:spPr bwMode="auto">
              <a:xfrm>
                <a:off x="4443" y="-873"/>
                <a:ext cx="5" cy="33"/>
              </a:xfrm>
              <a:custGeom>
                <a:avLst/>
                <a:gdLst>
                  <a:gd name="T0" fmla="*/ 5 w 2"/>
                  <a:gd name="T1" fmla="*/ 0 h 14"/>
                  <a:gd name="T2" fmla="*/ 3 w 2"/>
                  <a:gd name="T3" fmla="*/ 2 h 14"/>
                  <a:gd name="T4" fmla="*/ 0 w 2"/>
                  <a:gd name="T5" fmla="*/ 26 h 14"/>
                  <a:gd name="T6" fmla="*/ 3 w 2"/>
                  <a:gd name="T7" fmla="*/ 33 h 14"/>
                  <a:gd name="T8" fmla="*/ 5 w 2"/>
                  <a:gd name="T9" fmla="*/ 33 h 14"/>
                  <a:gd name="T10" fmla="*/ 3 w 2"/>
                  <a:gd name="T11" fmla="*/ 26 h 14"/>
                  <a:gd name="T12" fmla="*/ 5 w 2"/>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4">
                    <a:moveTo>
                      <a:pt x="2" y="0"/>
                    </a:moveTo>
                    <a:cubicBezTo>
                      <a:pt x="2" y="0"/>
                      <a:pt x="2" y="0"/>
                      <a:pt x="1" y="1"/>
                    </a:cubicBezTo>
                    <a:cubicBezTo>
                      <a:pt x="0" y="4"/>
                      <a:pt x="0" y="8"/>
                      <a:pt x="0" y="11"/>
                    </a:cubicBezTo>
                    <a:cubicBezTo>
                      <a:pt x="1" y="12"/>
                      <a:pt x="1" y="13"/>
                      <a:pt x="1" y="14"/>
                    </a:cubicBezTo>
                    <a:cubicBezTo>
                      <a:pt x="1" y="14"/>
                      <a:pt x="1" y="14"/>
                      <a:pt x="2" y="14"/>
                    </a:cubicBezTo>
                    <a:cubicBezTo>
                      <a:pt x="1" y="13"/>
                      <a:pt x="1" y="12"/>
                      <a:pt x="1" y="11"/>
                    </a:cubicBezTo>
                    <a:cubicBezTo>
                      <a:pt x="0" y="8"/>
                      <a:pt x="1" y="4"/>
                      <a:pt x="2" y="0"/>
                    </a:cubicBezTo>
                  </a:path>
                </a:pathLst>
              </a:custGeom>
              <a:solidFill>
                <a:srgbClr val="813F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3" name="Freeform 1385"/>
              <p:cNvSpPr>
                <a:spLocks noChangeAspect="1"/>
              </p:cNvSpPr>
              <p:nvPr/>
            </p:nvSpPr>
            <p:spPr bwMode="auto">
              <a:xfrm>
                <a:off x="4637" y="-920"/>
                <a:ext cx="26" cy="59"/>
              </a:xfrm>
              <a:custGeom>
                <a:avLst/>
                <a:gdLst>
                  <a:gd name="T0" fmla="*/ 0 w 11"/>
                  <a:gd name="T1" fmla="*/ 0 h 25"/>
                  <a:gd name="T2" fmla="*/ 24 w 11"/>
                  <a:gd name="T3" fmla="*/ 31 h 25"/>
                  <a:gd name="T4" fmla="*/ 21 w 11"/>
                  <a:gd name="T5" fmla="*/ 59 h 25"/>
                  <a:gd name="T6" fmla="*/ 21 w 11"/>
                  <a:gd name="T7" fmla="*/ 59 h 25"/>
                  <a:gd name="T8" fmla="*/ 24 w 11"/>
                  <a:gd name="T9" fmla="*/ 31 h 25"/>
                  <a:gd name="T10" fmla="*/ 2 w 11"/>
                  <a:gd name="T11" fmla="*/ 0 h 25"/>
                  <a:gd name="T12" fmla="*/ 0 w 11"/>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5">
                    <a:moveTo>
                      <a:pt x="0" y="0"/>
                    </a:moveTo>
                    <a:cubicBezTo>
                      <a:pt x="5" y="3"/>
                      <a:pt x="9" y="8"/>
                      <a:pt x="10" y="13"/>
                    </a:cubicBezTo>
                    <a:cubicBezTo>
                      <a:pt x="11" y="17"/>
                      <a:pt x="10" y="21"/>
                      <a:pt x="9" y="25"/>
                    </a:cubicBezTo>
                    <a:cubicBezTo>
                      <a:pt x="9" y="25"/>
                      <a:pt x="9" y="25"/>
                      <a:pt x="9" y="25"/>
                    </a:cubicBezTo>
                    <a:cubicBezTo>
                      <a:pt x="11" y="21"/>
                      <a:pt x="11" y="17"/>
                      <a:pt x="10" y="13"/>
                    </a:cubicBezTo>
                    <a:cubicBezTo>
                      <a:pt x="9" y="8"/>
                      <a:pt x="6" y="3"/>
                      <a:pt x="1" y="0"/>
                    </a:cubicBezTo>
                    <a:cubicBezTo>
                      <a:pt x="1" y="0"/>
                      <a:pt x="0" y="0"/>
                      <a:pt x="0" y="0"/>
                    </a:cubicBezTo>
                  </a:path>
                </a:pathLst>
              </a:custGeom>
              <a:solidFill>
                <a:srgbClr val="8340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4" name="Freeform 1386"/>
              <p:cNvSpPr>
                <a:spLocks noChangeAspect="1"/>
              </p:cNvSpPr>
              <p:nvPr/>
            </p:nvSpPr>
            <p:spPr bwMode="auto">
              <a:xfrm>
                <a:off x="4443" y="-875"/>
                <a:ext cx="7" cy="35"/>
              </a:xfrm>
              <a:custGeom>
                <a:avLst/>
                <a:gdLst>
                  <a:gd name="T0" fmla="*/ 7 w 3"/>
                  <a:gd name="T1" fmla="*/ 0 h 15"/>
                  <a:gd name="T2" fmla="*/ 5 w 3"/>
                  <a:gd name="T3" fmla="*/ 2 h 15"/>
                  <a:gd name="T4" fmla="*/ 2 w 3"/>
                  <a:gd name="T5" fmla="*/ 28 h 15"/>
                  <a:gd name="T6" fmla="*/ 5 w 3"/>
                  <a:gd name="T7" fmla="*/ 35 h 15"/>
                  <a:gd name="T8" fmla="*/ 5 w 3"/>
                  <a:gd name="T9" fmla="*/ 35 h 15"/>
                  <a:gd name="T10" fmla="*/ 2 w 3"/>
                  <a:gd name="T11" fmla="*/ 28 h 15"/>
                  <a:gd name="T12" fmla="*/ 7 w 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5">
                    <a:moveTo>
                      <a:pt x="3" y="0"/>
                    </a:moveTo>
                    <a:cubicBezTo>
                      <a:pt x="3" y="0"/>
                      <a:pt x="2" y="1"/>
                      <a:pt x="2" y="1"/>
                    </a:cubicBezTo>
                    <a:cubicBezTo>
                      <a:pt x="1" y="5"/>
                      <a:pt x="0" y="9"/>
                      <a:pt x="1" y="12"/>
                    </a:cubicBezTo>
                    <a:cubicBezTo>
                      <a:pt x="1" y="13"/>
                      <a:pt x="1" y="14"/>
                      <a:pt x="2" y="15"/>
                    </a:cubicBezTo>
                    <a:cubicBezTo>
                      <a:pt x="2" y="15"/>
                      <a:pt x="2" y="15"/>
                      <a:pt x="2" y="15"/>
                    </a:cubicBezTo>
                    <a:cubicBezTo>
                      <a:pt x="2" y="14"/>
                      <a:pt x="1" y="13"/>
                      <a:pt x="1" y="12"/>
                    </a:cubicBezTo>
                    <a:cubicBezTo>
                      <a:pt x="1" y="8"/>
                      <a:pt x="1" y="4"/>
                      <a:pt x="3" y="0"/>
                    </a:cubicBezTo>
                  </a:path>
                </a:pathLst>
              </a:custGeom>
              <a:solidFill>
                <a:srgbClr val="8340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5" name="Freeform 1387"/>
              <p:cNvSpPr>
                <a:spLocks noChangeAspect="1"/>
              </p:cNvSpPr>
              <p:nvPr/>
            </p:nvSpPr>
            <p:spPr bwMode="auto">
              <a:xfrm>
                <a:off x="4634" y="-920"/>
                <a:ext cx="29" cy="59"/>
              </a:xfrm>
              <a:custGeom>
                <a:avLst/>
                <a:gdLst>
                  <a:gd name="T0" fmla="*/ 0 w 12"/>
                  <a:gd name="T1" fmla="*/ 0 h 25"/>
                  <a:gd name="T2" fmla="*/ 24 w 12"/>
                  <a:gd name="T3" fmla="*/ 33 h 25"/>
                  <a:gd name="T4" fmla="*/ 22 w 12"/>
                  <a:gd name="T5" fmla="*/ 59 h 25"/>
                  <a:gd name="T6" fmla="*/ 24 w 12"/>
                  <a:gd name="T7" fmla="*/ 59 h 25"/>
                  <a:gd name="T8" fmla="*/ 27 w 12"/>
                  <a:gd name="T9" fmla="*/ 31 h 25"/>
                  <a:gd name="T10" fmla="*/ 2 w 12"/>
                  <a:gd name="T11" fmla="*/ 0 h 25"/>
                  <a:gd name="T12" fmla="*/ 0 w 12"/>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5">
                    <a:moveTo>
                      <a:pt x="0" y="0"/>
                    </a:moveTo>
                    <a:cubicBezTo>
                      <a:pt x="6" y="3"/>
                      <a:pt x="9" y="8"/>
                      <a:pt x="10" y="14"/>
                    </a:cubicBezTo>
                    <a:cubicBezTo>
                      <a:pt x="11" y="17"/>
                      <a:pt x="11" y="21"/>
                      <a:pt x="9" y="25"/>
                    </a:cubicBezTo>
                    <a:cubicBezTo>
                      <a:pt x="9" y="25"/>
                      <a:pt x="9" y="25"/>
                      <a:pt x="10" y="25"/>
                    </a:cubicBezTo>
                    <a:cubicBezTo>
                      <a:pt x="11" y="21"/>
                      <a:pt x="12" y="17"/>
                      <a:pt x="11" y="13"/>
                    </a:cubicBezTo>
                    <a:cubicBezTo>
                      <a:pt x="10" y="8"/>
                      <a:pt x="6" y="3"/>
                      <a:pt x="1" y="0"/>
                    </a:cubicBezTo>
                    <a:cubicBezTo>
                      <a:pt x="1" y="0"/>
                      <a:pt x="1" y="0"/>
                      <a:pt x="0" y="0"/>
                    </a:cubicBezTo>
                  </a:path>
                </a:pathLst>
              </a:custGeom>
              <a:solidFill>
                <a:srgbClr val="8340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6" name="Freeform 1388"/>
              <p:cNvSpPr>
                <a:spLocks noChangeAspect="1"/>
              </p:cNvSpPr>
              <p:nvPr/>
            </p:nvSpPr>
            <p:spPr bwMode="auto">
              <a:xfrm>
                <a:off x="4445" y="-878"/>
                <a:ext cx="8" cy="38"/>
              </a:xfrm>
              <a:custGeom>
                <a:avLst/>
                <a:gdLst>
                  <a:gd name="T0" fmla="*/ 8 w 3"/>
                  <a:gd name="T1" fmla="*/ 0 h 16"/>
                  <a:gd name="T2" fmla="*/ 5 w 3"/>
                  <a:gd name="T3" fmla="*/ 2 h 16"/>
                  <a:gd name="T4" fmla="*/ 0 w 3"/>
                  <a:gd name="T5" fmla="*/ 31 h 16"/>
                  <a:gd name="T6" fmla="*/ 3 w 3"/>
                  <a:gd name="T7" fmla="*/ 38 h 16"/>
                  <a:gd name="T8" fmla="*/ 3 w 3"/>
                  <a:gd name="T9" fmla="*/ 38 h 16"/>
                  <a:gd name="T10" fmla="*/ 3 w 3"/>
                  <a:gd name="T11" fmla="*/ 31 h 16"/>
                  <a:gd name="T12" fmla="*/ 8 w 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6">
                    <a:moveTo>
                      <a:pt x="3" y="0"/>
                    </a:moveTo>
                    <a:cubicBezTo>
                      <a:pt x="2" y="1"/>
                      <a:pt x="2" y="1"/>
                      <a:pt x="2" y="1"/>
                    </a:cubicBezTo>
                    <a:cubicBezTo>
                      <a:pt x="0" y="5"/>
                      <a:pt x="0" y="9"/>
                      <a:pt x="0" y="13"/>
                    </a:cubicBezTo>
                    <a:cubicBezTo>
                      <a:pt x="0" y="14"/>
                      <a:pt x="1" y="15"/>
                      <a:pt x="1" y="16"/>
                    </a:cubicBezTo>
                    <a:cubicBezTo>
                      <a:pt x="1" y="16"/>
                      <a:pt x="1" y="16"/>
                      <a:pt x="1" y="16"/>
                    </a:cubicBezTo>
                    <a:cubicBezTo>
                      <a:pt x="1" y="15"/>
                      <a:pt x="1" y="14"/>
                      <a:pt x="1" y="13"/>
                    </a:cubicBezTo>
                    <a:cubicBezTo>
                      <a:pt x="0" y="9"/>
                      <a:pt x="1" y="5"/>
                      <a:pt x="3" y="0"/>
                    </a:cubicBezTo>
                  </a:path>
                </a:pathLst>
              </a:custGeom>
              <a:solidFill>
                <a:srgbClr val="8340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7" name="Freeform 1389"/>
              <p:cNvSpPr>
                <a:spLocks noChangeAspect="1"/>
              </p:cNvSpPr>
              <p:nvPr/>
            </p:nvSpPr>
            <p:spPr bwMode="auto">
              <a:xfrm>
                <a:off x="4634" y="-920"/>
                <a:ext cx="26" cy="61"/>
              </a:xfrm>
              <a:custGeom>
                <a:avLst/>
                <a:gdLst>
                  <a:gd name="T0" fmla="*/ 0 w 11"/>
                  <a:gd name="T1" fmla="*/ 0 h 26"/>
                  <a:gd name="T2" fmla="*/ 24 w 11"/>
                  <a:gd name="T3" fmla="*/ 33 h 26"/>
                  <a:gd name="T4" fmla="*/ 19 w 11"/>
                  <a:gd name="T5" fmla="*/ 61 h 26"/>
                  <a:gd name="T6" fmla="*/ 21 w 11"/>
                  <a:gd name="T7" fmla="*/ 59 h 26"/>
                  <a:gd name="T8" fmla="*/ 24 w 11"/>
                  <a:gd name="T9" fmla="*/ 33 h 26"/>
                  <a:gd name="T10" fmla="*/ 0 w 11"/>
                  <a:gd name="T11" fmla="*/ 0 h 26"/>
                  <a:gd name="T12" fmla="*/ 0 w 11"/>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6">
                    <a:moveTo>
                      <a:pt x="0" y="0"/>
                    </a:moveTo>
                    <a:cubicBezTo>
                      <a:pt x="5" y="3"/>
                      <a:pt x="9" y="8"/>
                      <a:pt x="10" y="14"/>
                    </a:cubicBezTo>
                    <a:cubicBezTo>
                      <a:pt x="11" y="18"/>
                      <a:pt x="10" y="22"/>
                      <a:pt x="8" y="26"/>
                    </a:cubicBezTo>
                    <a:cubicBezTo>
                      <a:pt x="9" y="26"/>
                      <a:pt x="9" y="25"/>
                      <a:pt x="9" y="25"/>
                    </a:cubicBezTo>
                    <a:cubicBezTo>
                      <a:pt x="11" y="21"/>
                      <a:pt x="11" y="17"/>
                      <a:pt x="10" y="14"/>
                    </a:cubicBezTo>
                    <a:cubicBezTo>
                      <a:pt x="9" y="8"/>
                      <a:pt x="6" y="3"/>
                      <a:pt x="0" y="0"/>
                    </a:cubicBezTo>
                    <a:cubicBezTo>
                      <a:pt x="0" y="0"/>
                      <a:pt x="0" y="0"/>
                      <a:pt x="0" y="0"/>
                    </a:cubicBezTo>
                  </a:path>
                </a:pathLst>
              </a:custGeom>
              <a:solidFill>
                <a:srgbClr val="84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8" name="Freeform 1390"/>
              <p:cNvSpPr>
                <a:spLocks noChangeAspect="1"/>
              </p:cNvSpPr>
              <p:nvPr/>
            </p:nvSpPr>
            <p:spPr bwMode="auto">
              <a:xfrm>
                <a:off x="4445" y="-878"/>
                <a:ext cx="8" cy="38"/>
              </a:xfrm>
              <a:custGeom>
                <a:avLst/>
                <a:gdLst>
                  <a:gd name="T0" fmla="*/ 8 w 3"/>
                  <a:gd name="T1" fmla="*/ 0 h 16"/>
                  <a:gd name="T2" fmla="*/ 8 w 3"/>
                  <a:gd name="T3" fmla="*/ 0 h 16"/>
                  <a:gd name="T4" fmla="*/ 3 w 3"/>
                  <a:gd name="T5" fmla="*/ 31 h 16"/>
                  <a:gd name="T6" fmla="*/ 3 w 3"/>
                  <a:gd name="T7" fmla="*/ 38 h 16"/>
                  <a:gd name="T8" fmla="*/ 5 w 3"/>
                  <a:gd name="T9" fmla="*/ 36 h 16"/>
                  <a:gd name="T10" fmla="*/ 3 w 3"/>
                  <a:gd name="T11" fmla="*/ 31 h 16"/>
                  <a:gd name="T12" fmla="*/ 8 w 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6">
                    <a:moveTo>
                      <a:pt x="3" y="0"/>
                    </a:moveTo>
                    <a:cubicBezTo>
                      <a:pt x="3" y="0"/>
                      <a:pt x="3" y="0"/>
                      <a:pt x="3" y="0"/>
                    </a:cubicBezTo>
                    <a:cubicBezTo>
                      <a:pt x="1" y="5"/>
                      <a:pt x="0" y="9"/>
                      <a:pt x="1" y="13"/>
                    </a:cubicBezTo>
                    <a:cubicBezTo>
                      <a:pt x="1" y="14"/>
                      <a:pt x="1" y="15"/>
                      <a:pt x="1" y="16"/>
                    </a:cubicBezTo>
                    <a:cubicBezTo>
                      <a:pt x="2" y="15"/>
                      <a:pt x="2" y="15"/>
                      <a:pt x="2" y="15"/>
                    </a:cubicBezTo>
                    <a:cubicBezTo>
                      <a:pt x="2" y="15"/>
                      <a:pt x="1" y="14"/>
                      <a:pt x="1" y="13"/>
                    </a:cubicBezTo>
                    <a:cubicBezTo>
                      <a:pt x="0" y="9"/>
                      <a:pt x="1" y="4"/>
                      <a:pt x="3" y="0"/>
                    </a:cubicBezTo>
                  </a:path>
                </a:pathLst>
              </a:custGeom>
              <a:solidFill>
                <a:srgbClr val="84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59" name="Freeform 1391"/>
              <p:cNvSpPr>
                <a:spLocks noChangeAspect="1"/>
              </p:cNvSpPr>
              <p:nvPr/>
            </p:nvSpPr>
            <p:spPr bwMode="auto">
              <a:xfrm>
                <a:off x="4632" y="-923"/>
                <a:ext cx="28" cy="64"/>
              </a:xfrm>
              <a:custGeom>
                <a:avLst/>
                <a:gdLst>
                  <a:gd name="T0" fmla="*/ 0 w 12"/>
                  <a:gd name="T1" fmla="*/ 0 h 27"/>
                  <a:gd name="T2" fmla="*/ 26 w 12"/>
                  <a:gd name="T3" fmla="*/ 36 h 27"/>
                  <a:gd name="T4" fmla="*/ 21 w 12"/>
                  <a:gd name="T5" fmla="*/ 64 h 27"/>
                  <a:gd name="T6" fmla="*/ 21 w 12"/>
                  <a:gd name="T7" fmla="*/ 64 h 27"/>
                  <a:gd name="T8" fmla="*/ 26 w 12"/>
                  <a:gd name="T9" fmla="*/ 36 h 27"/>
                  <a:gd name="T10" fmla="*/ 2 w 12"/>
                  <a:gd name="T11" fmla="*/ 2 h 27"/>
                  <a:gd name="T12" fmla="*/ 0 w 1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7">
                    <a:moveTo>
                      <a:pt x="0" y="0"/>
                    </a:moveTo>
                    <a:cubicBezTo>
                      <a:pt x="5" y="4"/>
                      <a:pt x="9" y="9"/>
                      <a:pt x="11" y="15"/>
                    </a:cubicBezTo>
                    <a:cubicBezTo>
                      <a:pt x="11" y="19"/>
                      <a:pt x="11" y="23"/>
                      <a:pt x="9" y="27"/>
                    </a:cubicBezTo>
                    <a:cubicBezTo>
                      <a:pt x="9" y="27"/>
                      <a:pt x="9" y="27"/>
                      <a:pt x="9" y="27"/>
                    </a:cubicBezTo>
                    <a:cubicBezTo>
                      <a:pt x="11" y="23"/>
                      <a:pt x="12" y="19"/>
                      <a:pt x="11" y="15"/>
                    </a:cubicBezTo>
                    <a:cubicBezTo>
                      <a:pt x="10" y="9"/>
                      <a:pt x="6" y="4"/>
                      <a:pt x="1" y="1"/>
                    </a:cubicBezTo>
                    <a:cubicBezTo>
                      <a:pt x="0" y="1"/>
                      <a:pt x="0" y="1"/>
                      <a:pt x="0" y="0"/>
                    </a:cubicBezTo>
                  </a:path>
                </a:pathLst>
              </a:custGeom>
              <a:solidFill>
                <a:srgbClr val="84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0" name="Freeform 1392"/>
              <p:cNvSpPr>
                <a:spLocks noChangeAspect="1"/>
              </p:cNvSpPr>
              <p:nvPr/>
            </p:nvSpPr>
            <p:spPr bwMode="auto">
              <a:xfrm>
                <a:off x="4445" y="-880"/>
                <a:ext cx="10" cy="38"/>
              </a:xfrm>
              <a:custGeom>
                <a:avLst/>
                <a:gdLst>
                  <a:gd name="T0" fmla="*/ 10 w 4"/>
                  <a:gd name="T1" fmla="*/ 0 h 16"/>
                  <a:gd name="T2" fmla="*/ 10 w 4"/>
                  <a:gd name="T3" fmla="*/ 0 h 16"/>
                  <a:gd name="T4" fmla="*/ 8 w 4"/>
                  <a:gd name="T5" fmla="*/ 2 h 16"/>
                  <a:gd name="T6" fmla="*/ 3 w 4"/>
                  <a:gd name="T7" fmla="*/ 33 h 16"/>
                  <a:gd name="T8" fmla="*/ 5 w 4"/>
                  <a:gd name="T9" fmla="*/ 38 h 16"/>
                  <a:gd name="T10" fmla="*/ 5 w 4"/>
                  <a:gd name="T11" fmla="*/ 38 h 16"/>
                  <a:gd name="T12" fmla="*/ 5 w 4"/>
                  <a:gd name="T13" fmla="*/ 33 h 16"/>
                  <a:gd name="T14" fmla="*/ 10 w 4"/>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 h="16">
                    <a:moveTo>
                      <a:pt x="4" y="0"/>
                    </a:moveTo>
                    <a:cubicBezTo>
                      <a:pt x="4" y="0"/>
                      <a:pt x="4" y="0"/>
                      <a:pt x="4" y="0"/>
                    </a:cubicBezTo>
                    <a:cubicBezTo>
                      <a:pt x="4" y="0"/>
                      <a:pt x="3" y="1"/>
                      <a:pt x="3" y="1"/>
                    </a:cubicBezTo>
                    <a:cubicBezTo>
                      <a:pt x="1" y="5"/>
                      <a:pt x="0" y="10"/>
                      <a:pt x="1" y="14"/>
                    </a:cubicBezTo>
                    <a:cubicBezTo>
                      <a:pt x="1" y="15"/>
                      <a:pt x="2" y="16"/>
                      <a:pt x="2" y="16"/>
                    </a:cubicBezTo>
                    <a:cubicBezTo>
                      <a:pt x="2" y="16"/>
                      <a:pt x="2" y="16"/>
                      <a:pt x="2" y="16"/>
                    </a:cubicBezTo>
                    <a:cubicBezTo>
                      <a:pt x="2" y="16"/>
                      <a:pt x="2" y="15"/>
                      <a:pt x="2" y="14"/>
                    </a:cubicBezTo>
                    <a:cubicBezTo>
                      <a:pt x="1" y="9"/>
                      <a:pt x="2" y="4"/>
                      <a:pt x="4" y="0"/>
                    </a:cubicBezTo>
                  </a:path>
                </a:pathLst>
              </a:custGeom>
              <a:solidFill>
                <a:srgbClr val="84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1" name="Freeform 1393"/>
              <p:cNvSpPr>
                <a:spLocks noChangeAspect="1"/>
              </p:cNvSpPr>
              <p:nvPr/>
            </p:nvSpPr>
            <p:spPr bwMode="auto">
              <a:xfrm>
                <a:off x="4630" y="-923"/>
                <a:ext cx="28" cy="64"/>
              </a:xfrm>
              <a:custGeom>
                <a:avLst/>
                <a:gdLst>
                  <a:gd name="T0" fmla="*/ 0 w 12"/>
                  <a:gd name="T1" fmla="*/ 0 h 27"/>
                  <a:gd name="T2" fmla="*/ 26 w 12"/>
                  <a:gd name="T3" fmla="*/ 36 h 27"/>
                  <a:gd name="T4" fmla="*/ 21 w 12"/>
                  <a:gd name="T5" fmla="*/ 64 h 27"/>
                  <a:gd name="T6" fmla="*/ 23 w 12"/>
                  <a:gd name="T7" fmla="*/ 64 h 27"/>
                  <a:gd name="T8" fmla="*/ 28 w 12"/>
                  <a:gd name="T9" fmla="*/ 36 h 27"/>
                  <a:gd name="T10" fmla="*/ 2 w 12"/>
                  <a:gd name="T11" fmla="*/ 0 h 27"/>
                  <a:gd name="T12" fmla="*/ 0 w 1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7">
                    <a:moveTo>
                      <a:pt x="0" y="0"/>
                    </a:moveTo>
                    <a:cubicBezTo>
                      <a:pt x="6" y="4"/>
                      <a:pt x="10" y="9"/>
                      <a:pt x="11" y="15"/>
                    </a:cubicBezTo>
                    <a:cubicBezTo>
                      <a:pt x="12" y="19"/>
                      <a:pt x="11" y="23"/>
                      <a:pt x="9" y="27"/>
                    </a:cubicBezTo>
                    <a:cubicBezTo>
                      <a:pt x="10" y="27"/>
                      <a:pt x="10" y="27"/>
                      <a:pt x="10" y="27"/>
                    </a:cubicBezTo>
                    <a:cubicBezTo>
                      <a:pt x="12" y="23"/>
                      <a:pt x="12" y="19"/>
                      <a:pt x="12" y="15"/>
                    </a:cubicBezTo>
                    <a:cubicBezTo>
                      <a:pt x="10" y="9"/>
                      <a:pt x="6" y="4"/>
                      <a:pt x="1" y="0"/>
                    </a:cubicBezTo>
                    <a:cubicBezTo>
                      <a:pt x="0" y="0"/>
                      <a:pt x="0" y="0"/>
                      <a:pt x="0" y="0"/>
                    </a:cubicBezTo>
                  </a:path>
                </a:pathLst>
              </a:custGeom>
              <a:solidFill>
                <a:srgbClr val="85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2" name="Freeform 1394"/>
              <p:cNvSpPr>
                <a:spLocks noChangeAspect="1"/>
              </p:cNvSpPr>
              <p:nvPr/>
            </p:nvSpPr>
            <p:spPr bwMode="auto">
              <a:xfrm>
                <a:off x="4448" y="-882"/>
                <a:ext cx="9" cy="40"/>
              </a:xfrm>
              <a:custGeom>
                <a:avLst/>
                <a:gdLst>
                  <a:gd name="T0" fmla="*/ 9 w 4"/>
                  <a:gd name="T1" fmla="*/ 0 h 17"/>
                  <a:gd name="T2" fmla="*/ 7 w 4"/>
                  <a:gd name="T3" fmla="*/ 2 h 17"/>
                  <a:gd name="T4" fmla="*/ 2 w 4"/>
                  <a:gd name="T5" fmla="*/ 35 h 17"/>
                  <a:gd name="T6" fmla="*/ 2 w 4"/>
                  <a:gd name="T7" fmla="*/ 40 h 17"/>
                  <a:gd name="T8" fmla="*/ 5 w 4"/>
                  <a:gd name="T9" fmla="*/ 40 h 17"/>
                  <a:gd name="T10" fmla="*/ 2 w 4"/>
                  <a:gd name="T11" fmla="*/ 35 h 17"/>
                  <a:gd name="T12" fmla="*/ 9 w 4"/>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7">
                    <a:moveTo>
                      <a:pt x="4" y="0"/>
                    </a:moveTo>
                    <a:cubicBezTo>
                      <a:pt x="4" y="0"/>
                      <a:pt x="4" y="1"/>
                      <a:pt x="3" y="1"/>
                    </a:cubicBezTo>
                    <a:cubicBezTo>
                      <a:pt x="1" y="5"/>
                      <a:pt x="0" y="10"/>
                      <a:pt x="1" y="15"/>
                    </a:cubicBezTo>
                    <a:cubicBezTo>
                      <a:pt x="1" y="16"/>
                      <a:pt x="1" y="17"/>
                      <a:pt x="1" y="17"/>
                    </a:cubicBezTo>
                    <a:cubicBezTo>
                      <a:pt x="1" y="17"/>
                      <a:pt x="2" y="17"/>
                      <a:pt x="2" y="17"/>
                    </a:cubicBezTo>
                    <a:cubicBezTo>
                      <a:pt x="1" y="16"/>
                      <a:pt x="1" y="16"/>
                      <a:pt x="1" y="15"/>
                    </a:cubicBezTo>
                    <a:cubicBezTo>
                      <a:pt x="0" y="10"/>
                      <a:pt x="1" y="5"/>
                      <a:pt x="4" y="0"/>
                    </a:cubicBezTo>
                  </a:path>
                </a:pathLst>
              </a:custGeom>
              <a:solidFill>
                <a:srgbClr val="85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3" name="Freeform 1395"/>
              <p:cNvSpPr>
                <a:spLocks noChangeAspect="1"/>
              </p:cNvSpPr>
              <p:nvPr/>
            </p:nvSpPr>
            <p:spPr bwMode="auto">
              <a:xfrm>
                <a:off x="4627" y="-923"/>
                <a:ext cx="31" cy="64"/>
              </a:xfrm>
              <a:custGeom>
                <a:avLst/>
                <a:gdLst>
                  <a:gd name="T0" fmla="*/ 0 w 13"/>
                  <a:gd name="T1" fmla="*/ 0 h 27"/>
                  <a:gd name="T2" fmla="*/ 29 w 13"/>
                  <a:gd name="T3" fmla="*/ 36 h 27"/>
                  <a:gd name="T4" fmla="*/ 24 w 13"/>
                  <a:gd name="T5" fmla="*/ 64 h 27"/>
                  <a:gd name="T6" fmla="*/ 24 w 13"/>
                  <a:gd name="T7" fmla="*/ 64 h 27"/>
                  <a:gd name="T8" fmla="*/ 29 w 13"/>
                  <a:gd name="T9" fmla="*/ 36 h 27"/>
                  <a:gd name="T10" fmla="*/ 2 w 13"/>
                  <a:gd name="T11" fmla="*/ 0 h 27"/>
                  <a:gd name="T12" fmla="*/ 0 w 13"/>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27">
                    <a:moveTo>
                      <a:pt x="0" y="0"/>
                    </a:moveTo>
                    <a:cubicBezTo>
                      <a:pt x="6" y="4"/>
                      <a:pt x="10" y="9"/>
                      <a:pt x="12" y="15"/>
                    </a:cubicBezTo>
                    <a:cubicBezTo>
                      <a:pt x="12" y="19"/>
                      <a:pt x="12" y="23"/>
                      <a:pt x="10" y="27"/>
                    </a:cubicBezTo>
                    <a:cubicBezTo>
                      <a:pt x="10" y="27"/>
                      <a:pt x="10" y="27"/>
                      <a:pt x="10" y="27"/>
                    </a:cubicBezTo>
                    <a:cubicBezTo>
                      <a:pt x="12" y="23"/>
                      <a:pt x="13" y="19"/>
                      <a:pt x="12" y="15"/>
                    </a:cubicBezTo>
                    <a:cubicBezTo>
                      <a:pt x="11" y="9"/>
                      <a:pt x="7" y="4"/>
                      <a:pt x="1" y="0"/>
                    </a:cubicBezTo>
                    <a:cubicBezTo>
                      <a:pt x="1" y="0"/>
                      <a:pt x="0" y="0"/>
                      <a:pt x="0" y="0"/>
                    </a:cubicBezTo>
                  </a:path>
                </a:pathLst>
              </a:custGeom>
              <a:solidFill>
                <a:srgbClr val="8642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4" name="Freeform 1396"/>
              <p:cNvSpPr>
                <a:spLocks noChangeAspect="1"/>
              </p:cNvSpPr>
              <p:nvPr/>
            </p:nvSpPr>
            <p:spPr bwMode="auto">
              <a:xfrm>
                <a:off x="4448" y="-885"/>
                <a:ext cx="12" cy="43"/>
              </a:xfrm>
              <a:custGeom>
                <a:avLst/>
                <a:gdLst>
                  <a:gd name="T0" fmla="*/ 12 w 5"/>
                  <a:gd name="T1" fmla="*/ 0 h 18"/>
                  <a:gd name="T2" fmla="*/ 10 w 5"/>
                  <a:gd name="T3" fmla="*/ 2 h 18"/>
                  <a:gd name="T4" fmla="*/ 2 w 5"/>
                  <a:gd name="T5" fmla="*/ 38 h 18"/>
                  <a:gd name="T6" fmla="*/ 5 w 5"/>
                  <a:gd name="T7" fmla="*/ 43 h 18"/>
                  <a:gd name="T8" fmla="*/ 5 w 5"/>
                  <a:gd name="T9" fmla="*/ 43 h 18"/>
                  <a:gd name="T10" fmla="*/ 5 w 5"/>
                  <a:gd name="T11" fmla="*/ 38 h 18"/>
                  <a:gd name="T12" fmla="*/ 12 w 5"/>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8">
                    <a:moveTo>
                      <a:pt x="5" y="0"/>
                    </a:moveTo>
                    <a:cubicBezTo>
                      <a:pt x="5" y="0"/>
                      <a:pt x="5" y="1"/>
                      <a:pt x="4" y="1"/>
                    </a:cubicBezTo>
                    <a:cubicBezTo>
                      <a:pt x="1" y="6"/>
                      <a:pt x="0" y="11"/>
                      <a:pt x="1" y="16"/>
                    </a:cubicBezTo>
                    <a:cubicBezTo>
                      <a:pt x="1" y="17"/>
                      <a:pt x="1" y="17"/>
                      <a:pt x="2" y="18"/>
                    </a:cubicBezTo>
                    <a:cubicBezTo>
                      <a:pt x="2" y="18"/>
                      <a:pt x="2" y="18"/>
                      <a:pt x="2" y="18"/>
                    </a:cubicBezTo>
                    <a:cubicBezTo>
                      <a:pt x="2" y="17"/>
                      <a:pt x="2" y="17"/>
                      <a:pt x="2" y="16"/>
                    </a:cubicBezTo>
                    <a:cubicBezTo>
                      <a:pt x="0" y="10"/>
                      <a:pt x="2" y="5"/>
                      <a:pt x="5" y="0"/>
                    </a:cubicBezTo>
                  </a:path>
                </a:pathLst>
              </a:custGeom>
              <a:solidFill>
                <a:srgbClr val="8642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5" name="Freeform 1397"/>
              <p:cNvSpPr>
                <a:spLocks noChangeAspect="1"/>
              </p:cNvSpPr>
              <p:nvPr/>
            </p:nvSpPr>
            <p:spPr bwMode="auto">
              <a:xfrm>
                <a:off x="4625" y="-923"/>
                <a:ext cx="31" cy="67"/>
              </a:xfrm>
              <a:custGeom>
                <a:avLst/>
                <a:gdLst>
                  <a:gd name="T0" fmla="*/ 0 w 13"/>
                  <a:gd name="T1" fmla="*/ 0 h 28"/>
                  <a:gd name="T2" fmla="*/ 29 w 13"/>
                  <a:gd name="T3" fmla="*/ 36 h 28"/>
                  <a:gd name="T4" fmla="*/ 24 w 13"/>
                  <a:gd name="T5" fmla="*/ 67 h 28"/>
                  <a:gd name="T6" fmla="*/ 26 w 13"/>
                  <a:gd name="T7" fmla="*/ 65 h 28"/>
                  <a:gd name="T8" fmla="*/ 31 w 13"/>
                  <a:gd name="T9" fmla="*/ 36 h 28"/>
                  <a:gd name="T10" fmla="*/ 2 w 13"/>
                  <a:gd name="T11" fmla="*/ 0 h 28"/>
                  <a:gd name="T12" fmla="*/ 0 w 13"/>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28">
                    <a:moveTo>
                      <a:pt x="0" y="0"/>
                    </a:moveTo>
                    <a:cubicBezTo>
                      <a:pt x="7" y="4"/>
                      <a:pt x="11" y="9"/>
                      <a:pt x="12" y="15"/>
                    </a:cubicBezTo>
                    <a:cubicBezTo>
                      <a:pt x="13" y="19"/>
                      <a:pt x="12" y="24"/>
                      <a:pt x="10" y="28"/>
                    </a:cubicBezTo>
                    <a:cubicBezTo>
                      <a:pt x="10" y="28"/>
                      <a:pt x="11" y="28"/>
                      <a:pt x="11" y="27"/>
                    </a:cubicBezTo>
                    <a:cubicBezTo>
                      <a:pt x="13" y="23"/>
                      <a:pt x="13" y="19"/>
                      <a:pt x="13" y="15"/>
                    </a:cubicBezTo>
                    <a:cubicBezTo>
                      <a:pt x="11" y="9"/>
                      <a:pt x="7" y="4"/>
                      <a:pt x="1" y="0"/>
                    </a:cubicBezTo>
                    <a:cubicBezTo>
                      <a:pt x="1" y="0"/>
                      <a:pt x="0" y="0"/>
                      <a:pt x="0" y="0"/>
                    </a:cubicBezTo>
                  </a:path>
                </a:pathLst>
              </a:custGeom>
              <a:solidFill>
                <a:srgbClr val="8742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6" name="Freeform 1398"/>
              <p:cNvSpPr>
                <a:spLocks noChangeAspect="1"/>
              </p:cNvSpPr>
              <p:nvPr/>
            </p:nvSpPr>
            <p:spPr bwMode="auto">
              <a:xfrm>
                <a:off x="4448" y="-887"/>
                <a:ext cx="14" cy="45"/>
              </a:xfrm>
              <a:custGeom>
                <a:avLst/>
                <a:gdLst>
                  <a:gd name="T0" fmla="*/ 14 w 6"/>
                  <a:gd name="T1" fmla="*/ 0 h 19"/>
                  <a:gd name="T2" fmla="*/ 12 w 6"/>
                  <a:gd name="T3" fmla="*/ 2 h 19"/>
                  <a:gd name="T4" fmla="*/ 5 w 6"/>
                  <a:gd name="T5" fmla="*/ 40 h 19"/>
                  <a:gd name="T6" fmla="*/ 5 w 6"/>
                  <a:gd name="T7" fmla="*/ 45 h 19"/>
                  <a:gd name="T8" fmla="*/ 7 w 6"/>
                  <a:gd name="T9" fmla="*/ 45 h 19"/>
                  <a:gd name="T10" fmla="*/ 5 w 6"/>
                  <a:gd name="T11" fmla="*/ 40 h 19"/>
                  <a:gd name="T12" fmla="*/ 14 w 6"/>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9">
                    <a:moveTo>
                      <a:pt x="6" y="0"/>
                    </a:moveTo>
                    <a:cubicBezTo>
                      <a:pt x="6" y="0"/>
                      <a:pt x="6" y="1"/>
                      <a:pt x="5" y="1"/>
                    </a:cubicBezTo>
                    <a:cubicBezTo>
                      <a:pt x="2" y="6"/>
                      <a:pt x="0" y="11"/>
                      <a:pt x="2" y="17"/>
                    </a:cubicBezTo>
                    <a:cubicBezTo>
                      <a:pt x="2" y="18"/>
                      <a:pt x="2" y="18"/>
                      <a:pt x="2" y="19"/>
                    </a:cubicBezTo>
                    <a:cubicBezTo>
                      <a:pt x="2" y="19"/>
                      <a:pt x="2" y="19"/>
                      <a:pt x="3" y="19"/>
                    </a:cubicBezTo>
                    <a:cubicBezTo>
                      <a:pt x="2" y="18"/>
                      <a:pt x="2" y="17"/>
                      <a:pt x="2" y="17"/>
                    </a:cubicBezTo>
                    <a:cubicBezTo>
                      <a:pt x="1" y="11"/>
                      <a:pt x="3" y="5"/>
                      <a:pt x="6" y="0"/>
                    </a:cubicBezTo>
                  </a:path>
                </a:pathLst>
              </a:custGeom>
              <a:solidFill>
                <a:srgbClr val="8742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7" name="Freeform 1399"/>
              <p:cNvSpPr>
                <a:spLocks noChangeAspect="1"/>
              </p:cNvSpPr>
              <p:nvPr/>
            </p:nvSpPr>
            <p:spPr bwMode="auto">
              <a:xfrm>
                <a:off x="4623" y="-923"/>
                <a:ext cx="33" cy="67"/>
              </a:xfrm>
              <a:custGeom>
                <a:avLst/>
                <a:gdLst>
                  <a:gd name="T0" fmla="*/ 0 w 14"/>
                  <a:gd name="T1" fmla="*/ 0 h 28"/>
                  <a:gd name="T2" fmla="*/ 31 w 14"/>
                  <a:gd name="T3" fmla="*/ 36 h 28"/>
                  <a:gd name="T4" fmla="*/ 26 w 14"/>
                  <a:gd name="T5" fmla="*/ 67 h 28"/>
                  <a:gd name="T6" fmla="*/ 26 w 14"/>
                  <a:gd name="T7" fmla="*/ 67 h 28"/>
                  <a:gd name="T8" fmla="*/ 31 w 14"/>
                  <a:gd name="T9" fmla="*/ 36 h 28"/>
                  <a:gd name="T10" fmla="*/ 2 w 14"/>
                  <a:gd name="T11" fmla="*/ 0 h 28"/>
                  <a:gd name="T12" fmla="*/ 0 w 14"/>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28">
                    <a:moveTo>
                      <a:pt x="0" y="0"/>
                    </a:moveTo>
                    <a:cubicBezTo>
                      <a:pt x="7" y="4"/>
                      <a:pt x="12" y="9"/>
                      <a:pt x="13" y="15"/>
                    </a:cubicBezTo>
                    <a:cubicBezTo>
                      <a:pt x="14" y="19"/>
                      <a:pt x="13" y="24"/>
                      <a:pt x="11" y="28"/>
                    </a:cubicBezTo>
                    <a:cubicBezTo>
                      <a:pt x="11" y="28"/>
                      <a:pt x="11" y="28"/>
                      <a:pt x="11" y="28"/>
                    </a:cubicBezTo>
                    <a:cubicBezTo>
                      <a:pt x="13" y="24"/>
                      <a:pt x="14" y="19"/>
                      <a:pt x="13" y="15"/>
                    </a:cubicBezTo>
                    <a:cubicBezTo>
                      <a:pt x="12" y="9"/>
                      <a:pt x="8" y="4"/>
                      <a:pt x="1" y="0"/>
                    </a:cubicBezTo>
                    <a:cubicBezTo>
                      <a:pt x="1" y="0"/>
                      <a:pt x="1" y="0"/>
                      <a:pt x="0" y="0"/>
                    </a:cubicBezTo>
                  </a:path>
                </a:pathLst>
              </a:custGeom>
              <a:solidFill>
                <a:srgbClr val="88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8" name="Freeform 1400"/>
              <p:cNvSpPr>
                <a:spLocks noChangeAspect="1"/>
              </p:cNvSpPr>
              <p:nvPr/>
            </p:nvSpPr>
            <p:spPr bwMode="auto">
              <a:xfrm>
                <a:off x="4450" y="-889"/>
                <a:ext cx="14" cy="47"/>
              </a:xfrm>
              <a:custGeom>
                <a:avLst/>
                <a:gdLst>
                  <a:gd name="T0" fmla="*/ 14 w 6"/>
                  <a:gd name="T1" fmla="*/ 0 h 20"/>
                  <a:gd name="T2" fmla="*/ 12 w 6"/>
                  <a:gd name="T3" fmla="*/ 2 h 20"/>
                  <a:gd name="T4" fmla="*/ 2 w 6"/>
                  <a:gd name="T5" fmla="*/ 42 h 20"/>
                  <a:gd name="T6" fmla="*/ 5 w 6"/>
                  <a:gd name="T7" fmla="*/ 47 h 20"/>
                  <a:gd name="T8" fmla="*/ 5 w 6"/>
                  <a:gd name="T9" fmla="*/ 47 h 20"/>
                  <a:gd name="T10" fmla="*/ 2 w 6"/>
                  <a:gd name="T11" fmla="*/ 42 h 20"/>
                  <a:gd name="T12" fmla="*/ 14 w 6"/>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20">
                    <a:moveTo>
                      <a:pt x="6" y="0"/>
                    </a:moveTo>
                    <a:cubicBezTo>
                      <a:pt x="6" y="1"/>
                      <a:pt x="6" y="1"/>
                      <a:pt x="5" y="1"/>
                    </a:cubicBezTo>
                    <a:cubicBezTo>
                      <a:pt x="2" y="6"/>
                      <a:pt x="0" y="12"/>
                      <a:pt x="1" y="18"/>
                    </a:cubicBezTo>
                    <a:cubicBezTo>
                      <a:pt x="1" y="18"/>
                      <a:pt x="1" y="19"/>
                      <a:pt x="2" y="20"/>
                    </a:cubicBezTo>
                    <a:cubicBezTo>
                      <a:pt x="2" y="20"/>
                      <a:pt x="2" y="20"/>
                      <a:pt x="2" y="20"/>
                    </a:cubicBezTo>
                    <a:cubicBezTo>
                      <a:pt x="2" y="19"/>
                      <a:pt x="2" y="18"/>
                      <a:pt x="1" y="18"/>
                    </a:cubicBezTo>
                    <a:cubicBezTo>
                      <a:pt x="0" y="12"/>
                      <a:pt x="2" y="6"/>
                      <a:pt x="6" y="0"/>
                    </a:cubicBezTo>
                  </a:path>
                </a:pathLst>
              </a:custGeom>
              <a:solidFill>
                <a:srgbClr val="88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69" name="Freeform 1401"/>
              <p:cNvSpPr>
                <a:spLocks noChangeAspect="1"/>
              </p:cNvSpPr>
              <p:nvPr/>
            </p:nvSpPr>
            <p:spPr bwMode="auto">
              <a:xfrm>
                <a:off x="4620" y="-923"/>
                <a:ext cx="36" cy="67"/>
              </a:xfrm>
              <a:custGeom>
                <a:avLst/>
                <a:gdLst>
                  <a:gd name="T0" fmla="*/ 0 w 15"/>
                  <a:gd name="T1" fmla="*/ 0 h 28"/>
                  <a:gd name="T2" fmla="*/ 31 w 15"/>
                  <a:gd name="T3" fmla="*/ 36 h 28"/>
                  <a:gd name="T4" fmla="*/ 26 w 15"/>
                  <a:gd name="T5" fmla="*/ 67 h 28"/>
                  <a:gd name="T6" fmla="*/ 29 w 15"/>
                  <a:gd name="T7" fmla="*/ 67 h 28"/>
                  <a:gd name="T8" fmla="*/ 34 w 15"/>
                  <a:gd name="T9" fmla="*/ 36 h 28"/>
                  <a:gd name="T10" fmla="*/ 2 w 15"/>
                  <a:gd name="T11" fmla="*/ 0 h 28"/>
                  <a:gd name="T12" fmla="*/ 0 w 15"/>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8">
                    <a:moveTo>
                      <a:pt x="0" y="0"/>
                    </a:moveTo>
                    <a:cubicBezTo>
                      <a:pt x="7" y="4"/>
                      <a:pt x="12" y="9"/>
                      <a:pt x="13" y="15"/>
                    </a:cubicBezTo>
                    <a:cubicBezTo>
                      <a:pt x="14" y="20"/>
                      <a:pt x="13" y="24"/>
                      <a:pt x="11" y="28"/>
                    </a:cubicBezTo>
                    <a:cubicBezTo>
                      <a:pt x="11" y="28"/>
                      <a:pt x="11" y="28"/>
                      <a:pt x="12" y="28"/>
                    </a:cubicBezTo>
                    <a:cubicBezTo>
                      <a:pt x="14" y="24"/>
                      <a:pt x="15" y="19"/>
                      <a:pt x="14" y="15"/>
                    </a:cubicBezTo>
                    <a:cubicBezTo>
                      <a:pt x="13" y="9"/>
                      <a:pt x="8" y="4"/>
                      <a:pt x="1" y="0"/>
                    </a:cubicBezTo>
                    <a:cubicBezTo>
                      <a:pt x="1" y="0"/>
                      <a:pt x="1" y="0"/>
                      <a:pt x="0" y="0"/>
                    </a:cubicBezTo>
                  </a:path>
                </a:pathLst>
              </a:custGeom>
              <a:solidFill>
                <a:srgbClr val="89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0" name="Freeform 1402"/>
              <p:cNvSpPr>
                <a:spLocks noChangeAspect="1"/>
              </p:cNvSpPr>
              <p:nvPr/>
            </p:nvSpPr>
            <p:spPr bwMode="auto">
              <a:xfrm>
                <a:off x="4450" y="-892"/>
                <a:ext cx="19" cy="50"/>
              </a:xfrm>
              <a:custGeom>
                <a:avLst/>
                <a:gdLst>
                  <a:gd name="T0" fmla="*/ 19 w 8"/>
                  <a:gd name="T1" fmla="*/ 0 h 21"/>
                  <a:gd name="T2" fmla="*/ 14 w 8"/>
                  <a:gd name="T3" fmla="*/ 2 h 21"/>
                  <a:gd name="T4" fmla="*/ 2 w 8"/>
                  <a:gd name="T5" fmla="*/ 45 h 21"/>
                  <a:gd name="T6" fmla="*/ 5 w 8"/>
                  <a:gd name="T7" fmla="*/ 50 h 21"/>
                  <a:gd name="T8" fmla="*/ 5 w 8"/>
                  <a:gd name="T9" fmla="*/ 50 h 21"/>
                  <a:gd name="T10" fmla="*/ 5 w 8"/>
                  <a:gd name="T11" fmla="*/ 45 h 21"/>
                  <a:gd name="T12" fmla="*/ 19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8" y="0"/>
                    </a:moveTo>
                    <a:cubicBezTo>
                      <a:pt x="7" y="1"/>
                      <a:pt x="7" y="1"/>
                      <a:pt x="6" y="1"/>
                    </a:cubicBezTo>
                    <a:cubicBezTo>
                      <a:pt x="2" y="7"/>
                      <a:pt x="0" y="13"/>
                      <a:pt x="1" y="19"/>
                    </a:cubicBezTo>
                    <a:cubicBezTo>
                      <a:pt x="2" y="19"/>
                      <a:pt x="2" y="20"/>
                      <a:pt x="2" y="21"/>
                    </a:cubicBezTo>
                    <a:cubicBezTo>
                      <a:pt x="2" y="21"/>
                      <a:pt x="2" y="21"/>
                      <a:pt x="2" y="21"/>
                    </a:cubicBezTo>
                    <a:cubicBezTo>
                      <a:pt x="2" y="20"/>
                      <a:pt x="2" y="19"/>
                      <a:pt x="2" y="19"/>
                    </a:cubicBezTo>
                    <a:cubicBezTo>
                      <a:pt x="1" y="12"/>
                      <a:pt x="3" y="6"/>
                      <a:pt x="8" y="0"/>
                    </a:cubicBezTo>
                  </a:path>
                </a:pathLst>
              </a:custGeom>
              <a:solidFill>
                <a:srgbClr val="89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1" name="Freeform 1403"/>
              <p:cNvSpPr>
                <a:spLocks noChangeAspect="1"/>
              </p:cNvSpPr>
              <p:nvPr/>
            </p:nvSpPr>
            <p:spPr bwMode="auto">
              <a:xfrm>
                <a:off x="4618" y="-923"/>
                <a:ext cx="35" cy="69"/>
              </a:xfrm>
              <a:custGeom>
                <a:avLst/>
                <a:gdLst>
                  <a:gd name="T0" fmla="*/ 0 w 15"/>
                  <a:gd name="T1" fmla="*/ 0 h 29"/>
                  <a:gd name="T2" fmla="*/ 33 w 15"/>
                  <a:gd name="T3" fmla="*/ 36 h 29"/>
                  <a:gd name="T4" fmla="*/ 26 w 15"/>
                  <a:gd name="T5" fmla="*/ 69 h 29"/>
                  <a:gd name="T6" fmla="*/ 28 w 15"/>
                  <a:gd name="T7" fmla="*/ 67 h 29"/>
                  <a:gd name="T8" fmla="*/ 33 w 15"/>
                  <a:gd name="T9" fmla="*/ 36 h 29"/>
                  <a:gd name="T10" fmla="*/ 2 w 15"/>
                  <a:gd name="T11" fmla="*/ 0 h 29"/>
                  <a:gd name="T12" fmla="*/ 0 w 15"/>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9">
                    <a:moveTo>
                      <a:pt x="0" y="0"/>
                    </a:moveTo>
                    <a:cubicBezTo>
                      <a:pt x="8" y="3"/>
                      <a:pt x="13" y="9"/>
                      <a:pt x="14" y="15"/>
                    </a:cubicBezTo>
                    <a:cubicBezTo>
                      <a:pt x="15" y="20"/>
                      <a:pt x="14" y="24"/>
                      <a:pt x="11" y="29"/>
                    </a:cubicBezTo>
                    <a:cubicBezTo>
                      <a:pt x="12" y="29"/>
                      <a:pt x="12" y="28"/>
                      <a:pt x="12" y="28"/>
                    </a:cubicBezTo>
                    <a:cubicBezTo>
                      <a:pt x="14" y="24"/>
                      <a:pt x="15" y="20"/>
                      <a:pt x="14" y="15"/>
                    </a:cubicBezTo>
                    <a:cubicBezTo>
                      <a:pt x="13" y="9"/>
                      <a:pt x="8" y="4"/>
                      <a:pt x="1" y="0"/>
                    </a:cubicBezTo>
                    <a:cubicBezTo>
                      <a:pt x="1" y="0"/>
                      <a:pt x="1" y="0"/>
                      <a:pt x="0" y="0"/>
                    </a:cubicBezTo>
                  </a:path>
                </a:pathLst>
              </a:custGeom>
              <a:solidFill>
                <a:srgbClr val="89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2" name="Freeform 1404"/>
              <p:cNvSpPr>
                <a:spLocks noChangeAspect="1"/>
              </p:cNvSpPr>
              <p:nvPr/>
            </p:nvSpPr>
            <p:spPr bwMode="auto">
              <a:xfrm>
                <a:off x="4453" y="-894"/>
                <a:ext cx="18" cy="52"/>
              </a:xfrm>
              <a:custGeom>
                <a:avLst/>
                <a:gdLst>
                  <a:gd name="T0" fmla="*/ 18 w 8"/>
                  <a:gd name="T1" fmla="*/ 0 h 22"/>
                  <a:gd name="T2" fmla="*/ 16 w 8"/>
                  <a:gd name="T3" fmla="*/ 2 h 22"/>
                  <a:gd name="T4" fmla="*/ 2 w 8"/>
                  <a:gd name="T5" fmla="*/ 47 h 22"/>
                  <a:gd name="T6" fmla="*/ 2 w 8"/>
                  <a:gd name="T7" fmla="*/ 52 h 22"/>
                  <a:gd name="T8" fmla="*/ 5 w 8"/>
                  <a:gd name="T9" fmla="*/ 52 h 22"/>
                  <a:gd name="T10" fmla="*/ 2 w 8"/>
                  <a:gd name="T11" fmla="*/ 45 h 22"/>
                  <a:gd name="T12" fmla="*/ 18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8" y="0"/>
                    </a:moveTo>
                    <a:cubicBezTo>
                      <a:pt x="8" y="1"/>
                      <a:pt x="7" y="1"/>
                      <a:pt x="7" y="1"/>
                    </a:cubicBezTo>
                    <a:cubicBezTo>
                      <a:pt x="2" y="7"/>
                      <a:pt x="0" y="13"/>
                      <a:pt x="1" y="20"/>
                    </a:cubicBezTo>
                    <a:cubicBezTo>
                      <a:pt x="1" y="20"/>
                      <a:pt x="1" y="21"/>
                      <a:pt x="1" y="22"/>
                    </a:cubicBezTo>
                    <a:cubicBezTo>
                      <a:pt x="2" y="22"/>
                      <a:pt x="2" y="22"/>
                      <a:pt x="2" y="22"/>
                    </a:cubicBezTo>
                    <a:cubicBezTo>
                      <a:pt x="2" y="21"/>
                      <a:pt x="1" y="20"/>
                      <a:pt x="1" y="19"/>
                    </a:cubicBezTo>
                    <a:cubicBezTo>
                      <a:pt x="0" y="13"/>
                      <a:pt x="3" y="6"/>
                      <a:pt x="8" y="0"/>
                    </a:cubicBezTo>
                  </a:path>
                </a:pathLst>
              </a:custGeom>
              <a:solidFill>
                <a:srgbClr val="89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3" name="Freeform 1405"/>
              <p:cNvSpPr>
                <a:spLocks noChangeAspect="1"/>
              </p:cNvSpPr>
              <p:nvPr/>
            </p:nvSpPr>
            <p:spPr bwMode="auto">
              <a:xfrm>
                <a:off x="4616" y="-923"/>
                <a:ext cx="37" cy="69"/>
              </a:xfrm>
              <a:custGeom>
                <a:avLst/>
                <a:gdLst>
                  <a:gd name="T0" fmla="*/ 0 w 16"/>
                  <a:gd name="T1" fmla="*/ 0 h 29"/>
                  <a:gd name="T2" fmla="*/ 32 w 16"/>
                  <a:gd name="T3" fmla="*/ 36 h 29"/>
                  <a:gd name="T4" fmla="*/ 28 w 16"/>
                  <a:gd name="T5" fmla="*/ 69 h 29"/>
                  <a:gd name="T6" fmla="*/ 28 w 16"/>
                  <a:gd name="T7" fmla="*/ 69 h 29"/>
                  <a:gd name="T8" fmla="*/ 35 w 16"/>
                  <a:gd name="T9" fmla="*/ 36 h 29"/>
                  <a:gd name="T10" fmla="*/ 2 w 16"/>
                  <a:gd name="T11" fmla="*/ 0 h 29"/>
                  <a:gd name="T12" fmla="*/ 0 w 16"/>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9">
                    <a:moveTo>
                      <a:pt x="0" y="0"/>
                    </a:moveTo>
                    <a:cubicBezTo>
                      <a:pt x="8" y="3"/>
                      <a:pt x="13" y="9"/>
                      <a:pt x="14" y="15"/>
                    </a:cubicBezTo>
                    <a:cubicBezTo>
                      <a:pt x="15" y="20"/>
                      <a:pt x="14" y="25"/>
                      <a:pt x="12" y="29"/>
                    </a:cubicBezTo>
                    <a:cubicBezTo>
                      <a:pt x="12" y="29"/>
                      <a:pt x="12" y="29"/>
                      <a:pt x="12" y="29"/>
                    </a:cubicBezTo>
                    <a:cubicBezTo>
                      <a:pt x="15" y="24"/>
                      <a:pt x="16" y="20"/>
                      <a:pt x="15" y="15"/>
                    </a:cubicBezTo>
                    <a:cubicBezTo>
                      <a:pt x="14" y="9"/>
                      <a:pt x="9" y="3"/>
                      <a:pt x="1" y="0"/>
                    </a:cubicBezTo>
                    <a:cubicBezTo>
                      <a:pt x="1" y="0"/>
                      <a:pt x="1" y="0"/>
                      <a:pt x="0" y="0"/>
                    </a:cubicBezTo>
                  </a:path>
                </a:pathLst>
              </a:custGeom>
              <a:solidFill>
                <a:srgbClr val="8A44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4" name="Freeform 1406"/>
              <p:cNvSpPr>
                <a:spLocks noChangeAspect="1"/>
              </p:cNvSpPr>
              <p:nvPr/>
            </p:nvSpPr>
            <p:spPr bwMode="auto">
              <a:xfrm>
                <a:off x="4453" y="-897"/>
                <a:ext cx="21" cy="55"/>
              </a:xfrm>
              <a:custGeom>
                <a:avLst/>
                <a:gdLst>
                  <a:gd name="T0" fmla="*/ 21 w 9"/>
                  <a:gd name="T1" fmla="*/ 0 h 23"/>
                  <a:gd name="T2" fmla="*/ 19 w 9"/>
                  <a:gd name="T3" fmla="*/ 2 h 23"/>
                  <a:gd name="T4" fmla="*/ 2 w 9"/>
                  <a:gd name="T5" fmla="*/ 48 h 23"/>
                  <a:gd name="T6" fmla="*/ 5 w 9"/>
                  <a:gd name="T7" fmla="*/ 55 h 23"/>
                  <a:gd name="T8" fmla="*/ 5 w 9"/>
                  <a:gd name="T9" fmla="*/ 55 h 23"/>
                  <a:gd name="T10" fmla="*/ 5 w 9"/>
                  <a:gd name="T11" fmla="*/ 48 h 23"/>
                  <a:gd name="T12" fmla="*/ 21 w 9"/>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3">
                    <a:moveTo>
                      <a:pt x="9" y="0"/>
                    </a:moveTo>
                    <a:cubicBezTo>
                      <a:pt x="9" y="1"/>
                      <a:pt x="9" y="1"/>
                      <a:pt x="8" y="1"/>
                    </a:cubicBezTo>
                    <a:cubicBezTo>
                      <a:pt x="3" y="7"/>
                      <a:pt x="0" y="14"/>
                      <a:pt x="1" y="20"/>
                    </a:cubicBezTo>
                    <a:cubicBezTo>
                      <a:pt x="1" y="21"/>
                      <a:pt x="2" y="22"/>
                      <a:pt x="2" y="23"/>
                    </a:cubicBezTo>
                    <a:cubicBezTo>
                      <a:pt x="2" y="23"/>
                      <a:pt x="2" y="23"/>
                      <a:pt x="2" y="23"/>
                    </a:cubicBezTo>
                    <a:cubicBezTo>
                      <a:pt x="2" y="22"/>
                      <a:pt x="2" y="21"/>
                      <a:pt x="2" y="20"/>
                    </a:cubicBezTo>
                    <a:cubicBezTo>
                      <a:pt x="0" y="13"/>
                      <a:pt x="3" y="6"/>
                      <a:pt x="9" y="0"/>
                    </a:cubicBezTo>
                  </a:path>
                </a:pathLst>
              </a:custGeom>
              <a:solidFill>
                <a:srgbClr val="8A44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5" name="Freeform 1407"/>
              <p:cNvSpPr>
                <a:spLocks noChangeAspect="1"/>
              </p:cNvSpPr>
              <p:nvPr/>
            </p:nvSpPr>
            <p:spPr bwMode="auto">
              <a:xfrm>
                <a:off x="4613" y="-923"/>
                <a:ext cx="38" cy="69"/>
              </a:xfrm>
              <a:custGeom>
                <a:avLst/>
                <a:gdLst>
                  <a:gd name="T0" fmla="*/ 0 w 16"/>
                  <a:gd name="T1" fmla="*/ 0 h 29"/>
                  <a:gd name="T2" fmla="*/ 36 w 16"/>
                  <a:gd name="T3" fmla="*/ 36 h 29"/>
                  <a:gd name="T4" fmla="*/ 29 w 16"/>
                  <a:gd name="T5" fmla="*/ 69 h 29"/>
                  <a:gd name="T6" fmla="*/ 31 w 16"/>
                  <a:gd name="T7" fmla="*/ 69 h 29"/>
                  <a:gd name="T8" fmla="*/ 36 w 16"/>
                  <a:gd name="T9" fmla="*/ 36 h 29"/>
                  <a:gd name="T10" fmla="*/ 2 w 16"/>
                  <a:gd name="T11" fmla="*/ 0 h 29"/>
                  <a:gd name="T12" fmla="*/ 0 w 16"/>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9">
                    <a:moveTo>
                      <a:pt x="0" y="0"/>
                    </a:moveTo>
                    <a:cubicBezTo>
                      <a:pt x="8" y="3"/>
                      <a:pt x="14" y="9"/>
                      <a:pt x="15" y="15"/>
                    </a:cubicBezTo>
                    <a:cubicBezTo>
                      <a:pt x="16" y="20"/>
                      <a:pt x="15" y="25"/>
                      <a:pt x="12" y="29"/>
                    </a:cubicBezTo>
                    <a:cubicBezTo>
                      <a:pt x="12" y="29"/>
                      <a:pt x="13" y="29"/>
                      <a:pt x="13" y="29"/>
                    </a:cubicBezTo>
                    <a:cubicBezTo>
                      <a:pt x="15" y="25"/>
                      <a:pt x="16" y="20"/>
                      <a:pt x="15" y="15"/>
                    </a:cubicBezTo>
                    <a:cubicBezTo>
                      <a:pt x="14" y="9"/>
                      <a:pt x="9" y="3"/>
                      <a:pt x="1" y="0"/>
                    </a:cubicBezTo>
                    <a:cubicBezTo>
                      <a:pt x="1" y="0"/>
                      <a:pt x="1" y="0"/>
                      <a:pt x="0" y="0"/>
                    </a:cubicBezTo>
                  </a:path>
                </a:pathLst>
              </a:custGeom>
              <a:solidFill>
                <a:srgbClr val="8B44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6" name="Freeform 1408"/>
              <p:cNvSpPr>
                <a:spLocks noChangeAspect="1"/>
              </p:cNvSpPr>
              <p:nvPr/>
            </p:nvSpPr>
            <p:spPr bwMode="auto">
              <a:xfrm>
                <a:off x="4453" y="-899"/>
                <a:ext cx="26" cy="57"/>
              </a:xfrm>
              <a:custGeom>
                <a:avLst/>
                <a:gdLst>
                  <a:gd name="T0" fmla="*/ 26 w 11"/>
                  <a:gd name="T1" fmla="*/ 0 h 24"/>
                  <a:gd name="T2" fmla="*/ 21 w 11"/>
                  <a:gd name="T3" fmla="*/ 2 h 24"/>
                  <a:gd name="T4" fmla="*/ 5 w 11"/>
                  <a:gd name="T5" fmla="*/ 50 h 24"/>
                  <a:gd name="T6" fmla="*/ 5 w 11"/>
                  <a:gd name="T7" fmla="*/ 57 h 24"/>
                  <a:gd name="T8" fmla="*/ 7 w 11"/>
                  <a:gd name="T9" fmla="*/ 55 h 24"/>
                  <a:gd name="T10" fmla="*/ 5 w 11"/>
                  <a:gd name="T11" fmla="*/ 50 h 24"/>
                  <a:gd name="T12" fmla="*/ 26 w 11"/>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4">
                    <a:moveTo>
                      <a:pt x="11" y="0"/>
                    </a:moveTo>
                    <a:cubicBezTo>
                      <a:pt x="11" y="1"/>
                      <a:pt x="10" y="1"/>
                      <a:pt x="9" y="1"/>
                    </a:cubicBezTo>
                    <a:cubicBezTo>
                      <a:pt x="3" y="7"/>
                      <a:pt x="0" y="14"/>
                      <a:pt x="2" y="21"/>
                    </a:cubicBezTo>
                    <a:cubicBezTo>
                      <a:pt x="2" y="22"/>
                      <a:pt x="2" y="23"/>
                      <a:pt x="2" y="24"/>
                    </a:cubicBezTo>
                    <a:cubicBezTo>
                      <a:pt x="2" y="24"/>
                      <a:pt x="3" y="24"/>
                      <a:pt x="3" y="23"/>
                    </a:cubicBezTo>
                    <a:cubicBezTo>
                      <a:pt x="3" y="23"/>
                      <a:pt x="2" y="22"/>
                      <a:pt x="2" y="21"/>
                    </a:cubicBezTo>
                    <a:cubicBezTo>
                      <a:pt x="1" y="14"/>
                      <a:pt x="4" y="6"/>
                      <a:pt x="11" y="0"/>
                    </a:cubicBezTo>
                  </a:path>
                </a:pathLst>
              </a:custGeom>
              <a:solidFill>
                <a:srgbClr val="8B44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7" name="Freeform 1409"/>
              <p:cNvSpPr>
                <a:spLocks noChangeAspect="1"/>
              </p:cNvSpPr>
              <p:nvPr/>
            </p:nvSpPr>
            <p:spPr bwMode="auto">
              <a:xfrm>
                <a:off x="4611" y="-923"/>
                <a:ext cx="40" cy="71"/>
              </a:xfrm>
              <a:custGeom>
                <a:avLst/>
                <a:gdLst>
                  <a:gd name="T0" fmla="*/ 0 w 17"/>
                  <a:gd name="T1" fmla="*/ 0 h 30"/>
                  <a:gd name="T2" fmla="*/ 38 w 17"/>
                  <a:gd name="T3" fmla="*/ 38 h 30"/>
                  <a:gd name="T4" fmla="*/ 28 w 17"/>
                  <a:gd name="T5" fmla="*/ 71 h 30"/>
                  <a:gd name="T6" fmla="*/ 31 w 17"/>
                  <a:gd name="T7" fmla="*/ 69 h 30"/>
                  <a:gd name="T8" fmla="*/ 38 w 17"/>
                  <a:gd name="T9" fmla="*/ 36 h 30"/>
                  <a:gd name="T10" fmla="*/ 2 w 17"/>
                  <a:gd name="T11" fmla="*/ 0 h 30"/>
                  <a:gd name="T12" fmla="*/ 0 w 1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0">
                    <a:moveTo>
                      <a:pt x="0" y="0"/>
                    </a:moveTo>
                    <a:cubicBezTo>
                      <a:pt x="8" y="3"/>
                      <a:pt x="14" y="8"/>
                      <a:pt x="16" y="16"/>
                    </a:cubicBezTo>
                    <a:cubicBezTo>
                      <a:pt x="16" y="20"/>
                      <a:pt x="15" y="25"/>
                      <a:pt x="12" y="30"/>
                    </a:cubicBezTo>
                    <a:cubicBezTo>
                      <a:pt x="13" y="29"/>
                      <a:pt x="13" y="29"/>
                      <a:pt x="13" y="29"/>
                    </a:cubicBezTo>
                    <a:cubicBezTo>
                      <a:pt x="16" y="25"/>
                      <a:pt x="17" y="20"/>
                      <a:pt x="16" y="15"/>
                    </a:cubicBezTo>
                    <a:cubicBezTo>
                      <a:pt x="15" y="9"/>
                      <a:pt x="9" y="3"/>
                      <a:pt x="1" y="0"/>
                    </a:cubicBezTo>
                    <a:cubicBezTo>
                      <a:pt x="1" y="0"/>
                      <a:pt x="0" y="0"/>
                      <a:pt x="0" y="0"/>
                    </a:cubicBezTo>
                  </a:path>
                </a:pathLst>
              </a:custGeom>
              <a:solidFill>
                <a:srgbClr val="8C45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8" name="Freeform 1410"/>
              <p:cNvSpPr>
                <a:spLocks noChangeAspect="1"/>
              </p:cNvSpPr>
              <p:nvPr/>
            </p:nvSpPr>
            <p:spPr bwMode="auto">
              <a:xfrm>
                <a:off x="4455" y="-901"/>
                <a:ext cx="28" cy="56"/>
              </a:xfrm>
              <a:custGeom>
                <a:avLst/>
                <a:gdLst>
                  <a:gd name="T0" fmla="*/ 28 w 12"/>
                  <a:gd name="T1" fmla="*/ 0 h 24"/>
                  <a:gd name="T2" fmla="*/ 23 w 12"/>
                  <a:gd name="T3" fmla="*/ 2 h 24"/>
                  <a:gd name="T4" fmla="*/ 2 w 12"/>
                  <a:gd name="T5" fmla="*/ 51 h 24"/>
                  <a:gd name="T6" fmla="*/ 5 w 12"/>
                  <a:gd name="T7" fmla="*/ 56 h 24"/>
                  <a:gd name="T8" fmla="*/ 5 w 12"/>
                  <a:gd name="T9" fmla="*/ 56 h 24"/>
                  <a:gd name="T10" fmla="*/ 5 w 12"/>
                  <a:gd name="T11" fmla="*/ 51 h 24"/>
                  <a:gd name="T12" fmla="*/ 28 w 12"/>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4">
                    <a:moveTo>
                      <a:pt x="12" y="0"/>
                    </a:moveTo>
                    <a:cubicBezTo>
                      <a:pt x="11" y="0"/>
                      <a:pt x="11" y="1"/>
                      <a:pt x="10" y="1"/>
                    </a:cubicBezTo>
                    <a:cubicBezTo>
                      <a:pt x="3" y="7"/>
                      <a:pt x="0" y="15"/>
                      <a:pt x="1" y="22"/>
                    </a:cubicBezTo>
                    <a:cubicBezTo>
                      <a:pt x="1" y="23"/>
                      <a:pt x="2" y="24"/>
                      <a:pt x="2" y="24"/>
                    </a:cubicBezTo>
                    <a:cubicBezTo>
                      <a:pt x="2" y="24"/>
                      <a:pt x="2" y="24"/>
                      <a:pt x="2" y="24"/>
                    </a:cubicBezTo>
                    <a:cubicBezTo>
                      <a:pt x="2" y="24"/>
                      <a:pt x="2" y="23"/>
                      <a:pt x="2" y="22"/>
                    </a:cubicBezTo>
                    <a:cubicBezTo>
                      <a:pt x="0" y="14"/>
                      <a:pt x="4" y="6"/>
                      <a:pt x="12" y="0"/>
                    </a:cubicBezTo>
                  </a:path>
                </a:pathLst>
              </a:custGeom>
              <a:solidFill>
                <a:srgbClr val="8C45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79" name="Freeform 1411"/>
              <p:cNvSpPr>
                <a:spLocks noChangeAspect="1"/>
              </p:cNvSpPr>
              <p:nvPr/>
            </p:nvSpPr>
            <p:spPr bwMode="auto">
              <a:xfrm>
                <a:off x="4608" y="-923"/>
                <a:ext cx="41" cy="71"/>
              </a:xfrm>
              <a:custGeom>
                <a:avLst/>
                <a:gdLst>
                  <a:gd name="T0" fmla="*/ 0 w 17"/>
                  <a:gd name="T1" fmla="*/ 0 h 30"/>
                  <a:gd name="T2" fmla="*/ 39 w 17"/>
                  <a:gd name="T3" fmla="*/ 38 h 30"/>
                  <a:gd name="T4" fmla="*/ 31 w 17"/>
                  <a:gd name="T5" fmla="*/ 71 h 30"/>
                  <a:gd name="T6" fmla="*/ 31 w 17"/>
                  <a:gd name="T7" fmla="*/ 71 h 30"/>
                  <a:gd name="T8" fmla="*/ 41 w 17"/>
                  <a:gd name="T9" fmla="*/ 38 h 30"/>
                  <a:gd name="T10" fmla="*/ 2 w 17"/>
                  <a:gd name="T11" fmla="*/ 0 h 30"/>
                  <a:gd name="T12" fmla="*/ 0 w 1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0">
                    <a:moveTo>
                      <a:pt x="0" y="0"/>
                    </a:moveTo>
                    <a:cubicBezTo>
                      <a:pt x="9" y="3"/>
                      <a:pt x="15" y="8"/>
                      <a:pt x="16" y="16"/>
                    </a:cubicBezTo>
                    <a:cubicBezTo>
                      <a:pt x="17" y="20"/>
                      <a:pt x="16" y="25"/>
                      <a:pt x="13" y="30"/>
                    </a:cubicBezTo>
                    <a:cubicBezTo>
                      <a:pt x="13" y="30"/>
                      <a:pt x="13" y="30"/>
                      <a:pt x="13" y="30"/>
                    </a:cubicBezTo>
                    <a:cubicBezTo>
                      <a:pt x="16" y="25"/>
                      <a:pt x="17" y="20"/>
                      <a:pt x="17" y="16"/>
                    </a:cubicBezTo>
                    <a:cubicBezTo>
                      <a:pt x="15" y="8"/>
                      <a:pt x="9" y="3"/>
                      <a:pt x="1" y="0"/>
                    </a:cubicBezTo>
                    <a:cubicBezTo>
                      <a:pt x="1" y="0"/>
                      <a:pt x="0" y="0"/>
                      <a:pt x="0" y="0"/>
                    </a:cubicBezTo>
                  </a:path>
                </a:pathLst>
              </a:custGeom>
              <a:solidFill>
                <a:srgbClr val="8D45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0" name="Freeform 1412"/>
              <p:cNvSpPr>
                <a:spLocks noChangeAspect="1"/>
              </p:cNvSpPr>
              <p:nvPr/>
            </p:nvSpPr>
            <p:spPr bwMode="auto">
              <a:xfrm>
                <a:off x="4455" y="-904"/>
                <a:ext cx="33" cy="59"/>
              </a:xfrm>
              <a:custGeom>
                <a:avLst/>
                <a:gdLst>
                  <a:gd name="T0" fmla="*/ 33 w 14"/>
                  <a:gd name="T1" fmla="*/ 0 h 25"/>
                  <a:gd name="T2" fmla="*/ 28 w 14"/>
                  <a:gd name="T3" fmla="*/ 2 h 25"/>
                  <a:gd name="T4" fmla="*/ 5 w 14"/>
                  <a:gd name="T5" fmla="*/ 54 h 25"/>
                  <a:gd name="T6" fmla="*/ 5 w 14"/>
                  <a:gd name="T7" fmla="*/ 59 h 25"/>
                  <a:gd name="T8" fmla="*/ 7 w 14"/>
                  <a:gd name="T9" fmla="*/ 59 h 25"/>
                  <a:gd name="T10" fmla="*/ 5 w 14"/>
                  <a:gd name="T11" fmla="*/ 54 h 25"/>
                  <a:gd name="T12" fmla="*/ 33 w 14"/>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25">
                    <a:moveTo>
                      <a:pt x="14" y="0"/>
                    </a:moveTo>
                    <a:cubicBezTo>
                      <a:pt x="13" y="0"/>
                      <a:pt x="13" y="1"/>
                      <a:pt x="12" y="1"/>
                    </a:cubicBezTo>
                    <a:cubicBezTo>
                      <a:pt x="4" y="7"/>
                      <a:pt x="0" y="15"/>
                      <a:pt x="2" y="23"/>
                    </a:cubicBezTo>
                    <a:cubicBezTo>
                      <a:pt x="2" y="24"/>
                      <a:pt x="2" y="25"/>
                      <a:pt x="2" y="25"/>
                    </a:cubicBezTo>
                    <a:cubicBezTo>
                      <a:pt x="2" y="25"/>
                      <a:pt x="3" y="25"/>
                      <a:pt x="3" y="25"/>
                    </a:cubicBezTo>
                    <a:cubicBezTo>
                      <a:pt x="2" y="25"/>
                      <a:pt x="2" y="24"/>
                      <a:pt x="2" y="23"/>
                    </a:cubicBezTo>
                    <a:cubicBezTo>
                      <a:pt x="0" y="15"/>
                      <a:pt x="5" y="6"/>
                      <a:pt x="14" y="0"/>
                    </a:cubicBezTo>
                  </a:path>
                </a:pathLst>
              </a:custGeom>
              <a:solidFill>
                <a:srgbClr val="8D45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1" name="Freeform 1413"/>
              <p:cNvSpPr>
                <a:spLocks noChangeAspect="1"/>
              </p:cNvSpPr>
              <p:nvPr/>
            </p:nvSpPr>
            <p:spPr bwMode="auto">
              <a:xfrm>
                <a:off x="4604" y="-923"/>
                <a:ext cx="45" cy="71"/>
              </a:xfrm>
              <a:custGeom>
                <a:avLst/>
                <a:gdLst>
                  <a:gd name="T0" fmla="*/ 0 w 19"/>
                  <a:gd name="T1" fmla="*/ 0 h 30"/>
                  <a:gd name="T2" fmla="*/ 43 w 19"/>
                  <a:gd name="T3" fmla="*/ 38 h 30"/>
                  <a:gd name="T4" fmla="*/ 33 w 19"/>
                  <a:gd name="T5" fmla="*/ 71 h 30"/>
                  <a:gd name="T6" fmla="*/ 36 w 19"/>
                  <a:gd name="T7" fmla="*/ 71 h 30"/>
                  <a:gd name="T8" fmla="*/ 43 w 19"/>
                  <a:gd name="T9" fmla="*/ 38 h 30"/>
                  <a:gd name="T10" fmla="*/ 5 w 19"/>
                  <a:gd name="T11" fmla="*/ 0 h 30"/>
                  <a:gd name="T12" fmla="*/ 0 w 19"/>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0">
                    <a:moveTo>
                      <a:pt x="0" y="0"/>
                    </a:moveTo>
                    <a:cubicBezTo>
                      <a:pt x="10" y="3"/>
                      <a:pt x="16" y="8"/>
                      <a:pt x="18" y="16"/>
                    </a:cubicBezTo>
                    <a:cubicBezTo>
                      <a:pt x="19" y="21"/>
                      <a:pt x="17" y="26"/>
                      <a:pt x="14" y="30"/>
                    </a:cubicBezTo>
                    <a:cubicBezTo>
                      <a:pt x="14" y="30"/>
                      <a:pt x="15" y="30"/>
                      <a:pt x="15" y="30"/>
                    </a:cubicBezTo>
                    <a:cubicBezTo>
                      <a:pt x="18" y="25"/>
                      <a:pt x="19" y="20"/>
                      <a:pt x="18" y="16"/>
                    </a:cubicBezTo>
                    <a:cubicBezTo>
                      <a:pt x="17" y="8"/>
                      <a:pt x="11" y="3"/>
                      <a:pt x="2" y="0"/>
                    </a:cubicBezTo>
                    <a:cubicBezTo>
                      <a:pt x="1" y="0"/>
                      <a:pt x="1" y="0"/>
                      <a:pt x="0" y="0"/>
                    </a:cubicBezTo>
                  </a:path>
                </a:pathLst>
              </a:custGeom>
              <a:solidFill>
                <a:srgbClr val="8E46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2" name="Freeform 1414"/>
              <p:cNvSpPr>
                <a:spLocks noChangeAspect="1"/>
              </p:cNvSpPr>
              <p:nvPr/>
            </p:nvSpPr>
            <p:spPr bwMode="auto">
              <a:xfrm>
                <a:off x="4455" y="-908"/>
                <a:ext cx="40" cy="63"/>
              </a:xfrm>
              <a:custGeom>
                <a:avLst/>
                <a:gdLst>
                  <a:gd name="T0" fmla="*/ 40 w 17"/>
                  <a:gd name="T1" fmla="*/ 0 h 27"/>
                  <a:gd name="T2" fmla="*/ 33 w 17"/>
                  <a:gd name="T3" fmla="*/ 5 h 27"/>
                  <a:gd name="T4" fmla="*/ 5 w 17"/>
                  <a:gd name="T5" fmla="*/ 58 h 27"/>
                  <a:gd name="T6" fmla="*/ 7 w 17"/>
                  <a:gd name="T7" fmla="*/ 63 h 27"/>
                  <a:gd name="T8" fmla="*/ 7 w 17"/>
                  <a:gd name="T9" fmla="*/ 63 h 27"/>
                  <a:gd name="T10" fmla="*/ 7 w 17"/>
                  <a:gd name="T11" fmla="*/ 58 h 27"/>
                  <a:gd name="T12" fmla="*/ 40 w 17"/>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7">
                    <a:moveTo>
                      <a:pt x="17" y="0"/>
                    </a:moveTo>
                    <a:cubicBezTo>
                      <a:pt x="16" y="1"/>
                      <a:pt x="15" y="1"/>
                      <a:pt x="14" y="2"/>
                    </a:cubicBezTo>
                    <a:cubicBezTo>
                      <a:pt x="5" y="8"/>
                      <a:pt x="0" y="17"/>
                      <a:pt x="2" y="25"/>
                    </a:cubicBezTo>
                    <a:cubicBezTo>
                      <a:pt x="2" y="26"/>
                      <a:pt x="2" y="27"/>
                      <a:pt x="3" y="27"/>
                    </a:cubicBezTo>
                    <a:cubicBezTo>
                      <a:pt x="3" y="27"/>
                      <a:pt x="3" y="27"/>
                      <a:pt x="3" y="27"/>
                    </a:cubicBezTo>
                    <a:cubicBezTo>
                      <a:pt x="3" y="27"/>
                      <a:pt x="3" y="26"/>
                      <a:pt x="3" y="25"/>
                    </a:cubicBezTo>
                    <a:cubicBezTo>
                      <a:pt x="1" y="16"/>
                      <a:pt x="7" y="7"/>
                      <a:pt x="17" y="0"/>
                    </a:cubicBezTo>
                  </a:path>
                </a:pathLst>
              </a:custGeom>
              <a:solidFill>
                <a:srgbClr val="8E46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3" name="Freeform 1415"/>
              <p:cNvSpPr>
                <a:spLocks noChangeAspect="1"/>
              </p:cNvSpPr>
              <p:nvPr/>
            </p:nvSpPr>
            <p:spPr bwMode="auto">
              <a:xfrm>
                <a:off x="4601" y="-923"/>
                <a:ext cx="48" cy="71"/>
              </a:xfrm>
              <a:custGeom>
                <a:avLst/>
                <a:gdLst>
                  <a:gd name="T0" fmla="*/ 0 w 20"/>
                  <a:gd name="T1" fmla="*/ 0 h 30"/>
                  <a:gd name="T2" fmla="*/ 43 w 20"/>
                  <a:gd name="T3" fmla="*/ 38 h 30"/>
                  <a:gd name="T4" fmla="*/ 36 w 20"/>
                  <a:gd name="T5" fmla="*/ 71 h 30"/>
                  <a:gd name="T6" fmla="*/ 36 w 20"/>
                  <a:gd name="T7" fmla="*/ 71 h 30"/>
                  <a:gd name="T8" fmla="*/ 46 w 20"/>
                  <a:gd name="T9" fmla="*/ 38 h 30"/>
                  <a:gd name="T10" fmla="*/ 2 w 20"/>
                  <a:gd name="T11" fmla="*/ 0 h 30"/>
                  <a:gd name="T12" fmla="*/ 0 w 20"/>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0">
                    <a:moveTo>
                      <a:pt x="0" y="0"/>
                    </a:moveTo>
                    <a:cubicBezTo>
                      <a:pt x="10" y="2"/>
                      <a:pt x="17" y="8"/>
                      <a:pt x="18" y="16"/>
                    </a:cubicBezTo>
                    <a:cubicBezTo>
                      <a:pt x="19" y="21"/>
                      <a:pt x="18" y="26"/>
                      <a:pt x="15" y="30"/>
                    </a:cubicBezTo>
                    <a:cubicBezTo>
                      <a:pt x="15" y="30"/>
                      <a:pt x="15" y="30"/>
                      <a:pt x="15" y="30"/>
                    </a:cubicBezTo>
                    <a:cubicBezTo>
                      <a:pt x="18" y="26"/>
                      <a:pt x="20" y="21"/>
                      <a:pt x="19" y="16"/>
                    </a:cubicBezTo>
                    <a:cubicBezTo>
                      <a:pt x="17" y="8"/>
                      <a:pt x="11" y="3"/>
                      <a:pt x="1" y="0"/>
                    </a:cubicBezTo>
                    <a:cubicBezTo>
                      <a:pt x="1" y="0"/>
                      <a:pt x="0" y="0"/>
                      <a:pt x="0" y="0"/>
                    </a:cubicBezTo>
                  </a:path>
                </a:pathLst>
              </a:custGeom>
              <a:solidFill>
                <a:srgbClr val="8F46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4" name="Freeform 1416"/>
              <p:cNvSpPr>
                <a:spLocks noChangeAspect="1"/>
              </p:cNvSpPr>
              <p:nvPr/>
            </p:nvSpPr>
            <p:spPr bwMode="auto">
              <a:xfrm>
                <a:off x="4457" y="-911"/>
                <a:ext cx="45" cy="66"/>
              </a:xfrm>
              <a:custGeom>
                <a:avLst/>
                <a:gdLst>
                  <a:gd name="T0" fmla="*/ 45 w 19"/>
                  <a:gd name="T1" fmla="*/ 0 h 28"/>
                  <a:gd name="T2" fmla="*/ 38 w 19"/>
                  <a:gd name="T3" fmla="*/ 2 h 28"/>
                  <a:gd name="T4" fmla="*/ 5 w 19"/>
                  <a:gd name="T5" fmla="*/ 61 h 28"/>
                  <a:gd name="T6" fmla="*/ 5 w 19"/>
                  <a:gd name="T7" fmla="*/ 66 h 28"/>
                  <a:gd name="T8" fmla="*/ 7 w 19"/>
                  <a:gd name="T9" fmla="*/ 66 h 28"/>
                  <a:gd name="T10" fmla="*/ 5 w 19"/>
                  <a:gd name="T11" fmla="*/ 61 h 28"/>
                  <a:gd name="T12" fmla="*/ 45 w 19"/>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8">
                    <a:moveTo>
                      <a:pt x="19" y="0"/>
                    </a:moveTo>
                    <a:cubicBezTo>
                      <a:pt x="18" y="0"/>
                      <a:pt x="17" y="1"/>
                      <a:pt x="16" y="1"/>
                    </a:cubicBezTo>
                    <a:cubicBezTo>
                      <a:pt x="6" y="8"/>
                      <a:pt x="0" y="17"/>
                      <a:pt x="2" y="26"/>
                    </a:cubicBezTo>
                    <a:cubicBezTo>
                      <a:pt x="2" y="27"/>
                      <a:pt x="2" y="28"/>
                      <a:pt x="2" y="28"/>
                    </a:cubicBezTo>
                    <a:cubicBezTo>
                      <a:pt x="2" y="28"/>
                      <a:pt x="2" y="28"/>
                      <a:pt x="3" y="28"/>
                    </a:cubicBezTo>
                    <a:cubicBezTo>
                      <a:pt x="2" y="27"/>
                      <a:pt x="2" y="27"/>
                      <a:pt x="2" y="26"/>
                    </a:cubicBezTo>
                    <a:cubicBezTo>
                      <a:pt x="0" y="16"/>
                      <a:pt x="7" y="6"/>
                      <a:pt x="19" y="0"/>
                    </a:cubicBezTo>
                  </a:path>
                </a:pathLst>
              </a:custGeom>
              <a:solidFill>
                <a:srgbClr val="8F46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5" name="Freeform 1417"/>
              <p:cNvSpPr>
                <a:spLocks noChangeAspect="1"/>
              </p:cNvSpPr>
              <p:nvPr/>
            </p:nvSpPr>
            <p:spPr bwMode="auto">
              <a:xfrm>
                <a:off x="4597" y="-925"/>
                <a:ext cx="49" cy="76"/>
              </a:xfrm>
              <a:custGeom>
                <a:avLst/>
                <a:gdLst>
                  <a:gd name="T0" fmla="*/ 0 w 21"/>
                  <a:gd name="T1" fmla="*/ 0 h 32"/>
                  <a:gd name="T2" fmla="*/ 47 w 21"/>
                  <a:gd name="T3" fmla="*/ 40 h 32"/>
                  <a:gd name="T4" fmla="*/ 37 w 21"/>
                  <a:gd name="T5" fmla="*/ 76 h 32"/>
                  <a:gd name="T6" fmla="*/ 40 w 21"/>
                  <a:gd name="T7" fmla="*/ 74 h 32"/>
                  <a:gd name="T8" fmla="*/ 47 w 21"/>
                  <a:gd name="T9" fmla="*/ 40 h 32"/>
                  <a:gd name="T10" fmla="*/ 5 w 21"/>
                  <a:gd name="T11" fmla="*/ 2 h 32"/>
                  <a:gd name="T12" fmla="*/ 0 w 21"/>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32">
                    <a:moveTo>
                      <a:pt x="0" y="0"/>
                    </a:moveTo>
                    <a:cubicBezTo>
                      <a:pt x="11" y="3"/>
                      <a:pt x="18" y="9"/>
                      <a:pt x="20" y="17"/>
                    </a:cubicBezTo>
                    <a:cubicBezTo>
                      <a:pt x="21" y="22"/>
                      <a:pt x="19" y="27"/>
                      <a:pt x="16" y="32"/>
                    </a:cubicBezTo>
                    <a:cubicBezTo>
                      <a:pt x="16" y="32"/>
                      <a:pt x="16" y="31"/>
                      <a:pt x="17" y="31"/>
                    </a:cubicBezTo>
                    <a:cubicBezTo>
                      <a:pt x="20" y="27"/>
                      <a:pt x="21" y="22"/>
                      <a:pt x="20" y="17"/>
                    </a:cubicBezTo>
                    <a:cubicBezTo>
                      <a:pt x="19" y="9"/>
                      <a:pt x="12" y="3"/>
                      <a:pt x="2" y="1"/>
                    </a:cubicBezTo>
                    <a:cubicBezTo>
                      <a:pt x="1" y="1"/>
                      <a:pt x="1" y="0"/>
                      <a:pt x="0" y="0"/>
                    </a:cubicBezTo>
                  </a:path>
                </a:pathLst>
              </a:custGeom>
              <a:solidFill>
                <a:srgbClr val="90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6" name="Freeform 1418"/>
              <p:cNvSpPr>
                <a:spLocks noChangeAspect="1"/>
              </p:cNvSpPr>
              <p:nvPr/>
            </p:nvSpPr>
            <p:spPr bwMode="auto">
              <a:xfrm>
                <a:off x="4457" y="-915"/>
                <a:ext cx="57" cy="70"/>
              </a:xfrm>
              <a:custGeom>
                <a:avLst/>
                <a:gdLst>
                  <a:gd name="T0" fmla="*/ 57 w 24"/>
                  <a:gd name="T1" fmla="*/ 0 h 30"/>
                  <a:gd name="T2" fmla="*/ 45 w 24"/>
                  <a:gd name="T3" fmla="*/ 5 h 30"/>
                  <a:gd name="T4" fmla="*/ 5 w 24"/>
                  <a:gd name="T5" fmla="*/ 65 h 30"/>
                  <a:gd name="T6" fmla="*/ 7 w 24"/>
                  <a:gd name="T7" fmla="*/ 70 h 30"/>
                  <a:gd name="T8" fmla="*/ 7 w 24"/>
                  <a:gd name="T9" fmla="*/ 70 h 30"/>
                  <a:gd name="T10" fmla="*/ 5 w 24"/>
                  <a:gd name="T11" fmla="*/ 65 h 30"/>
                  <a:gd name="T12" fmla="*/ 57 w 24"/>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0">
                    <a:moveTo>
                      <a:pt x="24" y="0"/>
                    </a:moveTo>
                    <a:cubicBezTo>
                      <a:pt x="23" y="0"/>
                      <a:pt x="21" y="1"/>
                      <a:pt x="19" y="2"/>
                    </a:cubicBezTo>
                    <a:cubicBezTo>
                      <a:pt x="7" y="8"/>
                      <a:pt x="0" y="18"/>
                      <a:pt x="2" y="28"/>
                    </a:cubicBezTo>
                    <a:cubicBezTo>
                      <a:pt x="2" y="29"/>
                      <a:pt x="2" y="29"/>
                      <a:pt x="3" y="30"/>
                    </a:cubicBezTo>
                    <a:cubicBezTo>
                      <a:pt x="3" y="30"/>
                      <a:pt x="3" y="30"/>
                      <a:pt x="3" y="30"/>
                    </a:cubicBezTo>
                    <a:cubicBezTo>
                      <a:pt x="3" y="29"/>
                      <a:pt x="3" y="29"/>
                      <a:pt x="2" y="28"/>
                    </a:cubicBezTo>
                    <a:cubicBezTo>
                      <a:pt x="0" y="17"/>
                      <a:pt x="10" y="6"/>
                      <a:pt x="24" y="0"/>
                    </a:cubicBezTo>
                  </a:path>
                </a:pathLst>
              </a:custGeom>
              <a:solidFill>
                <a:srgbClr val="90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7" name="Freeform 1419"/>
              <p:cNvSpPr>
                <a:spLocks noChangeAspect="1"/>
              </p:cNvSpPr>
              <p:nvPr/>
            </p:nvSpPr>
            <p:spPr bwMode="auto">
              <a:xfrm>
                <a:off x="4592" y="-925"/>
                <a:ext cx="54" cy="76"/>
              </a:xfrm>
              <a:custGeom>
                <a:avLst/>
                <a:gdLst>
                  <a:gd name="T0" fmla="*/ 0 w 23"/>
                  <a:gd name="T1" fmla="*/ 0 h 32"/>
                  <a:gd name="T2" fmla="*/ 49 w 23"/>
                  <a:gd name="T3" fmla="*/ 40 h 32"/>
                  <a:gd name="T4" fmla="*/ 40 w 23"/>
                  <a:gd name="T5" fmla="*/ 76 h 32"/>
                  <a:gd name="T6" fmla="*/ 42 w 23"/>
                  <a:gd name="T7" fmla="*/ 76 h 32"/>
                  <a:gd name="T8" fmla="*/ 52 w 23"/>
                  <a:gd name="T9" fmla="*/ 40 h 32"/>
                  <a:gd name="T10" fmla="*/ 5 w 23"/>
                  <a:gd name="T11" fmla="*/ 0 h 32"/>
                  <a:gd name="T12" fmla="*/ 0 w 23"/>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32">
                    <a:moveTo>
                      <a:pt x="0" y="0"/>
                    </a:moveTo>
                    <a:cubicBezTo>
                      <a:pt x="12" y="3"/>
                      <a:pt x="20" y="9"/>
                      <a:pt x="21" y="17"/>
                    </a:cubicBezTo>
                    <a:cubicBezTo>
                      <a:pt x="22" y="22"/>
                      <a:pt x="21" y="27"/>
                      <a:pt x="17" y="32"/>
                    </a:cubicBezTo>
                    <a:cubicBezTo>
                      <a:pt x="17" y="32"/>
                      <a:pt x="18" y="32"/>
                      <a:pt x="18" y="32"/>
                    </a:cubicBezTo>
                    <a:cubicBezTo>
                      <a:pt x="21" y="27"/>
                      <a:pt x="23" y="22"/>
                      <a:pt x="22" y="17"/>
                    </a:cubicBezTo>
                    <a:cubicBezTo>
                      <a:pt x="20" y="9"/>
                      <a:pt x="13" y="3"/>
                      <a:pt x="2" y="0"/>
                    </a:cubicBezTo>
                    <a:cubicBezTo>
                      <a:pt x="2" y="0"/>
                      <a:pt x="1" y="0"/>
                      <a:pt x="0" y="0"/>
                    </a:cubicBezTo>
                  </a:path>
                </a:pathLst>
              </a:custGeom>
              <a:solidFill>
                <a:srgbClr val="91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8" name="Freeform 1420"/>
              <p:cNvSpPr>
                <a:spLocks noChangeAspect="1"/>
              </p:cNvSpPr>
              <p:nvPr/>
            </p:nvSpPr>
            <p:spPr bwMode="auto">
              <a:xfrm>
                <a:off x="4457" y="-920"/>
                <a:ext cx="69" cy="75"/>
              </a:xfrm>
              <a:custGeom>
                <a:avLst/>
                <a:gdLst>
                  <a:gd name="T0" fmla="*/ 69 w 29"/>
                  <a:gd name="T1" fmla="*/ 0 h 32"/>
                  <a:gd name="T2" fmla="*/ 67 w 29"/>
                  <a:gd name="T3" fmla="*/ 0 h 32"/>
                  <a:gd name="T4" fmla="*/ 57 w 29"/>
                  <a:gd name="T5" fmla="*/ 5 h 32"/>
                  <a:gd name="T6" fmla="*/ 5 w 29"/>
                  <a:gd name="T7" fmla="*/ 70 h 32"/>
                  <a:gd name="T8" fmla="*/ 7 w 29"/>
                  <a:gd name="T9" fmla="*/ 75 h 32"/>
                  <a:gd name="T10" fmla="*/ 7 w 29"/>
                  <a:gd name="T11" fmla="*/ 75 h 32"/>
                  <a:gd name="T12" fmla="*/ 7 w 29"/>
                  <a:gd name="T13" fmla="*/ 70 h 32"/>
                  <a:gd name="T14" fmla="*/ 69 w 29"/>
                  <a:gd name="T15" fmla="*/ 0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32">
                    <a:moveTo>
                      <a:pt x="29" y="0"/>
                    </a:moveTo>
                    <a:cubicBezTo>
                      <a:pt x="29" y="0"/>
                      <a:pt x="29" y="0"/>
                      <a:pt x="28" y="0"/>
                    </a:cubicBezTo>
                    <a:cubicBezTo>
                      <a:pt x="27" y="1"/>
                      <a:pt x="26" y="1"/>
                      <a:pt x="24" y="2"/>
                    </a:cubicBezTo>
                    <a:cubicBezTo>
                      <a:pt x="10" y="8"/>
                      <a:pt x="0" y="19"/>
                      <a:pt x="2" y="30"/>
                    </a:cubicBezTo>
                    <a:cubicBezTo>
                      <a:pt x="3" y="31"/>
                      <a:pt x="3" y="31"/>
                      <a:pt x="3" y="32"/>
                    </a:cubicBezTo>
                    <a:cubicBezTo>
                      <a:pt x="3" y="32"/>
                      <a:pt x="3" y="32"/>
                      <a:pt x="3" y="32"/>
                    </a:cubicBezTo>
                    <a:cubicBezTo>
                      <a:pt x="3" y="31"/>
                      <a:pt x="3" y="31"/>
                      <a:pt x="3" y="30"/>
                    </a:cubicBezTo>
                    <a:cubicBezTo>
                      <a:pt x="1" y="18"/>
                      <a:pt x="12" y="6"/>
                      <a:pt x="29" y="0"/>
                    </a:cubicBezTo>
                  </a:path>
                </a:pathLst>
              </a:custGeom>
              <a:solidFill>
                <a:srgbClr val="91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89" name="Freeform 1421"/>
              <p:cNvSpPr>
                <a:spLocks noChangeAspect="1"/>
              </p:cNvSpPr>
              <p:nvPr/>
            </p:nvSpPr>
            <p:spPr bwMode="auto">
              <a:xfrm>
                <a:off x="4587" y="-925"/>
                <a:ext cx="57" cy="76"/>
              </a:xfrm>
              <a:custGeom>
                <a:avLst/>
                <a:gdLst>
                  <a:gd name="T0" fmla="*/ 0 w 24"/>
                  <a:gd name="T1" fmla="*/ 0 h 32"/>
                  <a:gd name="T2" fmla="*/ 55 w 24"/>
                  <a:gd name="T3" fmla="*/ 40 h 32"/>
                  <a:gd name="T4" fmla="*/ 43 w 24"/>
                  <a:gd name="T5" fmla="*/ 76 h 32"/>
                  <a:gd name="T6" fmla="*/ 45 w 24"/>
                  <a:gd name="T7" fmla="*/ 76 h 32"/>
                  <a:gd name="T8" fmla="*/ 55 w 24"/>
                  <a:gd name="T9" fmla="*/ 40 h 32"/>
                  <a:gd name="T10" fmla="*/ 5 w 24"/>
                  <a:gd name="T11" fmla="*/ 0 h 32"/>
                  <a:gd name="T12" fmla="*/ 0 w 24"/>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2">
                    <a:moveTo>
                      <a:pt x="0" y="0"/>
                    </a:moveTo>
                    <a:cubicBezTo>
                      <a:pt x="12" y="2"/>
                      <a:pt x="21" y="8"/>
                      <a:pt x="23" y="17"/>
                    </a:cubicBezTo>
                    <a:cubicBezTo>
                      <a:pt x="24" y="22"/>
                      <a:pt x="22" y="28"/>
                      <a:pt x="18" y="32"/>
                    </a:cubicBezTo>
                    <a:cubicBezTo>
                      <a:pt x="19" y="32"/>
                      <a:pt x="19" y="32"/>
                      <a:pt x="19" y="32"/>
                    </a:cubicBezTo>
                    <a:cubicBezTo>
                      <a:pt x="23" y="27"/>
                      <a:pt x="24" y="22"/>
                      <a:pt x="23" y="17"/>
                    </a:cubicBezTo>
                    <a:cubicBezTo>
                      <a:pt x="22" y="9"/>
                      <a:pt x="14" y="3"/>
                      <a:pt x="2" y="0"/>
                    </a:cubicBezTo>
                    <a:cubicBezTo>
                      <a:pt x="2" y="0"/>
                      <a:pt x="1" y="0"/>
                      <a:pt x="0" y="0"/>
                    </a:cubicBezTo>
                  </a:path>
                </a:pathLst>
              </a:custGeom>
              <a:solidFill>
                <a:srgbClr val="92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0" name="Freeform 1422"/>
              <p:cNvSpPr>
                <a:spLocks noChangeAspect="1"/>
              </p:cNvSpPr>
              <p:nvPr/>
            </p:nvSpPr>
            <p:spPr bwMode="auto">
              <a:xfrm>
                <a:off x="4460" y="-920"/>
                <a:ext cx="75" cy="75"/>
              </a:xfrm>
              <a:custGeom>
                <a:avLst/>
                <a:gdLst>
                  <a:gd name="T0" fmla="*/ 75 w 32"/>
                  <a:gd name="T1" fmla="*/ 0 h 32"/>
                  <a:gd name="T2" fmla="*/ 66 w 32"/>
                  <a:gd name="T3" fmla="*/ 0 h 32"/>
                  <a:gd name="T4" fmla="*/ 5 w 32"/>
                  <a:gd name="T5" fmla="*/ 70 h 32"/>
                  <a:gd name="T6" fmla="*/ 5 w 32"/>
                  <a:gd name="T7" fmla="*/ 75 h 32"/>
                  <a:gd name="T8" fmla="*/ 7 w 32"/>
                  <a:gd name="T9" fmla="*/ 75 h 32"/>
                  <a:gd name="T10" fmla="*/ 5 w 32"/>
                  <a:gd name="T11" fmla="*/ 70 h 32"/>
                  <a:gd name="T12" fmla="*/ 75 w 32"/>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2">
                    <a:moveTo>
                      <a:pt x="32" y="0"/>
                    </a:moveTo>
                    <a:cubicBezTo>
                      <a:pt x="30" y="0"/>
                      <a:pt x="29" y="0"/>
                      <a:pt x="28" y="0"/>
                    </a:cubicBezTo>
                    <a:cubicBezTo>
                      <a:pt x="11" y="6"/>
                      <a:pt x="0" y="18"/>
                      <a:pt x="2" y="30"/>
                    </a:cubicBezTo>
                    <a:cubicBezTo>
                      <a:pt x="2" y="31"/>
                      <a:pt x="2" y="31"/>
                      <a:pt x="2" y="32"/>
                    </a:cubicBezTo>
                    <a:cubicBezTo>
                      <a:pt x="3" y="32"/>
                      <a:pt x="3" y="32"/>
                      <a:pt x="3" y="32"/>
                    </a:cubicBezTo>
                    <a:cubicBezTo>
                      <a:pt x="3" y="31"/>
                      <a:pt x="2" y="30"/>
                      <a:pt x="2" y="30"/>
                    </a:cubicBezTo>
                    <a:cubicBezTo>
                      <a:pt x="0" y="17"/>
                      <a:pt x="13" y="4"/>
                      <a:pt x="32" y="0"/>
                    </a:cubicBezTo>
                  </a:path>
                </a:pathLst>
              </a:custGeom>
              <a:solidFill>
                <a:srgbClr val="92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1" name="Freeform 1423"/>
              <p:cNvSpPr>
                <a:spLocks noChangeAspect="1"/>
              </p:cNvSpPr>
              <p:nvPr/>
            </p:nvSpPr>
            <p:spPr bwMode="auto">
              <a:xfrm>
                <a:off x="4580" y="-925"/>
                <a:ext cx="64" cy="78"/>
              </a:xfrm>
              <a:custGeom>
                <a:avLst/>
                <a:gdLst>
                  <a:gd name="T0" fmla="*/ 0 w 27"/>
                  <a:gd name="T1" fmla="*/ 0 h 33"/>
                  <a:gd name="T2" fmla="*/ 59 w 27"/>
                  <a:gd name="T3" fmla="*/ 40 h 33"/>
                  <a:gd name="T4" fmla="*/ 50 w 27"/>
                  <a:gd name="T5" fmla="*/ 78 h 33"/>
                  <a:gd name="T6" fmla="*/ 50 w 27"/>
                  <a:gd name="T7" fmla="*/ 76 h 33"/>
                  <a:gd name="T8" fmla="*/ 62 w 27"/>
                  <a:gd name="T9" fmla="*/ 40 h 33"/>
                  <a:gd name="T10" fmla="*/ 7 w 27"/>
                  <a:gd name="T11" fmla="*/ 0 h 33"/>
                  <a:gd name="T12" fmla="*/ 0 w 27"/>
                  <a:gd name="T13" fmla="*/ 0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33">
                    <a:moveTo>
                      <a:pt x="0" y="0"/>
                    </a:moveTo>
                    <a:cubicBezTo>
                      <a:pt x="13" y="1"/>
                      <a:pt x="24" y="8"/>
                      <a:pt x="25" y="17"/>
                    </a:cubicBezTo>
                    <a:cubicBezTo>
                      <a:pt x="26" y="22"/>
                      <a:pt x="25" y="28"/>
                      <a:pt x="21" y="33"/>
                    </a:cubicBezTo>
                    <a:cubicBezTo>
                      <a:pt x="21" y="32"/>
                      <a:pt x="21" y="32"/>
                      <a:pt x="21" y="32"/>
                    </a:cubicBezTo>
                    <a:cubicBezTo>
                      <a:pt x="25" y="28"/>
                      <a:pt x="27" y="22"/>
                      <a:pt x="26" y="17"/>
                    </a:cubicBezTo>
                    <a:cubicBezTo>
                      <a:pt x="24" y="8"/>
                      <a:pt x="15" y="2"/>
                      <a:pt x="3" y="0"/>
                    </a:cubicBezTo>
                    <a:cubicBezTo>
                      <a:pt x="2" y="0"/>
                      <a:pt x="1" y="0"/>
                      <a:pt x="0" y="0"/>
                    </a:cubicBezTo>
                  </a:path>
                </a:pathLst>
              </a:custGeom>
              <a:solidFill>
                <a:srgbClr val="9348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2" name="Freeform 1424"/>
              <p:cNvSpPr>
                <a:spLocks noChangeAspect="1"/>
              </p:cNvSpPr>
              <p:nvPr/>
            </p:nvSpPr>
            <p:spPr bwMode="auto">
              <a:xfrm>
                <a:off x="4460" y="-923"/>
                <a:ext cx="87" cy="78"/>
              </a:xfrm>
              <a:custGeom>
                <a:avLst/>
                <a:gdLst>
                  <a:gd name="T0" fmla="*/ 87 w 37"/>
                  <a:gd name="T1" fmla="*/ 0 h 33"/>
                  <a:gd name="T2" fmla="*/ 75 w 37"/>
                  <a:gd name="T3" fmla="*/ 2 h 33"/>
                  <a:gd name="T4" fmla="*/ 5 w 37"/>
                  <a:gd name="T5" fmla="*/ 73 h 33"/>
                  <a:gd name="T6" fmla="*/ 7 w 37"/>
                  <a:gd name="T7" fmla="*/ 78 h 33"/>
                  <a:gd name="T8" fmla="*/ 7 w 37"/>
                  <a:gd name="T9" fmla="*/ 78 h 33"/>
                  <a:gd name="T10" fmla="*/ 7 w 37"/>
                  <a:gd name="T11" fmla="*/ 73 h 33"/>
                  <a:gd name="T12" fmla="*/ 82 w 37"/>
                  <a:gd name="T13" fmla="*/ 0 h 33"/>
                  <a:gd name="T14" fmla="*/ 87 w 37"/>
                  <a:gd name="T15" fmla="*/ 0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33">
                    <a:moveTo>
                      <a:pt x="37" y="0"/>
                    </a:moveTo>
                    <a:cubicBezTo>
                      <a:pt x="35" y="0"/>
                      <a:pt x="33" y="0"/>
                      <a:pt x="32" y="1"/>
                    </a:cubicBezTo>
                    <a:cubicBezTo>
                      <a:pt x="13" y="5"/>
                      <a:pt x="0" y="18"/>
                      <a:pt x="2" y="31"/>
                    </a:cubicBezTo>
                    <a:cubicBezTo>
                      <a:pt x="2" y="31"/>
                      <a:pt x="3" y="32"/>
                      <a:pt x="3" y="33"/>
                    </a:cubicBezTo>
                    <a:cubicBezTo>
                      <a:pt x="3" y="33"/>
                      <a:pt x="3" y="33"/>
                      <a:pt x="3" y="33"/>
                    </a:cubicBezTo>
                    <a:cubicBezTo>
                      <a:pt x="3" y="32"/>
                      <a:pt x="3" y="31"/>
                      <a:pt x="3" y="31"/>
                    </a:cubicBezTo>
                    <a:cubicBezTo>
                      <a:pt x="0" y="18"/>
                      <a:pt x="15" y="4"/>
                      <a:pt x="35" y="0"/>
                    </a:cubicBezTo>
                    <a:cubicBezTo>
                      <a:pt x="36" y="0"/>
                      <a:pt x="36" y="0"/>
                      <a:pt x="37" y="0"/>
                    </a:cubicBezTo>
                  </a:path>
                </a:pathLst>
              </a:custGeom>
              <a:solidFill>
                <a:srgbClr val="9348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3" name="Freeform 1425"/>
              <p:cNvSpPr>
                <a:spLocks noChangeAspect="1"/>
              </p:cNvSpPr>
              <p:nvPr/>
            </p:nvSpPr>
            <p:spPr bwMode="auto">
              <a:xfrm>
                <a:off x="4460" y="-925"/>
                <a:ext cx="182" cy="80"/>
              </a:xfrm>
              <a:custGeom>
                <a:avLst/>
                <a:gdLst>
                  <a:gd name="T0" fmla="*/ 116 w 77"/>
                  <a:gd name="T1" fmla="*/ 0 h 34"/>
                  <a:gd name="T2" fmla="*/ 87 w 77"/>
                  <a:gd name="T3" fmla="*/ 2 h 34"/>
                  <a:gd name="T4" fmla="*/ 83 w 77"/>
                  <a:gd name="T5" fmla="*/ 2 h 34"/>
                  <a:gd name="T6" fmla="*/ 7 w 77"/>
                  <a:gd name="T7" fmla="*/ 75 h 34"/>
                  <a:gd name="T8" fmla="*/ 7 w 77"/>
                  <a:gd name="T9" fmla="*/ 80 h 34"/>
                  <a:gd name="T10" fmla="*/ 9 w 77"/>
                  <a:gd name="T11" fmla="*/ 80 h 34"/>
                  <a:gd name="T12" fmla="*/ 7 w 77"/>
                  <a:gd name="T13" fmla="*/ 73 h 34"/>
                  <a:gd name="T14" fmla="*/ 83 w 77"/>
                  <a:gd name="T15" fmla="*/ 2 h 34"/>
                  <a:gd name="T16" fmla="*/ 109 w 77"/>
                  <a:gd name="T17" fmla="*/ 0 h 34"/>
                  <a:gd name="T18" fmla="*/ 180 w 77"/>
                  <a:gd name="T19" fmla="*/ 40 h 34"/>
                  <a:gd name="T20" fmla="*/ 168 w 77"/>
                  <a:gd name="T21" fmla="*/ 78 h 34"/>
                  <a:gd name="T22" fmla="*/ 170 w 77"/>
                  <a:gd name="T23" fmla="*/ 78 h 34"/>
                  <a:gd name="T24" fmla="*/ 180 w 77"/>
                  <a:gd name="T25" fmla="*/ 40 h 34"/>
                  <a:gd name="T26" fmla="*/ 121 w 77"/>
                  <a:gd name="T27" fmla="*/ 0 h 34"/>
                  <a:gd name="T28" fmla="*/ 116 w 77"/>
                  <a:gd name="T29" fmla="*/ 0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 h="34">
                    <a:moveTo>
                      <a:pt x="49" y="0"/>
                    </a:moveTo>
                    <a:cubicBezTo>
                      <a:pt x="45" y="0"/>
                      <a:pt x="41" y="0"/>
                      <a:pt x="37" y="1"/>
                    </a:cubicBezTo>
                    <a:cubicBezTo>
                      <a:pt x="36" y="1"/>
                      <a:pt x="36" y="1"/>
                      <a:pt x="35" y="1"/>
                    </a:cubicBezTo>
                    <a:cubicBezTo>
                      <a:pt x="15" y="5"/>
                      <a:pt x="0" y="19"/>
                      <a:pt x="3" y="32"/>
                    </a:cubicBezTo>
                    <a:cubicBezTo>
                      <a:pt x="3" y="32"/>
                      <a:pt x="3" y="33"/>
                      <a:pt x="3" y="34"/>
                    </a:cubicBezTo>
                    <a:cubicBezTo>
                      <a:pt x="4" y="34"/>
                      <a:pt x="4" y="34"/>
                      <a:pt x="4" y="34"/>
                    </a:cubicBezTo>
                    <a:cubicBezTo>
                      <a:pt x="4" y="33"/>
                      <a:pt x="3" y="32"/>
                      <a:pt x="3" y="31"/>
                    </a:cubicBezTo>
                    <a:cubicBezTo>
                      <a:pt x="1" y="19"/>
                      <a:pt x="15" y="5"/>
                      <a:pt x="35" y="1"/>
                    </a:cubicBezTo>
                    <a:cubicBezTo>
                      <a:pt x="39" y="1"/>
                      <a:pt x="43" y="0"/>
                      <a:pt x="46" y="0"/>
                    </a:cubicBezTo>
                    <a:cubicBezTo>
                      <a:pt x="61" y="0"/>
                      <a:pt x="74" y="7"/>
                      <a:pt x="76" y="17"/>
                    </a:cubicBezTo>
                    <a:cubicBezTo>
                      <a:pt x="77" y="23"/>
                      <a:pt x="75" y="28"/>
                      <a:pt x="71" y="33"/>
                    </a:cubicBezTo>
                    <a:cubicBezTo>
                      <a:pt x="71" y="33"/>
                      <a:pt x="72" y="33"/>
                      <a:pt x="72" y="33"/>
                    </a:cubicBezTo>
                    <a:cubicBezTo>
                      <a:pt x="76" y="28"/>
                      <a:pt x="77" y="22"/>
                      <a:pt x="76" y="17"/>
                    </a:cubicBezTo>
                    <a:cubicBezTo>
                      <a:pt x="75" y="8"/>
                      <a:pt x="64" y="1"/>
                      <a:pt x="51" y="0"/>
                    </a:cubicBezTo>
                    <a:cubicBezTo>
                      <a:pt x="50" y="0"/>
                      <a:pt x="49" y="0"/>
                      <a:pt x="49" y="0"/>
                    </a:cubicBezTo>
                  </a:path>
                </a:pathLst>
              </a:custGeom>
              <a:solidFill>
                <a:srgbClr val="9448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4" name="Freeform 1426"/>
              <p:cNvSpPr>
                <a:spLocks noChangeAspect="1"/>
              </p:cNvSpPr>
              <p:nvPr/>
            </p:nvSpPr>
            <p:spPr bwMode="auto">
              <a:xfrm>
                <a:off x="4462" y="-925"/>
                <a:ext cx="180" cy="80"/>
              </a:xfrm>
              <a:custGeom>
                <a:avLst/>
                <a:gdLst>
                  <a:gd name="T0" fmla="*/ 107 w 76"/>
                  <a:gd name="T1" fmla="*/ 0 h 34"/>
                  <a:gd name="T2" fmla="*/ 81 w 76"/>
                  <a:gd name="T3" fmla="*/ 2 h 34"/>
                  <a:gd name="T4" fmla="*/ 5 w 76"/>
                  <a:gd name="T5" fmla="*/ 73 h 34"/>
                  <a:gd name="T6" fmla="*/ 7 w 76"/>
                  <a:gd name="T7" fmla="*/ 80 h 34"/>
                  <a:gd name="T8" fmla="*/ 7 w 76"/>
                  <a:gd name="T9" fmla="*/ 80 h 34"/>
                  <a:gd name="T10" fmla="*/ 7 w 76"/>
                  <a:gd name="T11" fmla="*/ 73 h 34"/>
                  <a:gd name="T12" fmla="*/ 81 w 76"/>
                  <a:gd name="T13" fmla="*/ 5 h 34"/>
                  <a:gd name="T14" fmla="*/ 107 w 76"/>
                  <a:gd name="T15" fmla="*/ 2 h 34"/>
                  <a:gd name="T16" fmla="*/ 178 w 76"/>
                  <a:gd name="T17" fmla="*/ 40 h 34"/>
                  <a:gd name="T18" fmla="*/ 163 w 76"/>
                  <a:gd name="T19" fmla="*/ 78 h 34"/>
                  <a:gd name="T20" fmla="*/ 166 w 76"/>
                  <a:gd name="T21" fmla="*/ 78 h 34"/>
                  <a:gd name="T22" fmla="*/ 178 w 76"/>
                  <a:gd name="T23" fmla="*/ 40 h 34"/>
                  <a:gd name="T24" fmla="*/ 107 w 76"/>
                  <a:gd name="T25" fmla="*/ 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34">
                    <a:moveTo>
                      <a:pt x="45" y="0"/>
                    </a:moveTo>
                    <a:cubicBezTo>
                      <a:pt x="42" y="0"/>
                      <a:pt x="38" y="1"/>
                      <a:pt x="34" y="1"/>
                    </a:cubicBezTo>
                    <a:cubicBezTo>
                      <a:pt x="14" y="5"/>
                      <a:pt x="0" y="19"/>
                      <a:pt x="2" y="31"/>
                    </a:cubicBezTo>
                    <a:cubicBezTo>
                      <a:pt x="2" y="32"/>
                      <a:pt x="3" y="33"/>
                      <a:pt x="3" y="34"/>
                    </a:cubicBezTo>
                    <a:cubicBezTo>
                      <a:pt x="3" y="34"/>
                      <a:pt x="3" y="34"/>
                      <a:pt x="3" y="34"/>
                    </a:cubicBezTo>
                    <a:cubicBezTo>
                      <a:pt x="3" y="33"/>
                      <a:pt x="3" y="32"/>
                      <a:pt x="3" y="31"/>
                    </a:cubicBezTo>
                    <a:cubicBezTo>
                      <a:pt x="0" y="19"/>
                      <a:pt x="14" y="5"/>
                      <a:pt x="34" y="2"/>
                    </a:cubicBezTo>
                    <a:cubicBezTo>
                      <a:pt x="38" y="1"/>
                      <a:pt x="41" y="1"/>
                      <a:pt x="45" y="1"/>
                    </a:cubicBezTo>
                    <a:cubicBezTo>
                      <a:pt x="60" y="1"/>
                      <a:pt x="73" y="7"/>
                      <a:pt x="75" y="17"/>
                    </a:cubicBezTo>
                    <a:cubicBezTo>
                      <a:pt x="76" y="23"/>
                      <a:pt x="74" y="28"/>
                      <a:pt x="69" y="33"/>
                    </a:cubicBezTo>
                    <a:cubicBezTo>
                      <a:pt x="70" y="33"/>
                      <a:pt x="70" y="33"/>
                      <a:pt x="70" y="33"/>
                    </a:cubicBezTo>
                    <a:cubicBezTo>
                      <a:pt x="74" y="28"/>
                      <a:pt x="76" y="23"/>
                      <a:pt x="75" y="17"/>
                    </a:cubicBezTo>
                    <a:cubicBezTo>
                      <a:pt x="73" y="7"/>
                      <a:pt x="60" y="0"/>
                      <a:pt x="45" y="0"/>
                    </a:cubicBezTo>
                  </a:path>
                </a:pathLst>
              </a:custGeom>
              <a:solidFill>
                <a:srgbClr val="9549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5" name="Freeform 1427"/>
              <p:cNvSpPr>
                <a:spLocks noChangeAspect="1"/>
              </p:cNvSpPr>
              <p:nvPr/>
            </p:nvSpPr>
            <p:spPr bwMode="auto">
              <a:xfrm>
                <a:off x="4462" y="-923"/>
                <a:ext cx="180" cy="78"/>
              </a:xfrm>
              <a:custGeom>
                <a:avLst/>
                <a:gdLst>
                  <a:gd name="T0" fmla="*/ 107 w 76"/>
                  <a:gd name="T1" fmla="*/ 0 h 33"/>
                  <a:gd name="T2" fmla="*/ 81 w 76"/>
                  <a:gd name="T3" fmla="*/ 2 h 33"/>
                  <a:gd name="T4" fmla="*/ 7 w 76"/>
                  <a:gd name="T5" fmla="*/ 71 h 33"/>
                  <a:gd name="T6" fmla="*/ 7 w 76"/>
                  <a:gd name="T7" fmla="*/ 78 h 33"/>
                  <a:gd name="T8" fmla="*/ 9 w 76"/>
                  <a:gd name="T9" fmla="*/ 78 h 33"/>
                  <a:gd name="T10" fmla="*/ 7 w 76"/>
                  <a:gd name="T11" fmla="*/ 71 h 33"/>
                  <a:gd name="T12" fmla="*/ 81 w 76"/>
                  <a:gd name="T13" fmla="*/ 2 h 33"/>
                  <a:gd name="T14" fmla="*/ 107 w 76"/>
                  <a:gd name="T15" fmla="*/ 0 h 33"/>
                  <a:gd name="T16" fmla="*/ 175 w 76"/>
                  <a:gd name="T17" fmla="*/ 38 h 33"/>
                  <a:gd name="T18" fmla="*/ 163 w 76"/>
                  <a:gd name="T19" fmla="*/ 76 h 33"/>
                  <a:gd name="T20" fmla="*/ 163 w 76"/>
                  <a:gd name="T21" fmla="*/ 76 h 33"/>
                  <a:gd name="T22" fmla="*/ 178 w 76"/>
                  <a:gd name="T23" fmla="*/ 38 h 33"/>
                  <a:gd name="T24" fmla="*/ 107 w 7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33">
                    <a:moveTo>
                      <a:pt x="45" y="0"/>
                    </a:moveTo>
                    <a:cubicBezTo>
                      <a:pt x="41" y="0"/>
                      <a:pt x="38" y="0"/>
                      <a:pt x="34" y="1"/>
                    </a:cubicBezTo>
                    <a:cubicBezTo>
                      <a:pt x="14" y="4"/>
                      <a:pt x="0" y="18"/>
                      <a:pt x="3" y="30"/>
                    </a:cubicBezTo>
                    <a:cubicBezTo>
                      <a:pt x="3" y="31"/>
                      <a:pt x="3" y="32"/>
                      <a:pt x="3" y="33"/>
                    </a:cubicBezTo>
                    <a:cubicBezTo>
                      <a:pt x="3" y="33"/>
                      <a:pt x="4" y="33"/>
                      <a:pt x="4" y="33"/>
                    </a:cubicBezTo>
                    <a:cubicBezTo>
                      <a:pt x="3" y="32"/>
                      <a:pt x="3" y="31"/>
                      <a:pt x="3" y="30"/>
                    </a:cubicBezTo>
                    <a:cubicBezTo>
                      <a:pt x="1" y="18"/>
                      <a:pt x="15" y="5"/>
                      <a:pt x="34" y="1"/>
                    </a:cubicBezTo>
                    <a:cubicBezTo>
                      <a:pt x="38" y="0"/>
                      <a:pt x="41" y="0"/>
                      <a:pt x="45" y="0"/>
                    </a:cubicBezTo>
                    <a:cubicBezTo>
                      <a:pt x="60" y="0"/>
                      <a:pt x="72" y="6"/>
                      <a:pt x="74" y="16"/>
                    </a:cubicBezTo>
                    <a:cubicBezTo>
                      <a:pt x="75" y="22"/>
                      <a:pt x="73" y="28"/>
                      <a:pt x="69" y="32"/>
                    </a:cubicBezTo>
                    <a:cubicBezTo>
                      <a:pt x="69" y="32"/>
                      <a:pt x="69" y="32"/>
                      <a:pt x="69" y="32"/>
                    </a:cubicBezTo>
                    <a:cubicBezTo>
                      <a:pt x="74" y="27"/>
                      <a:pt x="76" y="22"/>
                      <a:pt x="75" y="16"/>
                    </a:cubicBezTo>
                    <a:cubicBezTo>
                      <a:pt x="73" y="6"/>
                      <a:pt x="60" y="0"/>
                      <a:pt x="45" y="0"/>
                    </a:cubicBezTo>
                  </a:path>
                </a:pathLst>
              </a:custGeom>
              <a:solidFill>
                <a:srgbClr val="9649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6" name="Freeform 1428"/>
              <p:cNvSpPr>
                <a:spLocks noChangeAspect="1"/>
              </p:cNvSpPr>
              <p:nvPr/>
            </p:nvSpPr>
            <p:spPr bwMode="auto">
              <a:xfrm>
                <a:off x="4464" y="-923"/>
                <a:ext cx="175" cy="78"/>
              </a:xfrm>
              <a:custGeom>
                <a:avLst/>
                <a:gdLst>
                  <a:gd name="T0" fmla="*/ 104 w 74"/>
                  <a:gd name="T1" fmla="*/ 0 h 33"/>
                  <a:gd name="T2" fmla="*/ 78 w 74"/>
                  <a:gd name="T3" fmla="*/ 2 h 33"/>
                  <a:gd name="T4" fmla="*/ 5 w 74"/>
                  <a:gd name="T5" fmla="*/ 71 h 33"/>
                  <a:gd name="T6" fmla="*/ 7 w 74"/>
                  <a:gd name="T7" fmla="*/ 78 h 33"/>
                  <a:gd name="T8" fmla="*/ 7 w 74"/>
                  <a:gd name="T9" fmla="*/ 78 h 33"/>
                  <a:gd name="T10" fmla="*/ 7 w 74"/>
                  <a:gd name="T11" fmla="*/ 71 h 33"/>
                  <a:gd name="T12" fmla="*/ 78 w 74"/>
                  <a:gd name="T13" fmla="*/ 2 h 33"/>
                  <a:gd name="T14" fmla="*/ 104 w 74"/>
                  <a:gd name="T15" fmla="*/ 0 h 33"/>
                  <a:gd name="T16" fmla="*/ 173 w 74"/>
                  <a:gd name="T17" fmla="*/ 38 h 33"/>
                  <a:gd name="T18" fmla="*/ 158 w 74"/>
                  <a:gd name="T19" fmla="*/ 78 h 33"/>
                  <a:gd name="T20" fmla="*/ 161 w 74"/>
                  <a:gd name="T21" fmla="*/ 76 h 33"/>
                  <a:gd name="T22" fmla="*/ 173 w 74"/>
                  <a:gd name="T23" fmla="*/ 38 h 33"/>
                  <a:gd name="T24" fmla="*/ 104 w 7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33">
                    <a:moveTo>
                      <a:pt x="44" y="0"/>
                    </a:moveTo>
                    <a:cubicBezTo>
                      <a:pt x="40" y="0"/>
                      <a:pt x="37" y="0"/>
                      <a:pt x="33" y="1"/>
                    </a:cubicBezTo>
                    <a:cubicBezTo>
                      <a:pt x="14" y="5"/>
                      <a:pt x="0" y="18"/>
                      <a:pt x="2" y="30"/>
                    </a:cubicBezTo>
                    <a:cubicBezTo>
                      <a:pt x="2" y="31"/>
                      <a:pt x="2" y="32"/>
                      <a:pt x="3" y="33"/>
                    </a:cubicBezTo>
                    <a:cubicBezTo>
                      <a:pt x="3" y="33"/>
                      <a:pt x="3" y="33"/>
                      <a:pt x="3" y="33"/>
                    </a:cubicBezTo>
                    <a:cubicBezTo>
                      <a:pt x="3" y="32"/>
                      <a:pt x="3" y="31"/>
                      <a:pt x="3" y="30"/>
                    </a:cubicBezTo>
                    <a:cubicBezTo>
                      <a:pt x="0" y="18"/>
                      <a:pt x="14" y="5"/>
                      <a:pt x="33" y="1"/>
                    </a:cubicBezTo>
                    <a:cubicBezTo>
                      <a:pt x="37" y="0"/>
                      <a:pt x="40" y="0"/>
                      <a:pt x="44" y="0"/>
                    </a:cubicBezTo>
                    <a:cubicBezTo>
                      <a:pt x="59" y="0"/>
                      <a:pt x="71" y="7"/>
                      <a:pt x="73" y="16"/>
                    </a:cubicBezTo>
                    <a:cubicBezTo>
                      <a:pt x="74" y="22"/>
                      <a:pt x="71" y="28"/>
                      <a:pt x="67" y="33"/>
                    </a:cubicBezTo>
                    <a:cubicBezTo>
                      <a:pt x="67" y="33"/>
                      <a:pt x="67" y="33"/>
                      <a:pt x="68" y="32"/>
                    </a:cubicBezTo>
                    <a:cubicBezTo>
                      <a:pt x="72" y="28"/>
                      <a:pt x="74" y="22"/>
                      <a:pt x="73" y="16"/>
                    </a:cubicBezTo>
                    <a:cubicBezTo>
                      <a:pt x="71" y="6"/>
                      <a:pt x="59" y="0"/>
                      <a:pt x="44" y="0"/>
                    </a:cubicBezTo>
                  </a:path>
                </a:pathLst>
              </a:custGeom>
              <a:solidFill>
                <a:srgbClr val="964A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7" name="Freeform 1429"/>
              <p:cNvSpPr>
                <a:spLocks noChangeAspect="1"/>
              </p:cNvSpPr>
              <p:nvPr/>
            </p:nvSpPr>
            <p:spPr bwMode="auto">
              <a:xfrm>
                <a:off x="4464" y="-923"/>
                <a:ext cx="175" cy="78"/>
              </a:xfrm>
              <a:custGeom>
                <a:avLst/>
                <a:gdLst>
                  <a:gd name="T0" fmla="*/ 104 w 74"/>
                  <a:gd name="T1" fmla="*/ 0 h 33"/>
                  <a:gd name="T2" fmla="*/ 78 w 74"/>
                  <a:gd name="T3" fmla="*/ 2 h 33"/>
                  <a:gd name="T4" fmla="*/ 7 w 74"/>
                  <a:gd name="T5" fmla="*/ 71 h 33"/>
                  <a:gd name="T6" fmla="*/ 7 w 74"/>
                  <a:gd name="T7" fmla="*/ 78 h 33"/>
                  <a:gd name="T8" fmla="*/ 9 w 74"/>
                  <a:gd name="T9" fmla="*/ 78 h 33"/>
                  <a:gd name="T10" fmla="*/ 7 w 74"/>
                  <a:gd name="T11" fmla="*/ 71 h 33"/>
                  <a:gd name="T12" fmla="*/ 78 w 74"/>
                  <a:gd name="T13" fmla="*/ 2 h 33"/>
                  <a:gd name="T14" fmla="*/ 104 w 74"/>
                  <a:gd name="T15" fmla="*/ 0 h 33"/>
                  <a:gd name="T16" fmla="*/ 170 w 74"/>
                  <a:gd name="T17" fmla="*/ 40 h 33"/>
                  <a:gd name="T18" fmla="*/ 156 w 74"/>
                  <a:gd name="T19" fmla="*/ 78 h 33"/>
                  <a:gd name="T20" fmla="*/ 158 w 74"/>
                  <a:gd name="T21" fmla="*/ 78 h 33"/>
                  <a:gd name="T22" fmla="*/ 173 w 74"/>
                  <a:gd name="T23" fmla="*/ 38 h 33"/>
                  <a:gd name="T24" fmla="*/ 104 w 7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33">
                    <a:moveTo>
                      <a:pt x="44" y="0"/>
                    </a:moveTo>
                    <a:cubicBezTo>
                      <a:pt x="40" y="0"/>
                      <a:pt x="37" y="0"/>
                      <a:pt x="33" y="1"/>
                    </a:cubicBezTo>
                    <a:cubicBezTo>
                      <a:pt x="14" y="5"/>
                      <a:pt x="0" y="18"/>
                      <a:pt x="3" y="30"/>
                    </a:cubicBezTo>
                    <a:cubicBezTo>
                      <a:pt x="3" y="31"/>
                      <a:pt x="3" y="32"/>
                      <a:pt x="3" y="33"/>
                    </a:cubicBezTo>
                    <a:cubicBezTo>
                      <a:pt x="3" y="33"/>
                      <a:pt x="4" y="33"/>
                      <a:pt x="4" y="33"/>
                    </a:cubicBezTo>
                    <a:cubicBezTo>
                      <a:pt x="3" y="32"/>
                      <a:pt x="3" y="31"/>
                      <a:pt x="3" y="30"/>
                    </a:cubicBezTo>
                    <a:cubicBezTo>
                      <a:pt x="1" y="18"/>
                      <a:pt x="14" y="5"/>
                      <a:pt x="33" y="1"/>
                    </a:cubicBezTo>
                    <a:cubicBezTo>
                      <a:pt x="37" y="1"/>
                      <a:pt x="40" y="0"/>
                      <a:pt x="44" y="0"/>
                    </a:cubicBezTo>
                    <a:cubicBezTo>
                      <a:pt x="58" y="0"/>
                      <a:pt x="70" y="7"/>
                      <a:pt x="72" y="17"/>
                    </a:cubicBezTo>
                    <a:cubicBezTo>
                      <a:pt x="73" y="22"/>
                      <a:pt x="71" y="28"/>
                      <a:pt x="66" y="33"/>
                    </a:cubicBezTo>
                    <a:cubicBezTo>
                      <a:pt x="66" y="33"/>
                      <a:pt x="67" y="33"/>
                      <a:pt x="67" y="33"/>
                    </a:cubicBezTo>
                    <a:cubicBezTo>
                      <a:pt x="71" y="28"/>
                      <a:pt x="74" y="22"/>
                      <a:pt x="73" y="16"/>
                    </a:cubicBezTo>
                    <a:cubicBezTo>
                      <a:pt x="71" y="7"/>
                      <a:pt x="59" y="0"/>
                      <a:pt x="44" y="0"/>
                    </a:cubicBezTo>
                  </a:path>
                </a:pathLst>
              </a:custGeom>
              <a:solidFill>
                <a:srgbClr val="984B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8" name="Freeform 1430"/>
              <p:cNvSpPr>
                <a:spLocks noChangeAspect="1"/>
              </p:cNvSpPr>
              <p:nvPr/>
            </p:nvSpPr>
            <p:spPr bwMode="auto">
              <a:xfrm>
                <a:off x="4467" y="-923"/>
                <a:ext cx="170" cy="78"/>
              </a:xfrm>
              <a:custGeom>
                <a:avLst/>
                <a:gdLst>
                  <a:gd name="T0" fmla="*/ 102 w 72"/>
                  <a:gd name="T1" fmla="*/ 0 h 33"/>
                  <a:gd name="T2" fmla="*/ 76 w 72"/>
                  <a:gd name="T3" fmla="*/ 2 h 33"/>
                  <a:gd name="T4" fmla="*/ 5 w 72"/>
                  <a:gd name="T5" fmla="*/ 71 h 33"/>
                  <a:gd name="T6" fmla="*/ 7 w 72"/>
                  <a:gd name="T7" fmla="*/ 78 h 33"/>
                  <a:gd name="T8" fmla="*/ 7 w 72"/>
                  <a:gd name="T9" fmla="*/ 78 h 33"/>
                  <a:gd name="T10" fmla="*/ 5 w 72"/>
                  <a:gd name="T11" fmla="*/ 71 h 33"/>
                  <a:gd name="T12" fmla="*/ 76 w 72"/>
                  <a:gd name="T13" fmla="*/ 5 h 33"/>
                  <a:gd name="T14" fmla="*/ 102 w 72"/>
                  <a:gd name="T15" fmla="*/ 2 h 33"/>
                  <a:gd name="T16" fmla="*/ 168 w 72"/>
                  <a:gd name="T17" fmla="*/ 40 h 33"/>
                  <a:gd name="T18" fmla="*/ 151 w 72"/>
                  <a:gd name="T19" fmla="*/ 78 h 33"/>
                  <a:gd name="T20" fmla="*/ 153 w 72"/>
                  <a:gd name="T21" fmla="*/ 78 h 33"/>
                  <a:gd name="T22" fmla="*/ 168 w 72"/>
                  <a:gd name="T23" fmla="*/ 40 h 33"/>
                  <a:gd name="T24" fmla="*/ 102 w 7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33">
                    <a:moveTo>
                      <a:pt x="43" y="0"/>
                    </a:moveTo>
                    <a:cubicBezTo>
                      <a:pt x="39" y="0"/>
                      <a:pt x="36" y="1"/>
                      <a:pt x="32" y="1"/>
                    </a:cubicBezTo>
                    <a:cubicBezTo>
                      <a:pt x="13" y="5"/>
                      <a:pt x="0" y="18"/>
                      <a:pt x="2" y="30"/>
                    </a:cubicBezTo>
                    <a:cubicBezTo>
                      <a:pt x="2" y="31"/>
                      <a:pt x="2" y="32"/>
                      <a:pt x="3" y="33"/>
                    </a:cubicBezTo>
                    <a:cubicBezTo>
                      <a:pt x="3" y="33"/>
                      <a:pt x="3" y="33"/>
                      <a:pt x="3" y="33"/>
                    </a:cubicBezTo>
                    <a:cubicBezTo>
                      <a:pt x="3" y="32"/>
                      <a:pt x="3" y="31"/>
                      <a:pt x="2" y="30"/>
                    </a:cubicBezTo>
                    <a:cubicBezTo>
                      <a:pt x="0" y="18"/>
                      <a:pt x="13" y="5"/>
                      <a:pt x="32" y="2"/>
                    </a:cubicBezTo>
                    <a:cubicBezTo>
                      <a:pt x="36" y="1"/>
                      <a:pt x="39" y="1"/>
                      <a:pt x="43" y="1"/>
                    </a:cubicBezTo>
                    <a:cubicBezTo>
                      <a:pt x="57" y="1"/>
                      <a:pt x="69" y="7"/>
                      <a:pt x="71" y="17"/>
                    </a:cubicBezTo>
                    <a:cubicBezTo>
                      <a:pt x="72" y="22"/>
                      <a:pt x="69" y="28"/>
                      <a:pt x="64" y="33"/>
                    </a:cubicBezTo>
                    <a:cubicBezTo>
                      <a:pt x="65" y="33"/>
                      <a:pt x="65" y="33"/>
                      <a:pt x="65" y="33"/>
                    </a:cubicBezTo>
                    <a:cubicBezTo>
                      <a:pt x="70" y="28"/>
                      <a:pt x="72" y="22"/>
                      <a:pt x="71" y="17"/>
                    </a:cubicBezTo>
                    <a:cubicBezTo>
                      <a:pt x="69" y="7"/>
                      <a:pt x="57" y="0"/>
                      <a:pt x="43" y="0"/>
                    </a:cubicBezTo>
                  </a:path>
                </a:pathLst>
              </a:custGeom>
              <a:solidFill>
                <a:srgbClr val="984B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699" name="Freeform 1431"/>
              <p:cNvSpPr>
                <a:spLocks noChangeAspect="1"/>
              </p:cNvSpPr>
              <p:nvPr/>
            </p:nvSpPr>
            <p:spPr bwMode="auto">
              <a:xfrm>
                <a:off x="4467" y="-920"/>
                <a:ext cx="170" cy="78"/>
              </a:xfrm>
              <a:custGeom>
                <a:avLst/>
                <a:gdLst>
                  <a:gd name="T0" fmla="*/ 102 w 72"/>
                  <a:gd name="T1" fmla="*/ 0 h 33"/>
                  <a:gd name="T2" fmla="*/ 76 w 72"/>
                  <a:gd name="T3" fmla="*/ 2 h 33"/>
                  <a:gd name="T4" fmla="*/ 5 w 72"/>
                  <a:gd name="T5" fmla="*/ 69 h 33"/>
                  <a:gd name="T6" fmla="*/ 7 w 72"/>
                  <a:gd name="T7" fmla="*/ 76 h 33"/>
                  <a:gd name="T8" fmla="*/ 9 w 72"/>
                  <a:gd name="T9" fmla="*/ 76 h 33"/>
                  <a:gd name="T10" fmla="*/ 7 w 72"/>
                  <a:gd name="T11" fmla="*/ 69 h 33"/>
                  <a:gd name="T12" fmla="*/ 76 w 72"/>
                  <a:gd name="T13" fmla="*/ 2 h 33"/>
                  <a:gd name="T14" fmla="*/ 102 w 72"/>
                  <a:gd name="T15" fmla="*/ 0 h 33"/>
                  <a:gd name="T16" fmla="*/ 165 w 72"/>
                  <a:gd name="T17" fmla="*/ 38 h 33"/>
                  <a:gd name="T18" fmla="*/ 149 w 72"/>
                  <a:gd name="T19" fmla="*/ 78 h 33"/>
                  <a:gd name="T20" fmla="*/ 151 w 72"/>
                  <a:gd name="T21" fmla="*/ 76 h 33"/>
                  <a:gd name="T22" fmla="*/ 168 w 72"/>
                  <a:gd name="T23" fmla="*/ 38 h 33"/>
                  <a:gd name="T24" fmla="*/ 102 w 7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33">
                    <a:moveTo>
                      <a:pt x="43" y="0"/>
                    </a:moveTo>
                    <a:cubicBezTo>
                      <a:pt x="39" y="0"/>
                      <a:pt x="36" y="0"/>
                      <a:pt x="32" y="1"/>
                    </a:cubicBezTo>
                    <a:cubicBezTo>
                      <a:pt x="13" y="4"/>
                      <a:pt x="0" y="17"/>
                      <a:pt x="2" y="29"/>
                    </a:cubicBezTo>
                    <a:cubicBezTo>
                      <a:pt x="3" y="30"/>
                      <a:pt x="3" y="31"/>
                      <a:pt x="3" y="32"/>
                    </a:cubicBezTo>
                    <a:cubicBezTo>
                      <a:pt x="3" y="32"/>
                      <a:pt x="3" y="32"/>
                      <a:pt x="4" y="32"/>
                    </a:cubicBezTo>
                    <a:cubicBezTo>
                      <a:pt x="3" y="31"/>
                      <a:pt x="3" y="30"/>
                      <a:pt x="3" y="29"/>
                    </a:cubicBezTo>
                    <a:cubicBezTo>
                      <a:pt x="1" y="17"/>
                      <a:pt x="14" y="5"/>
                      <a:pt x="32" y="1"/>
                    </a:cubicBezTo>
                    <a:cubicBezTo>
                      <a:pt x="36" y="0"/>
                      <a:pt x="39" y="0"/>
                      <a:pt x="43" y="0"/>
                    </a:cubicBezTo>
                    <a:cubicBezTo>
                      <a:pt x="57" y="0"/>
                      <a:pt x="68" y="6"/>
                      <a:pt x="70" y="16"/>
                    </a:cubicBezTo>
                    <a:cubicBezTo>
                      <a:pt x="71" y="22"/>
                      <a:pt x="69" y="28"/>
                      <a:pt x="63" y="33"/>
                    </a:cubicBezTo>
                    <a:cubicBezTo>
                      <a:pt x="64" y="33"/>
                      <a:pt x="64" y="32"/>
                      <a:pt x="64" y="32"/>
                    </a:cubicBezTo>
                    <a:cubicBezTo>
                      <a:pt x="69" y="27"/>
                      <a:pt x="72" y="21"/>
                      <a:pt x="71" y="16"/>
                    </a:cubicBezTo>
                    <a:cubicBezTo>
                      <a:pt x="69" y="6"/>
                      <a:pt x="57" y="0"/>
                      <a:pt x="43" y="0"/>
                    </a:cubicBezTo>
                  </a:path>
                </a:pathLst>
              </a:custGeom>
              <a:solidFill>
                <a:srgbClr val="9A4B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0" name="Freeform 1432"/>
              <p:cNvSpPr>
                <a:spLocks noChangeAspect="1"/>
              </p:cNvSpPr>
              <p:nvPr/>
            </p:nvSpPr>
            <p:spPr bwMode="auto">
              <a:xfrm>
                <a:off x="4469" y="-920"/>
                <a:ext cx="165" cy="78"/>
              </a:xfrm>
              <a:custGeom>
                <a:avLst/>
                <a:gdLst>
                  <a:gd name="T0" fmla="*/ 99 w 70"/>
                  <a:gd name="T1" fmla="*/ 0 h 33"/>
                  <a:gd name="T2" fmla="*/ 73 w 70"/>
                  <a:gd name="T3" fmla="*/ 2 h 33"/>
                  <a:gd name="T4" fmla="*/ 5 w 70"/>
                  <a:gd name="T5" fmla="*/ 69 h 33"/>
                  <a:gd name="T6" fmla="*/ 7 w 70"/>
                  <a:gd name="T7" fmla="*/ 76 h 33"/>
                  <a:gd name="T8" fmla="*/ 7 w 70"/>
                  <a:gd name="T9" fmla="*/ 73 h 33"/>
                  <a:gd name="T10" fmla="*/ 5 w 70"/>
                  <a:gd name="T11" fmla="*/ 69 h 33"/>
                  <a:gd name="T12" fmla="*/ 73 w 70"/>
                  <a:gd name="T13" fmla="*/ 2 h 33"/>
                  <a:gd name="T14" fmla="*/ 99 w 70"/>
                  <a:gd name="T15" fmla="*/ 0 h 33"/>
                  <a:gd name="T16" fmla="*/ 163 w 70"/>
                  <a:gd name="T17" fmla="*/ 38 h 33"/>
                  <a:gd name="T18" fmla="*/ 146 w 70"/>
                  <a:gd name="T19" fmla="*/ 78 h 33"/>
                  <a:gd name="T20" fmla="*/ 146 w 70"/>
                  <a:gd name="T21" fmla="*/ 78 h 33"/>
                  <a:gd name="T22" fmla="*/ 163 w 70"/>
                  <a:gd name="T23" fmla="*/ 38 h 33"/>
                  <a:gd name="T24" fmla="*/ 99 w 70"/>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3">
                    <a:moveTo>
                      <a:pt x="42" y="0"/>
                    </a:moveTo>
                    <a:cubicBezTo>
                      <a:pt x="38" y="0"/>
                      <a:pt x="35" y="0"/>
                      <a:pt x="31" y="1"/>
                    </a:cubicBezTo>
                    <a:cubicBezTo>
                      <a:pt x="13" y="5"/>
                      <a:pt x="0" y="17"/>
                      <a:pt x="2" y="29"/>
                    </a:cubicBezTo>
                    <a:cubicBezTo>
                      <a:pt x="2" y="30"/>
                      <a:pt x="2" y="31"/>
                      <a:pt x="3" y="32"/>
                    </a:cubicBezTo>
                    <a:cubicBezTo>
                      <a:pt x="3" y="32"/>
                      <a:pt x="3" y="31"/>
                      <a:pt x="3" y="31"/>
                    </a:cubicBezTo>
                    <a:cubicBezTo>
                      <a:pt x="3" y="31"/>
                      <a:pt x="2" y="30"/>
                      <a:pt x="2" y="29"/>
                    </a:cubicBezTo>
                    <a:cubicBezTo>
                      <a:pt x="0" y="17"/>
                      <a:pt x="13" y="5"/>
                      <a:pt x="31" y="1"/>
                    </a:cubicBezTo>
                    <a:cubicBezTo>
                      <a:pt x="35" y="1"/>
                      <a:pt x="38" y="0"/>
                      <a:pt x="42" y="0"/>
                    </a:cubicBezTo>
                    <a:cubicBezTo>
                      <a:pt x="56" y="0"/>
                      <a:pt x="67" y="6"/>
                      <a:pt x="69" y="16"/>
                    </a:cubicBezTo>
                    <a:cubicBezTo>
                      <a:pt x="70" y="22"/>
                      <a:pt x="67" y="28"/>
                      <a:pt x="62" y="33"/>
                    </a:cubicBezTo>
                    <a:cubicBezTo>
                      <a:pt x="62" y="33"/>
                      <a:pt x="62" y="33"/>
                      <a:pt x="62" y="33"/>
                    </a:cubicBezTo>
                    <a:cubicBezTo>
                      <a:pt x="68" y="28"/>
                      <a:pt x="70" y="22"/>
                      <a:pt x="69" y="16"/>
                    </a:cubicBezTo>
                    <a:cubicBezTo>
                      <a:pt x="67" y="6"/>
                      <a:pt x="56" y="0"/>
                      <a:pt x="42" y="0"/>
                    </a:cubicBezTo>
                  </a:path>
                </a:pathLst>
              </a:custGeom>
              <a:solidFill>
                <a:srgbClr val="9A4C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1" name="Freeform 1433"/>
              <p:cNvSpPr>
                <a:spLocks noChangeAspect="1"/>
              </p:cNvSpPr>
              <p:nvPr/>
            </p:nvSpPr>
            <p:spPr bwMode="auto">
              <a:xfrm>
                <a:off x="4469" y="-920"/>
                <a:ext cx="165" cy="78"/>
              </a:xfrm>
              <a:custGeom>
                <a:avLst/>
                <a:gdLst>
                  <a:gd name="T0" fmla="*/ 99 w 70"/>
                  <a:gd name="T1" fmla="*/ 0 h 33"/>
                  <a:gd name="T2" fmla="*/ 73 w 70"/>
                  <a:gd name="T3" fmla="*/ 2 h 33"/>
                  <a:gd name="T4" fmla="*/ 5 w 70"/>
                  <a:gd name="T5" fmla="*/ 69 h 33"/>
                  <a:gd name="T6" fmla="*/ 7 w 70"/>
                  <a:gd name="T7" fmla="*/ 73 h 33"/>
                  <a:gd name="T8" fmla="*/ 9 w 70"/>
                  <a:gd name="T9" fmla="*/ 73 h 33"/>
                  <a:gd name="T10" fmla="*/ 7 w 70"/>
                  <a:gd name="T11" fmla="*/ 69 h 33"/>
                  <a:gd name="T12" fmla="*/ 75 w 70"/>
                  <a:gd name="T13" fmla="*/ 5 h 33"/>
                  <a:gd name="T14" fmla="*/ 97 w 70"/>
                  <a:gd name="T15" fmla="*/ 2 h 33"/>
                  <a:gd name="T16" fmla="*/ 160 w 70"/>
                  <a:gd name="T17" fmla="*/ 38 h 33"/>
                  <a:gd name="T18" fmla="*/ 144 w 70"/>
                  <a:gd name="T19" fmla="*/ 78 h 33"/>
                  <a:gd name="T20" fmla="*/ 146 w 70"/>
                  <a:gd name="T21" fmla="*/ 78 h 33"/>
                  <a:gd name="T22" fmla="*/ 163 w 70"/>
                  <a:gd name="T23" fmla="*/ 38 h 33"/>
                  <a:gd name="T24" fmla="*/ 99 w 70"/>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3">
                    <a:moveTo>
                      <a:pt x="42" y="0"/>
                    </a:moveTo>
                    <a:cubicBezTo>
                      <a:pt x="38" y="0"/>
                      <a:pt x="35" y="1"/>
                      <a:pt x="31" y="1"/>
                    </a:cubicBezTo>
                    <a:cubicBezTo>
                      <a:pt x="13" y="5"/>
                      <a:pt x="0" y="17"/>
                      <a:pt x="2" y="29"/>
                    </a:cubicBezTo>
                    <a:cubicBezTo>
                      <a:pt x="2" y="30"/>
                      <a:pt x="3" y="31"/>
                      <a:pt x="3" y="31"/>
                    </a:cubicBezTo>
                    <a:cubicBezTo>
                      <a:pt x="3" y="31"/>
                      <a:pt x="3" y="31"/>
                      <a:pt x="4" y="31"/>
                    </a:cubicBezTo>
                    <a:cubicBezTo>
                      <a:pt x="3" y="31"/>
                      <a:pt x="3" y="30"/>
                      <a:pt x="3" y="29"/>
                    </a:cubicBezTo>
                    <a:cubicBezTo>
                      <a:pt x="1" y="17"/>
                      <a:pt x="13" y="5"/>
                      <a:pt x="32" y="2"/>
                    </a:cubicBezTo>
                    <a:cubicBezTo>
                      <a:pt x="35" y="1"/>
                      <a:pt x="38" y="1"/>
                      <a:pt x="41" y="1"/>
                    </a:cubicBezTo>
                    <a:cubicBezTo>
                      <a:pt x="55" y="1"/>
                      <a:pt x="67" y="7"/>
                      <a:pt x="68" y="16"/>
                    </a:cubicBezTo>
                    <a:cubicBezTo>
                      <a:pt x="70" y="22"/>
                      <a:pt x="67" y="28"/>
                      <a:pt x="61" y="33"/>
                    </a:cubicBezTo>
                    <a:cubicBezTo>
                      <a:pt x="61" y="33"/>
                      <a:pt x="61" y="33"/>
                      <a:pt x="62" y="33"/>
                    </a:cubicBezTo>
                    <a:cubicBezTo>
                      <a:pt x="67" y="28"/>
                      <a:pt x="70" y="22"/>
                      <a:pt x="69" y="16"/>
                    </a:cubicBezTo>
                    <a:cubicBezTo>
                      <a:pt x="67" y="6"/>
                      <a:pt x="56" y="0"/>
                      <a:pt x="42" y="0"/>
                    </a:cubicBezTo>
                  </a:path>
                </a:pathLst>
              </a:custGeom>
              <a:solidFill>
                <a:srgbClr val="9B4C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2" name="Freeform 1434"/>
              <p:cNvSpPr>
                <a:spLocks noChangeAspect="1"/>
              </p:cNvSpPr>
              <p:nvPr/>
            </p:nvSpPr>
            <p:spPr bwMode="auto">
              <a:xfrm>
                <a:off x="4471" y="-918"/>
                <a:ext cx="163" cy="78"/>
              </a:xfrm>
              <a:custGeom>
                <a:avLst/>
                <a:gdLst>
                  <a:gd name="T0" fmla="*/ 94 w 69"/>
                  <a:gd name="T1" fmla="*/ 0 h 33"/>
                  <a:gd name="T2" fmla="*/ 73 w 69"/>
                  <a:gd name="T3" fmla="*/ 2 h 33"/>
                  <a:gd name="T4" fmla="*/ 5 w 69"/>
                  <a:gd name="T5" fmla="*/ 66 h 33"/>
                  <a:gd name="T6" fmla="*/ 7 w 69"/>
                  <a:gd name="T7" fmla="*/ 71 h 33"/>
                  <a:gd name="T8" fmla="*/ 7 w 69"/>
                  <a:gd name="T9" fmla="*/ 71 h 33"/>
                  <a:gd name="T10" fmla="*/ 5 w 69"/>
                  <a:gd name="T11" fmla="*/ 66 h 33"/>
                  <a:gd name="T12" fmla="*/ 73 w 69"/>
                  <a:gd name="T13" fmla="*/ 2 h 33"/>
                  <a:gd name="T14" fmla="*/ 94 w 69"/>
                  <a:gd name="T15" fmla="*/ 0 h 33"/>
                  <a:gd name="T16" fmla="*/ 158 w 69"/>
                  <a:gd name="T17" fmla="*/ 35 h 33"/>
                  <a:gd name="T18" fmla="*/ 139 w 69"/>
                  <a:gd name="T19" fmla="*/ 78 h 33"/>
                  <a:gd name="T20" fmla="*/ 142 w 69"/>
                  <a:gd name="T21" fmla="*/ 76 h 33"/>
                  <a:gd name="T22" fmla="*/ 158 w 69"/>
                  <a:gd name="T23" fmla="*/ 35 h 33"/>
                  <a:gd name="T24" fmla="*/ 94 w 6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9" h="33">
                    <a:moveTo>
                      <a:pt x="40" y="0"/>
                    </a:moveTo>
                    <a:cubicBezTo>
                      <a:pt x="37" y="0"/>
                      <a:pt x="34" y="0"/>
                      <a:pt x="31" y="1"/>
                    </a:cubicBezTo>
                    <a:cubicBezTo>
                      <a:pt x="12" y="4"/>
                      <a:pt x="0" y="16"/>
                      <a:pt x="2" y="28"/>
                    </a:cubicBezTo>
                    <a:cubicBezTo>
                      <a:pt x="2" y="29"/>
                      <a:pt x="2" y="30"/>
                      <a:pt x="3" y="30"/>
                    </a:cubicBezTo>
                    <a:cubicBezTo>
                      <a:pt x="3" y="30"/>
                      <a:pt x="3" y="30"/>
                      <a:pt x="3" y="30"/>
                    </a:cubicBezTo>
                    <a:cubicBezTo>
                      <a:pt x="3" y="30"/>
                      <a:pt x="2" y="29"/>
                      <a:pt x="2" y="28"/>
                    </a:cubicBezTo>
                    <a:cubicBezTo>
                      <a:pt x="0" y="16"/>
                      <a:pt x="13" y="4"/>
                      <a:pt x="31" y="1"/>
                    </a:cubicBezTo>
                    <a:cubicBezTo>
                      <a:pt x="34" y="0"/>
                      <a:pt x="37" y="0"/>
                      <a:pt x="40" y="0"/>
                    </a:cubicBezTo>
                    <a:cubicBezTo>
                      <a:pt x="54" y="0"/>
                      <a:pt x="65" y="6"/>
                      <a:pt x="67" y="15"/>
                    </a:cubicBezTo>
                    <a:cubicBezTo>
                      <a:pt x="68" y="21"/>
                      <a:pt x="65" y="28"/>
                      <a:pt x="59" y="33"/>
                    </a:cubicBezTo>
                    <a:cubicBezTo>
                      <a:pt x="59" y="32"/>
                      <a:pt x="60" y="32"/>
                      <a:pt x="60" y="32"/>
                    </a:cubicBezTo>
                    <a:cubicBezTo>
                      <a:pt x="66" y="27"/>
                      <a:pt x="69" y="21"/>
                      <a:pt x="67" y="15"/>
                    </a:cubicBezTo>
                    <a:cubicBezTo>
                      <a:pt x="66" y="6"/>
                      <a:pt x="54" y="0"/>
                      <a:pt x="40" y="0"/>
                    </a:cubicBezTo>
                  </a:path>
                </a:pathLst>
              </a:custGeom>
              <a:solidFill>
                <a:srgbClr val="9C4D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3" name="Freeform 1435"/>
              <p:cNvSpPr>
                <a:spLocks noChangeAspect="1"/>
              </p:cNvSpPr>
              <p:nvPr/>
            </p:nvSpPr>
            <p:spPr bwMode="auto">
              <a:xfrm>
                <a:off x="4471" y="-918"/>
                <a:ext cx="161" cy="78"/>
              </a:xfrm>
              <a:custGeom>
                <a:avLst/>
                <a:gdLst>
                  <a:gd name="T0" fmla="*/ 95 w 68"/>
                  <a:gd name="T1" fmla="*/ 0 h 33"/>
                  <a:gd name="T2" fmla="*/ 73 w 68"/>
                  <a:gd name="T3" fmla="*/ 2 h 33"/>
                  <a:gd name="T4" fmla="*/ 5 w 68"/>
                  <a:gd name="T5" fmla="*/ 66 h 33"/>
                  <a:gd name="T6" fmla="*/ 7 w 68"/>
                  <a:gd name="T7" fmla="*/ 71 h 33"/>
                  <a:gd name="T8" fmla="*/ 7 w 68"/>
                  <a:gd name="T9" fmla="*/ 71 h 33"/>
                  <a:gd name="T10" fmla="*/ 7 w 68"/>
                  <a:gd name="T11" fmla="*/ 66 h 33"/>
                  <a:gd name="T12" fmla="*/ 73 w 68"/>
                  <a:gd name="T13" fmla="*/ 2 h 33"/>
                  <a:gd name="T14" fmla="*/ 95 w 68"/>
                  <a:gd name="T15" fmla="*/ 0 h 33"/>
                  <a:gd name="T16" fmla="*/ 159 w 68"/>
                  <a:gd name="T17" fmla="*/ 35 h 33"/>
                  <a:gd name="T18" fmla="*/ 137 w 68"/>
                  <a:gd name="T19" fmla="*/ 78 h 33"/>
                  <a:gd name="T20" fmla="*/ 140 w 68"/>
                  <a:gd name="T21" fmla="*/ 78 h 33"/>
                  <a:gd name="T22" fmla="*/ 159 w 68"/>
                  <a:gd name="T23" fmla="*/ 35 h 33"/>
                  <a:gd name="T24" fmla="*/ 95 w 68"/>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 h="33">
                    <a:moveTo>
                      <a:pt x="40" y="0"/>
                    </a:moveTo>
                    <a:cubicBezTo>
                      <a:pt x="37" y="0"/>
                      <a:pt x="34" y="0"/>
                      <a:pt x="31" y="1"/>
                    </a:cubicBezTo>
                    <a:cubicBezTo>
                      <a:pt x="13" y="4"/>
                      <a:pt x="0" y="16"/>
                      <a:pt x="2" y="28"/>
                    </a:cubicBezTo>
                    <a:cubicBezTo>
                      <a:pt x="2" y="29"/>
                      <a:pt x="3" y="30"/>
                      <a:pt x="3" y="30"/>
                    </a:cubicBezTo>
                    <a:cubicBezTo>
                      <a:pt x="3" y="30"/>
                      <a:pt x="3" y="30"/>
                      <a:pt x="3" y="30"/>
                    </a:cubicBezTo>
                    <a:cubicBezTo>
                      <a:pt x="3" y="30"/>
                      <a:pt x="3" y="29"/>
                      <a:pt x="3" y="28"/>
                    </a:cubicBezTo>
                    <a:cubicBezTo>
                      <a:pt x="0" y="16"/>
                      <a:pt x="13" y="5"/>
                      <a:pt x="31" y="1"/>
                    </a:cubicBezTo>
                    <a:cubicBezTo>
                      <a:pt x="34" y="0"/>
                      <a:pt x="37" y="0"/>
                      <a:pt x="40" y="0"/>
                    </a:cubicBezTo>
                    <a:cubicBezTo>
                      <a:pt x="54" y="0"/>
                      <a:pt x="65" y="6"/>
                      <a:pt x="67" y="15"/>
                    </a:cubicBezTo>
                    <a:cubicBezTo>
                      <a:pt x="68" y="21"/>
                      <a:pt x="64" y="28"/>
                      <a:pt x="58" y="33"/>
                    </a:cubicBezTo>
                    <a:cubicBezTo>
                      <a:pt x="58" y="33"/>
                      <a:pt x="59" y="33"/>
                      <a:pt x="59" y="33"/>
                    </a:cubicBezTo>
                    <a:cubicBezTo>
                      <a:pt x="65" y="28"/>
                      <a:pt x="68" y="21"/>
                      <a:pt x="67" y="15"/>
                    </a:cubicBezTo>
                    <a:cubicBezTo>
                      <a:pt x="65" y="6"/>
                      <a:pt x="54" y="0"/>
                      <a:pt x="40" y="0"/>
                    </a:cubicBezTo>
                  </a:path>
                </a:pathLst>
              </a:custGeom>
              <a:solidFill>
                <a:srgbClr val="9D4D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4" name="Freeform 1436"/>
              <p:cNvSpPr>
                <a:spLocks noChangeAspect="1"/>
              </p:cNvSpPr>
              <p:nvPr/>
            </p:nvSpPr>
            <p:spPr bwMode="auto">
              <a:xfrm>
                <a:off x="4471" y="-918"/>
                <a:ext cx="161" cy="78"/>
              </a:xfrm>
              <a:custGeom>
                <a:avLst/>
                <a:gdLst>
                  <a:gd name="T0" fmla="*/ 95 w 68"/>
                  <a:gd name="T1" fmla="*/ 0 h 33"/>
                  <a:gd name="T2" fmla="*/ 73 w 68"/>
                  <a:gd name="T3" fmla="*/ 2 h 33"/>
                  <a:gd name="T4" fmla="*/ 7 w 68"/>
                  <a:gd name="T5" fmla="*/ 66 h 33"/>
                  <a:gd name="T6" fmla="*/ 7 w 68"/>
                  <a:gd name="T7" fmla="*/ 71 h 33"/>
                  <a:gd name="T8" fmla="*/ 9 w 68"/>
                  <a:gd name="T9" fmla="*/ 71 h 33"/>
                  <a:gd name="T10" fmla="*/ 7 w 68"/>
                  <a:gd name="T11" fmla="*/ 66 h 33"/>
                  <a:gd name="T12" fmla="*/ 73 w 68"/>
                  <a:gd name="T13" fmla="*/ 2 h 33"/>
                  <a:gd name="T14" fmla="*/ 95 w 68"/>
                  <a:gd name="T15" fmla="*/ 0 h 33"/>
                  <a:gd name="T16" fmla="*/ 156 w 68"/>
                  <a:gd name="T17" fmla="*/ 35 h 33"/>
                  <a:gd name="T18" fmla="*/ 135 w 68"/>
                  <a:gd name="T19" fmla="*/ 78 h 33"/>
                  <a:gd name="T20" fmla="*/ 137 w 68"/>
                  <a:gd name="T21" fmla="*/ 78 h 33"/>
                  <a:gd name="T22" fmla="*/ 159 w 68"/>
                  <a:gd name="T23" fmla="*/ 35 h 33"/>
                  <a:gd name="T24" fmla="*/ 95 w 68"/>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 h="33">
                    <a:moveTo>
                      <a:pt x="40" y="0"/>
                    </a:moveTo>
                    <a:cubicBezTo>
                      <a:pt x="37" y="0"/>
                      <a:pt x="34" y="0"/>
                      <a:pt x="31" y="1"/>
                    </a:cubicBezTo>
                    <a:cubicBezTo>
                      <a:pt x="13" y="5"/>
                      <a:pt x="0" y="16"/>
                      <a:pt x="3" y="28"/>
                    </a:cubicBezTo>
                    <a:cubicBezTo>
                      <a:pt x="3" y="29"/>
                      <a:pt x="3" y="30"/>
                      <a:pt x="3" y="30"/>
                    </a:cubicBezTo>
                    <a:cubicBezTo>
                      <a:pt x="4" y="30"/>
                      <a:pt x="4" y="30"/>
                      <a:pt x="4" y="30"/>
                    </a:cubicBezTo>
                    <a:cubicBezTo>
                      <a:pt x="4" y="29"/>
                      <a:pt x="3" y="29"/>
                      <a:pt x="3" y="28"/>
                    </a:cubicBezTo>
                    <a:cubicBezTo>
                      <a:pt x="1" y="17"/>
                      <a:pt x="13" y="5"/>
                      <a:pt x="31" y="1"/>
                    </a:cubicBezTo>
                    <a:cubicBezTo>
                      <a:pt x="34" y="1"/>
                      <a:pt x="37" y="0"/>
                      <a:pt x="40" y="0"/>
                    </a:cubicBezTo>
                    <a:cubicBezTo>
                      <a:pt x="54" y="0"/>
                      <a:pt x="64" y="6"/>
                      <a:pt x="66" y="15"/>
                    </a:cubicBezTo>
                    <a:cubicBezTo>
                      <a:pt x="67" y="22"/>
                      <a:pt x="64" y="28"/>
                      <a:pt x="57" y="33"/>
                    </a:cubicBezTo>
                    <a:cubicBezTo>
                      <a:pt x="57" y="33"/>
                      <a:pt x="58" y="33"/>
                      <a:pt x="58" y="33"/>
                    </a:cubicBezTo>
                    <a:cubicBezTo>
                      <a:pt x="64" y="28"/>
                      <a:pt x="68" y="21"/>
                      <a:pt x="67" y="15"/>
                    </a:cubicBezTo>
                    <a:cubicBezTo>
                      <a:pt x="65" y="6"/>
                      <a:pt x="54" y="0"/>
                      <a:pt x="40" y="0"/>
                    </a:cubicBezTo>
                  </a:path>
                </a:pathLst>
              </a:custGeom>
              <a:solidFill>
                <a:srgbClr val="9E4E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5" name="Freeform 1437"/>
              <p:cNvSpPr>
                <a:spLocks noChangeAspect="1"/>
              </p:cNvSpPr>
              <p:nvPr/>
            </p:nvSpPr>
            <p:spPr bwMode="auto">
              <a:xfrm>
                <a:off x="4474" y="-918"/>
                <a:ext cx="156" cy="78"/>
              </a:xfrm>
              <a:custGeom>
                <a:avLst/>
                <a:gdLst>
                  <a:gd name="T0" fmla="*/ 92 w 66"/>
                  <a:gd name="T1" fmla="*/ 0 h 33"/>
                  <a:gd name="T2" fmla="*/ 71 w 66"/>
                  <a:gd name="T3" fmla="*/ 2 h 33"/>
                  <a:gd name="T4" fmla="*/ 5 w 66"/>
                  <a:gd name="T5" fmla="*/ 66 h 33"/>
                  <a:gd name="T6" fmla="*/ 7 w 66"/>
                  <a:gd name="T7" fmla="*/ 71 h 33"/>
                  <a:gd name="T8" fmla="*/ 7 w 66"/>
                  <a:gd name="T9" fmla="*/ 71 h 33"/>
                  <a:gd name="T10" fmla="*/ 7 w 66"/>
                  <a:gd name="T11" fmla="*/ 64 h 33"/>
                  <a:gd name="T12" fmla="*/ 71 w 66"/>
                  <a:gd name="T13" fmla="*/ 5 h 33"/>
                  <a:gd name="T14" fmla="*/ 92 w 66"/>
                  <a:gd name="T15" fmla="*/ 2 h 33"/>
                  <a:gd name="T16" fmla="*/ 154 w 66"/>
                  <a:gd name="T17" fmla="*/ 35 h 33"/>
                  <a:gd name="T18" fmla="*/ 130 w 66"/>
                  <a:gd name="T19" fmla="*/ 78 h 33"/>
                  <a:gd name="T20" fmla="*/ 132 w 66"/>
                  <a:gd name="T21" fmla="*/ 78 h 33"/>
                  <a:gd name="T22" fmla="*/ 154 w 66"/>
                  <a:gd name="T23" fmla="*/ 35 h 33"/>
                  <a:gd name="T24" fmla="*/ 92 w 6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33">
                    <a:moveTo>
                      <a:pt x="39" y="0"/>
                    </a:moveTo>
                    <a:cubicBezTo>
                      <a:pt x="36" y="0"/>
                      <a:pt x="33" y="1"/>
                      <a:pt x="30" y="1"/>
                    </a:cubicBezTo>
                    <a:cubicBezTo>
                      <a:pt x="12" y="5"/>
                      <a:pt x="0" y="17"/>
                      <a:pt x="2" y="28"/>
                    </a:cubicBezTo>
                    <a:cubicBezTo>
                      <a:pt x="2" y="29"/>
                      <a:pt x="3" y="29"/>
                      <a:pt x="3" y="30"/>
                    </a:cubicBezTo>
                    <a:cubicBezTo>
                      <a:pt x="3" y="30"/>
                      <a:pt x="3" y="30"/>
                      <a:pt x="3" y="30"/>
                    </a:cubicBezTo>
                    <a:cubicBezTo>
                      <a:pt x="3" y="29"/>
                      <a:pt x="3" y="28"/>
                      <a:pt x="3" y="27"/>
                    </a:cubicBezTo>
                    <a:cubicBezTo>
                      <a:pt x="0" y="17"/>
                      <a:pt x="13" y="5"/>
                      <a:pt x="30" y="2"/>
                    </a:cubicBezTo>
                    <a:cubicBezTo>
                      <a:pt x="33" y="1"/>
                      <a:pt x="36" y="1"/>
                      <a:pt x="39" y="1"/>
                    </a:cubicBezTo>
                    <a:cubicBezTo>
                      <a:pt x="52" y="1"/>
                      <a:pt x="63" y="6"/>
                      <a:pt x="65" y="15"/>
                    </a:cubicBezTo>
                    <a:cubicBezTo>
                      <a:pt x="66" y="22"/>
                      <a:pt x="62" y="28"/>
                      <a:pt x="55" y="33"/>
                    </a:cubicBezTo>
                    <a:cubicBezTo>
                      <a:pt x="56" y="33"/>
                      <a:pt x="56" y="33"/>
                      <a:pt x="56" y="33"/>
                    </a:cubicBezTo>
                    <a:cubicBezTo>
                      <a:pt x="63" y="28"/>
                      <a:pt x="66" y="22"/>
                      <a:pt x="65" y="15"/>
                    </a:cubicBezTo>
                    <a:cubicBezTo>
                      <a:pt x="63" y="6"/>
                      <a:pt x="53" y="0"/>
                      <a:pt x="39" y="0"/>
                    </a:cubicBezTo>
                  </a:path>
                </a:pathLst>
              </a:custGeom>
              <a:solidFill>
                <a:srgbClr val="9F4E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6" name="Freeform 1438"/>
              <p:cNvSpPr>
                <a:spLocks noChangeAspect="1"/>
              </p:cNvSpPr>
              <p:nvPr/>
            </p:nvSpPr>
            <p:spPr bwMode="auto">
              <a:xfrm>
                <a:off x="4474" y="-915"/>
                <a:ext cx="156" cy="78"/>
              </a:xfrm>
              <a:custGeom>
                <a:avLst/>
                <a:gdLst>
                  <a:gd name="T0" fmla="*/ 92 w 66"/>
                  <a:gd name="T1" fmla="*/ 0 h 33"/>
                  <a:gd name="T2" fmla="*/ 71 w 66"/>
                  <a:gd name="T3" fmla="*/ 2 h 33"/>
                  <a:gd name="T4" fmla="*/ 7 w 66"/>
                  <a:gd name="T5" fmla="*/ 61 h 33"/>
                  <a:gd name="T6" fmla="*/ 7 w 66"/>
                  <a:gd name="T7" fmla="*/ 69 h 33"/>
                  <a:gd name="T8" fmla="*/ 9 w 66"/>
                  <a:gd name="T9" fmla="*/ 69 h 33"/>
                  <a:gd name="T10" fmla="*/ 7 w 66"/>
                  <a:gd name="T11" fmla="*/ 61 h 33"/>
                  <a:gd name="T12" fmla="*/ 71 w 66"/>
                  <a:gd name="T13" fmla="*/ 2 h 33"/>
                  <a:gd name="T14" fmla="*/ 92 w 66"/>
                  <a:gd name="T15" fmla="*/ 0 h 33"/>
                  <a:gd name="T16" fmla="*/ 151 w 66"/>
                  <a:gd name="T17" fmla="*/ 33 h 33"/>
                  <a:gd name="T18" fmla="*/ 128 w 66"/>
                  <a:gd name="T19" fmla="*/ 78 h 33"/>
                  <a:gd name="T20" fmla="*/ 130 w 66"/>
                  <a:gd name="T21" fmla="*/ 76 h 33"/>
                  <a:gd name="T22" fmla="*/ 154 w 66"/>
                  <a:gd name="T23" fmla="*/ 33 h 33"/>
                  <a:gd name="T24" fmla="*/ 92 w 6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33">
                    <a:moveTo>
                      <a:pt x="39" y="0"/>
                    </a:moveTo>
                    <a:cubicBezTo>
                      <a:pt x="36" y="0"/>
                      <a:pt x="33" y="0"/>
                      <a:pt x="30" y="1"/>
                    </a:cubicBezTo>
                    <a:cubicBezTo>
                      <a:pt x="13" y="4"/>
                      <a:pt x="0" y="16"/>
                      <a:pt x="3" y="26"/>
                    </a:cubicBezTo>
                    <a:cubicBezTo>
                      <a:pt x="3" y="27"/>
                      <a:pt x="3" y="28"/>
                      <a:pt x="3" y="29"/>
                    </a:cubicBezTo>
                    <a:cubicBezTo>
                      <a:pt x="4" y="29"/>
                      <a:pt x="4" y="29"/>
                      <a:pt x="4" y="29"/>
                    </a:cubicBezTo>
                    <a:cubicBezTo>
                      <a:pt x="4" y="28"/>
                      <a:pt x="3" y="27"/>
                      <a:pt x="3" y="26"/>
                    </a:cubicBezTo>
                    <a:cubicBezTo>
                      <a:pt x="1" y="16"/>
                      <a:pt x="13" y="4"/>
                      <a:pt x="30" y="1"/>
                    </a:cubicBezTo>
                    <a:cubicBezTo>
                      <a:pt x="33" y="0"/>
                      <a:pt x="36" y="0"/>
                      <a:pt x="39" y="0"/>
                    </a:cubicBezTo>
                    <a:cubicBezTo>
                      <a:pt x="52" y="0"/>
                      <a:pt x="63" y="6"/>
                      <a:pt x="64" y="14"/>
                    </a:cubicBezTo>
                    <a:cubicBezTo>
                      <a:pt x="66" y="21"/>
                      <a:pt x="61" y="28"/>
                      <a:pt x="54" y="33"/>
                    </a:cubicBezTo>
                    <a:cubicBezTo>
                      <a:pt x="55" y="33"/>
                      <a:pt x="55" y="33"/>
                      <a:pt x="55" y="32"/>
                    </a:cubicBezTo>
                    <a:cubicBezTo>
                      <a:pt x="62" y="27"/>
                      <a:pt x="66" y="21"/>
                      <a:pt x="65" y="14"/>
                    </a:cubicBezTo>
                    <a:cubicBezTo>
                      <a:pt x="63" y="5"/>
                      <a:pt x="52" y="0"/>
                      <a:pt x="39" y="0"/>
                    </a:cubicBezTo>
                  </a:path>
                </a:pathLst>
              </a:custGeom>
              <a:solidFill>
                <a:srgbClr val="A04F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7" name="Freeform 1439"/>
              <p:cNvSpPr>
                <a:spLocks noChangeAspect="1"/>
              </p:cNvSpPr>
              <p:nvPr/>
            </p:nvSpPr>
            <p:spPr bwMode="auto">
              <a:xfrm>
                <a:off x="4476" y="-915"/>
                <a:ext cx="154" cy="78"/>
              </a:xfrm>
              <a:custGeom>
                <a:avLst/>
                <a:gdLst>
                  <a:gd name="T0" fmla="*/ 90 w 65"/>
                  <a:gd name="T1" fmla="*/ 0 h 33"/>
                  <a:gd name="T2" fmla="*/ 69 w 65"/>
                  <a:gd name="T3" fmla="*/ 2 h 33"/>
                  <a:gd name="T4" fmla="*/ 5 w 65"/>
                  <a:gd name="T5" fmla="*/ 61 h 33"/>
                  <a:gd name="T6" fmla="*/ 7 w 65"/>
                  <a:gd name="T7" fmla="*/ 69 h 33"/>
                  <a:gd name="T8" fmla="*/ 7 w 65"/>
                  <a:gd name="T9" fmla="*/ 69 h 33"/>
                  <a:gd name="T10" fmla="*/ 5 w 65"/>
                  <a:gd name="T11" fmla="*/ 61 h 33"/>
                  <a:gd name="T12" fmla="*/ 69 w 65"/>
                  <a:gd name="T13" fmla="*/ 2 h 33"/>
                  <a:gd name="T14" fmla="*/ 90 w 65"/>
                  <a:gd name="T15" fmla="*/ 0 h 33"/>
                  <a:gd name="T16" fmla="*/ 149 w 65"/>
                  <a:gd name="T17" fmla="*/ 33 h 33"/>
                  <a:gd name="T18" fmla="*/ 123 w 65"/>
                  <a:gd name="T19" fmla="*/ 78 h 33"/>
                  <a:gd name="T20" fmla="*/ 126 w 65"/>
                  <a:gd name="T21" fmla="*/ 78 h 33"/>
                  <a:gd name="T22" fmla="*/ 149 w 65"/>
                  <a:gd name="T23" fmla="*/ 33 h 33"/>
                  <a:gd name="T24" fmla="*/ 90 w 6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33">
                    <a:moveTo>
                      <a:pt x="38" y="0"/>
                    </a:moveTo>
                    <a:cubicBezTo>
                      <a:pt x="35" y="0"/>
                      <a:pt x="32" y="0"/>
                      <a:pt x="29" y="1"/>
                    </a:cubicBezTo>
                    <a:cubicBezTo>
                      <a:pt x="12" y="4"/>
                      <a:pt x="0" y="16"/>
                      <a:pt x="2" y="26"/>
                    </a:cubicBezTo>
                    <a:cubicBezTo>
                      <a:pt x="2" y="27"/>
                      <a:pt x="3" y="28"/>
                      <a:pt x="3" y="29"/>
                    </a:cubicBezTo>
                    <a:cubicBezTo>
                      <a:pt x="3" y="29"/>
                      <a:pt x="3" y="29"/>
                      <a:pt x="3" y="29"/>
                    </a:cubicBezTo>
                    <a:cubicBezTo>
                      <a:pt x="3" y="28"/>
                      <a:pt x="3" y="27"/>
                      <a:pt x="2" y="26"/>
                    </a:cubicBezTo>
                    <a:cubicBezTo>
                      <a:pt x="0" y="16"/>
                      <a:pt x="12" y="5"/>
                      <a:pt x="29" y="1"/>
                    </a:cubicBezTo>
                    <a:cubicBezTo>
                      <a:pt x="32" y="1"/>
                      <a:pt x="35" y="0"/>
                      <a:pt x="38" y="0"/>
                    </a:cubicBezTo>
                    <a:cubicBezTo>
                      <a:pt x="51" y="0"/>
                      <a:pt x="61" y="6"/>
                      <a:pt x="63" y="14"/>
                    </a:cubicBezTo>
                    <a:cubicBezTo>
                      <a:pt x="64" y="21"/>
                      <a:pt x="60" y="28"/>
                      <a:pt x="52" y="33"/>
                    </a:cubicBezTo>
                    <a:cubicBezTo>
                      <a:pt x="53" y="33"/>
                      <a:pt x="53" y="33"/>
                      <a:pt x="53" y="33"/>
                    </a:cubicBezTo>
                    <a:cubicBezTo>
                      <a:pt x="60" y="28"/>
                      <a:pt x="65" y="21"/>
                      <a:pt x="63" y="14"/>
                    </a:cubicBezTo>
                    <a:cubicBezTo>
                      <a:pt x="62" y="6"/>
                      <a:pt x="51" y="0"/>
                      <a:pt x="38" y="0"/>
                    </a:cubicBezTo>
                  </a:path>
                </a:pathLst>
              </a:custGeom>
              <a:solidFill>
                <a:srgbClr val="A150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8" name="Freeform 1440"/>
              <p:cNvSpPr>
                <a:spLocks noChangeAspect="1"/>
              </p:cNvSpPr>
              <p:nvPr/>
            </p:nvSpPr>
            <p:spPr bwMode="auto">
              <a:xfrm>
                <a:off x="4476" y="-915"/>
                <a:ext cx="151" cy="78"/>
              </a:xfrm>
              <a:custGeom>
                <a:avLst/>
                <a:gdLst>
                  <a:gd name="T0" fmla="*/ 90 w 64"/>
                  <a:gd name="T1" fmla="*/ 0 h 33"/>
                  <a:gd name="T2" fmla="*/ 68 w 64"/>
                  <a:gd name="T3" fmla="*/ 2 h 33"/>
                  <a:gd name="T4" fmla="*/ 5 w 64"/>
                  <a:gd name="T5" fmla="*/ 61 h 33"/>
                  <a:gd name="T6" fmla="*/ 7 w 64"/>
                  <a:gd name="T7" fmla="*/ 69 h 33"/>
                  <a:gd name="T8" fmla="*/ 9 w 64"/>
                  <a:gd name="T9" fmla="*/ 69 h 33"/>
                  <a:gd name="T10" fmla="*/ 7 w 64"/>
                  <a:gd name="T11" fmla="*/ 61 h 33"/>
                  <a:gd name="T12" fmla="*/ 68 w 64"/>
                  <a:gd name="T13" fmla="*/ 5 h 33"/>
                  <a:gd name="T14" fmla="*/ 90 w 64"/>
                  <a:gd name="T15" fmla="*/ 2 h 33"/>
                  <a:gd name="T16" fmla="*/ 146 w 64"/>
                  <a:gd name="T17" fmla="*/ 35 h 33"/>
                  <a:gd name="T18" fmla="*/ 120 w 64"/>
                  <a:gd name="T19" fmla="*/ 78 h 33"/>
                  <a:gd name="T20" fmla="*/ 123 w 64"/>
                  <a:gd name="T21" fmla="*/ 78 h 33"/>
                  <a:gd name="T22" fmla="*/ 149 w 64"/>
                  <a:gd name="T23" fmla="*/ 33 h 33"/>
                  <a:gd name="T24" fmla="*/ 90 w 6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33">
                    <a:moveTo>
                      <a:pt x="38" y="0"/>
                    </a:moveTo>
                    <a:cubicBezTo>
                      <a:pt x="35" y="0"/>
                      <a:pt x="32" y="1"/>
                      <a:pt x="29" y="1"/>
                    </a:cubicBezTo>
                    <a:cubicBezTo>
                      <a:pt x="12" y="5"/>
                      <a:pt x="0" y="16"/>
                      <a:pt x="2" y="26"/>
                    </a:cubicBezTo>
                    <a:cubicBezTo>
                      <a:pt x="3" y="27"/>
                      <a:pt x="3" y="28"/>
                      <a:pt x="3" y="29"/>
                    </a:cubicBezTo>
                    <a:cubicBezTo>
                      <a:pt x="4" y="29"/>
                      <a:pt x="4" y="29"/>
                      <a:pt x="4" y="29"/>
                    </a:cubicBezTo>
                    <a:cubicBezTo>
                      <a:pt x="3" y="28"/>
                      <a:pt x="3" y="27"/>
                      <a:pt x="3" y="26"/>
                    </a:cubicBezTo>
                    <a:cubicBezTo>
                      <a:pt x="1" y="16"/>
                      <a:pt x="12" y="5"/>
                      <a:pt x="29" y="2"/>
                    </a:cubicBezTo>
                    <a:cubicBezTo>
                      <a:pt x="32" y="1"/>
                      <a:pt x="35" y="1"/>
                      <a:pt x="38" y="1"/>
                    </a:cubicBezTo>
                    <a:cubicBezTo>
                      <a:pt x="50" y="1"/>
                      <a:pt x="61" y="6"/>
                      <a:pt x="62" y="15"/>
                    </a:cubicBezTo>
                    <a:cubicBezTo>
                      <a:pt x="64" y="21"/>
                      <a:pt x="59" y="28"/>
                      <a:pt x="51" y="33"/>
                    </a:cubicBezTo>
                    <a:cubicBezTo>
                      <a:pt x="52" y="33"/>
                      <a:pt x="52" y="33"/>
                      <a:pt x="52" y="33"/>
                    </a:cubicBezTo>
                    <a:cubicBezTo>
                      <a:pt x="60" y="28"/>
                      <a:pt x="64" y="21"/>
                      <a:pt x="63" y="14"/>
                    </a:cubicBezTo>
                    <a:cubicBezTo>
                      <a:pt x="61" y="6"/>
                      <a:pt x="51" y="0"/>
                      <a:pt x="38" y="0"/>
                    </a:cubicBezTo>
                  </a:path>
                </a:pathLst>
              </a:custGeom>
              <a:solidFill>
                <a:srgbClr val="A250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09" name="Freeform 1441"/>
              <p:cNvSpPr>
                <a:spLocks noChangeAspect="1"/>
              </p:cNvSpPr>
              <p:nvPr/>
            </p:nvSpPr>
            <p:spPr bwMode="auto">
              <a:xfrm>
                <a:off x="4479" y="-913"/>
                <a:ext cx="148" cy="78"/>
              </a:xfrm>
              <a:custGeom>
                <a:avLst/>
                <a:gdLst>
                  <a:gd name="T0" fmla="*/ 87 w 63"/>
                  <a:gd name="T1" fmla="*/ 0 h 33"/>
                  <a:gd name="T2" fmla="*/ 66 w 63"/>
                  <a:gd name="T3" fmla="*/ 2 h 33"/>
                  <a:gd name="T4" fmla="*/ 5 w 63"/>
                  <a:gd name="T5" fmla="*/ 59 h 33"/>
                  <a:gd name="T6" fmla="*/ 7 w 63"/>
                  <a:gd name="T7" fmla="*/ 66 h 33"/>
                  <a:gd name="T8" fmla="*/ 7 w 63"/>
                  <a:gd name="T9" fmla="*/ 66 h 33"/>
                  <a:gd name="T10" fmla="*/ 7 w 63"/>
                  <a:gd name="T11" fmla="*/ 66 h 33"/>
                  <a:gd name="T12" fmla="*/ 5 w 63"/>
                  <a:gd name="T13" fmla="*/ 59 h 33"/>
                  <a:gd name="T14" fmla="*/ 66 w 63"/>
                  <a:gd name="T15" fmla="*/ 2 h 33"/>
                  <a:gd name="T16" fmla="*/ 87 w 63"/>
                  <a:gd name="T17" fmla="*/ 0 h 33"/>
                  <a:gd name="T18" fmla="*/ 143 w 63"/>
                  <a:gd name="T19" fmla="*/ 33 h 33"/>
                  <a:gd name="T20" fmla="*/ 115 w 63"/>
                  <a:gd name="T21" fmla="*/ 78 h 33"/>
                  <a:gd name="T22" fmla="*/ 117 w 63"/>
                  <a:gd name="T23" fmla="*/ 76 h 33"/>
                  <a:gd name="T24" fmla="*/ 143 w 63"/>
                  <a:gd name="T25" fmla="*/ 33 h 33"/>
                  <a:gd name="T26" fmla="*/ 87 w 63"/>
                  <a:gd name="T27" fmla="*/ 0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 h="33">
                    <a:moveTo>
                      <a:pt x="37" y="0"/>
                    </a:moveTo>
                    <a:cubicBezTo>
                      <a:pt x="34" y="0"/>
                      <a:pt x="31" y="0"/>
                      <a:pt x="28" y="1"/>
                    </a:cubicBezTo>
                    <a:cubicBezTo>
                      <a:pt x="11" y="4"/>
                      <a:pt x="0" y="15"/>
                      <a:pt x="2" y="25"/>
                    </a:cubicBezTo>
                    <a:cubicBezTo>
                      <a:pt x="2" y="26"/>
                      <a:pt x="2" y="27"/>
                      <a:pt x="3" y="28"/>
                    </a:cubicBezTo>
                    <a:cubicBezTo>
                      <a:pt x="3" y="28"/>
                      <a:pt x="3" y="28"/>
                      <a:pt x="3" y="28"/>
                    </a:cubicBezTo>
                    <a:cubicBezTo>
                      <a:pt x="3" y="28"/>
                      <a:pt x="3" y="28"/>
                      <a:pt x="3" y="28"/>
                    </a:cubicBezTo>
                    <a:cubicBezTo>
                      <a:pt x="3" y="27"/>
                      <a:pt x="3" y="26"/>
                      <a:pt x="2" y="25"/>
                    </a:cubicBezTo>
                    <a:cubicBezTo>
                      <a:pt x="0" y="15"/>
                      <a:pt x="12" y="4"/>
                      <a:pt x="28" y="1"/>
                    </a:cubicBezTo>
                    <a:cubicBezTo>
                      <a:pt x="31" y="0"/>
                      <a:pt x="34" y="0"/>
                      <a:pt x="37" y="0"/>
                    </a:cubicBezTo>
                    <a:cubicBezTo>
                      <a:pt x="49" y="0"/>
                      <a:pt x="59" y="5"/>
                      <a:pt x="61" y="14"/>
                    </a:cubicBezTo>
                    <a:cubicBezTo>
                      <a:pt x="62" y="21"/>
                      <a:pt x="57" y="28"/>
                      <a:pt x="49" y="33"/>
                    </a:cubicBezTo>
                    <a:cubicBezTo>
                      <a:pt x="50" y="33"/>
                      <a:pt x="50" y="32"/>
                      <a:pt x="50" y="32"/>
                    </a:cubicBezTo>
                    <a:cubicBezTo>
                      <a:pt x="58" y="27"/>
                      <a:pt x="63" y="20"/>
                      <a:pt x="61" y="14"/>
                    </a:cubicBezTo>
                    <a:cubicBezTo>
                      <a:pt x="60" y="5"/>
                      <a:pt x="49" y="0"/>
                      <a:pt x="37" y="0"/>
                    </a:cubicBezTo>
                  </a:path>
                </a:pathLst>
              </a:custGeom>
              <a:solidFill>
                <a:srgbClr val="A351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0" name="Freeform 1442"/>
              <p:cNvSpPr>
                <a:spLocks noChangeAspect="1"/>
              </p:cNvSpPr>
              <p:nvPr/>
            </p:nvSpPr>
            <p:spPr bwMode="auto">
              <a:xfrm>
                <a:off x="4479" y="-913"/>
                <a:ext cx="146" cy="78"/>
              </a:xfrm>
              <a:custGeom>
                <a:avLst/>
                <a:gdLst>
                  <a:gd name="T0" fmla="*/ 87 w 62"/>
                  <a:gd name="T1" fmla="*/ 0 h 33"/>
                  <a:gd name="T2" fmla="*/ 66 w 62"/>
                  <a:gd name="T3" fmla="*/ 2 h 33"/>
                  <a:gd name="T4" fmla="*/ 5 w 62"/>
                  <a:gd name="T5" fmla="*/ 59 h 33"/>
                  <a:gd name="T6" fmla="*/ 7 w 62"/>
                  <a:gd name="T7" fmla="*/ 66 h 33"/>
                  <a:gd name="T8" fmla="*/ 9 w 62"/>
                  <a:gd name="T9" fmla="*/ 66 h 33"/>
                  <a:gd name="T10" fmla="*/ 7 w 62"/>
                  <a:gd name="T11" fmla="*/ 59 h 33"/>
                  <a:gd name="T12" fmla="*/ 66 w 62"/>
                  <a:gd name="T13" fmla="*/ 2 h 33"/>
                  <a:gd name="T14" fmla="*/ 87 w 62"/>
                  <a:gd name="T15" fmla="*/ 0 h 33"/>
                  <a:gd name="T16" fmla="*/ 141 w 62"/>
                  <a:gd name="T17" fmla="*/ 33 h 33"/>
                  <a:gd name="T18" fmla="*/ 113 w 62"/>
                  <a:gd name="T19" fmla="*/ 78 h 33"/>
                  <a:gd name="T20" fmla="*/ 115 w 62"/>
                  <a:gd name="T21" fmla="*/ 78 h 33"/>
                  <a:gd name="T22" fmla="*/ 144 w 62"/>
                  <a:gd name="T23" fmla="*/ 33 h 33"/>
                  <a:gd name="T24" fmla="*/ 87 w 6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 h="33">
                    <a:moveTo>
                      <a:pt x="37" y="0"/>
                    </a:moveTo>
                    <a:cubicBezTo>
                      <a:pt x="34" y="0"/>
                      <a:pt x="31" y="0"/>
                      <a:pt x="28" y="1"/>
                    </a:cubicBezTo>
                    <a:cubicBezTo>
                      <a:pt x="12" y="4"/>
                      <a:pt x="0" y="15"/>
                      <a:pt x="2" y="25"/>
                    </a:cubicBezTo>
                    <a:cubicBezTo>
                      <a:pt x="3" y="26"/>
                      <a:pt x="3" y="27"/>
                      <a:pt x="3" y="28"/>
                    </a:cubicBezTo>
                    <a:cubicBezTo>
                      <a:pt x="4" y="28"/>
                      <a:pt x="4" y="28"/>
                      <a:pt x="4" y="28"/>
                    </a:cubicBezTo>
                    <a:cubicBezTo>
                      <a:pt x="3" y="27"/>
                      <a:pt x="3" y="26"/>
                      <a:pt x="3" y="25"/>
                    </a:cubicBezTo>
                    <a:cubicBezTo>
                      <a:pt x="1" y="15"/>
                      <a:pt x="12" y="4"/>
                      <a:pt x="28" y="1"/>
                    </a:cubicBezTo>
                    <a:cubicBezTo>
                      <a:pt x="31" y="1"/>
                      <a:pt x="34" y="0"/>
                      <a:pt x="37" y="0"/>
                    </a:cubicBezTo>
                    <a:cubicBezTo>
                      <a:pt x="49" y="0"/>
                      <a:pt x="59" y="6"/>
                      <a:pt x="60" y="14"/>
                    </a:cubicBezTo>
                    <a:cubicBezTo>
                      <a:pt x="62" y="21"/>
                      <a:pt x="57" y="28"/>
                      <a:pt x="48" y="33"/>
                    </a:cubicBezTo>
                    <a:cubicBezTo>
                      <a:pt x="48" y="33"/>
                      <a:pt x="49" y="33"/>
                      <a:pt x="49" y="33"/>
                    </a:cubicBezTo>
                    <a:cubicBezTo>
                      <a:pt x="57" y="28"/>
                      <a:pt x="62" y="21"/>
                      <a:pt x="61" y="14"/>
                    </a:cubicBezTo>
                    <a:cubicBezTo>
                      <a:pt x="59" y="5"/>
                      <a:pt x="49" y="0"/>
                      <a:pt x="37" y="0"/>
                    </a:cubicBezTo>
                  </a:path>
                </a:pathLst>
              </a:custGeom>
              <a:solidFill>
                <a:srgbClr val="A451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1" name="Freeform 1443"/>
              <p:cNvSpPr>
                <a:spLocks noChangeAspect="1"/>
              </p:cNvSpPr>
              <p:nvPr/>
            </p:nvSpPr>
            <p:spPr bwMode="auto">
              <a:xfrm>
                <a:off x="4481" y="-913"/>
                <a:ext cx="144" cy="78"/>
              </a:xfrm>
              <a:custGeom>
                <a:avLst/>
                <a:gdLst>
                  <a:gd name="T0" fmla="*/ 85 w 61"/>
                  <a:gd name="T1" fmla="*/ 0 h 33"/>
                  <a:gd name="T2" fmla="*/ 64 w 61"/>
                  <a:gd name="T3" fmla="*/ 2 h 33"/>
                  <a:gd name="T4" fmla="*/ 5 w 61"/>
                  <a:gd name="T5" fmla="*/ 59 h 33"/>
                  <a:gd name="T6" fmla="*/ 7 w 61"/>
                  <a:gd name="T7" fmla="*/ 66 h 33"/>
                  <a:gd name="T8" fmla="*/ 7 w 61"/>
                  <a:gd name="T9" fmla="*/ 66 h 33"/>
                  <a:gd name="T10" fmla="*/ 5 w 61"/>
                  <a:gd name="T11" fmla="*/ 59 h 33"/>
                  <a:gd name="T12" fmla="*/ 64 w 61"/>
                  <a:gd name="T13" fmla="*/ 2 h 33"/>
                  <a:gd name="T14" fmla="*/ 85 w 61"/>
                  <a:gd name="T15" fmla="*/ 2 h 33"/>
                  <a:gd name="T16" fmla="*/ 139 w 61"/>
                  <a:gd name="T17" fmla="*/ 33 h 33"/>
                  <a:gd name="T18" fmla="*/ 109 w 61"/>
                  <a:gd name="T19" fmla="*/ 78 h 33"/>
                  <a:gd name="T20" fmla="*/ 111 w 61"/>
                  <a:gd name="T21" fmla="*/ 78 h 33"/>
                  <a:gd name="T22" fmla="*/ 139 w 61"/>
                  <a:gd name="T23" fmla="*/ 33 h 33"/>
                  <a:gd name="T24" fmla="*/ 85 w 61"/>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 h="33">
                    <a:moveTo>
                      <a:pt x="36" y="0"/>
                    </a:moveTo>
                    <a:cubicBezTo>
                      <a:pt x="33" y="0"/>
                      <a:pt x="30" y="1"/>
                      <a:pt x="27" y="1"/>
                    </a:cubicBezTo>
                    <a:cubicBezTo>
                      <a:pt x="11" y="4"/>
                      <a:pt x="0" y="15"/>
                      <a:pt x="2" y="25"/>
                    </a:cubicBezTo>
                    <a:cubicBezTo>
                      <a:pt x="2" y="26"/>
                      <a:pt x="2" y="27"/>
                      <a:pt x="3" y="28"/>
                    </a:cubicBezTo>
                    <a:cubicBezTo>
                      <a:pt x="3" y="28"/>
                      <a:pt x="3" y="28"/>
                      <a:pt x="3" y="28"/>
                    </a:cubicBezTo>
                    <a:cubicBezTo>
                      <a:pt x="3" y="27"/>
                      <a:pt x="2" y="26"/>
                      <a:pt x="2" y="25"/>
                    </a:cubicBezTo>
                    <a:cubicBezTo>
                      <a:pt x="0" y="15"/>
                      <a:pt x="11" y="4"/>
                      <a:pt x="27" y="1"/>
                    </a:cubicBezTo>
                    <a:cubicBezTo>
                      <a:pt x="30" y="1"/>
                      <a:pt x="33" y="1"/>
                      <a:pt x="36" y="1"/>
                    </a:cubicBezTo>
                    <a:cubicBezTo>
                      <a:pt x="48" y="1"/>
                      <a:pt x="57" y="6"/>
                      <a:pt x="59" y="14"/>
                    </a:cubicBezTo>
                    <a:cubicBezTo>
                      <a:pt x="60" y="21"/>
                      <a:pt x="55" y="28"/>
                      <a:pt x="46" y="33"/>
                    </a:cubicBezTo>
                    <a:cubicBezTo>
                      <a:pt x="46" y="33"/>
                      <a:pt x="47" y="33"/>
                      <a:pt x="47" y="33"/>
                    </a:cubicBezTo>
                    <a:cubicBezTo>
                      <a:pt x="56" y="28"/>
                      <a:pt x="61" y="21"/>
                      <a:pt x="59" y="14"/>
                    </a:cubicBezTo>
                    <a:cubicBezTo>
                      <a:pt x="58" y="6"/>
                      <a:pt x="48" y="0"/>
                      <a:pt x="36" y="0"/>
                    </a:cubicBezTo>
                  </a:path>
                </a:pathLst>
              </a:custGeom>
              <a:solidFill>
                <a:srgbClr val="A552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2" name="Freeform 1444"/>
              <p:cNvSpPr>
                <a:spLocks noChangeAspect="1"/>
              </p:cNvSpPr>
              <p:nvPr/>
            </p:nvSpPr>
            <p:spPr bwMode="auto">
              <a:xfrm>
                <a:off x="4481" y="-911"/>
                <a:ext cx="142" cy="76"/>
              </a:xfrm>
              <a:custGeom>
                <a:avLst/>
                <a:gdLst>
                  <a:gd name="T0" fmla="*/ 85 w 60"/>
                  <a:gd name="T1" fmla="*/ 0 h 32"/>
                  <a:gd name="T2" fmla="*/ 64 w 60"/>
                  <a:gd name="T3" fmla="*/ 0 h 32"/>
                  <a:gd name="T4" fmla="*/ 5 w 60"/>
                  <a:gd name="T5" fmla="*/ 57 h 32"/>
                  <a:gd name="T6" fmla="*/ 7 w 60"/>
                  <a:gd name="T7" fmla="*/ 64 h 32"/>
                  <a:gd name="T8" fmla="*/ 9 w 60"/>
                  <a:gd name="T9" fmla="*/ 64 h 32"/>
                  <a:gd name="T10" fmla="*/ 7 w 60"/>
                  <a:gd name="T11" fmla="*/ 57 h 32"/>
                  <a:gd name="T12" fmla="*/ 64 w 60"/>
                  <a:gd name="T13" fmla="*/ 2 h 32"/>
                  <a:gd name="T14" fmla="*/ 85 w 60"/>
                  <a:gd name="T15" fmla="*/ 0 h 32"/>
                  <a:gd name="T16" fmla="*/ 140 w 60"/>
                  <a:gd name="T17" fmla="*/ 31 h 32"/>
                  <a:gd name="T18" fmla="*/ 107 w 60"/>
                  <a:gd name="T19" fmla="*/ 76 h 32"/>
                  <a:gd name="T20" fmla="*/ 109 w 60"/>
                  <a:gd name="T21" fmla="*/ 76 h 32"/>
                  <a:gd name="T22" fmla="*/ 140 w 60"/>
                  <a:gd name="T23" fmla="*/ 31 h 32"/>
                  <a:gd name="T24" fmla="*/ 85 w 60"/>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32">
                    <a:moveTo>
                      <a:pt x="36" y="0"/>
                    </a:moveTo>
                    <a:cubicBezTo>
                      <a:pt x="33" y="0"/>
                      <a:pt x="30" y="0"/>
                      <a:pt x="27" y="0"/>
                    </a:cubicBezTo>
                    <a:cubicBezTo>
                      <a:pt x="11" y="3"/>
                      <a:pt x="0" y="14"/>
                      <a:pt x="2" y="24"/>
                    </a:cubicBezTo>
                    <a:cubicBezTo>
                      <a:pt x="2" y="25"/>
                      <a:pt x="3" y="26"/>
                      <a:pt x="3" y="27"/>
                    </a:cubicBezTo>
                    <a:cubicBezTo>
                      <a:pt x="4" y="27"/>
                      <a:pt x="4" y="27"/>
                      <a:pt x="4" y="27"/>
                    </a:cubicBezTo>
                    <a:cubicBezTo>
                      <a:pt x="3" y="26"/>
                      <a:pt x="3" y="25"/>
                      <a:pt x="3" y="24"/>
                    </a:cubicBezTo>
                    <a:cubicBezTo>
                      <a:pt x="1" y="14"/>
                      <a:pt x="12" y="4"/>
                      <a:pt x="27" y="1"/>
                    </a:cubicBezTo>
                    <a:cubicBezTo>
                      <a:pt x="30" y="0"/>
                      <a:pt x="33" y="0"/>
                      <a:pt x="36" y="0"/>
                    </a:cubicBezTo>
                    <a:cubicBezTo>
                      <a:pt x="47" y="0"/>
                      <a:pt x="57" y="5"/>
                      <a:pt x="59" y="13"/>
                    </a:cubicBezTo>
                    <a:cubicBezTo>
                      <a:pt x="60" y="20"/>
                      <a:pt x="54" y="28"/>
                      <a:pt x="45" y="32"/>
                    </a:cubicBezTo>
                    <a:cubicBezTo>
                      <a:pt x="45" y="32"/>
                      <a:pt x="46" y="32"/>
                      <a:pt x="46" y="32"/>
                    </a:cubicBezTo>
                    <a:cubicBezTo>
                      <a:pt x="55" y="27"/>
                      <a:pt x="60" y="20"/>
                      <a:pt x="59" y="13"/>
                    </a:cubicBezTo>
                    <a:cubicBezTo>
                      <a:pt x="57" y="5"/>
                      <a:pt x="48" y="0"/>
                      <a:pt x="36" y="0"/>
                    </a:cubicBezTo>
                  </a:path>
                </a:pathLst>
              </a:custGeom>
              <a:solidFill>
                <a:srgbClr val="A652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3" name="Freeform 1445"/>
              <p:cNvSpPr>
                <a:spLocks noChangeAspect="1"/>
              </p:cNvSpPr>
              <p:nvPr/>
            </p:nvSpPr>
            <p:spPr bwMode="auto">
              <a:xfrm>
                <a:off x="4483" y="-911"/>
                <a:ext cx="140" cy="78"/>
              </a:xfrm>
              <a:custGeom>
                <a:avLst/>
                <a:gdLst>
                  <a:gd name="T0" fmla="*/ 83 w 59"/>
                  <a:gd name="T1" fmla="*/ 0 h 33"/>
                  <a:gd name="T2" fmla="*/ 62 w 59"/>
                  <a:gd name="T3" fmla="*/ 2 h 33"/>
                  <a:gd name="T4" fmla="*/ 5 w 59"/>
                  <a:gd name="T5" fmla="*/ 57 h 33"/>
                  <a:gd name="T6" fmla="*/ 7 w 59"/>
                  <a:gd name="T7" fmla="*/ 64 h 33"/>
                  <a:gd name="T8" fmla="*/ 7 w 59"/>
                  <a:gd name="T9" fmla="*/ 64 h 33"/>
                  <a:gd name="T10" fmla="*/ 5 w 59"/>
                  <a:gd name="T11" fmla="*/ 57 h 33"/>
                  <a:gd name="T12" fmla="*/ 62 w 59"/>
                  <a:gd name="T13" fmla="*/ 2 h 33"/>
                  <a:gd name="T14" fmla="*/ 81 w 59"/>
                  <a:gd name="T15" fmla="*/ 0 h 33"/>
                  <a:gd name="T16" fmla="*/ 135 w 59"/>
                  <a:gd name="T17" fmla="*/ 31 h 33"/>
                  <a:gd name="T18" fmla="*/ 100 w 59"/>
                  <a:gd name="T19" fmla="*/ 78 h 33"/>
                  <a:gd name="T20" fmla="*/ 104 w 59"/>
                  <a:gd name="T21" fmla="*/ 76 h 33"/>
                  <a:gd name="T22" fmla="*/ 138 w 59"/>
                  <a:gd name="T23" fmla="*/ 31 h 33"/>
                  <a:gd name="T24" fmla="*/ 83 w 5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33">
                    <a:moveTo>
                      <a:pt x="35" y="0"/>
                    </a:moveTo>
                    <a:cubicBezTo>
                      <a:pt x="32" y="0"/>
                      <a:pt x="29" y="0"/>
                      <a:pt x="26" y="1"/>
                    </a:cubicBezTo>
                    <a:cubicBezTo>
                      <a:pt x="11" y="4"/>
                      <a:pt x="0" y="14"/>
                      <a:pt x="2" y="24"/>
                    </a:cubicBezTo>
                    <a:cubicBezTo>
                      <a:pt x="2" y="25"/>
                      <a:pt x="2" y="26"/>
                      <a:pt x="3" y="27"/>
                    </a:cubicBezTo>
                    <a:cubicBezTo>
                      <a:pt x="3" y="27"/>
                      <a:pt x="3" y="27"/>
                      <a:pt x="3" y="27"/>
                    </a:cubicBezTo>
                    <a:cubicBezTo>
                      <a:pt x="3" y="26"/>
                      <a:pt x="2" y="25"/>
                      <a:pt x="2" y="24"/>
                    </a:cubicBezTo>
                    <a:cubicBezTo>
                      <a:pt x="0" y="14"/>
                      <a:pt x="11" y="4"/>
                      <a:pt x="26" y="1"/>
                    </a:cubicBezTo>
                    <a:cubicBezTo>
                      <a:pt x="29" y="0"/>
                      <a:pt x="32" y="0"/>
                      <a:pt x="34" y="0"/>
                    </a:cubicBezTo>
                    <a:cubicBezTo>
                      <a:pt x="46" y="0"/>
                      <a:pt x="56" y="5"/>
                      <a:pt x="57" y="13"/>
                    </a:cubicBezTo>
                    <a:cubicBezTo>
                      <a:pt x="59" y="20"/>
                      <a:pt x="52" y="28"/>
                      <a:pt x="42" y="33"/>
                    </a:cubicBezTo>
                    <a:cubicBezTo>
                      <a:pt x="43" y="33"/>
                      <a:pt x="43" y="33"/>
                      <a:pt x="44" y="32"/>
                    </a:cubicBezTo>
                    <a:cubicBezTo>
                      <a:pt x="53" y="28"/>
                      <a:pt x="59" y="20"/>
                      <a:pt x="58" y="13"/>
                    </a:cubicBezTo>
                    <a:cubicBezTo>
                      <a:pt x="56" y="5"/>
                      <a:pt x="46" y="0"/>
                      <a:pt x="35" y="0"/>
                    </a:cubicBezTo>
                  </a:path>
                </a:pathLst>
              </a:custGeom>
              <a:solidFill>
                <a:srgbClr val="A752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4" name="Freeform 1446"/>
              <p:cNvSpPr>
                <a:spLocks noChangeAspect="1"/>
              </p:cNvSpPr>
              <p:nvPr/>
            </p:nvSpPr>
            <p:spPr bwMode="auto">
              <a:xfrm>
                <a:off x="4483" y="-911"/>
                <a:ext cx="140" cy="78"/>
              </a:xfrm>
              <a:custGeom>
                <a:avLst/>
                <a:gdLst>
                  <a:gd name="T0" fmla="*/ 81 w 59"/>
                  <a:gd name="T1" fmla="*/ 0 h 33"/>
                  <a:gd name="T2" fmla="*/ 62 w 59"/>
                  <a:gd name="T3" fmla="*/ 2 h 33"/>
                  <a:gd name="T4" fmla="*/ 5 w 59"/>
                  <a:gd name="T5" fmla="*/ 57 h 33"/>
                  <a:gd name="T6" fmla="*/ 7 w 59"/>
                  <a:gd name="T7" fmla="*/ 64 h 33"/>
                  <a:gd name="T8" fmla="*/ 9 w 59"/>
                  <a:gd name="T9" fmla="*/ 64 h 33"/>
                  <a:gd name="T10" fmla="*/ 5 w 59"/>
                  <a:gd name="T11" fmla="*/ 57 h 33"/>
                  <a:gd name="T12" fmla="*/ 62 w 59"/>
                  <a:gd name="T13" fmla="*/ 2 h 33"/>
                  <a:gd name="T14" fmla="*/ 81 w 59"/>
                  <a:gd name="T15" fmla="*/ 0 h 33"/>
                  <a:gd name="T16" fmla="*/ 135 w 59"/>
                  <a:gd name="T17" fmla="*/ 31 h 33"/>
                  <a:gd name="T18" fmla="*/ 97 w 59"/>
                  <a:gd name="T19" fmla="*/ 78 h 33"/>
                  <a:gd name="T20" fmla="*/ 100 w 59"/>
                  <a:gd name="T21" fmla="*/ 78 h 33"/>
                  <a:gd name="T22" fmla="*/ 135 w 59"/>
                  <a:gd name="T23" fmla="*/ 31 h 33"/>
                  <a:gd name="T24" fmla="*/ 81 w 5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33">
                    <a:moveTo>
                      <a:pt x="34" y="0"/>
                    </a:moveTo>
                    <a:cubicBezTo>
                      <a:pt x="32" y="0"/>
                      <a:pt x="29" y="0"/>
                      <a:pt x="26" y="1"/>
                    </a:cubicBezTo>
                    <a:cubicBezTo>
                      <a:pt x="11" y="4"/>
                      <a:pt x="0" y="14"/>
                      <a:pt x="2" y="24"/>
                    </a:cubicBezTo>
                    <a:cubicBezTo>
                      <a:pt x="2" y="25"/>
                      <a:pt x="3" y="26"/>
                      <a:pt x="3" y="27"/>
                    </a:cubicBezTo>
                    <a:cubicBezTo>
                      <a:pt x="4" y="27"/>
                      <a:pt x="4" y="27"/>
                      <a:pt x="4" y="27"/>
                    </a:cubicBezTo>
                    <a:cubicBezTo>
                      <a:pt x="3" y="26"/>
                      <a:pt x="3" y="25"/>
                      <a:pt x="2" y="24"/>
                    </a:cubicBezTo>
                    <a:cubicBezTo>
                      <a:pt x="1" y="14"/>
                      <a:pt x="11" y="4"/>
                      <a:pt x="26" y="1"/>
                    </a:cubicBezTo>
                    <a:cubicBezTo>
                      <a:pt x="29" y="1"/>
                      <a:pt x="32" y="0"/>
                      <a:pt x="34" y="0"/>
                    </a:cubicBezTo>
                    <a:cubicBezTo>
                      <a:pt x="46" y="0"/>
                      <a:pt x="55" y="5"/>
                      <a:pt x="57" y="13"/>
                    </a:cubicBezTo>
                    <a:cubicBezTo>
                      <a:pt x="58" y="21"/>
                      <a:pt x="52" y="29"/>
                      <a:pt x="41" y="33"/>
                    </a:cubicBezTo>
                    <a:cubicBezTo>
                      <a:pt x="41" y="33"/>
                      <a:pt x="42" y="33"/>
                      <a:pt x="42" y="33"/>
                    </a:cubicBezTo>
                    <a:cubicBezTo>
                      <a:pt x="52" y="28"/>
                      <a:pt x="59" y="20"/>
                      <a:pt x="57" y="13"/>
                    </a:cubicBezTo>
                    <a:cubicBezTo>
                      <a:pt x="56" y="5"/>
                      <a:pt x="46" y="0"/>
                      <a:pt x="34" y="0"/>
                    </a:cubicBezTo>
                  </a:path>
                </a:pathLst>
              </a:custGeom>
              <a:solidFill>
                <a:srgbClr val="A853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5" name="Freeform 1447"/>
              <p:cNvSpPr>
                <a:spLocks noChangeAspect="1"/>
              </p:cNvSpPr>
              <p:nvPr/>
            </p:nvSpPr>
            <p:spPr bwMode="auto">
              <a:xfrm>
                <a:off x="4486" y="-911"/>
                <a:ext cx="134" cy="78"/>
              </a:xfrm>
              <a:custGeom>
                <a:avLst/>
                <a:gdLst>
                  <a:gd name="T0" fmla="*/ 78 w 57"/>
                  <a:gd name="T1" fmla="*/ 0 h 33"/>
                  <a:gd name="T2" fmla="*/ 59 w 57"/>
                  <a:gd name="T3" fmla="*/ 2 h 33"/>
                  <a:gd name="T4" fmla="*/ 2 w 57"/>
                  <a:gd name="T5" fmla="*/ 57 h 33"/>
                  <a:gd name="T6" fmla="*/ 7 w 57"/>
                  <a:gd name="T7" fmla="*/ 64 h 33"/>
                  <a:gd name="T8" fmla="*/ 9 w 57"/>
                  <a:gd name="T9" fmla="*/ 64 h 33"/>
                  <a:gd name="T10" fmla="*/ 5 w 57"/>
                  <a:gd name="T11" fmla="*/ 57 h 33"/>
                  <a:gd name="T12" fmla="*/ 59 w 57"/>
                  <a:gd name="T13" fmla="*/ 5 h 33"/>
                  <a:gd name="T14" fmla="*/ 78 w 57"/>
                  <a:gd name="T15" fmla="*/ 2 h 33"/>
                  <a:gd name="T16" fmla="*/ 129 w 57"/>
                  <a:gd name="T17" fmla="*/ 31 h 33"/>
                  <a:gd name="T18" fmla="*/ 89 w 57"/>
                  <a:gd name="T19" fmla="*/ 78 h 33"/>
                  <a:gd name="T20" fmla="*/ 94 w 57"/>
                  <a:gd name="T21" fmla="*/ 78 h 33"/>
                  <a:gd name="T22" fmla="*/ 132 w 57"/>
                  <a:gd name="T23" fmla="*/ 31 h 33"/>
                  <a:gd name="T24" fmla="*/ 78 w 57"/>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3">
                    <a:moveTo>
                      <a:pt x="33" y="0"/>
                    </a:moveTo>
                    <a:cubicBezTo>
                      <a:pt x="31" y="0"/>
                      <a:pt x="28" y="1"/>
                      <a:pt x="25" y="1"/>
                    </a:cubicBezTo>
                    <a:cubicBezTo>
                      <a:pt x="10" y="4"/>
                      <a:pt x="0" y="14"/>
                      <a:pt x="1" y="24"/>
                    </a:cubicBezTo>
                    <a:cubicBezTo>
                      <a:pt x="2" y="25"/>
                      <a:pt x="2" y="26"/>
                      <a:pt x="3" y="27"/>
                    </a:cubicBezTo>
                    <a:cubicBezTo>
                      <a:pt x="3" y="27"/>
                      <a:pt x="3" y="27"/>
                      <a:pt x="4" y="27"/>
                    </a:cubicBezTo>
                    <a:cubicBezTo>
                      <a:pt x="3" y="26"/>
                      <a:pt x="2" y="25"/>
                      <a:pt x="2" y="24"/>
                    </a:cubicBezTo>
                    <a:cubicBezTo>
                      <a:pt x="0" y="14"/>
                      <a:pt x="11" y="4"/>
                      <a:pt x="25" y="2"/>
                    </a:cubicBezTo>
                    <a:cubicBezTo>
                      <a:pt x="28" y="1"/>
                      <a:pt x="31" y="1"/>
                      <a:pt x="33" y="1"/>
                    </a:cubicBezTo>
                    <a:cubicBezTo>
                      <a:pt x="45" y="1"/>
                      <a:pt x="54" y="6"/>
                      <a:pt x="55" y="13"/>
                    </a:cubicBezTo>
                    <a:cubicBezTo>
                      <a:pt x="57" y="21"/>
                      <a:pt x="50" y="29"/>
                      <a:pt x="38" y="33"/>
                    </a:cubicBezTo>
                    <a:cubicBezTo>
                      <a:pt x="39" y="33"/>
                      <a:pt x="40" y="33"/>
                      <a:pt x="40" y="33"/>
                    </a:cubicBezTo>
                    <a:cubicBezTo>
                      <a:pt x="51" y="29"/>
                      <a:pt x="57" y="21"/>
                      <a:pt x="56" y="13"/>
                    </a:cubicBezTo>
                    <a:cubicBezTo>
                      <a:pt x="54" y="5"/>
                      <a:pt x="45" y="0"/>
                      <a:pt x="33" y="0"/>
                    </a:cubicBezTo>
                  </a:path>
                </a:pathLst>
              </a:custGeom>
              <a:solidFill>
                <a:srgbClr val="A954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6" name="Freeform 1448"/>
              <p:cNvSpPr>
                <a:spLocks noChangeAspect="1"/>
              </p:cNvSpPr>
              <p:nvPr/>
            </p:nvSpPr>
            <p:spPr bwMode="auto">
              <a:xfrm>
                <a:off x="4486" y="-908"/>
                <a:ext cx="134" cy="78"/>
              </a:xfrm>
              <a:custGeom>
                <a:avLst/>
                <a:gdLst>
                  <a:gd name="T0" fmla="*/ 78 w 57"/>
                  <a:gd name="T1" fmla="*/ 0 h 33"/>
                  <a:gd name="T2" fmla="*/ 59 w 57"/>
                  <a:gd name="T3" fmla="*/ 2 h 33"/>
                  <a:gd name="T4" fmla="*/ 5 w 57"/>
                  <a:gd name="T5" fmla="*/ 54 h 33"/>
                  <a:gd name="T6" fmla="*/ 9 w 57"/>
                  <a:gd name="T7" fmla="*/ 61 h 33"/>
                  <a:gd name="T8" fmla="*/ 9 w 57"/>
                  <a:gd name="T9" fmla="*/ 61 h 33"/>
                  <a:gd name="T10" fmla="*/ 5 w 57"/>
                  <a:gd name="T11" fmla="*/ 52 h 33"/>
                  <a:gd name="T12" fmla="*/ 59 w 57"/>
                  <a:gd name="T13" fmla="*/ 2 h 33"/>
                  <a:gd name="T14" fmla="*/ 78 w 57"/>
                  <a:gd name="T15" fmla="*/ 0 h 33"/>
                  <a:gd name="T16" fmla="*/ 129 w 57"/>
                  <a:gd name="T17" fmla="*/ 28 h 33"/>
                  <a:gd name="T18" fmla="*/ 87 w 57"/>
                  <a:gd name="T19" fmla="*/ 78 h 33"/>
                  <a:gd name="T20" fmla="*/ 89 w 57"/>
                  <a:gd name="T21" fmla="*/ 76 h 33"/>
                  <a:gd name="T22" fmla="*/ 129 w 57"/>
                  <a:gd name="T23" fmla="*/ 28 h 33"/>
                  <a:gd name="T24" fmla="*/ 78 w 57"/>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3">
                    <a:moveTo>
                      <a:pt x="33" y="0"/>
                    </a:moveTo>
                    <a:cubicBezTo>
                      <a:pt x="31" y="0"/>
                      <a:pt x="28" y="0"/>
                      <a:pt x="25" y="1"/>
                    </a:cubicBezTo>
                    <a:cubicBezTo>
                      <a:pt x="11" y="3"/>
                      <a:pt x="0" y="13"/>
                      <a:pt x="2" y="23"/>
                    </a:cubicBezTo>
                    <a:cubicBezTo>
                      <a:pt x="2" y="24"/>
                      <a:pt x="3" y="25"/>
                      <a:pt x="4" y="26"/>
                    </a:cubicBezTo>
                    <a:cubicBezTo>
                      <a:pt x="4" y="26"/>
                      <a:pt x="4" y="26"/>
                      <a:pt x="4" y="26"/>
                    </a:cubicBezTo>
                    <a:cubicBezTo>
                      <a:pt x="3" y="25"/>
                      <a:pt x="3" y="24"/>
                      <a:pt x="2" y="22"/>
                    </a:cubicBezTo>
                    <a:cubicBezTo>
                      <a:pt x="1" y="13"/>
                      <a:pt x="11" y="4"/>
                      <a:pt x="25" y="1"/>
                    </a:cubicBezTo>
                    <a:cubicBezTo>
                      <a:pt x="28" y="0"/>
                      <a:pt x="31" y="0"/>
                      <a:pt x="33" y="0"/>
                    </a:cubicBezTo>
                    <a:cubicBezTo>
                      <a:pt x="44" y="0"/>
                      <a:pt x="53" y="5"/>
                      <a:pt x="55" y="12"/>
                    </a:cubicBezTo>
                    <a:cubicBezTo>
                      <a:pt x="56" y="20"/>
                      <a:pt x="49" y="29"/>
                      <a:pt x="37" y="33"/>
                    </a:cubicBezTo>
                    <a:cubicBezTo>
                      <a:pt x="38" y="32"/>
                      <a:pt x="38" y="32"/>
                      <a:pt x="38" y="32"/>
                    </a:cubicBezTo>
                    <a:cubicBezTo>
                      <a:pt x="50" y="28"/>
                      <a:pt x="57" y="20"/>
                      <a:pt x="55" y="12"/>
                    </a:cubicBezTo>
                    <a:cubicBezTo>
                      <a:pt x="54" y="5"/>
                      <a:pt x="45" y="0"/>
                      <a:pt x="33" y="0"/>
                    </a:cubicBezTo>
                  </a:path>
                </a:pathLst>
              </a:custGeom>
              <a:solidFill>
                <a:srgbClr val="AA54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7" name="Freeform 1449"/>
              <p:cNvSpPr>
                <a:spLocks noChangeAspect="1"/>
              </p:cNvSpPr>
              <p:nvPr/>
            </p:nvSpPr>
            <p:spPr bwMode="auto">
              <a:xfrm>
                <a:off x="4488" y="-908"/>
                <a:ext cx="130" cy="78"/>
              </a:xfrm>
              <a:custGeom>
                <a:avLst/>
                <a:gdLst>
                  <a:gd name="T0" fmla="*/ 76 w 55"/>
                  <a:gd name="T1" fmla="*/ 0 h 33"/>
                  <a:gd name="T2" fmla="*/ 57 w 55"/>
                  <a:gd name="T3" fmla="*/ 2 h 33"/>
                  <a:gd name="T4" fmla="*/ 2 w 55"/>
                  <a:gd name="T5" fmla="*/ 52 h 33"/>
                  <a:gd name="T6" fmla="*/ 7 w 55"/>
                  <a:gd name="T7" fmla="*/ 61 h 33"/>
                  <a:gd name="T8" fmla="*/ 9 w 55"/>
                  <a:gd name="T9" fmla="*/ 64 h 33"/>
                  <a:gd name="T10" fmla="*/ 5 w 55"/>
                  <a:gd name="T11" fmla="*/ 52 h 33"/>
                  <a:gd name="T12" fmla="*/ 57 w 55"/>
                  <a:gd name="T13" fmla="*/ 2 h 33"/>
                  <a:gd name="T14" fmla="*/ 76 w 55"/>
                  <a:gd name="T15" fmla="*/ 0 h 33"/>
                  <a:gd name="T16" fmla="*/ 125 w 55"/>
                  <a:gd name="T17" fmla="*/ 28 h 33"/>
                  <a:gd name="T18" fmla="*/ 80 w 55"/>
                  <a:gd name="T19" fmla="*/ 78 h 33"/>
                  <a:gd name="T20" fmla="*/ 85 w 55"/>
                  <a:gd name="T21" fmla="*/ 78 h 33"/>
                  <a:gd name="T22" fmla="*/ 128 w 55"/>
                  <a:gd name="T23" fmla="*/ 28 h 33"/>
                  <a:gd name="T24" fmla="*/ 76 w 5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33">
                    <a:moveTo>
                      <a:pt x="32" y="0"/>
                    </a:moveTo>
                    <a:cubicBezTo>
                      <a:pt x="30" y="0"/>
                      <a:pt x="27" y="0"/>
                      <a:pt x="24" y="1"/>
                    </a:cubicBezTo>
                    <a:cubicBezTo>
                      <a:pt x="10" y="4"/>
                      <a:pt x="0" y="13"/>
                      <a:pt x="1" y="22"/>
                    </a:cubicBezTo>
                    <a:cubicBezTo>
                      <a:pt x="2" y="24"/>
                      <a:pt x="2" y="25"/>
                      <a:pt x="3" y="26"/>
                    </a:cubicBezTo>
                    <a:cubicBezTo>
                      <a:pt x="3" y="26"/>
                      <a:pt x="3" y="27"/>
                      <a:pt x="4" y="27"/>
                    </a:cubicBezTo>
                    <a:cubicBezTo>
                      <a:pt x="3" y="25"/>
                      <a:pt x="2" y="24"/>
                      <a:pt x="2" y="22"/>
                    </a:cubicBezTo>
                    <a:cubicBezTo>
                      <a:pt x="0" y="13"/>
                      <a:pt x="10" y="4"/>
                      <a:pt x="24" y="1"/>
                    </a:cubicBezTo>
                    <a:cubicBezTo>
                      <a:pt x="27" y="1"/>
                      <a:pt x="30" y="0"/>
                      <a:pt x="32" y="0"/>
                    </a:cubicBezTo>
                    <a:cubicBezTo>
                      <a:pt x="43" y="0"/>
                      <a:pt x="52" y="5"/>
                      <a:pt x="53" y="12"/>
                    </a:cubicBezTo>
                    <a:cubicBezTo>
                      <a:pt x="55" y="21"/>
                      <a:pt x="47" y="29"/>
                      <a:pt x="34" y="33"/>
                    </a:cubicBezTo>
                    <a:cubicBezTo>
                      <a:pt x="35" y="33"/>
                      <a:pt x="35" y="33"/>
                      <a:pt x="36" y="33"/>
                    </a:cubicBezTo>
                    <a:cubicBezTo>
                      <a:pt x="48" y="29"/>
                      <a:pt x="55" y="20"/>
                      <a:pt x="54" y="12"/>
                    </a:cubicBezTo>
                    <a:cubicBezTo>
                      <a:pt x="52" y="5"/>
                      <a:pt x="43" y="0"/>
                      <a:pt x="32" y="0"/>
                    </a:cubicBezTo>
                  </a:path>
                </a:pathLst>
              </a:custGeom>
              <a:solidFill>
                <a:srgbClr val="AB55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8" name="Freeform 1450"/>
              <p:cNvSpPr>
                <a:spLocks noChangeAspect="1"/>
              </p:cNvSpPr>
              <p:nvPr/>
            </p:nvSpPr>
            <p:spPr bwMode="auto">
              <a:xfrm>
                <a:off x="4488" y="-908"/>
                <a:ext cx="130" cy="78"/>
              </a:xfrm>
              <a:custGeom>
                <a:avLst/>
                <a:gdLst>
                  <a:gd name="T0" fmla="*/ 76 w 55"/>
                  <a:gd name="T1" fmla="*/ 0 h 33"/>
                  <a:gd name="T2" fmla="*/ 57 w 55"/>
                  <a:gd name="T3" fmla="*/ 2 h 33"/>
                  <a:gd name="T4" fmla="*/ 5 w 55"/>
                  <a:gd name="T5" fmla="*/ 52 h 33"/>
                  <a:gd name="T6" fmla="*/ 9 w 55"/>
                  <a:gd name="T7" fmla="*/ 64 h 33"/>
                  <a:gd name="T8" fmla="*/ 9 w 55"/>
                  <a:gd name="T9" fmla="*/ 64 h 33"/>
                  <a:gd name="T10" fmla="*/ 5 w 55"/>
                  <a:gd name="T11" fmla="*/ 52 h 33"/>
                  <a:gd name="T12" fmla="*/ 57 w 55"/>
                  <a:gd name="T13" fmla="*/ 2 h 33"/>
                  <a:gd name="T14" fmla="*/ 76 w 55"/>
                  <a:gd name="T15" fmla="*/ 2 h 33"/>
                  <a:gd name="T16" fmla="*/ 125 w 55"/>
                  <a:gd name="T17" fmla="*/ 28 h 33"/>
                  <a:gd name="T18" fmla="*/ 76 w 55"/>
                  <a:gd name="T19" fmla="*/ 78 h 33"/>
                  <a:gd name="T20" fmla="*/ 80 w 55"/>
                  <a:gd name="T21" fmla="*/ 78 h 33"/>
                  <a:gd name="T22" fmla="*/ 125 w 55"/>
                  <a:gd name="T23" fmla="*/ 28 h 33"/>
                  <a:gd name="T24" fmla="*/ 76 w 5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33">
                    <a:moveTo>
                      <a:pt x="32" y="0"/>
                    </a:moveTo>
                    <a:cubicBezTo>
                      <a:pt x="30" y="0"/>
                      <a:pt x="27" y="1"/>
                      <a:pt x="24" y="1"/>
                    </a:cubicBezTo>
                    <a:cubicBezTo>
                      <a:pt x="10" y="4"/>
                      <a:pt x="0" y="13"/>
                      <a:pt x="2" y="22"/>
                    </a:cubicBezTo>
                    <a:cubicBezTo>
                      <a:pt x="2" y="24"/>
                      <a:pt x="3" y="25"/>
                      <a:pt x="4" y="27"/>
                    </a:cubicBezTo>
                    <a:cubicBezTo>
                      <a:pt x="4" y="27"/>
                      <a:pt x="4" y="27"/>
                      <a:pt x="4" y="27"/>
                    </a:cubicBezTo>
                    <a:cubicBezTo>
                      <a:pt x="3" y="25"/>
                      <a:pt x="3" y="24"/>
                      <a:pt x="2" y="22"/>
                    </a:cubicBezTo>
                    <a:cubicBezTo>
                      <a:pt x="1" y="13"/>
                      <a:pt x="10" y="4"/>
                      <a:pt x="24" y="1"/>
                    </a:cubicBezTo>
                    <a:cubicBezTo>
                      <a:pt x="27" y="1"/>
                      <a:pt x="30" y="1"/>
                      <a:pt x="32" y="1"/>
                    </a:cubicBezTo>
                    <a:cubicBezTo>
                      <a:pt x="43" y="1"/>
                      <a:pt x="51" y="5"/>
                      <a:pt x="53" y="12"/>
                    </a:cubicBezTo>
                    <a:cubicBezTo>
                      <a:pt x="55" y="21"/>
                      <a:pt x="45" y="30"/>
                      <a:pt x="32" y="33"/>
                    </a:cubicBezTo>
                    <a:cubicBezTo>
                      <a:pt x="33" y="33"/>
                      <a:pt x="33" y="33"/>
                      <a:pt x="34" y="33"/>
                    </a:cubicBezTo>
                    <a:cubicBezTo>
                      <a:pt x="47" y="29"/>
                      <a:pt x="55" y="21"/>
                      <a:pt x="53" y="12"/>
                    </a:cubicBezTo>
                    <a:cubicBezTo>
                      <a:pt x="52" y="5"/>
                      <a:pt x="43" y="0"/>
                      <a:pt x="32" y="0"/>
                    </a:cubicBezTo>
                  </a:path>
                </a:pathLst>
              </a:custGeom>
              <a:solidFill>
                <a:srgbClr val="AC56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19" name="Freeform 1451"/>
              <p:cNvSpPr>
                <a:spLocks noChangeAspect="1"/>
              </p:cNvSpPr>
              <p:nvPr/>
            </p:nvSpPr>
            <p:spPr bwMode="auto">
              <a:xfrm>
                <a:off x="4490" y="-906"/>
                <a:ext cx="128" cy="76"/>
              </a:xfrm>
              <a:custGeom>
                <a:avLst/>
                <a:gdLst>
                  <a:gd name="T0" fmla="*/ 73 w 54"/>
                  <a:gd name="T1" fmla="*/ 0 h 32"/>
                  <a:gd name="T2" fmla="*/ 55 w 54"/>
                  <a:gd name="T3" fmla="*/ 0 h 32"/>
                  <a:gd name="T4" fmla="*/ 2 w 54"/>
                  <a:gd name="T5" fmla="*/ 50 h 32"/>
                  <a:gd name="T6" fmla="*/ 7 w 54"/>
                  <a:gd name="T7" fmla="*/ 62 h 32"/>
                  <a:gd name="T8" fmla="*/ 9 w 54"/>
                  <a:gd name="T9" fmla="*/ 62 h 32"/>
                  <a:gd name="T10" fmla="*/ 5 w 54"/>
                  <a:gd name="T11" fmla="*/ 50 h 32"/>
                  <a:gd name="T12" fmla="*/ 57 w 54"/>
                  <a:gd name="T13" fmla="*/ 2 h 32"/>
                  <a:gd name="T14" fmla="*/ 73 w 54"/>
                  <a:gd name="T15" fmla="*/ 0 h 32"/>
                  <a:gd name="T16" fmla="*/ 121 w 54"/>
                  <a:gd name="T17" fmla="*/ 26 h 32"/>
                  <a:gd name="T18" fmla="*/ 71 w 54"/>
                  <a:gd name="T19" fmla="*/ 76 h 32"/>
                  <a:gd name="T20" fmla="*/ 69 w 54"/>
                  <a:gd name="T21" fmla="*/ 76 h 32"/>
                  <a:gd name="T22" fmla="*/ 69 w 54"/>
                  <a:gd name="T23" fmla="*/ 76 h 32"/>
                  <a:gd name="T24" fmla="*/ 73 w 54"/>
                  <a:gd name="T25" fmla="*/ 76 h 32"/>
                  <a:gd name="T26" fmla="*/ 123 w 54"/>
                  <a:gd name="T27" fmla="*/ 26 h 32"/>
                  <a:gd name="T28" fmla="*/ 73 w 54"/>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32">
                    <a:moveTo>
                      <a:pt x="31" y="0"/>
                    </a:moveTo>
                    <a:cubicBezTo>
                      <a:pt x="29" y="0"/>
                      <a:pt x="26" y="0"/>
                      <a:pt x="23" y="0"/>
                    </a:cubicBezTo>
                    <a:cubicBezTo>
                      <a:pt x="9" y="3"/>
                      <a:pt x="0" y="12"/>
                      <a:pt x="1" y="21"/>
                    </a:cubicBezTo>
                    <a:cubicBezTo>
                      <a:pt x="2" y="23"/>
                      <a:pt x="2" y="24"/>
                      <a:pt x="3" y="26"/>
                    </a:cubicBezTo>
                    <a:cubicBezTo>
                      <a:pt x="3" y="26"/>
                      <a:pt x="4" y="26"/>
                      <a:pt x="4" y="26"/>
                    </a:cubicBezTo>
                    <a:cubicBezTo>
                      <a:pt x="3" y="24"/>
                      <a:pt x="2" y="23"/>
                      <a:pt x="2" y="21"/>
                    </a:cubicBezTo>
                    <a:cubicBezTo>
                      <a:pt x="0" y="13"/>
                      <a:pt x="10" y="3"/>
                      <a:pt x="24" y="1"/>
                    </a:cubicBezTo>
                    <a:cubicBezTo>
                      <a:pt x="26" y="0"/>
                      <a:pt x="29" y="0"/>
                      <a:pt x="31" y="0"/>
                    </a:cubicBezTo>
                    <a:cubicBezTo>
                      <a:pt x="42" y="0"/>
                      <a:pt x="50" y="4"/>
                      <a:pt x="51" y="11"/>
                    </a:cubicBezTo>
                    <a:cubicBezTo>
                      <a:pt x="53" y="20"/>
                      <a:pt x="43" y="29"/>
                      <a:pt x="30" y="32"/>
                    </a:cubicBezTo>
                    <a:cubicBezTo>
                      <a:pt x="29" y="32"/>
                      <a:pt x="29" y="32"/>
                      <a:pt x="29" y="32"/>
                    </a:cubicBezTo>
                    <a:cubicBezTo>
                      <a:pt x="29" y="32"/>
                      <a:pt x="29" y="32"/>
                      <a:pt x="29" y="32"/>
                    </a:cubicBezTo>
                    <a:cubicBezTo>
                      <a:pt x="30" y="32"/>
                      <a:pt x="31" y="32"/>
                      <a:pt x="31" y="32"/>
                    </a:cubicBezTo>
                    <a:cubicBezTo>
                      <a:pt x="44" y="29"/>
                      <a:pt x="54" y="20"/>
                      <a:pt x="52" y="11"/>
                    </a:cubicBezTo>
                    <a:cubicBezTo>
                      <a:pt x="50" y="4"/>
                      <a:pt x="42" y="0"/>
                      <a:pt x="31" y="0"/>
                    </a:cubicBezTo>
                  </a:path>
                </a:pathLst>
              </a:custGeom>
              <a:solidFill>
                <a:srgbClr val="AC56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0" name="Freeform 1452"/>
              <p:cNvSpPr>
                <a:spLocks noChangeAspect="1"/>
              </p:cNvSpPr>
              <p:nvPr/>
            </p:nvSpPr>
            <p:spPr bwMode="auto">
              <a:xfrm>
                <a:off x="4490" y="-906"/>
                <a:ext cx="126" cy="76"/>
              </a:xfrm>
              <a:custGeom>
                <a:avLst/>
                <a:gdLst>
                  <a:gd name="T0" fmla="*/ 74 w 53"/>
                  <a:gd name="T1" fmla="*/ 0 h 32"/>
                  <a:gd name="T2" fmla="*/ 57 w 53"/>
                  <a:gd name="T3" fmla="*/ 2 h 32"/>
                  <a:gd name="T4" fmla="*/ 5 w 53"/>
                  <a:gd name="T5" fmla="*/ 50 h 32"/>
                  <a:gd name="T6" fmla="*/ 10 w 53"/>
                  <a:gd name="T7" fmla="*/ 62 h 32"/>
                  <a:gd name="T8" fmla="*/ 10 w 53"/>
                  <a:gd name="T9" fmla="*/ 62 h 32"/>
                  <a:gd name="T10" fmla="*/ 5 w 53"/>
                  <a:gd name="T11" fmla="*/ 50 h 32"/>
                  <a:gd name="T12" fmla="*/ 57 w 53"/>
                  <a:gd name="T13" fmla="*/ 2 h 32"/>
                  <a:gd name="T14" fmla="*/ 74 w 53"/>
                  <a:gd name="T15" fmla="*/ 0 h 32"/>
                  <a:gd name="T16" fmla="*/ 121 w 53"/>
                  <a:gd name="T17" fmla="*/ 29 h 32"/>
                  <a:gd name="T18" fmla="*/ 71 w 53"/>
                  <a:gd name="T19" fmla="*/ 76 h 32"/>
                  <a:gd name="T20" fmla="*/ 64 w 53"/>
                  <a:gd name="T21" fmla="*/ 76 h 32"/>
                  <a:gd name="T22" fmla="*/ 67 w 53"/>
                  <a:gd name="T23" fmla="*/ 76 h 32"/>
                  <a:gd name="T24" fmla="*/ 69 w 53"/>
                  <a:gd name="T25" fmla="*/ 76 h 32"/>
                  <a:gd name="T26" fmla="*/ 71 w 53"/>
                  <a:gd name="T27" fmla="*/ 76 h 32"/>
                  <a:gd name="T28" fmla="*/ 121 w 53"/>
                  <a:gd name="T29" fmla="*/ 26 h 32"/>
                  <a:gd name="T30" fmla="*/ 74 w 53"/>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3" h="32">
                    <a:moveTo>
                      <a:pt x="31" y="0"/>
                    </a:moveTo>
                    <a:cubicBezTo>
                      <a:pt x="29" y="0"/>
                      <a:pt x="26" y="0"/>
                      <a:pt x="24" y="1"/>
                    </a:cubicBezTo>
                    <a:cubicBezTo>
                      <a:pt x="10" y="3"/>
                      <a:pt x="0" y="13"/>
                      <a:pt x="2" y="21"/>
                    </a:cubicBezTo>
                    <a:cubicBezTo>
                      <a:pt x="2" y="23"/>
                      <a:pt x="3" y="24"/>
                      <a:pt x="4" y="26"/>
                    </a:cubicBezTo>
                    <a:cubicBezTo>
                      <a:pt x="4" y="26"/>
                      <a:pt x="4" y="26"/>
                      <a:pt x="4" y="26"/>
                    </a:cubicBezTo>
                    <a:cubicBezTo>
                      <a:pt x="3" y="24"/>
                      <a:pt x="2" y="23"/>
                      <a:pt x="2" y="21"/>
                    </a:cubicBezTo>
                    <a:cubicBezTo>
                      <a:pt x="1" y="13"/>
                      <a:pt x="10" y="4"/>
                      <a:pt x="24" y="1"/>
                    </a:cubicBezTo>
                    <a:cubicBezTo>
                      <a:pt x="26" y="0"/>
                      <a:pt x="29" y="0"/>
                      <a:pt x="31" y="0"/>
                    </a:cubicBezTo>
                    <a:cubicBezTo>
                      <a:pt x="41" y="0"/>
                      <a:pt x="50" y="5"/>
                      <a:pt x="51" y="12"/>
                    </a:cubicBezTo>
                    <a:cubicBezTo>
                      <a:pt x="53" y="20"/>
                      <a:pt x="43" y="29"/>
                      <a:pt x="30" y="32"/>
                    </a:cubicBezTo>
                    <a:cubicBezTo>
                      <a:pt x="29" y="32"/>
                      <a:pt x="28" y="32"/>
                      <a:pt x="27" y="32"/>
                    </a:cubicBezTo>
                    <a:cubicBezTo>
                      <a:pt x="27" y="32"/>
                      <a:pt x="28" y="32"/>
                      <a:pt x="28" y="32"/>
                    </a:cubicBezTo>
                    <a:cubicBezTo>
                      <a:pt x="28" y="32"/>
                      <a:pt x="28" y="32"/>
                      <a:pt x="29" y="32"/>
                    </a:cubicBezTo>
                    <a:cubicBezTo>
                      <a:pt x="29" y="32"/>
                      <a:pt x="29" y="32"/>
                      <a:pt x="30" y="32"/>
                    </a:cubicBezTo>
                    <a:cubicBezTo>
                      <a:pt x="43" y="29"/>
                      <a:pt x="53" y="20"/>
                      <a:pt x="51" y="11"/>
                    </a:cubicBezTo>
                    <a:cubicBezTo>
                      <a:pt x="50" y="4"/>
                      <a:pt x="42" y="0"/>
                      <a:pt x="31" y="0"/>
                    </a:cubicBezTo>
                  </a:path>
                </a:pathLst>
              </a:custGeom>
              <a:solidFill>
                <a:srgbClr val="AD56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1" name="Freeform 1453"/>
              <p:cNvSpPr>
                <a:spLocks noChangeAspect="1"/>
              </p:cNvSpPr>
              <p:nvPr/>
            </p:nvSpPr>
            <p:spPr bwMode="auto">
              <a:xfrm>
                <a:off x="4493" y="-906"/>
                <a:ext cx="123" cy="76"/>
              </a:xfrm>
              <a:custGeom>
                <a:avLst/>
                <a:gdLst>
                  <a:gd name="T0" fmla="*/ 71 w 52"/>
                  <a:gd name="T1" fmla="*/ 0 h 32"/>
                  <a:gd name="T2" fmla="*/ 54 w 52"/>
                  <a:gd name="T3" fmla="*/ 2 h 32"/>
                  <a:gd name="T4" fmla="*/ 2 w 52"/>
                  <a:gd name="T5" fmla="*/ 50 h 32"/>
                  <a:gd name="T6" fmla="*/ 7 w 52"/>
                  <a:gd name="T7" fmla="*/ 62 h 32"/>
                  <a:gd name="T8" fmla="*/ 9 w 52"/>
                  <a:gd name="T9" fmla="*/ 62 h 32"/>
                  <a:gd name="T10" fmla="*/ 5 w 52"/>
                  <a:gd name="T11" fmla="*/ 50 h 32"/>
                  <a:gd name="T12" fmla="*/ 54 w 52"/>
                  <a:gd name="T13" fmla="*/ 2 h 32"/>
                  <a:gd name="T14" fmla="*/ 71 w 52"/>
                  <a:gd name="T15" fmla="*/ 0 h 32"/>
                  <a:gd name="T16" fmla="*/ 118 w 52"/>
                  <a:gd name="T17" fmla="*/ 29 h 32"/>
                  <a:gd name="T18" fmla="*/ 69 w 52"/>
                  <a:gd name="T19" fmla="*/ 76 h 32"/>
                  <a:gd name="T20" fmla="*/ 59 w 52"/>
                  <a:gd name="T21" fmla="*/ 76 h 32"/>
                  <a:gd name="T22" fmla="*/ 62 w 52"/>
                  <a:gd name="T23" fmla="*/ 76 h 32"/>
                  <a:gd name="T24" fmla="*/ 69 w 52"/>
                  <a:gd name="T25" fmla="*/ 76 h 32"/>
                  <a:gd name="T26" fmla="*/ 118 w 52"/>
                  <a:gd name="T27" fmla="*/ 29 h 32"/>
                  <a:gd name="T28" fmla="*/ 71 w 52"/>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 h="32">
                    <a:moveTo>
                      <a:pt x="30" y="0"/>
                    </a:moveTo>
                    <a:cubicBezTo>
                      <a:pt x="28" y="0"/>
                      <a:pt x="25" y="0"/>
                      <a:pt x="23" y="1"/>
                    </a:cubicBezTo>
                    <a:cubicBezTo>
                      <a:pt x="9" y="4"/>
                      <a:pt x="0" y="13"/>
                      <a:pt x="1" y="21"/>
                    </a:cubicBezTo>
                    <a:cubicBezTo>
                      <a:pt x="1" y="23"/>
                      <a:pt x="2" y="24"/>
                      <a:pt x="3" y="26"/>
                    </a:cubicBezTo>
                    <a:cubicBezTo>
                      <a:pt x="4" y="26"/>
                      <a:pt x="4" y="26"/>
                      <a:pt x="4" y="26"/>
                    </a:cubicBezTo>
                    <a:cubicBezTo>
                      <a:pt x="3" y="24"/>
                      <a:pt x="2" y="23"/>
                      <a:pt x="2" y="21"/>
                    </a:cubicBezTo>
                    <a:cubicBezTo>
                      <a:pt x="0" y="13"/>
                      <a:pt x="9" y="4"/>
                      <a:pt x="23" y="1"/>
                    </a:cubicBezTo>
                    <a:cubicBezTo>
                      <a:pt x="25" y="1"/>
                      <a:pt x="28" y="0"/>
                      <a:pt x="30" y="0"/>
                    </a:cubicBezTo>
                    <a:cubicBezTo>
                      <a:pt x="40" y="0"/>
                      <a:pt x="48" y="5"/>
                      <a:pt x="50" y="12"/>
                    </a:cubicBezTo>
                    <a:cubicBezTo>
                      <a:pt x="51" y="20"/>
                      <a:pt x="42" y="29"/>
                      <a:pt x="29" y="32"/>
                    </a:cubicBezTo>
                    <a:cubicBezTo>
                      <a:pt x="27" y="32"/>
                      <a:pt x="26" y="32"/>
                      <a:pt x="25" y="32"/>
                    </a:cubicBezTo>
                    <a:cubicBezTo>
                      <a:pt x="25" y="32"/>
                      <a:pt x="25" y="32"/>
                      <a:pt x="26" y="32"/>
                    </a:cubicBezTo>
                    <a:cubicBezTo>
                      <a:pt x="27" y="32"/>
                      <a:pt x="28" y="32"/>
                      <a:pt x="29" y="32"/>
                    </a:cubicBezTo>
                    <a:cubicBezTo>
                      <a:pt x="42" y="29"/>
                      <a:pt x="52" y="20"/>
                      <a:pt x="50" y="12"/>
                    </a:cubicBezTo>
                    <a:cubicBezTo>
                      <a:pt x="49" y="5"/>
                      <a:pt x="40" y="0"/>
                      <a:pt x="30" y="0"/>
                    </a:cubicBezTo>
                  </a:path>
                </a:pathLst>
              </a:custGeom>
              <a:solidFill>
                <a:srgbClr val="AF57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2" name="Freeform 1454"/>
              <p:cNvSpPr>
                <a:spLocks noChangeAspect="1"/>
              </p:cNvSpPr>
              <p:nvPr/>
            </p:nvSpPr>
            <p:spPr bwMode="auto">
              <a:xfrm>
                <a:off x="4493" y="-906"/>
                <a:ext cx="120" cy="76"/>
              </a:xfrm>
              <a:custGeom>
                <a:avLst/>
                <a:gdLst>
                  <a:gd name="T0" fmla="*/ 71 w 51"/>
                  <a:gd name="T1" fmla="*/ 0 h 32"/>
                  <a:gd name="T2" fmla="*/ 54 w 51"/>
                  <a:gd name="T3" fmla="*/ 2 h 32"/>
                  <a:gd name="T4" fmla="*/ 5 w 51"/>
                  <a:gd name="T5" fmla="*/ 50 h 32"/>
                  <a:gd name="T6" fmla="*/ 9 w 51"/>
                  <a:gd name="T7" fmla="*/ 62 h 32"/>
                  <a:gd name="T8" fmla="*/ 12 w 51"/>
                  <a:gd name="T9" fmla="*/ 62 h 32"/>
                  <a:gd name="T10" fmla="*/ 5 w 51"/>
                  <a:gd name="T11" fmla="*/ 50 h 32"/>
                  <a:gd name="T12" fmla="*/ 54 w 51"/>
                  <a:gd name="T13" fmla="*/ 2 h 32"/>
                  <a:gd name="T14" fmla="*/ 71 w 51"/>
                  <a:gd name="T15" fmla="*/ 2 h 32"/>
                  <a:gd name="T16" fmla="*/ 115 w 51"/>
                  <a:gd name="T17" fmla="*/ 29 h 32"/>
                  <a:gd name="T18" fmla="*/ 68 w 51"/>
                  <a:gd name="T19" fmla="*/ 74 h 32"/>
                  <a:gd name="T20" fmla="*/ 54 w 51"/>
                  <a:gd name="T21" fmla="*/ 76 h 32"/>
                  <a:gd name="T22" fmla="*/ 59 w 51"/>
                  <a:gd name="T23" fmla="*/ 76 h 32"/>
                  <a:gd name="T24" fmla="*/ 68 w 51"/>
                  <a:gd name="T25" fmla="*/ 76 h 32"/>
                  <a:gd name="T26" fmla="*/ 118 w 51"/>
                  <a:gd name="T27" fmla="*/ 29 h 32"/>
                  <a:gd name="T28" fmla="*/ 71 w 51"/>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1" h="32">
                    <a:moveTo>
                      <a:pt x="30" y="0"/>
                    </a:moveTo>
                    <a:cubicBezTo>
                      <a:pt x="28" y="0"/>
                      <a:pt x="25" y="1"/>
                      <a:pt x="23" y="1"/>
                    </a:cubicBezTo>
                    <a:cubicBezTo>
                      <a:pt x="9" y="4"/>
                      <a:pt x="0" y="13"/>
                      <a:pt x="2" y="21"/>
                    </a:cubicBezTo>
                    <a:cubicBezTo>
                      <a:pt x="2" y="23"/>
                      <a:pt x="3" y="24"/>
                      <a:pt x="4" y="26"/>
                    </a:cubicBezTo>
                    <a:cubicBezTo>
                      <a:pt x="4" y="26"/>
                      <a:pt x="4" y="26"/>
                      <a:pt x="5" y="26"/>
                    </a:cubicBezTo>
                    <a:cubicBezTo>
                      <a:pt x="3" y="24"/>
                      <a:pt x="2" y="23"/>
                      <a:pt x="2" y="21"/>
                    </a:cubicBezTo>
                    <a:cubicBezTo>
                      <a:pt x="0" y="13"/>
                      <a:pt x="10" y="4"/>
                      <a:pt x="23" y="1"/>
                    </a:cubicBezTo>
                    <a:cubicBezTo>
                      <a:pt x="25" y="1"/>
                      <a:pt x="27" y="1"/>
                      <a:pt x="30" y="1"/>
                    </a:cubicBezTo>
                    <a:cubicBezTo>
                      <a:pt x="40" y="1"/>
                      <a:pt x="48" y="5"/>
                      <a:pt x="49" y="12"/>
                    </a:cubicBezTo>
                    <a:cubicBezTo>
                      <a:pt x="51" y="20"/>
                      <a:pt x="42" y="29"/>
                      <a:pt x="29" y="31"/>
                    </a:cubicBezTo>
                    <a:cubicBezTo>
                      <a:pt x="27" y="32"/>
                      <a:pt x="25" y="32"/>
                      <a:pt x="23" y="32"/>
                    </a:cubicBezTo>
                    <a:cubicBezTo>
                      <a:pt x="24" y="32"/>
                      <a:pt x="24" y="32"/>
                      <a:pt x="25" y="32"/>
                    </a:cubicBezTo>
                    <a:cubicBezTo>
                      <a:pt x="26" y="32"/>
                      <a:pt x="27" y="32"/>
                      <a:pt x="29" y="32"/>
                    </a:cubicBezTo>
                    <a:cubicBezTo>
                      <a:pt x="42" y="29"/>
                      <a:pt x="51" y="20"/>
                      <a:pt x="50" y="12"/>
                    </a:cubicBezTo>
                    <a:cubicBezTo>
                      <a:pt x="48" y="5"/>
                      <a:pt x="40" y="0"/>
                      <a:pt x="30" y="0"/>
                    </a:cubicBezTo>
                  </a:path>
                </a:pathLst>
              </a:custGeom>
              <a:solidFill>
                <a:srgbClr val="B058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3" name="Freeform 1455"/>
              <p:cNvSpPr>
                <a:spLocks noChangeAspect="1"/>
              </p:cNvSpPr>
              <p:nvPr/>
            </p:nvSpPr>
            <p:spPr bwMode="auto">
              <a:xfrm>
                <a:off x="4493" y="-904"/>
                <a:ext cx="120" cy="74"/>
              </a:xfrm>
              <a:custGeom>
                <a:avLst/>
                <a:gdLst>
                  <a:gd name="T0" fmla="*/ 71 w 51"/>
                  <a:gd name="T1" fmla="*/ 0 h 31"/>
                  <a:gd name="T2" fmla="*/ 54 w 51"/>
                  <a:gd name="T3" fmla="*/ 0 h 31"/>
                  <a:gd name="T4" fmla="*/ 5 w 51"/>
                  <a:gd name="T5" fmla="*/ 48 h 31"/>
                  <a:gd name="T6" fmla="*/ 12 w 51"/>
                  <a:gd name="T7" fmla="*/ 60 h 31"/>
                  <a:gd name="T8" fmla="*/ 12 w 51"/>
                  <a:gd name="T9" fmla="*/ 60 h 31"/>
                  <a:gd name="T10" fmla="*/ 5 w 51"/>
                  <a:gd name="T11" fmla="*/ 48 h 31"/>
                  <a:gd name="T12" fmla="*/ 54 w 51"/>
                  <a:gd name="T13" fmla="*/ 2 h 31"/>
                  <a:gd name="T14" fmla="*/ 71 w 51"/>
                  <a:gd name="T15" fmla="*/ 0 h 31"/>
                  <a:gd name="T16" fmla="*/ 115 w 51"/>
                  <a:gd name="T17" fmla="*/ 26 h 31"/>
                  <a:gd name="T18" fmla="*/ 66 w 51"/>
                  <a:gd name="T19" fmla="*/ 72 h 31"/>
                  <a:gd name="T20" fmla="*/ 52 w 51"/>
                  <a:gd name="T21" fmla="*/ 74 h 31"/>
                  <a:gd name="T22" fmla="*/ 54 w 51"/>
                  <a:gd name="T23" fmla="*/ 74 h 31"/>
                  <a:gd name="T24" fmla="*/ 68 w 51"/>
                  <a:gd name="T25" fmla="*/ 72 h 31"/>
                  <a:gd name="T26" fmla="*/ 115 w 51"/>
                  <a:gd name="T27" fmla="*/ 26 h 31"/>
                  <a:gd name="T28" fmla="*/ 71 w 51"/>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1" h="31">
                    <a:moveTo>
                      <a:pt x="30" y="0"/>
                    </a:moveTo>
                    <a:cubicBezTo>
                      <a:pt x="27" y="0"/>
                      <a:pt x="25" y="0"/>
                      <a:pt x="23" y="0"/>
                    </a:cubicBezTo>
                    <a:cubicBezTo>
                      <a:pt x="10" y="3"/>
                      <a:pt x="0" y="12"/>
                      <a:pt x="2" y="20"/>
                    </a:cubicBezTo>
                    <a:cubicBezTo>
                      <a:pt x="2" y="22"/>
                      <a:pt x="3" y="23"/>
                      <a:pt x="5" y="25"/>
                    </a:cubicBezTo>
                    <a:cubicBezTo>
                      <a:pt x="5" y="25"/>
                      <a:pt x="5" y="25"/>
                      <a:pt x="5" y="25"/>
                    </a:cubicBezTo>
                    <a:cubicBezTo>
                      <a:pt x="4" y="24"/>
                      <a:pt x="3" y="22"/>
                      <a:pt x="2" y="20"/>
                    </a:cubicBezTo>
                    <a:cubicBezTo>
                      <a:pt x="1" y="12"/>
                      <a:pt x="10" y="3"/>
                      <a:pt x="23" y="1"/>
                    </a:cubicBezTo>
                    <a:cubicBezTo>
                      <a:pt x="25" y="0"/>
                      <a:pt x="27" y="0"/>
                      <a:pt x="30" y="0"/>
                    </a:cubicBezTo>
                    <a:cubicBezTo>
                      <a:pt x="39" y="0"/>
                      <a:pt x="47" y="4"/>
                      <a:pt x="49" y="11"/>
                    </a:cubicBezTo>
                    <a:cubicBezTo>
                      <a:pt x="50" y="19"/>
                      <a:pt x="41" y="27"/>
                      <a:pt x="28" y="30"/>
                    </a:cubicBezTo>
                    <a:cubicBezTo>
                      <a:pt x="26" y="30"/>
                      <a:pt x="24" y="31"/>
                      <a:pt x="22" y="31"/>
                    </a:cubicBezTo>
                    <a:cubicBezTo>
                      <a:pt x="22" y="31"/>
                      <a:pt x="23" y="31"/>
                      <a:pt x="23" y="31"/>
                    </a:cubicBezTo>
                    <a:cubicBezTo>
                      <a:pt x="25" y="31"/>
                      <a:pt x="27" y="31"/>
                      <a:pt x="29" y="30"/>
                    </a:cubicBezTo>
                    <a:cubicBezTo>
                      <a:pt x="42" y="28"/>
                      <a:pt x="51" y="19"/>
                      <a:pt x="49" y="11"/>
                    </a:cubicBezTo>
                    <a:cubicBezTo>
                      <a:pt x="48" y="4"/>
                      <a:pt x="40" y="0"/>
                      <a:pt x="30" y="0"/>
                    </a:cubicBezTo>
                  </a:path>
                </a:pathLst>
              </a:custGeom>
              <a:solidFill>
                <a:srgbClr val="B158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4" name="Freeform 1456"/>
              <p:cNvSpPr>
                <a:spLocks noChangeAspect="1"/>
              </p:cNvSpPr>
              <p:nvPr/>
            </p:nvSpPr>
            <p:spPr bwMode="auto">
              <a:xfrm>
                <a:off x="4495" y="-904"/>
                <a:ext cx="116" cy="74"/>
              </a:xfrm>
              <a:custGeom>
                <a:avLst/>
                <a:gdLst>
                  <a:gd name="T0" fmla="*/ 69 w 49"/>
                  <a:gd name="T1" fmla="*/ 0 h 31"/>
                  <a:gd name="T2" fmla="*/ 52 w 49"/>
                  <a:gd name="T3" fmla="*/ 2 h 31"/>
                  <a:gd name="T4" fmla="*/ 2 w 49"/>
                  <a:gd name="T5" fmla="*/ 48 h 31"/>
                  <a:gd name="T6" fmla="*/ 9 w 49"/>
                  <a:gd name="T7" fmla="*/ 60 h 31"/>
                  <a:gd name="T8" fmla="*/ 12 w 49"/>
                  <a:gd name="T9" fmla="*/ 60 h 31"/>
                  <a:gd name="T10" fmla="*/ 5 w 49"/>
                  <a:gd name="T11" fmla="*/ 48 h 31"/>
                  <a:gd name="T12" fmla="*/ 52 w 49"/>
                  <a:gd name="T13" fmla="*/ 2 h 31"/>
                  <a:gd name="T14" fmla="*/ 69 w 49"/>
                  <a:gd name="T15" fmla="*/ 0 h 31"/>
                  <a:gd name="T16" fmla="*/ 111 w 49"/>
                  <a:gd name="T17" fmla="*/ 26 h 31"/>
                  <a:gd name="T18" fmla="*/ 64 w 49"/>
                  <a:gd name="T19" fmla="*/ 72 h 31"/>
                  <a:gd name="T20" fmla="*/ 50 w 49"/>
                  <a:gd name="T21" fmla="*/ 72 h 31"/>
                  <a:gd name="T22" fmla="*/ 47 w 49"/>
                  <a:gd name="T23" fmla="*/ 72 h 31"/>
                  <a:gd name="T24" fmla="*/ 50 w 49"/>
                  <a:gd name="T25" fmla="*/ 74 h 31"/>
                  <a:gd name="T26" fmla="*/ 64 w 49"/>
                  <a:gd name="T27" fmla="*/ 72 h 31"/>
                  <a:gd name="T28" fmla="*/ 114 w 49"/>
                  <a:gd name="T29" fmla="*/ 26 h 31"/>
                  <a:gd name="T30" fmla="*/ 69 w 49"/>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 h="31">
                    <a:moveTo>
                      <a:pt x="29" y="0"/>
                    </a:moveTo>
                    <a:cubicBezTo>
                      <a:pt x="26" y="0"/>
                      <a:pt x="24" y="0"/>
                      <a:pt x="22" y="1"/>
                    </a:cubicBezTo>
                    <a:cubicBezTo>
                      <a:pt x="9" y="3"/>
                      <a:pt x="0" y="12"/>
                      <a:pt x="1" y="20"/>
                    </a:cubicBezTo>
                    <a:cubicBezTo>
                      <a:pt x="2" y="22"/>
                      <a:pt x="3" y="24"/>
                      <a:pt x="4" y="25"/>
                    </a:cubicBezTo>
                    <a:cubicBezTo>
                      <a:pt x="4" y="25"/>
                      <a:pt x="5" y="25"/>
                      <a:pt x="5" y="25"/>
                    </a:cubicBezTo>
                    <a:cubicBezTo>
                      <a:pt x="3" y="24"/>
                      <a:pt x="2" y="22"/>
                      <a:pt x="2" y="20"/>
                    </a:cubicBezTo>
                    <a:cubicBezTo>
                      <a:pt x="0" y="12"/>
                      <a:pt x="9" y="3"/>
                      <a:pt x="22" y="1"/>
                    </a:cubicBezTo>
                    <a:cubicBezTo>
                      <a:pt x="24" y="1"/>
                      <a:pt x="26" y="0"/>
                      <a:pt x="29" y="0"/>
                    </a:cubicBezTo>
                    <a:cubicBezTo>
                      <a:pt x="38" y="0"/>
                      <a:pt x="46" y="4"/>
                      <a:pt x="47" y="11"/>
                    </a:cubicBezTo>
                    <a:cubicBezTo>
                      <a:pt x="49" y="19"/>
                      <a:pt x="40" y="27"/>
                      <a:pt x="27" y="30"/>
                    </a:cubicBezTo>
                    <a:cubicBezTo>
                      <a:pt x="25" y="30"/>
                      <a:pt x="23" y="30"/>
                      <a:pt x="21" y="30"/>
                    </a:cubicBezTo>
                    <a:cubicBezTo>
                      <a:pt x="20" y="30"/>
                      <a:pt x="20" y="30"/>
                      <a:pt x="20" y="30"/>
                    </a:cubicBezTo>
                    <a:cubicBezTo>
                      <a:pt x="20" y="30"/>
                      <a:pt x="21" y="31"/>
                      <a:pt x="21" y="31"/>
                    </a:cubicBezTo>
                    <a:cubicBezTo>
                      <a:pt x="23" y="31"/>
                      <a:pt x="25" y="30"/>
                      <a:pt x="27" y="30"/>
                    </a:cubicBezTo>
                    <a:cubicBezTo>
                      <a:pt x="40" y="27"/>
                      <a:pt x="49" y="19"/>
                      <a:pt x="48" y="11"/>
                    </a:cubicBezTo>
                    <a:cubicBezTo>
                      <a:pt x="46" y="4"/>
                      <a:pt x="38" y="0"/>
                      <a:pt x="29" y="0"/>
                    </a:cubicBezTo>
                  </a:path>
                </a:pathLst>
              </a:custGeom>
              <a:solidFill>
                <a:srgbClr val="B259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5" name="Freeform 1457"/>
              <p:cNvSpPr>
                <a:spLocks noChangeAspect="1"/>
              </p:cNvSpPr>
              <p:nvPr/>
            </p:nvSpPr>
            <p:spPr bwMode="auto">
              <a:xfrm>
                <a:off x="4495" y="-904"/>
                <a:ext cx="116" cy="71"/>
              </a:xfrm>
              <a:custGeom>
                <a:avLst/>
                <a:gdLst>
                  <a:gd name="T0" fmla="*/ 69 w 49"/>
                  <a:gd name="T1" fmla="*/ 0 h 30"/>
                  <a:gd name="T2" fmla="*/ 52 w 49"/>
                  <a:gd name="T3" fmla="*/ 2 h 30"/>
                  <a:gd name="T4" fmla="*/ 5 w 49"/>
                  <a:gd name="T5" fmla="*/ 47 h 30"/>
                  <a:gd name="T6" fmla="*/ 12 w 49"/>
                  <a:gd name="T7" fmla="*/ 59 h 30"/>
                  <a:gd name="T8" fmla="*/ 14 w 49"/>
                  <a:gd name="T9" fmla="*/ 59 h 30"/>
                  <a:gd name="T10" fmla="*/ 5 w 49"/>
                  <a:gd name="T11" fmla="*/ 47 h 30"/>
                  <a:gd name="T12" fmla="*/ 52 w 49"/>
                  <a:gd name="T13" fmla="*/ 2 h 30"/>
                  <a:gd name="T14" fmla="*/ 69 w 49"/>
                  <a:gd name="T15" fmla="*/ 2 h 30"/>
                  <a:gd name="T16" fmla="*/ 111 w 49"/>
                  <a:gd name="T17" fmla="*/ 26 h 30"/>
                  <a:gd name="T18" fmla="*/ 64 w 49"/>
                  <a:gd name="T19" fmla="*/ 69 h 30"/>
                  <a:gd name="T20" fmla="*/ 50 w 49"/>
                  <a:gd name="T21" fmla="*/ 71 h 30"/>
                  <a:gd name="T22" fmla="*/ 45 w 49"/>
                  <a:gd name="T23" fmla="*/ 71 h 30"/>
                  <a:gd name="T24" fmla="*/ 47 w 49"/>
                  <a:gd name="T25" fmla="*/ 71 h 30"/>
                  <a:gd name="T26" fmla="*/ 50 w 49"/>
                  <a:gd name="T27" fmla="*/ 71 h 30"/>
                  <a:gd name="T28" fmla="*/ 64 w 49"/>
                  <a:gd name="T29" fmla="*/ 71 h 30"/>
                  <a:gd name="T30" fmla="*/ 111 w 49"/>
                  <a:gd name="T31" fmla="*/ 26 h 30"/>
                  <a:gd name="T32" fmla="*/ 69 w 49"/>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 h="30">
                    <a:moveTo>
                      <a:pt x="29" y="0"/>
                    </a:moveTo>
                    <a:cubicBezTo>
                      <a:pt x="26" y="0"/>
                      <a:pt x="24" y="1"/>
                      <a:pt x="22" y="1"/>
                    </a:cubicBezTo>
                    <a:cubicBezTo>
                      <a:pt x="9" y="3"/>
                      <a:pt x="0" y="12"/>
                      <a:pt x="2" y="20"/>
                    </a:cubicBezTo>
                    <a:cubicBezTo>
                      <a:pt x="2" y="22"/>
                      <a:pt x="3" y="24"/>
                      <a:pt x="5" y="25"/>
                    </a:cubicBezTo>
                    <a:cubicBezTo>
                      <a:pt x="5" y="25"/>
                      <a:pt x="5" y="25"/>
                      <a:pt x="6" y="25"/>
                    </a:cubicBezTo>
                    <a:cubicBezTo>
                      <a:pt x="4" y="24"/>
                      <a:pt x="3" y="22"/>
                      <a:pt x="2" y="20"/>
                    </a:cubicBezTo>
                    <a:cubicBezTo>
                      <a:pt x="1" y="12"/>
                      <a:pt x="10" y="4"/>
                      <a:pt x="22" y="1"/>
                    </a:cubicBezTo>
                    <a:cubicBezTo>
                      <a:pt x="24" y="1"/>
                      <a:pt x="26" y="1"/>
                      <a:pt x="29" y="1"/>
                    </a:cubicBezTo>
                    <a:cubicBezTo>
                      <a:pt x="38" y="1"/>
                      <a:pt x="46" y="5"/>
                      <a:pt x="47" y="11"/>
                    </a:cubicBezTo>
                    <a:cubicBezTo>
                      <a:pt x="48" y="19"/>
                      <a:pt x="40" y="27"/>
                      <a:pt x="27" y="29"/>
                    </a:cubicBezTo>
                    <a:cubicBezTo>
                      <a:pt x="25" y="30"/>
                      <a:pt x="23" y="30"/>
                      <a:pt x="21" y="30"/>
                    </a:cubicBezTo>
                    <a:cubicBezTo>
                      <a:pt x="20" y="30"/>
                      <a:pt x="19" y="30"/>
                      <a:pt x="19" y="30"/>
                    </a:cubicBezTo>
                    <a:cubicBezTo>
                      <a:pt x="19" y="30"/>
                      <a:pt x="20" y="30"/>
                      <a:pt x="20" y="30"/>
                    </a:cubicBezTo>
                    <a:cubicBezTo>
                      <a:pt x="20" y="30"/>
                      <a:pt x="20" y="30"/>
                      <a:pt x="21" y="30"/>
                    </a:cubicBezTo>
                    <a:cubicBezTo>
                      <a:pt x="23" y="30"/>
                      <a:pt x="25" y="30"/>
                      <a:pt x="27" y="30"/>
                    </a:cubicBezTo>
                    <a:cubicBezTo>
                      <a:pt x="40" y="27"/>
                      <a:pt x="49" y="19"/>
                      <a:pt x="47" y="11"/>
                    </a:cubicBezTo>
                    <a:cubicBezTo>
                      <a:pt x="46" y="4"/>
                      <a:pt x="38" y="0"/>
                      <a:pt x="29" y="0"/>
                    </a:cubicBezTo>
                  </a:path>
                </a:pathLst>
              </a:custGeom>
              <a:solidFill>
                <a:srgbClr val="B359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6" name="Freeform 1458"/>
              <p:cNvSpPr>
                <a:spLocks noChangeAspect="1"/>
              </p:cNvSpPr>
              <p:nvPr/>
            </p:nvSpPr>
            <p:spPr bwMode="auto">
              <a:xfrm>
                <a:off x="4497" y="-901"/>
                <a:ext cx="111" cy="68"/>
              </a:xfrm>
              <a:custGeom>
                <a:avLst/>
                <a:gdLst>
                  <a:gd name="T0" fmla="*/ 66 w 47"/>
                  <a:gd name="T1" fmla="*/ 0 h 29"/>
                  <a:gd name="T2" fmla="*/ 50 w 47"/>
                  <a:gd name="T3" fmla="*/ 0 h 29"/>
                  <a:gd name="T4" fmla="*/ 2 w 47"/>
                  <a:gd name="T5" fmla="*/ 45 h 29"/>
                  <a:gd name="T6" fmla="*/ 12 w 47"/>
                  <a:gd name="T7" fmla="*/ 56 h 29"/>
                  <a:gd name="T8" fmla="*/ 12 w 47"/>
                  <a:gd name="T9" fmla="*/ 56 h 29"/>
                  <a:gd name="T10" fmla="*/ 14 w 47"/>
                  <a:gd name="T11" fmla="*/ 56 h 29"/>
                  <a:gd name="T12" fmla="*/ 5 w 47"/>
                  <a:gd name="T13" fmla="*/ 45 h 29"/>
                  <a:gd name="T14" fmla="*/ 50 w 47"/>
                  <a:gd name="T15" fmla="*/ 2 h 29"/>
                  <a:gd name="T16" fmla="*/ 64 w 47"/>
                  <a:gd name="T17" fmla="*/ 0 h 29"/>
                  <a:gd name="T18" fmla="*/ 106 w 47"/>
                  <a:gd name="T19" fmla="*/ 23 h 29"/>
                  <a:gd name="T20" fmla="*/ 61 w 47"/>
                  <a:gd name="T21" fmla="*/ 66 h 29"/>
                  <a:gd name="T22" fmla="*/ 47 w 47"/>
                  <a:gd name="T23" fmla="*/ 68 h 29"/>
                  <a:gd name="T24" fmla="*/ 40 w 47"/>
                  <a:gd name="T25" fmla="*/ 68 h 29"/>
                  <a:gd name="T26" fmla="*/ 43 w 47"/>
                  <a:gd name="T27" fmla="*/ 68 h 29"/>
                  <a:gd name="T28" fmla="*/ 47 w 47"/>
                  <a:gd name="T29" fmla="*/ 68 h 29"/>
                  <a:gd name="T30" fmla="*/ 61 w 47"/>
                  <a:gd name="T31" fmla="*/ 66 h 29"/>
                  <a:gd name="T32" fmla="*/ 109 w 47"/>
                  <a:gd name="T33" fmla="*/ 23 h 29"/>
                  <a:gd name="T34" fmla="*/ 66 w 47"/>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7" h="29">
                    <a:moveTo>
                      <a:pt x="28" y="0"/>
                    </a:moveTo>
                    <a:cubicBezTo>
                      <a:pt x="25" y="0"/>
                      <a:pt x="23" y="0"/>
                      <a:pt x="21" y="0"/>
                    </a:cubicBezTo>
                    <a:cubicBezTo>
                      <a:pt x="9" y="3"/>
                      <a:pt x="0" y="11"/>
                      <a:pt x="1" y="19"/>
                    </a:cubicBezTo>
                    <a:cubicBezTo>
                      <a:pt x="2" y="21"/>
                      <a:pt x="3" y="23"/>
                      <a:pt x="5" y="24"/>
                    </a:cubicBezTo>
                    <a:cubicBezTo>
                      <a:pt x="5" y="24"/>
                      <a:pt x="5" y="24"/>
                      <a:pt x="5" y="24"/>
                    </a:cubicBezTo>
                    <a:cubicBezTo>
                      <a:pt x="5" y="24"/>
                      <a:pt x="5" y="24"/>
                      <a:pt x="6" y="24"/>
                    </a:cubicBezTo>
                    <a:cubicBezTo>
                      <a:pt x="4" y="23"/>
                      <a:pt x="2" y="21"/>
                      <a:pt x="2" y="19"/>
                    </a:cubicBezTo>
                    <a:cubicBezTo>
                      <a:pt x="0" y="11"/>
                      <a:pt x="9" y="3"/>
                      <a:pt x="21" y="1"/>
                    </a:cubicBezTo>
                    <a:cubicBezTo>
                      <a:pt x="23" y="0"/>
                      <a:pt x="25" y="0"/>
                      <a:pt x="27" y="0"/>
                    </a:cubicBezTo>
                    <a:cubicBezTo>
                      <a:pt x="37" y="0"/>
                      <a:pt x="44" y="4"/>
                      <a:pt x="45" y="10"/>
                    </a:cubicBezTo>
                    <a:cubicBezTo>
                      <a:pt x="47" y="18"/>
                      <a:pt x="38" y="26"/>
                      <a:pt x="26" y="28"/>
                    </a:cubicBezTo>
                    <a:cubicBezTo>
                      <a:pt x="24" y="29"/>
                      <a:pt x="22" y="29"/>
                      <a:pt x="20" y="29"/>
                    </a:cubicBezTo>
                    <a:cubicBezTo>
                      <a:pt x="19" y="29"/>
                      <a:pt x="18" y="29"/>
                      <a:pt x="17" y="29"/>
                    </a:cubicBezTo>
                    <a:cubicBezTo>
                      <a:pt x="17" y="29"/>
                      <a:pt x="18" y="29"/>
                      <a:pt x="18" y="29"/>
                    </a:cubicBezTo>
                    <a:cubicBezTo>
                      <a:pt x="18" y="29"/>
                      <a:pt x="19" y="29"/>
                      <a:pt x="20" y="29"/>
                    </a:cubicBezTo>
                    <a:cubicBezTo>
                      <a:pt x="22" y="29"/>
                      <a:pt x="24" y="29"/>
                      <a:pt x="26" y="28"/>
                    </a:cubicBezTo>
                    <a:cubicBezTo>
                      <a:pt x="39" y="26"/>
                      <a:pt x="47" y="18"/>
                      <a:pt x="46" y="10"/>
                    </a:cubicBezTo>
                    <a:cubicBezTo>
                      <a:pt x="45" y="4"/>
                      <a:pt x="37" y="0"/>
                      <a:pt x="28" y="0"/>
                    </a:cubicBezTo>
                  </a:path>
                </a:pathLst>
              </a:custGeom>
              <a:solidFill>
                <a:srgbClr val="B459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7" name="Freeform 1459"/>
              <p:cNvSpPr>
                <a:spLocks noChangeAspect="1"/>
              </p:cNvSpPr>
              <p:nvPr/>
            </p:nvSpPr>
            <p:spPr bwMode="auto">
              <a:xfrm>
                <a:off x="4497" y="-901"/>
                <a:ext cx="111" cy="68"/>
              </a:xfrm>
              <a:custGeom>
                <a:avLst/>
                <a:gdLst>
                  <a:gd name="T0" fmla="*/ 64 w 47"/>
                  <a:gd name="T1" fmla="*/ 0 h 29"/>
                  <a:gd name="T2" fmla="*/ 50 w 47"/>
                  <a:gd name="T3" fmla="*/ 2 h 29"/>
                  <a:gd name="T4" fmla="*/ 5 w 47"/>
                  <a:gd name="T5" fmla="*/ 45 h 29"/>
                  <a:gd name="T6" fmla="*/ 14 w 47"/>
                  <a:gd name="T7" fmla="*/ 56 h 29"/>
                  <a:gd name="T8" fmla="*/ 14 w 47"/>
                  <a:gd name="T9" fmla="*/ 59 h 29"/>
                  <a:gd name="T10" fmla="*/ 5 w 47"/>
                  <a:gd name="T11" fmla="*/ 45 h 29"/>
                  <a:gd name="T12" fmla="*/ 50 w 47"/>
                  <a:gd name="T13" fmla="*/ 2 h 29"/>
                  <a:gd name="T14" fmla="*/ 64 w 47"/>
                  <a:gd name="T15" fmla="*/ 0 h 29"/>
                  <a:gd name="T16" fmla="*/ 106 w 47"/>
                  <a:gd name="T17" fmla="*/ 23 h 29"/>
                  <a:gd name="T18" fmla="*/ 61 w 47"/>
                  <a:gd name="T19" fmla="*/ 66 h 29"/>
                  <a:gd name="T20" fmla="*/ 47 w 47"/>
                  <a:gd name="T21" fmla="*/ 66 h 29"/>
                  <a:gd name="T22" fmla="*/ 38 w 47"/>
                  <a:gd name="T23" fmla="*/ 66 h 29"/>
                  <a:gd name="T24" fmla="*/ 40 w 47"/>
                  <a:gd name="T25" fmla="*/ 68 h 29"/>
                  <a:gd name="T26" fmla="*/ 47 w 47"/>
                  <a:gd name="T27" fmla="*/ 68 h 29"/>
                  <a:gd name="T28" fmla="*/ 61 w 47"/>
                  <a:gd name="T29" fmla="*/ 66 h 29"/>
                  <a:gd name="T30" fmla="*/ 106 w 47"/>
                  <a:gd name="T31" fmla="*/ 23 h 29"/>
                  <a:gd name="T32" fmla="*/ 64 w 47"/>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29">
                    <a:moveTo>
                      <a:pt x="27" y="0"/>
                    </a:moveTo>
                    <a:cubicBezTo>
                      <a:pt x="25" y="0"/>
                      <a:pt x="23" y="0"/>
                      <a:pt x="21" y="1"/>
                    </a:cubicBezTo>
                    <a:cubicBezTo>
                      <a:pt x="9" y="3"/>
                      <a:pt x="0" y="11"/>
                      <a:pt x="2" y="19"/>
                    </a:cubicBezTo>
                    <a:cubicBezTo>
                      <a:pt x="2" y="21"/>
                      <a:pt x="4" y="23"/>
                      <a:pt x="6" y="24"/>
                    </a:cubicBezTo>
                    <a:cubicBezTo>
                      <a:pt x="6" y="25"/>
                      <a:pt x="6" y="25"/>
                      <a:pt x="6" y="25"/>
                    </a:cubicBezTo>
                    <a:cubicBezTo>
                      <a:pt x="4" y="23"/>
                      <a:pt x="3" y="21"/>
                      <a:pt x="2" y="19"/>
                    </a:cubicBezTo>
                    <a:cubicBezTo>
                      <a:pt x="1" y="11"/>
                      <a:pt x="9" y="3"/>
                      <a:pt x="21" y="1"/>
                    </a:cubicBezTo>
                    <a:cubicBezTo>
                      <a:pt x="23" y="0"/>
                      <a:pt x="25" y="0"/>
                      <a:pt x="27" y="0"/>
                    </a:cubicBezTo>
                    <a:cubicBezTo>
                      <a:pt x="36" y="0"/>
                      <a:pt x="44" y="4"/>
                      <a:pt x="45" y="10"/>
                    </a:cubicBezTo>
                    <a:cubicBezTo>
                      <a:pt x="46" y="18"/>
                      <a:pt x="38" y="26"/>
                      <a:pt x="26" y="28"/>
                    </a:cubicBezTo>
                    <a:cubicBezTo>
                      <a:pt x="24" y="28"/>
                      <a:pt x="22" y="28"/>
                      <a:pt x="20" y="28"/>
                    </a:cubicBezTo>
                    <a:cubicBezTo>
                      <a:pt x="18" y="28"/>
                      <a:pt x="17" y="28"/>
                      <a:pt x="16" y="28"/>
                    </a:cubicBezTo>
                    <a:cubicBezTo>
                      <a:pt x="16" y="28"/>
                      <a:pt x="16" y="28"/>
                      <a:pt x="17" y="29"/>
                    </a:cubicBezTo>
                    <a:cubicBezTo>
                      <a:pt x="18" y="29"/>
                      <a:pt x="19" y="29"/>
                      <a:pt x="20" y="29"/>
                    </a:cubicBezTo>
                    <a:cubicBezTo>
                      <a:pt x="22" y="29"/>
                      <a:pt x="24" y="29"/>
                      <a:pt x="26" y="28"/>
                    </a:cubicBezTo>
                    <a:cubicBezTo>
                      <a:pt x="38" y="26"/>
                      <a:pt x="47" y="18"/>
                      <a:pt x="45" y="10"/>
                    </a:cubicBezTo>
                    <a:cubicBezTo>
                      <a:pt x="44" y="4"/>
                      <a:pt x="37" y="0"/>
                      <a:pt x="27" y="0"/>
                    </a:cubicBezTo>
                  </a:path>
                </a:pathLst>
              </a:custGeom>
              <a:solidFill>
                <a:srgbClr val="B55A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8" name="Freeform 1460"/>
              <p:cNvSpPr>
                <a:spLocks noChangeAspect="1"/>
              </p:cNvSpPr>
              <p:nvPr/>
            </p:nvSpPr>
            <p:spPr bwMode="auto">
              <a:xfrm>
                <a:off x="4500" y="-901"/>
                <a:ext cx="106" cy="66"/>
              </a:xfrm>
              <a:custGeom>
                <a:avLst/>
                <a:gdLst>
                  <a:gd name="T0" fmla="*/ 61 w 45"/>
                  <a:gd name="T1" fmla="*/ 0 h 28"/>
                  <a:gd name="T2" fmla="*/ 47 w 45"/>
                  <a:gd name="T3" fmla="*/ 2 h 28"/>
                  <a:gd name="T4" fmla="*/ 2 w 45"/>
                  <a:gd name="T5" fmla="*/ 45 h 28"/>
                  <a:gd name="T6" fmla="*/ 12 w 45"/>
                  <a:gd name="T7" fmla="*/ 59 h 28"/>
                  <a:gd name="T8" fmla="*/ 16 w 45"/>
                  <a:gd name="T9" fmla="*/ 59 h 28"/>
                  <a:gd name="T10" fmla="*/ 5 w 45"/>
                  <a:gd name="T11" fmla="*/ 42 h 28"/>
                  <a:gd name="T12" fmla="*/ 47 w 45"/>
                  <a:gd name="T13" fmla="*/ 2 h 28"/>
                  <a:gd name="T14" fmla="*/ 61 w 45"/>
                  <a:gd name="T15" fmla="*/ 2 h 28"/>
                  <a:gd name="T16" fmla="*/ 101 w 45"/>
                  <a:gd name="T17" fmla="*/ 24 h 28"/>
                  <a:gd name="T18" fmla="*/ 59 w 45"/>
                  <a:gd name="T19" fmla="*/ 66 h 28"/>
                  <a:gd name="T20" fmla="*/ 45 w 45"/>
                  <a:gd name="T21" fmla="*/ 66 h 28"/>
                  <a:gd name="T22" fmla="*/ 31 w 45"/>
                  <a:gd name="T23" fmla="*/ 66 h 28"/>
                  <a:gd name="T24" fmla="*/ 35 w 45"/>
                  <a:gd name="T25" fmla="*/ 66 h 28"/>
                  <a:gd name="T26" fmla="*/ 45 w 45"/>
                  <a:gd name="T27" fmla="*/ 66 h 28"/>
                  <a:gd name="T28" fmla="*/ 59 w 45"/>
                  <a:gd name="T29" fmla="*/ 66 h 28"/>
                  <a:gd name="T30" fmla="*/ 104 w 45"/>
                  <a:gd name="T31" fmla="*/ 24 h 28"/>
                  <a:gd name="T32" fmla="*/ 61 w 45"/>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 h="28">
                    <a:moveTo>
                      <a:pt x="26" y="0"/>
                    </a:moveTo>
                    <a:cubicBezTo>
                      <a:pt x="24" y="0"/>
                      <a:pt x="22" y="0"/>
                      <a:pt x="20" y="1"/>
                    </a:cubicBezTo>
                    <a:cubicBezTo>
                      <a:pt x="8" y="3"/>
                      <a:pt x="0" y="11"/>
                      <a:pt x="1" y="19"/>
                    </a:cubicBezTo>
                    <a:cubicBezTo>
                      <a:pt x="2" y="21"/>
                      <a:pt x="3" y="23"/>
                      <a:pt x="5" y="25"/>
                    </a:cubicBezTo>
                    <a:cubicBezTo>
                      <a:pt x="6" y="25"/>
                      <a:pt x="6" y="25"/>
                      <a:pt x="7" y="25"/>
                    </a:cubicBezTo>
                    <a:cubicBezTo>
                      <a:pt x="4" y="23"/>
                      <a:pt x="2" y="21"/>
                      <a:pt x="2" y="18"/>
                    </a:cubicBezTo>
                    <a:cubicBezTo>
                      <a:pt x="0" y="11"/>
                      <a:pt x="8" y="3"/>
                      <a:pt x="20" y="1"/>
                    </a:cubicBezTo>
                    <a:cubicBezTo>
                      <a:pt x="22" y="1"/>
                      <a:pt x="24" y="1"/>
                      <a:pt x="26" y="1"/>
                    </a:cubicBezTo>
                    <a:cubicBezTo>
                      <a:pt x="35" y="1"/>
                      <a:pt x="42" y="4"/>
                      <a:pt x="43" y="10"/>
                    </a:cubicBezTo>
                    <a:cubicBezTo>
                      <a:pt x="45" y="18"/>
                      <a:pt x="37" y="25"/>
                      <a:pt x="25" y="28"/>
                    </a:cubicBezTo>
                    <a:cubicBezTo>
                      <a:pt x="23" y="28"/>
                      <a:pt x="21" y="28"/>
                      <a:pt x="19" y="28"/>
                    </a:cubicBezTo>
                    <a:cubicBezTo>
                      <a:pt x="17" y="28"/>
                      <a:pt x="15" y="28"/>
                      <a:pt x="13" y="28"/>
                    </a:cubicBezTo>
                    <a:cubicBezTo>
                      <a:pt x="14" y="28"/>
                      <a:pt x="14" y="28"/>
                      <a:pt x="15" y="28"/>
                    </a:cubicBezTo>
                    <a:cubicBezTo>
                      <a:pt x="16" y="28"/>
                      <a:pt x="17" y="28"/>
                      <a:pt x="19" y="28"/>
                    </a:cubicBezTo>
                    <a:cubicBezTo>
                      <a:pt x="21" y="28"/>
                      <a:pt x="23" y="28"/>
                      <a:pt x="25" y="28"/>
                    </a:cubicBezTo>
                    <a:cubicBezTo>
                      <a:pt x="37" y="26"/>
                      <a:pt x="45" y="18"/>
                      <a:pt x="44" y="10"/>
                    </a:cubicBezTo>
                    <a:cubicBezTo>
                      <a:pt x="43" y="4"/>
                      <a:pt x="35" y="0"/>
                      <a:pt x="26" y="0"/>
                    </a:cubicBezTo>
                  </a:path>
                </a:pathLst>
              </a:custGeom>
              <a:solidFill>
                <a:srgbClr val="B65B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29" name="Freeform 1461"/>
              <p:cNvSpPr>
                <a:spLocks noChangeAspect="1"/>
              </p:cNvSpPr>
              <p:nvPr/>
            </p:nvSpPr>
            <p:spPr bwMode="auto">
              <a:xfrm>
                <a:off x="4500" y="-899"/>
                <a:ext cx="106" cy="64"/>
              </a:xfrm>
              <a:custGeom>
                <a:avLst/>
                <a:gdLst>
                  <a:gd name="T0" fmla="*/ 61 w 45"/>
                  <a:gd name="T1" fmla="*/ 0 h 27"/>
                  <a:gd name="T2" fmla="*/ 47 w 45"/>
                  <a:gd name="T3" fmla="*/ 0 h 27"/>
                  <a:gd name="T4" fmla="*/ 5 w 45"/>
                  <a:gd name="T5" fmla="*/ 40 h 27"/>
                  <a:gd name="T6" fmla="*/ 16 w 45"/>
                  <a:gd name="T7" fmla="*/ 57 h 27"/>
                  <a:gd name="T8" fmla="*/ 21 w 45"/>
                  <a:gd name="T9" fmla="*/ 59 h 27"/>
                  <a:gd name="T10" fmla="*/ 5 w 45"/>
                  <a:gd name="T11" fmla="*/ 40 h 27"/>
                  <a:gd name="T12" fmla="*/ 47 w 45"/>
                  <a:gd name="T13" fmla="*/ 0 h 27"/>
                  <a:gd name="T14" fmla="*/ 61 w 45"/>
                  <a:gd name="T15" fmla="*/ 0 h 27"/>
                  <a:gd name="T16" fmla="*/ 101 w 45"/>
                  <a:gd name="T17" fmla="*/ 21 h 27"/>
                  <a:gd name="T18" fmla="*/ 59 w 45"/>
                  <a:gd name="T19" fmla="*/ 62 h 27"/>
                  <a:gd name="T20" fmla="*/ 45 w 45"/>
                  <a:gd name="T21" fmla="*/ 64 h 27"/>
                  <a:gd name="T22" fmla="*/ 26 w 45"/>
                  <a:gd name="T23" fmla="*/ 62 h 27"/>
                  <a:gd name="T24" fmla="*/ 31 w 45"/>
                  <a:gd name="T25" fmla="*/ 64 h 27"/>
                  <a:gd name="T26" fmla="*/ 45 w 45"/>
                  <a:gd name="T27" fmla="*/ 64 h 27"/>
                  <a:gd name="T28" fmla="*/ 59 w 45"/>
                  <a:gd name="T29" fmla="*/ 64 h 27"/>
                  <a:gd name="T30" fmla="*/ 101 w 45"/>
                  <a:gd name="T31" fmla="*/ 21 h 27"/>
                  <a:gd name="T32" fmla="*/ 61 w 45"/>
                  <a:gd name="T33" fmla="*/ 0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 h="27">
                    <a:moveTo>
                      <a:pt x="26" y="0"/>
                    </a:moveTo>
                    <a:cubicBezTo>
                      <a:pt x="24" y="0"/>
                      <a:pt x="22" y="0"/>
                      <a:pt x="20" y="0"/>
                    </a:cubicBezTo>
                    <a:cubicBezTo>
                      <a:pt x="8" y="2"/>
                      <a:pt x="0" y="10"/>
                      <a:pt x="2" y="17"/>
                    </a:cubicBezTo>
                    <a:cubicBezTo>
                      <a:pt x="2" y="20"/>
                      <a:pt x="4" y="22"/>
                      <a:pt x="7" y="24"/>
                    </a:cubicBezTo>
                    <a:cubicBezTo>
                      <a:pt x="7" y="24"/>
                      <a:pt x="8" y="24"/>
                      <a:pt x="9" y="25"/>
                    </a:cubicBezTo>
                    <a:cubicBezTo>
                      <a:pt x="5" y="23"/>
                      <a:pt x="3" y="21"/>
                      <a:pt x="2" y="17"/>
                    </a:cubicBezTo>
                    <a:cubicBezTo>
                      <a:pt x="1" y="10"/>
                      <a:pt x="9" y="3"/>
                      <a:pt x="20" y="0"/>
                    </a:cubicBezTo>
                    <a:cubicBezTo>
                      <a:pt x="22" y="0"/>
                      <a:pt x="24" y="0"/>
                      <a:pt x="26" y="0"/>
                    </a:cubicBezTo>
                    <a:cubicBezTo>
                      <a:pt x="35" y="0"/>
                      <a:pt x="42" y="4"/>
                      <a:pt x="43" y="9"/>
                    </a:cubicBezTo>
                    <a:cubicBezTo>
                      <a:pt x="44" y="16"/>
                      <a:pt x="36" y="24"/>
                      <a:pt x="25" y="26"/>
                    </a:cubicBezTo>
                    <a:cubicBezTo>
                      <a:pt x="23" y="27"/>
                      <a:pt x="21" y="27"/>
                      <a:pt x="19" y="27"/>
                    </a:cubicBezTo>
                    <a:cubicBezTo>
                      <a:pt x="16" y="27"/>
                      <a:pt x="14" y="26"/>
                      <a:pt x="11" y="26"/>
                    </a:cubicBezTo>
                    <a:cubicBezTo>
                      <a:pt x="12" y="26"/>
                      <a:pt x="13" y="26"/>
                      <a:pt x="13" y="27"/>
                    </a:cubicBezTo>
                    <a:cubicBezTo>
                      <a:pt x="15" y="27"/>
                      <a:pt x="17" y="27"/>
                      <a:pt x="19" y="27"/>
                    </a:cubicBezTo>
                    <a:cubicBezTo>
                      <a:pt x="21" y="27"/>
                      <a:pt x="23" y="27"/>
                      <a:pt x="25" y="27"/>
                    </a:cubicBezTo>
                    <a:cubicBezTo>
                      <a:pt x="37" y="24"/>
                      <a:pt x="45" y="17"/>
                      <a:pt x="43" y="9"/>
                    </a:cubicBezTo>
                    <a:cubicBezTo>
                      <a:pt x="42" y="3"/>
                      <a:pt x="35" y="0"/>
                      <a:pt x="26" y="0"/>
                    </a:cubicBezTo>
                  </a:path>
                </a:pathLst>
              </a:custGeom>
              <a:solidFill>
                <a:srgbClr val="B75B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0" name="Freeform 1462"/>
              <p:cNvSpPr>
                <a:spLocks noChangeAspect="1" noEditPoints="1"/>
              </p:cNvSpPr>
              <p:nvPr/>
            </p:nvSpPr>
            <p:spPr bwMode="auto">
              <a:xfrm>
                <a:off x="4502" y="-899"/>
                <a:ext cx="102" cy="64"/>
              </a:xfrm>
              <a:custGeom>
                <a:avLst/>
                <a:gdLst>
                  <a:gd name="T0" fmla="*/ 43 w 43"/>
                  <a:gd name="T1" fmla="*/ 64 h 27"/>
                  <a:gd name="T2" fmla="*/ 5 w 43"/>
                  <a:gd name="T3" fmla="*/ 40 h 27"/>
                  <a:gd name="T4" fmla="*/ 45 w 43"/>
                  <a:gd name="T5" fmla="*/ 2 h 27"/>
                  <a:gd name="T6" fmla="*/ 59 w 43"/>
                  <a:gd name="T7" fmla="*/ 0 h 27"/>
                  <a:gd name="T8" fmla="*/ 100 w 43"/>
                  <a:gd name="T9" fmla="*/ 21 h 27"/>
                  <a:gd name="T10" fmla="*/ 57 w 43"/>
                  <a:gd name="T11" fmla="*/ 62 h 27"/>
                  <a:gd name="T12" fmla="*/ 43 w 43"/>
                  <a:gd name="T13" fmla="*/ 64 h 27"/>
                  <a:gd name="T14" fmla="*/ 59 w 43"/>
                  <a:gd name="T15" fmla="*/ 0 h 27"/>
                  <a:gd name="T16" fmla="*/ 45 w 43"/>
                  <a:gd name="T17" fmla="*/ 0 h 27"/>
                  <a:gd name="T18" fmla="*/ 2 w 43"/>
                  <a:gd name="T19" fmla="*/ 40 h 27"/>
                  <a:gd name="T20" fmla="*/ 19 w 43"/>
                  <a:gd name="T21" fmla="*/ 59 h 27"/>
                  <a:gd name="T22" fmla="*/ 24 w 43"/>
                  <a:gd name="T23" fmla="*/ 62 h 27"/>
                  <a:gd name="T24" fmla="*/ 43 w 43"/>
                  <a:gd name="T25" fmla="*/ 64 h 27"/>
                  <a:gd name="T26" fmla="*/ 57 w 43"/>
                  <a:gd name="T27" fmla="*/ 62 h 27"/>
                  <a:gd name="T28" fmla="*/ 100 w 43"/>
                  <a:gd name="T29" fmla="*/ 21 h 27"/>
                  <a:gd name="T30" fmla="*/ 59 w 43"/>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27">
                    <a:moveTo>
                      <a:pt x="18" y="27"/>
                    </a:moveTo>
                    <a:cubicBezTo>
                      <a:pt x="10" y="27"/>
                      <a:pt x="3" y="23"/>
                      <a:pt x="2" y="17"/>
                    </a:cubicBezTo>
                    <a:cubicBezTo>
                      <a:pt x="0" y="10"/>
                      <a:pt x="8" y="3"/>
                      <a:pt x="19" y="1"/>
                    </a:cubicBezTo>
                    <a:cubicBezTo>
                      <a:pt x="21" y="0"/>
                      <a:pt x="23" y="0"/>
                      <a:pt x="25" y="0"/>
                    </a:cubicBezTo>
                    <a:cubicBezTo>
                      <a:pt x="34" y="0"/>
                      <a:pt x="40" y="4"/>
                      <a:pt x="42" y="9"/>
                    </a:cubicBezTo>
                    <a:cubicBezTo>
                      <a:pt x="43" y="16"/>
                      <a:pt x="35" y="24"/>
                      <a:pt x="24" y="26"/>
                    </a:cubicBezTo>
                    <a:cubicBezTo>
                      <a:pt x="22" y="26"/>
                      <a:pt x="20" y="27"/>
                      <a:pt x="18" y="27"/>
                    </a:cubicBezTo>
                    <a:moveTo>
                      <a:pt x="25" y="0"/>
                    </a:moveTo>
                    <a:cubicBezTo>
                      <a:pt x="23" y="0"/>
                      <a:pt x="21" y="0"/>
                      <a:pt x="19" y="0"/>
                    </a:cubicBezTo>
                    <a:cubicBezTo>
                      <a:pt x="8" y="3"/>
                      <a:pt x="0" y="10"/>
                      <a:pt x="1" y="17"/>
                    </a:cubicBezTo>
                    <a:cubicBezTo>
                      <a:pt x="2" y="21"/>
                      <a:pt x="4" y="23"/>
                      <a:pt x="8" y="25"/>
                    </a:cubicBezTo>
                    <a:cubicBezTo>
                      <a:pt x="8" y="25"/>
                      <a:pt x="9" y="25"/>
                      <a:pt x="10" y="26"/>
                    </a:cubicBezTo>
                    <a:cubicBezTo>
                      <a:pt x="13" y="26"/>
                      <a:pt x="15" y="27"/>
                      <a:pt x="18" y="27"/>
                    </a:cubicBezTo>
                    <a:cubicBezTo>
                      <a:pt x="20" y="27"/>
                      <a:pt x="22" y="27"/>
                      <a:pt x="24" y="26"/>
                    </a:cubicBezTo>
                    <a:cubicBezTo>
                      <a:pt x="35" y="24"/>
                      <a:pt x="43" y="16"/>
                      <a:pt x="42" y="9"/>
                    </a:cubicBezTo>
                    <a:cubicBezTo>
                      <a:pt x="41" y="4"/>
                      <a:pt x="34" y="0"/>
                      <a:pt x="25" y="0"/>
                    </a:cubicBezTo>
                  </a:path>
                </a:pathLst>
              </a:custGeom>
              <a:solidFill>
                <a:srgbClr val="B85C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1" name="Freeform 1463"/>
              <p:cNvSpPr>
                <a:spLocks noChangeAspect="1" noEditPoints="1"/>
              </p:cNvSpPr>
              <p:nvPr/>
            </p:nvSpPr>
            <p:spPr bwMode="auto">
              <a:xfrm>
                <a:off x="4502" y="-899"/>
                <a:ext cx="102" cy="64"/>
              </a:xfrm>
              <a:custGeom>
                <a:avLst/>
                <a:gdLst>
                  <a:gd name="T0" fmla="*/ 43 w 43"/>
                  <a:gd name="T1" fmla="*/ 62 h 27"/>
                  <a:gd name="T2" fmla="*/ 5 w 43"/>
                  <a:gd name="T3" fmla="*/ 40 h 27"/>
                  <a:gd name="T4" fmla="*/ 45 w 43"/>
                  <a:gd name="T5" fmla="*/ 2 h 27"/>
                  <a:gd name="T6" fmla="*/ 59 w 43"/>
                  <a:gd name="T7" fmla="*/ 0 h 27"/>
                  <a:gd name="T8" fmla="*/ 97 w 43"/>
                  <a:gd name="T9" fmla="*/ 24 h 27"/>
                  <a:gd name="T10" fmla="*/ 57 w 43"/>
                  <a:gd name="T11" fmla="*/ 62 h 27"/>
                  <a:gd name="T12" fmla="*/ 43 w 43"/>
                  <a:gd name="T13" fmla="*/ 62 h 27"/>
                  <a:gd name="T14" fmla="*/ 59 w 43"/>
                  <a:gd name="T15" fmla="*/ 0 h 27"/>
                  <a:gd name="T16" fmla="*/ 45 w 43"/>
                  <a:gd name="T17" fmla="*/ 2 h 27"/>
                  <a:gd name="T18" fmla="*/ 5 w 43"/>
                  <a:gd name="T19" fmla="*/ 40 h 27"/>
                  <a:gd name="T20" fmla="*/ 43 w 43"/>
                  <a:gd name="T21" fmla="*/ 64 h 27"/>
                  <a:gd name="T22" fmla="*/ 57 w 43"/>
                  <a:gd name="T23" fmla="*/ 62 h 27"/>
                  <a:gd name="T24" fmla="*/ 100 w 43"/>
                  <a:gd name="T25" fmla="*/ 21 h 27"/>
                  <a:gd name="T26" fmla="*/ 59 w 43"/>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 h="27">
                    <a:moveTo>
                      <a:pt x="18" y="26"/>
                    </a:moveTo>
                    <a:cubicBezTo>
                      <a:pt x="10" y="26"/>
                      <a:pt x="3" y="23"/>
                      <a:pt x="2" y="17"/>
                    </a:cubicBezTo>
                    <a:cubicBezTo>
                      <a:pt x="1" y="10"/>
                      <a:pt x="8" y="3"/>
                      <a:pt x="19" y="1"/>
                    </a:cubicBezTo>
                    <a:cubicBezTo>
                      <a:pt x="21" y="1"/>
                      <a:pt x="23" y="0"/>
                      <a:pt x="25" y="0"/>
                    </a:cubicBezTo>
                    <a:cubicBezTo>
                      <a:pt x="33" y="0"/>
                      <a:pt x="40" y="4"/>
                      <a:pt x="41" y="10"/>
                    </a:cubicBezTo>
                    <a:cubicBezTo>
                      <a:pt x="42" y="16"/>
                      <a:pt x="35" y="24"/>
                      <a:pt x="24" y="26"/>
                    </a:cubicBezTo>
                    <a:cubicBezTo>
                      <a:pt x="22" y="26"/>
                      <a:pt x="20" y="26"/>
                      <a:pt x="18" y="26"/>
                    </a:cubicBezTo>
                    <a:moveTo>
                      <a:pt x="25" y="0"/>
                    </a:moveTo>
                    <a:cubicBezTo>
                      <a:pt x="23" y="0"/>
                      <a:pt x="21" y="0"/>
                      <a:pt x="19" y="1"/>
                    </a:cubicBezTo>
                    <a:cubicBezTo>
                      <a:pt x="8" y="3"/>
                      <a:pt x="0" y="10"/>
                      <a:pt x="2" y="17"/>
                    </a:cubicBezTo>
                    <a:cubicBezTo>
                      <a:pt x="3" y="23"/>
                      <a:pt x="10" y="27"/>
                      <a:pt x="18" y="27"/>
                    </a:cubicBezTo>
                    <a:cubicBezTo>
                      <a:pt x="20" y="27"/>
                      <a:pt x="22" y="26"/>
                      <a:pt x="24" y="26"/>
                    </a:cubicBezTo>
                    <a:cubicBezTo>
                      <a:pt x="35" y="24"/>
                      <a:pt x="43" y="16"/>
                      <a:pt x="42" y="9"/>
                    </a:cubicBezTo>
                    <a:cubicBezTo>
                      <a:pt x="40" y="4"/>
                      <a:pt x="34" y="0"/>
                      <a:pt x="25" y="0"/>
                    </a:cubicBezTo>
                  </a:path>
                </a:pathLst>
              </a:custGeom>
              <a:solidFill>
                <a:srgbClr val="B95C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2" name="Freeform 1464"/>
              <p:cNvSpPr>
                <a:spLocks noChangeAspect="1" noEditPoints="1"/>
              </p:cNvSpPr>
              <p:nvPr/>
            </p:nvSpPr>
            <p:spPr bwMode="auto">
              <a:xfrm>
                <a:off x="4505" y="-899"/>
                <a:ext cx="96" cy="62"/>
              </a:xfrm>
              <a:custGeom>
                <a:avLst/>
                <a:gdLst>
                  <a:gd name="T0" fmla="*/ 40 w 41"/>
                  <a:gd name="T1" fmla="*/ 62 h 26"/>
                  <a:gd name="T2" fmla="*/ 2 w 41"/>
                  <a:gd name="T3" fmla="*/ 41 h 26"/>
                  <a:gd name="T4" fmla="*/ 42 w 41"/>
                  <a:gd name="T5" fmla="*/ 2 h 26"/>
                  <a:gd name="T6" fmla="*/ 56 w 41"/>
                  <a:gd name="T7" fmla="*/ 2 h 26"/>
                  <a:gd name="T8" fmla="*/ 94 w 41"/>
                  <a:gd name="T9" fmla="*/ 24 h 26"/>
                  <a:gd name="T10" fmla="*/ 54 w 41"/>
                  <a:gd name="T11" fmla="*/ 60 h 26"/>
                  <a:gd name="T12" fmla="*/ 40 w 41"/>
                  <a:gd name="T13" fmla="*/ 62 h 26"/>
                  <a:gd name="T14" fmla="*/ 56 w 41"/>
                  <a:gd name="T15" fmla="*/ 0 h 26"/>
                  <a:gd name="T16" fmla="*/ 42 w 41"/>
                  <a:gd name="T17" fmla="*/ 2 h 26"/>
                  <a:gd name="T18" fmla="*/ 2 w 41"/>
                  <a:gd name="T19" fmla="*/ 41 h 26"/>
                  <a:gd name="T20" fmla="*/ 40 w 41"/>
                  <a:gd name="T21" fmla="*/ 62 h 26"/>
                  <a:gd name="T22" fmla="*/ 54 w 41"/>
                  <a:gd name="T23" fmla="*/ 62 h 26"/>
                  <a:gd name="T24" fmla="*/ 94 w 41"/>
                  <a:gd name="T25" fmla="*/ 24 h 26"/>
                  <a:gd name="T26" fmla="*/ 56 w 41"/>
                  <a:gd name="T27" fmla="*/ 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 h="26">
                    <a:moveTo>
                      <a:pt x="17" y="26"/>
                    </a:moveTo>
                    <a:cubicBezTo>
                      <a:pt x="9" y="26"/>
                      <a:pt x="3" y="23"/>
                      <a:pt x="1" y="17"/>
                    </a:cubicBezTo>
                    <a:cubicBezTo>
                      <a:pt x="0" y="10"/>
                      <a:pt x="8" y="3"/>
                      <a:pt x="18" y="1"/>
                    </a:cubicBezTo>
                    <a:cubicBezTo>
                      <a:pt x="20" y="1"/>
                      <a:pt x="22" y="1"/>
                      <a:pt x="24" y="1"/>
                    </a:cubicBezTo>
                    <a:cubicBezTo>
                      <a:pt x="32" y="1"/>
                      <a:pt x="39" y="4"/>
                      <a:pt x="40" y="10"/>
                    </a:cubicBezTo>
                    <a:cubicBezTo>
                      <a:pt x="41" y="16"/>
                      <a:pt x="33" y="23"/>
                      <a:pt x="23" y="25"/>
                    </a:cubicBezTo>
                    <a:cubicBezTo>
                      <a:pt x="21" y="26"/>
                      <a:pt x="19" y="26"/>
                      <a:pt x="17" y="26"/>
                    </a:cubicBezTo>
                    <a:moveTo>
                      <a:pt x="24" y="0"/>
                    </a:moveTo>
                    <a:cubicBezTo>
                      <a:pt x="22" y="0"/>
                      <a:pt x="20" y="1"/>
                      <a:pt x="18" y="1"/>
                    </a:cubicBezTo>
                    <a:cubicBezTo>
                      <a:pt x="7" y="3"/>
                      <a:pt x="0" y="10"/>
                      <a:pt x="1" y="17"/>
                    </a:cubicBezTo>
                    <a:cubicBezTo>
                      <a:pt x="2" y="23"/>
                      <a:pt x="9" y="26"/>
                      <a:pt x="17" y="26"/>
                    </a:cubicBezTo>
                    <a:cubicBezTo>
                      <a:pt x="19" y="26"/>
                      <a:pt x="21" y="26"/>
                      <a:pt x="23" y="26"/>
                    </a:cubicBezTo>
                    <a:cubicBezTo>
                      <a:pt x="34" y="24"/>
                      <a:pt x="41" y="16"/>
                      <a:pt x="40" y="10"/>
                    </a:cubicBezTo>
                    <a:cubicBezTo>
                      <a:pt x="39" y="4"/>
                      <a:pt x="32" y="0"/>
                      <a:pt x="24" y="0"/>
                    </a:cubicBezTo>
                  </a:path>
                </a:pathLst>
              </a:custGeom>
              <a:solidFill>
                <a:srgbClr val="BA5D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3" name="Freeform 1465"/>
              <p:cNvSpPr>
                <a:spLocks noChangeAspect="1" noEditPoints="1"/>
              </p:cNvSpPr>
              <p:nvPr/>
            </p:nvSpPr>
            <p:spPr bwMode="auto">
              <a:xfrm>
                <a:off x="4505" y="-897"/>
                <a:ext cx="96" cy="60"/>
              </a:xfrm>
              <a:custGeom>
                <a:avLst/>
                <a:gdLst>
                  <a:gd name="T0" fmla="*/ 40 w 41"/>
                  <a:gd name="T1" fmla="*/ 60 h 25"/>
                  <a:gd name="T2" fmla="*/ 5 w 41"/>
                  <a:gd name="T3" fmla="*/ 38 h 25"/>
                  <a:gd name="T4" fmla="*/ 42 w 41"/>
                  <a:gd name="T5" fmla="*/ 2 h 25"/>
                  <a:gd name="T6" fmla="*/ 56 w 41"/>
                  <a:gd name="T7" fmla="*/ 0 h 25"/>
                  <a:gd name="T8" fmla="*/ 91 w 41"/>
                  <a:gd name="T9" fmla="*/ 22 h 25"/>
                  <a:gd name="T10" fmla="*/ 54 w 41"/>
                  <a:gd name="T11" fmla="*/ 58 h 25"/>
                  <a:gd name="T12" fmla="*/ 40 w 41"/>
                  <a:gd name="T13" fmla="*/ 60 h 25"/>
                  <a:gd name="T14" fmla="*/ 56 w 41"/>
                  <a:gd name="T15" fmla="*/ 0 h 25"/>
                  <a:gd name="T16" fmla="*/ 42 w 41"/>
                  <a:gd name="T17" fmla="*/ 0 h 25"/>
                  <a:gd name="T18" fmla="*/ 2 w 41"/>
                  <a:gd name="T19" fmla="*/ 38 h 25"/>
                  <a:gd name="T20" fmla="*/ 40 w 41"/>
                  <a:gd name="T21" fmla="*/ 60 h 25"/>
                  <a:gd name="T22" fmla="*/ 54 w 41"/>
                  <a:gd name="T23" fmla="*/ 58 h 25"/>
                  <a:gd name="T24" fmla="*/ 94 w 41"/>
                  <a:gd name="T25" fmla="*/ 22 h 25"/>
                  <a:gd name="T26" fmla="*/ 56 w 41"/>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 h="25">
                    <a:moveTo>
                      <a:pt x="17" y="25"/>
                    </a:moveTo>
                    <a:cubicBezTo>
                      <a:pt x="9" y="25"/>
                      <a:pt x="3" y="21"/>
                      <a:pt x="2" y="16"/>
                    </a:cubicBezTo>
                    <a:cubicBezTo>
                      <a:pt x="1" y="9"/>
                      <a:pt x="8" y="3"/>
                      <a:pt x="18" y="1"/>
                    </a:cubicBezTo>
                    <a:cubicBezTo>
                      <a:pt x="20" y="0"/>
                      <a:pt x="22" y="0"/>
                      <a:pt x="24" y="0"/>
                    </a:cubicBezTo>
                    <a:cubicBezTo>
                      <a:pt x="32" y="0"/>
                      <a:pt x="38" y="3"/>
                      <a:pt x="39" y="9"/>
                    </a:cubicBezTo>
                    <a:cubicBezTo>
                      <a:pt x="41" y="15"/>
                      <a:pt x="33" y="22"/>
                      <a:pt x="23" y="24"/>
                    </a:cubicBezTo>
                    <a:cubicBezTo>
                      <a:pt x="21" y="25"/>
                      <a:pt x="19" y="25"/>
                      <a:pt x="17" y="25"/>
                    </a:cubicBezTo>
                    <a:moveTo>
                      <a:pt x="24" y="0"/>
                    </a:moveTo>
                    <a:cubicBezTo>
                      <a:pt x="22" y="0"/>
                      <a:pt x="20" y="0"/>
                      <a:pt x="18" y="0"/>
                    </a:cubicBezTo>
                    <a:cubicBezTo>
                      <a:pt x="8" y="2"/>
                      <a:pt x="0" y="9"/>
                      <a:pt x="1" y="16"/>
                    </a:cubicBezTo>
                    <a:cubicBezTo>
                      <a:pt x="3" y="22"/>
                      <a:pt x="9" y="25"/>
                      <a:pt x="17" y="25"/>
                    </a:cubicBezTo>
                    <a:cubicBezTo>
                      <a:pt x="19" y="25"/>
                      <a:pt x="21" y="25"/>
                      <a:pt x="23" y="24"/>
                    </a:cubicBezTo>
                    <a:cubicBezTo>
                      <a:pt x="33" y="22"/>
                      <a:pt x="41" y="15"/>
                      <a:pt x="40" y="9"/>
                    </a:cubicBezTo>
                    <a:cubicBezTo>
                      <a:pt x="39" y="3"/>
                      <a:pt x="32" y="0"/>
                      <a:pt x="24" y="0"/>
                    </a:cubicBezTo>
                  </a:path>
                </a:pathLst>
              </a:custGeom>
              <a:solidFill>
                <a:srgbClr val="BB5D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4" name="Freeform 1466"/>
              <p:cNvSpPr>
                <a:spLocks noChangeAspect="1" noEditPoints="1"/>
              </p:cNvSpPr>
              <p:nvPr/>
            </p:nvSpPr>
            <p:spPr bwMode="auto">
              <a:xfrm>
                <a:off x="4507" y="-897"/>
                <a:ext cx="94" cy="60"/>
              </a:xfrm>
              <a:custGeom>
                <a:avLst/>
                <a:gdLst>
                  <a:gd name="T0" fmla="*/ 38 w 40"/>
                  <a:gd name="T1" fmla="*/ 58 h 25"/>
                  <a:gd name="T2" fmla="*/ 2 w 40"/>
                  <a:gd name="T3" fmla="*/ 38 h 25"/>
                  <a:gd name="T4" fmla="*/ 40 w 40"/>
                  <a:gd name="T5" fmla="*/ 2 h 25"/>
                  <a:gd name="T6" fmla="*/ 54 w 40"/>
                  <a:gd name="T7" fmla="*/ 0 h 25"/>
                  <a:gd name="T8" fmla="*/ 89 w 40"/>
                  <a:gd name="T9" fmla="*/ 22 h 25"/>
                  <a:gd name="T10" fmla="*/ 52 w 40"/>
                  <a:gd name="T11" fmla="*/ 58 h 25"/>
                  <a:gd name="T12" fmla="*/ 38 w 40"/>
                  <a:gd name="T13" fmla="*/ 58 h 25"/>
                  <a:gd name="T14" fmla="*/ 54 w 40"/>
                  <a:gd name="T15" fmla="*/ 0 h 25"/>
                  <a:gd name="T16" fmla="*/ 40 w 40"/>
                  <a:gd name="T17" fmla="*/ 2 h 25"/>
                  <a:gd name="T18" fmla="*/ 2 w 40"/>
                  <a:gd name="T19" fmla="*/ 38 h 25"/>
                  <a:gd name="T20" fmla="*/ 38 w 40"/>
                  <a:gd name="T21" fmla="*/ 60 h 25"/>
                  <a:gd name="T22" fmla="*/ 52 w 40"/>
                  <a:gd name="T23" fmla="*/ 58 h 25"/>
                  <a:gd name="T24" fmla="*/ 89 w 40"/>
                  <a:gd name="T25" fmla="*/ 22 h 25"/>
                  <a:gd name="T26" fmla="*/ 54 w 40"/>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25">
                    <a:moveTo>
                      <a:pt x="16" y="24"/>
                    </a:moveTo>
                    <a:cubicBezTo>
                      <a:pt x="9" y="24"/>
                      <a:pt x="2" y="21"/>
                      <a:pt x="1" y="16"/>
                    </a:cubicBezTo>
                    <a:cubicBezTo>
                      <a:pt x="0" y="10"/>
                      <a:pt x="7" y="3"/>
                      <a:pt x="17" y="1"/>
                    </a:cubicBezTo>
                    <a:cubicBezTo>
                      <a:pt x="19" y="0"/>
                      <a:pt x="21" y="0"/>
                      <a:pt x="23" y="0"/>
                    </a:cubicBezTo>
                    <a:cubicBezTo>
                      <a:pt x="31" y="0"/>
                      <a:pt x="37" y="4"/>
                      <a:pt x="38" y="9"/>
                    </a:cubicBezTo>
                    <a:cubicBezTo>
                      <a:pt x="39" y="15"/>
                      <a:pt x="32" y="22"/>
                      <a:pt x="22" y="24"/>
                    </a:cubicBezTo>
                    <a:cubicBezTo>
                      <a:pt x="20" y="24"/>
                      <a:pt x="18" y="24"/>
                      <a:pt x="16" y="24"/>
                    </a:cubicBezTo>
                    <a:moveTo>
                      <a:pt x="23" y="0"/>
                    </a:moveTo>
                    <a:cubicBezTo>
                      <a:pt x="21" y="0"/>
                      <a:pt x="19" y="0"/>
                      <a:pt x="17" y="1"/>
                    </a:cubicBezTo>
                    <a:cubicBezTo>
                      <a:pt x="7" y="3"/>
                      <a:pt x="0" y="9"/>
                      <a:pt x="1" y="16"/>
                    </a:cubicBezTo>
                    <a:cubicBezTo>
                      <a:pt x="2" y="21"/>
                      <a:pt x="8" y="25"/>
                      <a:pt x="16" y="25"/>
                    </a:cubicBezTo>
                    <a:cubicBezTo>
                      <a:pt x="18" y="25"/>
                      <a:pt x="20" y="25"/>
                      <a:pt x="22" y="24"/>
                    </a:cubicBezTo>
                    <a:cubicBezTo>
                      <a:pt x="32" y="22"/>
                      <a:pt x="40" y="15"/>
                      <a:pt x="38" y="9"/>
                    </a:cubicBezTo>
                    <a:cubicBezTo>
                      <a:pt x="37" y="3"/>
                      <a:pt x="31" y="0"/>
                      <a:pt x="23" y="0"/>
                    </a:cubicBezTo>
                  </a:path>
                </a:pathLst>
              </a:custGeom>
              <a:solidFill>
                <a:srgbClr val="BC5E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5" name="Freeform 1467"/>
              <p:cNvSpPr>
                <a:spLocks noChangeAspect="1" noEditPoints="1"/>
              </p:cNvSpPr>
              <p:nvPr/>
            </p:nvSpPr>
            <p:spPr bwMode="auto">
              <a:xfrm>
                <a:off x="4507" y="-897"/>
                <a:ext cx="92" cy="57"/>
              </a:xfrm>
              <a:custGeom>
                <a:avLst/>
                <a:gdLst>
                  <a:gd name="T0" fmla="*/ 38 w 39"/>
                  <a:gd name="T1" fmla="*/ 57 h 24"/>
                  <a:gd name="T2" fmla="*/ 5 w 39"/>
                  <a:gd name="T3" fmla="*/ 38 h 24"/>
                  <a:gd name="T4" fmla="*/ 40 w 39"/>
                  <a:gd name="T5" fmla="*/ 2 h 24"/>
                  <a:gd name="T6" fmla="*/ 54 w 39"/>
                  <a:gd name="T7" fmla="*/ 2 h 24"/>
                  <a:gd name="T8" fmla="*/ 87 w 39"/>
                  <a:gd name="T9" fmla="*/ 21 h 24"/>
                  <a:gd name="T10" fmla="*/ 52 w 39"/>
                  <a:gd name="T11" fmla="*/ 57 h 24"/>
                  <a:gd name="T12" fmla="*/ 38 w 39"/>
                  <a:gd name="T13" fmla="*/ 57 h 24"/>
                  <a:gd name="T14" fmla="*/ 54 w 39"/>
                  <a:gd name="T15" fmla="*/ 0 h 24"/>
                  <a:gd name="T16" fmla="*/ 40 w 39"/>
                  <a:gd name="T17" fmla="*/ 2 h 24"/>
                  <a:gd name="T18" fmla="*/ 2 w 39"/>
                  <a:gd name="T19" fmla="*/ 38 h 24"/>
                  <a:gd name="T20" fmla="*/ 38 w 39"/>
                  <a:gd name="T21" fmla="*/ 57 h 24"/>
                  <a:gd name="T22" fmla="*/ 52 w 39"/>
                  <a:gd name="T23" fmla="*/ 57 h 24"/>
                  <a:gd name="T24" fmla="*/ 90 w 39"/>
                  <a:gd name="T25" fmla="*/ 21 h 24"/>
                  <a:gd name="T26" fmla="*/ 54 w 39"/>
                  <a:gd name="T27" fmla="*/ 0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9" h="24">
                    <a:moveTo>
                      <a:pt x="16" y="24"/>
                    </a:moveTo>
                    <a:cubicBezTo>
                      <a:pt x="9" y="24"/>
                      <a:pt x="3" y="21"/>
                      <a:pt x="2" y="16"/>
                    </a:cubicBezTo>
                    <a:cubicBezTo>
                      <a:pt x="1" y="10"/>
                      <a:pt x="8" y="3"/>
                      <a:pt x="17" y="1"/>
                    </a:cubicBezTo>
                    <a:cubicBezTo>
                      <a:pt x="19" y="1"/>
                      <a:pt x="21" y="1"/>
                      <a:pt x="23" y="1"/>
                    </a:cubicBezTo>
                    <a:cubicBezTo>
                      <a:pt x="30" y="1"/>
                      <a:pt x="36" y="4"/>
                      <a:pt x="37" y="9"/>
                    </a:cubicBezTo>
                    <a:cubicBezTo>
                      <a:pt x="39" y="15"/>
                      <a:pt x="32" y="22"/>
                      <a:pt x="22" y="24"/>
                    </a:cubicBezTo>
                    <a:cubicBezTo>
                      <a:pt x="20" y="24"/>
                      <a:pt x="18" y="24"/>
                      <a:pt x="16" y="24"/>
                    </a:cubicBezTo>
                    <a:moveTo>
                      <a:pt x="23" y="0"/>
                    </a:moveTo>
                    <a:cubicBezTo>
                      <a:pt x="21" y="0"/>
                      <a:pt x="19" y="0"/>
                      <a:pt x="17" y="1"/>
                    </a:cubicBezTo>
                    <a:cubicBezTo>
                      <a:pt x="7" y="3"/>
                      <a:pt x="0" y="10"/>
                      <a:pt x="1" y="16"/>
                    </a:cubicBezTo>
                    <a:cubicBezTo>
                      <a:pt x="2" y="21"/>
                      <a:pt x="9" y="24"/>
                      <a:pt x="16" y="24"/>
                    </a:cubicBezTo>
                    <a:cubicBezTo>
                      <a:pt x="18" y="24"/>
                      <a:pt x="20" y="24"/>
                      <a:pt x="22" y="24"/>
                    </a:cubicBezTo>
                    <a:cubicBezTo>
                      <a:pt x="32" y="22"/>
                      <a:pt x="39" y="15"/>
                      <a:pt x="38" y="9"/>
                    </a:cubicBezTo>
                    <a:cubicBezTo>
                      <a:pt x="37" y="4"/>
                      <a:pt x="31" y="0"/>
                      <a:pt x="23" y="0"/>
                    </a:cubicBezTo>
                  </a:path>
                </a:pathLst>
              </a:custGeom>
              <a:solidFill>
                <a:srgbClr val="BE5F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6" name="Freeform 1468"/>
              <p:cNvSpPr>
                <a:spLocks noChangeAspect="1" noEditPoints="1"/>
              </p:cNvSpPr>
              <p:nvPr/>
            </p:nvSpPr>
            <p:spPr bwMode="auto">
              <a:xfrm>
                <a:off x="4509" y="-894"/>
                <a:ext cx="90" cy="54"/>
              </a:xfrm>
              <a:custGeom>
                <a:avLst/>
                <a:gdLst>
                  <a:gd name="T0" fmla="*/ 38 w 38"/>
                  <a:gd name="T1" fmla="*/ 54 h 23"/>
                  <a:gd name="T2" fmla="*/ 2 w 38"/>
                  <a:gd name="T3" fmla="*/ 35 h 23"/>
                  <a:gd name="T4" fmla="*/ 38 w 38"/>
                  <a:gd name="T5" fmla="*/ 0 h 23"/>
                  <a:gd name="T6" fmla="*/ 52 w 38"/>
                  <a:gd name="T7" fmla="*/ 0 h 23"/>
                  <a:gd name="T8" fmla="*/ 85 w 38"/>
                  <a:gd name="T9" fmla="*/ 19 h 23"/>
                  <a:gd name="T10" fmla="*/ 50 w 38"/>
                  <a:gd name="T11" fmla="*/ 52 h 23"/>
                  <a:gd name="T12" fmla="*/ 38 w 38"/>
                  <a:gd name="T13" fmla="*/ 54 h 23"/>
                  <a:gd name="T14" fmla="*/ 52 w 38"/>
                  <a:gd name="T15" fmla="*/ 0 h 23"/>
                  <a:gd name="T16" fmla="*/ 38 w 38"/>
                  <a:gd name="T17" fmla="*/ 0 h 23"/>
                  <a:gd name="T18" fmla="*/ 2 w 38"/>
                  <a:gd name="T19" fmla="*/ 35 h 23"/>
                  <a:gd name="T20" fmla="*/ 36 w 38"/>
                  <a:gd name="T21" fmla="*/ 54 h 23"/>
                  <a:gd name="T22" fmla="*/ 50 w 38"/>
                  <a:gd name="T23" fmla="*/ 54 h 23"/>
                  <a:gd name="T24" fmla="*/ 85 w 38"/>
                  <a:gd name="T25" fmla="*/ 19 h 23"/>
                  <a:gd name="T26" fmla="*/ 52 w 38"/>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23">
                    <a:moveTo>
                      <a:pt x="16" y="23"/>
                    </a:moveTo>
                    <a:cubicBezTo>
                      <a:pt x="8" y="23"/>
                      <a:pt x="2" y="20"/>
                      <a:pt x="1" y="15"/>
                    </a:cubicBezTo>
                    <a:cubicBezTo>
                      <a:pt x="0" y="9"/>
                      <a:pt x="7" y="2"/>
                      <a:pt x="16" y="0"/>
                    </a:cubicBezTo>
                    <a:cubicBezTo>
                      <a:pt x="18" y="0"/>
                      <a:pt x="20" y="0"/>
                      <a:pt x="22" y="0"/>
                    </a:cubicBezTo>
                    <a:cubicBezTo>
                      <a:pt x="29" y="0"/>
                      <a:pt x="35" y="3"/>
                      <a:pt x="36" y="8"/>
                    </a:cubicBezTo>
                    <a:cubicBezTo>
                      <a:pt x="37" y="14"/>
                      <a:pt x="30" y="20"/>
                      <a:pt x="21" y="22"/>
                    </a:cubicBezTo>
                    <a:cubicBezTo>
                      <a:pt x="19" y="23"/>
                      <a:pt x="17" y="23"/>
                      <a:pt x="16" y="23"/>
                    </a:cubicBezTo>
                    <a:moveTo>
                      <a:pt x="22" y="0"/>
                    </a:moveTo>
                    <a:cubicBezTo>
                      <a:pt x="20" y="0"/>
                      <a:pt x="18" y="0"/>
                      <a:pt x="16" y="0"/>
                    </a:cubicBezTo>
                    <a:cubicBezTo>
                      <a:pt x="7" y="2"/>
                      <a:pt x="0" y="9"/>
                      <a:pt x="1" y="15"/>
                    </a:cubicBezTo>
                    <a:cubicBezTo>
                      <a:pt x="2" y="20"/>
                      <a:pt x="8" y="23"/>
                      <a:pt x="15" y="23"/>
                    </a:cubicBezTo>
                    <a:cubicBezTo>
                      <a:pt x="17" y="23"/>
                      <a:pt x="19" y="23"/>
                      <a:pt x="21" y="23"/>
                    </a:cubicBezTo>
                    <a:cubicBezTo>
                      <a:pt x="31" y="21"/>
                      <a:pt x="38" y="14"/>
                      <a:pt x="36" y="8"/>
                    </a:cubicBezTo>
                    <a:cubicBezTo>
                      <a:pt x="35" y="3"/>
                      <a:pt x="29" y="0"/>
                      <a:pt x="22" y="0"/>
                    </a:cubicBezTo>
                  </a:path>
                </a:pathLst>
              </a:custGeom>
              <a:solidFill>
                <a:srgbClr val="BF5F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7" name="Freeform 1469"/>
              <p:cNvSpPr>
                <a:spLocks noChangeAspect="1" noEditPoints="1"/>
              </p:cNvSpPr>
              <p:nvPr/>
            </p:nvSpPr>
            <p:spPr bwMode="auto">
              <a:xfrm>
                <a:off x="4509" y="-894"/>
                <a:ext cx="88" cy="54"/>
              </a:xfrm>
              <a:custGeom>
                <a:avLst/>
                <a:gdLst>
                  <a:gd name="T0" fmla="*/ 38 w 37"/>
                  <a:gd name="T1" fmla="*/ 54 h 23"/>
                  <a:gd name="T2" fmla="*/ 5 w 37"/>
                  <a:gd name="T3" fmla="*/ 35 h 23"/>
                  <a:gd name="T4" fmla="*/ 40 w 37"/>
                  <a:gd name="T5" fmla="*/ 2 h 23"/>
                  <a:gd name="T6" fmla="*/ 52 w 37"/>
                  <a:gd name="T7" fmla="*/ 0 h 23"/>
                  <a:gd name="T8" fmla="*/ 83 w 37"/>
                  <a:gd name="T9" fmla="*/ 19 h 23"/>
                  <a:gd name="T10" fmla="*/ 50 w 37"/>
                  <a:gd name="T11" fmla="*/ 52 h 23"/>
                  <a:gd name="T12" fmla="*/ 38 w 37"/>
                  <a:gd name="T13" fmla="*/ 54 h 23"/>
                  <a:gd name="T14" fmla="*/ 52 w 37"/>
                  <a:gd name="T15" fmla="*/ 0 h 23"/>
                  <a:gd name="T16" fmla="*/ 38 w 37"/>
                  <a:gd name="T17" fmla="*/ 0 h 23"/>
                  <a:gd name="T18" fmla="*/ 2 w 37"/>
                  <a:gd name="T19" fmla="*/ 35 h 23"/>
                  <a:gd name="T20" fmla="*/ 38 w 37"/>
                  <a:gd name="T21" fmla="*/ 54 h 23"/>
                  <a:gd name="T22" fmla="*/ 50 w 37"/>
                  <a:gd name="T23" fmla="*/ 52 h 23"/>
                  <a:gd name="T24" fmla="*/ 86 w 37"/>
                  <a:gd name="T25" fmla="*/ 19 h 23"/>
                  <a:gd name="T26" fmla="*/ 52 w 37"/>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7" h="23">
                    <a:moveTo>
                      <a:pt x="16" y="23"/>
                    </a:moveTo>
                    <a:cubicBezTo>
                      <a:pt x="8" y="23"/>
                      <a:pt x="3" y="19"/>
                      <a:pt x="2" y="15"/>
                    </a:cubicBezTo>
                    <a:cubicBezTo>
                      <a:pt x="1" y="9"/>
                      <a:pt x="7" y="3"/>
                      <a:pt x="17" y="1"/>
                    </a:cubicBezTo>
                    <a:cubicBezTo>
                      <a:pt x="18" y="0"/>
                      <a:pt x="20" y="0"/>
                      <a:pt x="22" y="0"/>
                    </a:cubicBezTo>
                    <a:cubicBezTo>
                      <a:pt x="29" y="0"/>
                      <a:pt x="35" y="3"/>
                      <a:pt x="35" y="8"/>
                    </a:cubicBezTo>
                    <a:cubicBezTo>
                      <a:pt x="37" y="14"/>
                      <a:pt x="30" y="20"/>
                      <a:pt x="21" y="22"/>
                    </a:cubicBezTo>
                    <a:cubicBezTo>
                      <a:pt x="19" y="22"/>
                      <a:pt x="17" y="23"/>
                      <a:pt x="16" y="23"/>
                    </a:cubicBezTo>
                    <a:moveTo>
                      <a:pt x="22" y="0"/>
                    </a:moveTo>
                    <a:cubicBezTo>
                      <a:pt x="20" y="0"/>
                      <a:pt x="18" y="0"/>
                      <a:pt x="16" y="0"/>
                    </a:cubicBezTo>
                    <a:cubicBezTo>
                      <a:pt x="7" y="2"/>
                      <a:pt x="0" y="9"/>
                      <a:pt x="1" y="15"/>
                    </a:cubicBezTo>
                    <a:cubicBezTo>
                      <a:pt x="2" y="20"/>
                      <a:pt x="8" y="23"/>
                      <a:pt x="16" y="23"/>
                    </a:cubicBezTo>
                    <a:cubicBezTo>
                      <a:pt x="17" y="23"/>
                      <a:pt x="19" y="23"/>
                      <a:pt x="21" y="22"/>
                    </a:cubicBezTo>
                    <a:cubicBezTo>
                      <a:pt x="30" y="20"/>
                      <a:pt x="37" y="14"/>
                      <a:pt x="36" y="8"/>
                    </a:cubicBezTo>
                    <a:cubicBezTo>
                      <a:pt x="35" y="3"/>
                      <a:pt x="29" y="0"/>
                      <a:pt x="22" y="0"/>
                    </a:cubicBezTo>
                  </a:path>
                </a:pathLst>
              </a:custGeom>
              <a:solidFill>
                <a:srgbClr val="C060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8" name="Freeform 1470"/>
              <p:cNvSpPr>
                <a:spLocks noChangeAspect="1" noEditPoints="1"/>
              </p:cNvSpPr>
              <p:nvPr/>
            </p:nvSpPr>
            <p:spPr bwMode="auto">
              <a:xfrm>
                <a:off x="4512" y="-894"/>
                <a:ext cx="85" cy="54"/>
              </a:xfrm>
              <a:custGeom>
                <a:avLst/>
                <a:gdLst>
                  <a:gd name="T0" fmla="*/ 35 w 36"/>
                  <a:gd name="T1" fmla="*/ 52 h 23"/>
                  <a:gd name="T2" fmla="*/ 2 w 36"/>
                  <a:gd name="T3" fmla="*/ 35 h 23"/>
                  <a:gd name="T4" fmla="*/ 38 w 36"/>
                  <a:gd name="T5" fmla="*/ 2 h 23"/>
                  <a:gd name="T6" fmla="*/ 47 w 36"/>
                  <a:gd name="T7" fmla="*/ 0 h 23"/>
                  <a:gd name="T8" fmla="*/ 80 w 36"/>
                  <a:gd name="T9" fmla="*/ 19 h 23"/>
                  <a:gd name="T10" fmla="*/ 47 w 36"/>
                  <a:gd name="T11" fmla="*/ 52 h 23"/>
                  <a:gd name="T12" fmla="*/ 35 w 36"/>
                  <a:gd name="T13" fmla="*/ 52 h 23"/>
                  <a:gd name="T14" fmla="*/ 50 w 36"/>
                  <a:gd name="T15" fmla="*/ 0 h 23"/>
                  <a:gd name="T16" fmla="*/ 38 w 36"/>
                  <a:gd name="T17" fmla="*/ 2 h 23"/>
                  <a:gd name="T18" fmla="*/ 2 w 36"/>
                  <a:gd name="T19" fmla="*/ 35 h 23"/>
                  <a:gd name="T20" fmla="*/ 35 w 36"/>
                  <a:gd name="T21" fmla="*/ 54 h 23"/>
                  <a:gd name="T22" fmla="*/ 47 w 36"/>
                  <a:gd name="T23" fmla="*/ 52 h 23"/>
                  <a:gd name="T24" fmla="*/ 80 w 36"/>
                  <a:gd name="T25" fmla="*/ 19 h 23"/>
                  <a:gd name="T26" fmla="*/ 50 w 36"/>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6" h="23">
                    <a:moveTo>
                      <a:pt x="15" y="22"/>
                    </a:moveTo>
                    <a:cubicBezTo>
                      <a:pt x="8" y="22"/>
                      <a:pt x="2" y="19"/>
                      <a:pt x="1" y="15"/>
                    </a:cubicBezTo>
                    <a:cubicBezTo>
                      <a:pt x="0" y="9"/>
                      <a:pt x="6" y="3"/>
                      <a:pt x="16" y="1"/>
                    </a:cubicBezTo>
                    <a:cubicBezTo>
                      <a:pt x="17" y="1"/>
                      <a:pt x="19" y="0"/>
                      <a:pt x="20" y="0"/>
                    </a:cubicBezTo>
                    <a:cubicBezTo>
                      <a:pt x="27" y="0"/>
                      <a:pt x="33" y="3"/>
                      <a:pt x="34" y="8"/>
                    </a:cubicBezTo>
                    <a:cubicBezTo>
                      <a:pt x="35" y="14"/>
                      <a:pt x="29" y="20"/>
                      <a:pt x="20" y="22"/>
                    </a:cubicBezTo>
                    <a:cubicBezTo>
                      <a:pt x="18" y="22"/>
                      <a:pt x="16" y="22"/>
                      <a:pt x="15" y="22"/>
                    </a:cubicBezTo>
                    <a:moveTo>
                      <a:pt x="21" y="0"/>
                    </a:moveTo>
                    <a:cubicBezTo>
                      <a:pt x="19" y="0"/>
                      <a:pt x="17" y="0"/>
                      <a:pt x="16" y="1"/>
                    </a:cubicBezTo>
                    <a:cubicBezTo>
                      <a:pt x="6" y="3"/>
                      <a:pt x="0" y="9"/>
                      <a:pt x="1" y="15"/>
                    </a:cubicBezTo>
                    <a:cubicBezTo>
                      <a:pt x="2" y="19"/>
                      <a:pt x="7" y="23"/>
                      <a:pt x="15" y="23"/>
                    </a:cubicBezTo>
                    <a:cubicBezTo>
                      <a:pt x="16" y="23"/>
                      <a:pt x="18" y="22"/>
                      <a:pt x="20" y="22"/>
                    </a:cubicBezTo>
                    <a:cubicBezTo>
                      <a:pt x="29" y="20"/>
                      <a:pt x="36" y="14"/>
                      <a:pt x="34" y="8"/>
                    </a:cubicBezTo>
                    <a:cubicBezTo>
                      <a:pt x="34" y="3"/>
                      <a:pt x="28" y="0"/>
                      <a:pt x="21" y="0"/>
                    </a:cubicBezTo>
                  </a:path>
                </a:pathLst>
              </a:custGeom>
              <a:solidFill>
                <a:srgbClr val="C060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39" name="Freeform 1471"/>
              <p:cNvSpPr>
                <a:spLocks noChangeAspect="1" noEditPoints="1"/>
              </p:cNvSpPr>
              <p:nvPr/>
            </p:nvSpPr>
            <p:spPr bwMode="auto">
              <a:xfrm>
                <a:off x="4512" y="-894"/>
                <a:ext cx="82" cy="52"/>
              </a:xfrm>
              <a:custGeom>
                <a:avLst/>
                <a:gdLst>
                  <a:gd name="T0" fmla="*/ 35 w 35"/>
                  <a:gd name="T1" fmla="*/ 52 h 22"/>
                  <a:gd name="T2" fmla="*/ 5 w 35"/>
                  <a:gd name="T3" fmla="*/ 33 h 22"/>
                  <a:gd name="T4" fmla="*/ 37 w 35"/>
                  <a:gd name="T5" fmla="*/ 2 h 22"/>
                  <a:gd name="T6" fmla="*/ 47 w 35"/>
                  <a:gd name="T7" fmla="*/ 2 h 22"/>
                  <a:gd name="T8" fmla="*/ 80 w 35"/>
                  <a:gd name="T9" fmla="*/ 19 h 22"/>
                  <a:gd name="T10" fmla="*/ 47 w 35"/>
                  <a:gd name="T11" fmla="*/ 50 h 22"/>
                  <a:gd name="T12" fmla="*/ 35 w 35"/>
                  <a:gd name="T13" fmla="*/ 52 h 22"/>
                  <a:gd name="T14" fmla="*/ 47 w 35"/>
                  <a:gd name="T15" fmla="*/ 0 h 22"/>
                  <a:gd name="T16" fmla="*/ 37 w 35"/>
                  <a:gd name="T17" fmla="*/ 2 h 22"/>
                  <a:gd name="T18" fmla="*/ 2 w 35"/>
                  <a:gd name="T19" fmla="*/ 35 h 22"/>
                  <a:gd name="T20" fmla="*/ 35 w 35"/>
                  <a:gd name="T21" fmla="*/ 52 h 22"/>
                  <a:gd name="T22" fmla="*/ 47 w 35"/>
                  <a:gd name="T23" fmla="*/ 52 h 22"/>
                  <a:gd name="T24" fmla="*/ 80 w 35"/>
                  <a:gd name="T25" fmla="*/ 19 h 22"/>
                  <a:gd name="T26" fmla="*/ 47 w 35"/>
                  <a:gd name="T27" fmla="*/ 0 h 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 h="22">
                    <a:moveTo>
                      <a:pt x="15" y="22"/>
                    </a:moveTo>
                    <a:cubicBezTo>
                      <a:pt x="8" y="22"/>
                      <a:pt x="2" y="19"/>
                      <a:pt x="2" y="14"/>
                    </a:cubicBezTo>
                    <a:cubicBezTo>
                      <a:pt x="1" y="9"/>
                      <a:pt x="7" y="3"/>
                      <a:pt x="16" y="1"/>
                    </a:cubicBezTo>
                    <a:cubicBezTo>
                      <a:pt x="17" y="1"/>
                      <a:pt x="19" y="1"/>
                      <a:pt x="20" y="1"/>
                    </a:cubicBezTo>
                    <a:cubicBezTo>
                      <a:pt x="27" y="1"/>
                      <a:pt x="33" y="4"/>
                      <a:pt x="34" y="8"/>
                    </a:cubicBezTo>
                    <a:cubicBezTo>
                      <a:pt x="35" y="14"/>
                      <a:pt x="28" y="20"/>
                      <a:pt x="20" y="21"/>
                    </a:cubicBezTo>
                    <a:cubicBezTo>
                      <a:pt x="18" y="22"/>
                      <a:pt x="16" y="22"/>
                      <a:pt x="15" y="22"/>
                    </a:cubicBezTo>
                    <a:moveTo>
                      <a:pt x="20" y="0"/>
                    </a:moveTo>
                    <a:cubicBezTo>
                      <a:pt x="19" y="0"/>
                      <a:pt x="17" y="1"/>
                      <a:pt x="16" y="1"/>
                    </a:cubicBezTo>
                    <a:cubicBezTo>
                      <a:pt x="6" y="3"/>
                      <a:pt x="0" y="9"/>
                      <a:pt x="1" y="15"/>
                    </a:cubicBezTo>
                    <a:cubicBezTo>
                      <a:pt x="2" y="19"/>
                      <a:pt x="8" y="22"/>
                      <a:pt x="15" y="22"/>
                    </a:cubicBezTo>
                    <a:cubicBezTo>
                      <a:pt x="16" y="22"/>
                      <a:pt x="18" y="22"/>
                      <a:pt x="20" y="22"/>
                    </a:cubicBezTo>
                    <a:cubicBezTo>
                      <a:pt x="29" y="20"/>
                      <a:pt x="35" y="14"/>
                      <a:pt x="34" y="8"/>
                    </a:cubicBezTo>
                    <a:cubicBezTo>
                      <a:pt x="33" y="3"/>
                      <a:pt x="27" y="0"/>
                      <a:pt x="20" y="0"/>
                    </a:cubicBezTo>
                  </a:path>
                </a:pathLst>
              </a:custGeom>
              <a:solidFill>
                <a:srgbClr val="C161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0" name="Freeform 1472"/>
              <p:cNvSpPr>
                <a:spLocks noChangeAspect="1" noEditPoints="1"/>
              </p:cNvSpPr>
              <p:nvPr/>
            </p:nvSpPr>
            <p:spPr bwMode="auto">
              <a:xfrm>
                <a:off x="4514" y="-892"/>
                <a:ext cx="80" cy="50"/>
              </a:xfrm>
              <a:custGeom>
                <a:avLst/>
                <a:gdLst>
                  <a:gd name="T0" fmla="*/ 33 w 34"/>
                  <a:gd name="T1" fmla="*/ 50 h 21"/>
                  <a:gd name="T2" fmla="*/ 2 w 34"/>
                  <a:gd name="T3" fmla="*/ 31 h 21"/>
                  <a:gd name="T4" fmla="*/ 35 w 34"/>
                  <a:gd name="T5" fmla="*/ 2 h 21"/>
                  <a:gd name="T6" fmla="*/ 45 w 34"/>
                  <a:gd name="T7" fmla="*/ 0 h 21"/>
                  <a:gd name="T8" fmla="*/ 75 w 34"/>
                  <a:gd name="T9" fmla="*/ 17 h 21"/>
                  <a:gd name="T10" fmla="*/ 45 w 34"/>
                  <a:gd name="T11" fmla="*/ 48 h 21"/>
                  <a:gd name="T12" fmla="*/ 33 w 34"/>
                  <a:gd name="T13" fmla="*/ 50 h 21"/>
                  <a:gd name="T14" fmla="*/ 45 w 34"/>
                  <a:gd name="T15" fmla="*/ 0 h 21"/>
                  <a:gd name="T16" fmla="*/ 35 w 34"/>
                  <a:gd name="T17" fmla="*/ 0 h 21"/>
                  <a:gd name="T18" fmla="*/ 2 w 34"/>
                  <a:gd name="T19" fmla="*/ 31 h 21"/>
                  <a:gd name="T20" fmla="*/ 33 w 34"/>
                  <a:gd name="T21" fmla="*/ 50 h 21"/>
                  <a:gd name="T22" fmla="*/ 45 w 34"/>
                  <a:gd name="T23" fmla="*/ 48 h 21"/>
                  <a:gd name="T24" fmla="*/ 78 w 34"/>
                  <a:gd name="T25" fmla="*/ 17 h 21"/>
                  <a:gd name="T26" fmla="*/ 45 w 34"/>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 h="21">
                    <a:moveTo>
                      <a:pt x="14" y="21"/>
                    </a:moveTo>
                    <a:cubicBezTo>
                      <a:pt x="7" y="21"/>
                      <a:pt x="2" y="18"/>
                      <a:pt x="1" y="13"/>
                    </a:cubicBezTo>
                    <a:cubicBezTo>
                      <a:pt x="0" y="8"/>
                      <a:pt x="6" y="2"/>
                      <a:pt x="15" y="1"/>
                    </a:cubicBezTo>
                    <a:cubicBezTo>
                      <a:pt x="16" y="0"/>
                      <a:pt x="18" y="0"/>
                      <a:pt x="19" y="0"/>
                    </a:cubicBezTo>
                    <a:cubicBezTo>
                      <a:pt x="26" y="0"/>
                      <a:pt x="31" y="3"/>
                      <a:pt x="32" y="7"/>
                    </a:cubicBezTo>
                    <a:cubicBezTo>
                      <a:pt x="33" y="13"/>
                      <a:pt x="27" y="18"/>
                      <a:pt x="19" y="20"/>
                    </a:cubicBezTo>
                    <a:cubicBezTo>
                      <a:pt x="17" y="20"/>
                      <a:pt x="15" y="21"/>
                      <a:pt x="14" y="21"/>
                    </a:cubicBezTo>
                    <a:moveTo>
                      <a:pt x="19" y="0"/>
                    </a:moveTo>
                    <a:cubicBezTo>
                      <a:pt x="18" y="0"/>
                      <a:pt x="16" y="0"/>
                      <a:pt x="15" y="0"/>
                    </a:cubicBezTo>
                    <a:cubicBezTo>
                      <a:pt x="6" y="2"/>
                      <a:pt x="0" y="8"/>
                      <a:pt x="1" y="13"/>
                    </a:cubicBezTo>
                    <a:cubicBezTo>
                      <a:pt x="1" y="18"/>
                      <a:pt x="7" y="21"/>
                      <a:pt x="14" y="21"/>
                    </a:cubicBezTo>
                    <a:cubicBezTo>
                      <a:pt x="15" y="21"/>
                      <a:pt x="17" y="21"/>
                      <a:pt x="19" y="20"/>
                    </a:cubicBezTo>
                    <a:cubicBezTo>
                      <a:pt x="27" y="19"/>
                      <a:pt x="34" y="13"/>
                      <a:pt x="33" y="7"/>
                    </a:cubicBezTo>
                    <a:cubicBezTo>
                      <a:pt x="32" y="3"/>
                      <a:pt x="26" y="0"/>
                      <a:pt x="19" y="0"/>
                    </a:cubicBezTo>
                  </a:path>
                </a:pathLst>
              </a:custGeom>
              <a:solidFill>
                <a:srgbClr val="C262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1" name="Freeform 1473"/>
              <p:cNvSpPr>
                <a:spLocks noChangeAspect="1" noEditPoints="1"/>
              </p:cNvSpPr>
              <p:nvPr/>
            </p:nvSpPr>
            <p:spPr bwMode="auto">
              <a:xfrm>
                <a:off x="4514" y="-892"/>
                <a:ext cx="78" cy="50"/>
              </a:xfrm>
              <a:custGeom>
                <a:avLst/>
                <a:gdLst>
                  <a:gd name="T0" fmla="*/ 33 w 33"/>
                  <a:gd name="T1" fmla="*/ 48 h 21"/>
                  <a:gd name="T2" fmla="*/ 2 w 33"/>
                  <a:gd name="T3" fmla="*/ 31 h 21"/>
                  <a:gd name="T4" fmla="*/ 35 w 33"/>
                  <a:gd name="T5" fmla="*/ 2 h 21"/>
                  <a:gd name="T6" fmla="*/ 45 w 33"/>
                  <a:gd name="T7" fmla="*/ 0 h 21"/>
                  <a:gd name="T8" fmla="*/ 76 w 33"/>
                  <a:gd name="T9" fmla="*/ 17 h 21"/>
                  <a:gd name="T10" fmla="*/ 43 w 33"/>
                  <a:gd name="T11" fmla="*/ 48 h 21"/>
                  <a:gd name="T12" fmla="*/ 33 w 33"/>
                  <a:gd name="T13" fmla="*/ 48 h 21"/>
                  <a:gd name="T14" fmla="*/ 45 w 33"/>
                  <a:gd name="T15" fmla="*/ 0 h 21"/>
                  <a:gd name="T16" fmla="*/ 35 w 33"/>
                  <a:gd name="T17" fmla="*/ 2 h 21"/>
                  <a:gd name="T18" fmla="*/ 2 w 33"/>
                  <a:gd name="T19" fmla="*/ 31 h 21"/>
                  <a:gd name="T20" fmla="*/ 33 w 33"/>
                  <a:gd name="T21" fmla="*/ 50 h 21"/>
                  <a:gd name="T22" fmla="*/ 45 w 33"/>
                  <a:gd name="T23" fmla="*/ 48 h 21"/>
                  <a:gd name="T24" fmla="*/ 76 w 33"/>
                  <a:gd name="T25" fmla="*/ 17 h 21"/>
                  <a:gd name="T26" fmla="*/ 45 w 33"/>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1">
                    <a:moveTo>
                      <a:pt x="14" y="20"/>
                    </a:moveTo>
                    <a:cubicBezTo>
                      <a:pt x="8" y="20"/>
                      <a:pt x="2" y="18"/>
                      <a:pt x="1" y="13"/>
                    </a:cubicBezTo>
                    <a:cubicBezTo>
                      <a:pt x="0" y="8"/>
                      <a:pt x="6" y="2"/>
                      <a:pt x="15" y="1"/>
                    </a:cubicBezTo>
                    <a:cubicBezTo>
                      <a:pt x="16" y="0"/>
                      <a:pt x="18" y="0"/>
                      <a:pt x="19" y="0"/>
                    </a:cubicBezTo>
                    <a:cubicBezTo>
                      <a:pt x="26" y="0"/>
                      <a:pt x="31" y="3"/>
                      <a:pt x="32" y="7"/>
                    </a:cubicBezTo>
                    <a:cubicBezTo>
                      <a:pt x="33" y="13"/>
                      <a:pt x="27" y="18"/>
                      <a:pt x="18" y="20"/>
                    </a:cubicBezTo>
                    <a:cubicBezTo>
                      <a:pt x="17" y="20"/>
                      <a:pt x="15" y="20"/>
                      <a:pt x="14" y="20"/>
                    </a:cubicBezTo>
                    <a:moveTo>
                      <a:pt x="19" y="0"/>
                    </a:moveTo>
                    <a:cubicBezTo>
                      <a:pt x="18" y="0"/>
                      <a:pt x="16" y="0"/>
                      <a:pt x="15" y="1"/>
                    </a:cubicBezTo>
                    <a:cubicBezTo>
                      <a:pt x="6" y="2"/>
                      <a:pt x="0" y="8"/>
                      <a:pt x="1" y="13"/>
                    </a:cubicBezTo>
                    <a:cubicBezTo>
                      <a:pt x="2" y="18"/>
                      <a:pt x="7" y="21"/>
                      <a:pt x="14" y="21"/>
                    </a:cubicBezTo>
                    <a:cubicBezTo>
                      <a:pt x="15" y="21"/>
                      <a:pt x="17" y="20"/>
                      <a:pt x="19" y="20"/>
                    </a:cubicBezTo>
                    <a:cubicBezTo>
                      <a:pt x="27" y="18"/>
                      <a:pt x="33" y="13"/>
                      <a:pt x="32" y="7"/>
                    </a:cubicBezTo>
                    <a:cubicBezTo>
                      <a:pt x="31" y="3"/>
                      <a:pt x="26" y="0"/>
                      <a:pt x="19" y="0"/>
                    </a:cubicBezTo>
                  </a:path>
                </a:pathLst>
              </a:custGeom>
              <a:solidFill>
                <a:srgbClr val="C362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2" name="Freeform 1474"/>
              <p:cNvSpPr>
                <a:spLocks noChangeAspect="1" noEditPoints="1"/>
              </p:cNvSpPr>
              <p:nvPr/>
            </p:nvSpPr>
            <p:spPr bwMode="auto">
              <a:xfrm>
                <a:off x="4514" y="-892"/>
                <a:ext cx="78" cy="47"/>
              </a:xfrm>
              <a:custGeom>
                <a:avLst/>
                <a:gdLst>
                  <a:gd name="T0" fmla="*/ 33 w 33"/>
                  <a:gd name="T1" fmla="*/ 47 h 20"/>
                  <a:gd name="T2" fmla="*/ 5 w 33"/>
                  <a:gd name="T3" fmla="*/ 31 h 20"/>
                  <a:gd name="T4" fmla="*/ 35 w 33"/>
                  <a:gd name="T5" fmla="*/ 2 h 20"/>
                  <a:gd name="T6" fmla="*/ 45 w 33"/>
                  <a:gd name="T7" fmla="*/ 2 h 20"/>
                  <a:gd name="T8" fmla="*/ 73 w 33"/>
                  <a:gd name="T9" fmla="*/ 16 h 20"/>
                  <a:gd name="T10" fmla="*/ 43 w 33"/>
                  <a:gd name="T11" fmla="*/ 47 h 20"/>
                  <a:gd name="T12" fmla="*/ 33 w 33"/>
                  <a:gd name="T13" fmla="*/ 47 h 20"/>
                  <a:gd name="T14" fmla="*/ 45 w 33"/>
                  <a:gd name="T15" fmla="*/ 0 h 20"/>
                  <a:gd name="T16" fmla="*/ 35 w 33"/>
                  <a:gd name="T17" fmla="*/ 2 h 20"/>
                  <a:gd name="T18" fmla="*/ 2 w 33"/>
                  <a:gd name="T19" fmla="*/ 31 h 20"/>
                  <a:gd name="T20" fmla="*/ 33 w 33"/>
                  <a:gd name="T21" fmla="*/ 47 h 20"/>
                  <a:gd name="T22" fmla="*/ 43 w 33"/>
                  <a:gd name="T23" fmla="*/ 47 h 20"/>
                  <a:gd name="T24" fmla="*/ 76 w 33"/>
                  <a:gd name="T25" fmla="*/ 16 h 20"/>
                  <a:gd name="T26" fmla="*/ 45 w 33"/>
                  <a:gd name="T27" fmla="*/ 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0">
                    <a:moveTo>
                      <a:pt x="14" y="20"/>
                    </a:moveTo>
                    <a:cubicBezTo>
                      <a:pt x="8" y="20"/>
                      <a:pt x="3" y="17"/>
                      <a:pt x="2" y="13"/>
                    </a:cubicBezTo>
                    <a:cubicBezTo>
                      <a:pt x="1" y="8"/>
                      <a:pt x="7" y="3"/>
                      <a:pt x="15" y="1"/>
                    </a:cubicBezTo>
                    <a:cubicBezTo>
                      <a:pt x="16" y="1"/>
                      <a:pt x="18" y="1"/>
                      <a:pt x="19" y="1"/>
                    </a:cubicBezTo>
                    <a:cubicBezTo>
                      <a:pt x="25" y="1"/>
                      <a:pt x="30" y="3"/>
                      <a:pt x="31" y="7"/>
                    </a:cubicBezTo>
                    <a:cubicBezTo>
                      <a:pt x="32" y="13"/>
                      <a:pt x="27" y="18"/>
                      <a:pt x="18" y="20"/>
                    </a:cubicBezTo>
                    <a:cubicBezTo>
                      <a:pt x="17" y="20"/>
                      <a:pt x="15" y="20"/>
                      <a:pt x="14" y="20"/>
                    </a:cubicBezTo>
                    <a:moveTo>
                      <a:pt x="19" y="0"/>
                    </a:moveTo>
                    <a:cubicBezTo>
                      <a:pt x="18" y="0"/>
                      <a:pt x="16" y="0"/>
                      <a:pt x="15" y="1"/>
                    </a:cubicBezTo>
                    <a:cubicBezTo>
                      <a:pt x="6" y="2"/>
                      <a:pt x="0" y="8"/>
                      <a:pt x="1" y="13"/>
                    </a:cubicBezTo>
                    <a:cubicBezTo>
                      <a:pt x="2" y="18"/>
                      <a:pt x="8" y="20"/>
                      <a:pt x="14" y="20"/>
                    </a:cubicBezTo>
                    <a:cubicBezTo>
                      <a:pt x="15" y="20"/>
                      <a:pt x="17" y="20"/>
                      <a:pt x="18" y="20"/>
                    </a:cubicBezTo>
                    <a:cubicBezTo>
                      <a:pt x="27" y="18"/>
                      <a:pt x="33" y="13"/>
                      <a:pt x="32" y="7"/>
                    </a:cubicBezTo>
                    <a:cubicBezTo>
                      <a:pt x="31" y="3"/>
                      <a:pt x="26" y="0"/>
                      <a:pt x="19" y="0"/>
                    </a:cubicBezTo>
                  </a:path>
                </a:pathLst>
              </a:custGeom>
              <a:solidFill>
                <a:srgbClr val="C563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3" name="Freeform 1475"/>
              <p:cNvSpPr>
                <a:spLocks noChangeAspect="1" noEditPoints="1"/>
              </p:cNvSpPr>
              <p:nvPr/>
            </p:nvSpPr>
            <p:spPr bwMode="auto">
              <a:xfrm>
                <a:off x="4516" y="-889"/>
                <a:ext cx="74" cy="44"/>
              </a:xfrm>
              <a:custGeom>
                <a:avLst/>
                <a:gdLst>
                  <a:gd name="T0" fmla="*/ 31 w 31"/>
                  <a:gd name="T1" fmla="*/ 44 h 19"/>
                  <a:gd name="T2" fmla="*/ 2 w 31"/>
                  <a:gd name="T3" fmla="*/ 28 h 19"/>
                  <a:gd name="T4" fmla="*/ 33 w 31"/>
                  <a:gd name="T5" fmla="*/ 0 h 19"/>
                  <a:gd name="T6" fmla="*/ 43 w 31"/>
                  <a:gd name="T7" fmla="*/ 0 h 19"/>
                  <a:gd name="T8" fmla="*/ 72 w 31"/>
                  <a:gd name="T9" fmla="*/ 16 h 19"/>
                  <a:gd name="T10" fmla="*/ 41 w 31"/>
                  <a:gd name="T11" fmla="*/ 42 h 19"/>
                  <a:gd name="T12" fmla="*/ 31 w 31"/>
                  <a:gd name="T13" fmla="*/ 44 h 19"/>
                  <a:gd name="T14" fmla="*/ 43 w 31"/>
                  <a:gd name="T15" fmla="*/ 0 h 19"/>
                  <a:gd name="T16" fmla="*/ 33 w 31"/>
                  <a:gd name="T17" fmla="*/ 0 h 19"/>
                  <a:gd name="T18" fmla="*/ 2 w 31"/>
                  <a:gd name="T19" fmla="*/ 28 h 19"/>
                  <a:gd name="T20" fmla="*/ 31 w 31"/>
                  <a:gd name="T21" fmla="*/ 44 h 19"/>
                  <a:gd name="T22" fmla="*/ 41 w 31"/>
                  <a:gd name="T23" fmla="*/ 44 h 19"/>
                  <a:gd name="T24" fmla="*/ 72 w 31"/>
                  <a:gd name="T25" fmla="*/ 14 h 19"/>
                  <a:gd name="T26" fmla="*/ 43 w 31"/>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 h="19">
                    <a:moveTo>
                      <a:pt x="13" y="19"/>
                    </a:moveTo>
                    <a:cubicBezTo>
                      <a:pt x="7" y="19"/>
                      <a:pt x="2" y="16"/>
                      <a:pt x="1" y="12"/>
                    </a:cubicBezTo>
                    <a:cubicBezTo>
                      <a:pt x="0" y="7"/>
                      <a:pt x="6" y="2"/>
                      <a:pt x="14" y="0"/>
                    </a:cubicBezTo>
                    <a:cubicBezTo>
                      <a:pt x="15" y="0"/>
                      <a:pt x="17" y="0"/>
                      <a:pt x="18" y="0"/>
                    </a:cubicBezTo>
                    <a:cubicBezTo>
                      <a:pt x="24" y="0"/>
                      <a:pt x="29" y="3"/>
                      <a:pt x="30" y="7"/>
                    </a:cubicBezTo>
                    <a:cubicBezTo>
                      <a:pt x="31" y="12"/>
                      <a:pt x="25" y="17"/>
                      <a:pt x="17" y="18"/>
                    </a:cubicBezTo>
                    <a:cubicBezTo>
                      <a:pt x="16" y="19"/>
                      <a:pt x="14" y="19"/>
                      <a:pt x="13" y="19"/>
                    </a:cubicBezTo>
                    <a:moveTo>
                      <a:pt x="18" y="0"/>
                    </a:moveTo>
                    <a:cubicBezTo>
                      <a:pt x="17" y="0"/>
                      <a:pt x="15" y="0"/>
                      <a:pt x="14" y="0"/>
                    </a:cubicBezTo>
                    <a:cubicBezTo>
                      <a:pt x="6" y="2"/>
                      <a:pt x="0" y="7"/>
                      <a:pt x="1" y="12"/>
                    </a:cubicBezTo>
                    <a:cubicBezTo>
                      <a:pt x="2" y="16"/>
                      <a:pt x="7" y="19"/>
                      <a:pt x="13" y="19"/>
                    </a:cubicBezTo>
                    <a:cubicBezTo>
                      <a:pt x="14" y="19"/>
                      <a:pt x="16" y="19"/>
                      <a:pt x="17" y="19"/>
                    </a:cubicBezTo>
                    <a:cubicBezTo>
                      <a:pt x="26" y="17"/>
                      <a:pt x="31" y="12"/>
                      <a:pt x="30" y="6"/>
                    </a:cubicBezTo>
                    <a:cubicBezTo>
                      <a:pt x="29" y="2"/>
                      <a:pt x="24" y="0"/>
                      <a:pt x="18" y="0"/>
                    </a:cubicBezTo>
                  </a:path>
                </a:pathLst>
              </a:custGeom>
              <a:solidFill>
                <a:srgbClr val="C564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4" name="Freeform 1476"/>
              <p:cNvSpPr>
                <a:spLocks noChangeAspect="1" noEditPoints="1"/>
              </p:cNvSpPr>
              <p:nvPr/>
            </p:nvSpPr>
            <p:spPr bwMode="auto">
              <a:xfrm>
                <a:off x="4516" y="-889"/>
                <a:ext cx="74" cy="44"/>
              </a:xfrm>
              <a:custGeom>
                <a:avLst/>
                <a:gdLst>
                  <a:gd name="T0" fmla="*/ 31 w 31"/>
                  <a:gd name="T1" fmla="*/ 42 h 19"/>
                  <a:gd name="T2" fmla="*/ 5 w 31"/>
                  <a:gd name="T3" fmla="*/ 28 h 19"/>
                  <a:gd name="T4" fmla="*/ 33 w 31"/>
                  <a:gd name="T5" fmla="*/ 2 h 19"/>
                  <a:gd name="T6" fmla="*/ 43 w 31"/>
                  <a:gd name="T7" fmla="*/ 0 h 19"/>
                  <a:gd name="T8" fmla="*/ 69 w 31"/>
                  <a:gd name="T9" fmla="*/ 16 h 19"/>
                  <a:gd name="T10" fmla="*/ 41 w 31"/>
                  <a:gd name="T11" fmla="*/ 42 h 19"/>
                  <a:gd name="T12" fmla="*/ 31 w 31"/>
                  <a:gd name="T13" fmla="*/ 42 h 19"/>
                  <a:gd name="T14" fmla="*/ 43 w 31"/>
                  <a:gd name="T15" fmla="*/ 0 h 19"/>
                  <a:gd name="T16" fmla="*/ 33 w 31"/>
                  <a:gd name="T17" fmla="*/ 0 h 19"/>
                  <a:gd name="T18" fmla="*/ 2 w 31"/>
                  <a:gd name="T19" fmla="*/ 28 h 19"/>
                  <a:gd name="T20" fmla="*/ 31 w 31"/>
                  <a:gd name="T21" fmla="*/ 44 h 19"/>
                  <a:gd name="T22" fmla="*/ 41 w 31"/>
                  <a:gd name="T23" fmla="*/ 42 h 19"/>
                  <a:gd name="T24" fmla="*/ 72 w 31"/>
                  <a:gd name="T25" fmla="*/ 16 h 19"/>
                  <a:gd name="T26" fmla="*/ 43 w 31"/>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 h="19">
                    <a:moveTo>
                      <a:pt x="13" y="18"/>
                    </a:moveTo>
                    <a:cubicBezTo>
                      <a:pt x="7" y="18"/>
                      <a:pt x="3" y="16"/>
                      <a:pt x="2" y="12"/>
                    </a:cubicBezTo>
                    <a:cubicBezTo>
                      <a:pt x="1" y="7"/>
                      <a:pt x="6" y="2"/>
                      <a:pt x="14" y="1"/>
                    </a:cubicBezTo>
                    <a:cubicBezTo>
                      <a:pt x="15" y="0"/>
                      <a:pt x="17" y="0"/>
                      <a:pt x="18" y="0"/>
                    </a:cubicBezTo>
                    <a:cubicBezTo>
                      <a:pt x="24" y="0"/>
                      <a:pt x="29" y="3"/>
                      <a:pt x="29" y="7"/>
                    </a:cubicBezTo>
                    <a:cubicBezTo>
                      <a:pt x="30" y="11"/>
                      <a:pt x="25" y="17"/>
                      <a:pt x="17" y="18"/>
                    </a:cubicBezTo>
                    <a:cubicBezTo>
                      <a:pt x="16" y="18"/>
                      <a:pt x="14" y="18"/>
                      <a:pt x="13" y="18"/>
                    </a:cubicBezTo>
                    <a:moveTo>
                      <a:pt x="18" y="0"/>
                    </a:moveTo>
                    <a:cubicBezTo>
                      <a:pt x="17" y="0"/>
                      <a:pt x="15" y="0"/>
                      <a:pt x="14" y="0"/>
                    </a:cubicBezTo>
                    <a:cubicBezTo>
                      <a:pt x="6" y="2"/>
                      <a:pt x="0" y="7"/>
                      <a:pt x="1" y="12"/>
                    </a:cubicBezTo>
                    <a:cubicBezTo>
                      <a:pt x="2" y="16"/>
                      <a:pt x="7" y="19"/>
                      <a:pt x="13" y="19"/>
                    </a:cubicBezTo>
                    <a:cubicBezTo>
                      <a:pt x="14" y="19"/>
                      <a:pt x="16" y="19"/>
                      <a:pt x="17" y="18"/>
                    </a:cubicBezTo>
                    <a:cubicBezTo>
                      <a:pt x="25" y="17"/>
                      <a:pt x="31" y="12"/>
                      <a:pt x="30" y="7"/>
                    </a:cubicBezTo>
                    <a:cubicBezTo>
                      <a:pt x="29" y="3"/>
                      <a:pt x="24" y="0"/>
                      <a:pt x="18" y="0"/>
                    </a:cubicBezTo>
                  </a:path>
                </a:pathLst>
              </a:custGeom>
              <a:solidFill>
                <a:srgbClr val="C764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5" name="Freeform 1477"/>
              <p:cNvSpPr>
                <a:spLocks noChangeAspect="1" noEditPoints="1"/>
              </p:cNvSpPr>
              <p:nvPr/>
            </p:nvSpPr>
            <p:spPr bwMode="auto">
              <a:xfrm>
                <a:off x="4519" y="-889"/>
                <a:ext cx="68" cy="42"/>
              </a:xfrm>
              <a:custGeom>
                <a:avLst/>
                <a:gdLst>
                  <a:gd name="T0" fmla="*/ 28 w 29"/>
                  <a:gd name="T1" fmla="*/ 42 h 18"/>
                  <a:gd name="T2" fmla="*/ 2 w 29"/>
                  <a:gd name="T3" fmla="*/ 28 h 18"/>
                  <a:gd name="T4" fmla="*/ 30 w 29"/>
                  <a:gd name="T5" fmla="*/ 2 h 18"/>
                  <a:gd name="T6" fmla="*/ 40 w 29"/>
                  <a:gd name="T7" fmla="*/ 2 h 18"/>
                  <a:gd name="T8" fmla="*/ 66 w 29"/>
                  <a:gd name="T9" fmla="*/ 16 h 18"/>
                  <a:gd name="T10" fmla="*/ 38 w 29"/>
                  <a:gd name="T11" fmla="*/ 42 h 18"/>
                  <a:gd name="T12" fmla="*/ 28 w 29"/>
                  <a:gd name="T13" fmla="*/ 42 h 18"/>
                  <a:gd name="T14" fmla="*/ 40 w 29"/>
                  <a:gd name="T15" fmla="*/ 0 h 18"/>
                  <a:gd name="T16" fmla="*/ 30 w 29"/>
                  <a:gd name="T17" fmla="*/ 2 h 18"/>
                  <a:gd name="T18" fmla="*/ 2 w 29"/>
                  <a:gd name="T19" fmla="*/ 28 h 18"/>
                  <a:gd name="T20" fmla="*/ 28 w 29"/>
                  <a:gd name="T21" fmla="*/ 42 h 18"/>
                  <a:gd name="T22" fmla="*/ 38 w 29"/>
                  <a:gd name="T23" fmla="*/ 42 h 18"/>
                  <a:gd name="T24" fmla="*/ 66 w 29"/>
                  <a:gd name="T25" fmla="*/ 16 h 18"/>
                  <a:gd name="T26" fmla="*/ 40 w 2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8">
                    <a:moveTo>
                      <a:pt x="12" y="18"/>
                    </a:moveTo>
                    <a:cubicBezTo>
                      <a:pt x="7" y="18"/>
                      <a:pt x="2" y="16"/>
                      <a:pt x="1" y="12"/>
                    </a:cubicBezTo>
                    <a:cubicBezTo>
                      <a:pt x="0" y="7"/>
                      <a:pt x="6" y="2"/>
                      <a:pt x="13" y="1"/>
                    </a:cubicBezTo>
                    <a:cubicBezTo>
                      <a:pt x="14" y="1"/>
                      <a:pt x="16" y="1"/>
                      <a:pt x="17" y="1"/>
                    </a:cubicBezTo>
                    <a:cubicBezTo>
                      <a:pt x="23" y="1"/>
                      <a:pt x="27" y="3"/>
                      <a:pt x="28" y="7"/>
                    </a:cubicBezTo>
                    <a:cubicBezTo>
                      <a:pt x="29" y="11"/>
                      <a:pt x="24" y="16"/>
                      <a:pt x="16" y="18"/>
                    </a:cubicBezTo>
                    <a:cubicBezTo>
                      <a:pt x="15" y="18"/>
                      <a:pt x="13" y="18"/>
                      <a:pt x="12" y="18"/>
                    </a:cubicBezTo>
                    <a:moveTo>
                      <a:pt x="17" y="0"/>
                    </a:moveTo>
                    <a:cubicBezTo>
                      <a:pt x="16" y="0"/>
                      <a:pt x="14" y="0"/>
                      <a:pt x="13" y="1"/>
                    </a:cubicBezTo>
                    <a:cubicBezTo>
                      <a:pt x="5" y="2"/>
                      <a:pt x="0" y="7"/>
                      <a:pt x="1" y="12"/>
                    </a:cubicBezTo>
                    <a:cubicBezTo>
                      <a:pt x="2" y="16"/>
                      <a:pt x="6" y="18"/>
                      <a:pt x="12" y="18"/>
                    </a:cubicBezTo>
                    <a:cubicBezTo>
                      <a:pt x="13" y="18"/>
                      <a:pt x="15" y="18"/>
                      <a:pt x="16" y="18"/>
                    </a:cubicBezTo>
                    <a:cubicBezTo>
                      <a:pt x="24" y="17"/>
                      <a:pt x="29" y="11"/>
                      <a:pt x="28" y="7"/>
                    </a:cubicBezTo>
                    <a:cubicBezTo>
                      <a:pt x="28" y="3"/>
                      <a:pt x="23" y="0"/>
                      <a:pt x="17" y="0"/>
                    </a:cubicBezTo>
                  </a:path>
                </a:pathLst>
              </a:custGeom>
              <a:solidFill>
                <a:srgbClr val="C865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6" name="Freeform 1478"/>
              <p:cNvSpPr>
                <a:spLocks noChangeAspect="1" noEditPoints="1"/>
              </p:cNvSpPr>
              <p:nvPr/>
            </p:nvSpPr>
            <p:spPr bwMode="auto">
              <a:xfrm>
                <a:off x="4519" y="-887"/>
                <a:ext cx="68" cy="40"/>
              </a:xfrm>
              <a:custGeom>
                <a:avLst/>
                <a:gdLst>
                  <a:gd name="T0" fmla="*/ 28 w 29"/>
                  <a:gd name="T1" fmla="*/ 40 h 17"/>
                  <a:gd name="T2" fmla="*/ 5 w 29"/>
                  <a:gd name="T3" fmla="*/ 26 h 17"/>
                  <a:gd name="T4" fmla="*/ 30 w 29"/>
                  <a:gd name="T5" fmla="*/ 0 h 17"/>
                  <a:gd name="T6" fmla="*/ 40 w 29"/>
                  <a:gd name="T7" fmla="*/ 0 h 17"/>
                  <a:gd name="T8" fmla="*/ 63 w 29"/>
                  <a:gd name="T9" fmla="*/ 14 h 17"/>
                  <a:gd name="T10" fmla="*/ 38 w 29"/>
                  <a:gd name="T11" fmla="*/ 38 h 17"/>
                  <a:gd name="T12" fmla="*/ 28 w 29"/>
                  <a:gd name="T13" fmla="*/ 40 h 17"/>
                  <a:gd name="T14" fmla="*/ 40 w 29"/>
                  <a:gd name="T15" fmla="*/ 0 h 17"/>
                  <a:gd name="T16" fmla="*/ 30 w 29"/>
                  <a:gd name="T17" fmla="*/ 0 h 17"/>
                  <a:gd name="T18" fmla="*/ 2 w 29"/>
                  <a:gd name="T19" fmla="*/ 26 h 17"/>
                  <a:gd name="T20" fmla="*/ 28 w 29"/>
                  <a:gd name="T21" fmla="*/ 40 h 17"/>
                  <a:gd name="T22" fmla="*/ 38 w 29"/>
                  <a:gd name="T23" fmla="*/ 40 h 17"/>
                  <a:gd name="T24" fmla="*/ 66 w 29"/>
                  <a:gd name="T25" fmla="*/ 14 h 17"/>
                  <a:gd name="T26" fmla="*/ 40 w 2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7">
                    <a:moveTo>
                      <a:pt x="12" y="17"/>
                    </a:moveTo>
                    <a:cubicBezTo>
                      <a:pt x="7" y="17"/>
                      <a:pt x="2" y="15"/>
                      <a:pt x="2" y="11"/>
                    </a:cubicBezTo>
                    <a:cubicBezTo>
                      <a:pt x="1" y="6"/>
                      <a:pt x="6" y="2"/>
                      <a:pt x="13" y="0"/>
                    </a:cubicBezTo>
                    <a:cubicBezTo>
                      <a:pt x="14" y="0"/>
                      <a:pt x="16" y="0"/>
                      <a:pt x="17" y="0"/>
                    </a:cubicBezTo>
                    <a:cubicBezTo>
                      <a:pt x="22" y="0"/>
                      <a:pt x="27" y="2"/>
                      <a:pt x="27" y="6"/>
                    </a:cubicBezTo>
                    <a:cubicBezTo>
                      <a:pt x="28" y="10"/>
                      <a:pt x="23" y="15"/>
                      <a:pt x="16" y="16"/>
                    </a:cubicBezTo>
                    <a:cubicBezTo>
                      <a:pt x="15" y="17"/>
                      <a:pt x="14" y="17"/>
                      <a:pt x="12" y="17"/>
                    </a:cubicBezTo>
                    <a:moveTo>
                      <a:pt x="17" y="0"/>
                    </a:moveTo>
                    <a:cubicBezTo>
                      <a:pt x="16" y="0"/>
                      <a:pt x="14" y="0"/>
                      <a:pt x="13" y="0"/>
                    </a:cubicBezTo>
                    <a:cubicBezTo>
                      <a:pt x="6" y="1"/>
                      <a:pt x="0" y="6"/>
                      <a:pt x="1" y="11"/>
                    </a:cubicBezTo>
                    <a:cubicBezTo>
                      <a:pt x="2" y="15"/>
                      <a:pt x="7" y="17"/>
                      <a:pt x="12" y="17"/>
                    </a:cubicBezTo>
                    <a:cubicBezTo>
                      <a:pt x="13" y="17"/>
                      <a:pt x="15" y="17"/>
                      <a:pt x="16" y="17"/>
                    </a:cubicBezTo>
                    <a:cubicBezTo>
                      <a:pt x="24" y="15"/>
                      <a:pt x="29" y="10"/>
                      <a:pt x="28" y="6"/>
                    </a:cubicBezTo>
                    <a:cubicBezTo>
                      <a:pt x="27" y="2"/>
                      <a:pt x="23" y="0"/>
                      <a:pt x="17" y="0"/>
                    </a:cubicBezTo>
                  </a:path>
                </a:pathLst>
              </a:custGeom>
              <a:solidFill>
                <a:srgbClr val="C965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7" name="Freeform 1479"/>
              <p:cNvSpPr>
                <a:spLocks noChangeAspect="1" noEditPoints="1"/>
              </p:cNvSpPr>
              <p:nvPr/>
            </p:nvSpPr>
            <p:spPr bwMode="auto">
              <a:xfrm>
                <a:off x="4521" y="-887"/>
                <a:ext cx="64" cy="40"/>
              </a:xfrm>
              <a:custGeom>
                <a:avLst/>
                <a:gdLst>
                  <a:gd name="T0" fmla="*/ 26 w 27"/>
                  <a:gd name="T1" fmla="*/ 40 h 17"/>
                  <a:gd name="T2" fmla="*/ 2 w 27"/>
                  <a:gd name="T3" fmla="*/ 26 h 17"/>
                  <a:gd name="T4" fmla="*/ 28 w 27"/>
                  <a:gd name="T5" fmla="*/ 0 h 17"/>
                  <a:gd name="T6" fmla="*/ 38 w 27"/>
                  <a:gd name="T7" fmla="*/ 0 h 17"/>
                  <a:gd name="T8" fmla="*/ 62 w 27"/>
                  <a:gd name="T9" fmla="*/ 14 h 17"/>
                  <a:gd name="T10" fmla="*/ 36 w 27"/>
                  <a:gd name="T11" fmla="*/ 38 h 17"/>
                  <a:gd name="T12" fmla="*/ 26 w 27"/>
                  <a:gd name="T13" fmla="*/ 40 h 17"/>
                  <a:gd name="T14" fmla="*/ 38 w 27"/>
                  <a:gd name="T15" fmla="*/ 0 h 17"/>
                  <a:gd name="T16" fmla="*/ 28 w 27"/>
                  <a:gd name="T17" fmla="*/ 0 h 17"/>
                  <a:gd name="T18" fmla="*/ 2 w 27"/>
                  <a:gd name="T19" fmla="*/ 26 h 17"/>
                  <a:gd name="T20" fmla="*/ 26 w 27"/>
                  <a:gd name="T21" fmla="*/ 40 h 17"/>
                  <a:gd name="T22" fmla="*/ 36 w 27"/>
                  <a:gd name="T23" fmla="*/ 38 h 17"/>
                  <a:gd name="T24" fmla="*/ 62 w 27"/>
                  <a:gd name="T25" fmla="*/ 14 h 17"/>
                  <a:gd name="T26" fmla="*/ 38 w 27"/>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7">
                    <a:moveTo>
                      <a:pt x="11" y="17"/>
                    </a:moveTo>
                    <a:cubicBezTo>
                      <a:pt x="6" y="17"/>
                      <a:pt x="2" y="14"/>
                      <a:pt x="1" y="11"/>
                    </a:cubicBezTo>
                    <a:cubicBezTo>
                      <a:pt x="0" y="6"/>
                      <a:pt x="5" y="2"/>
                      <a:pt x="12" y="0"/>
                    </a:cubicBezTo>
                    <a:cubicBezTo>
                      <a:pt x="13" y="0"/>
                      <a:pt x="15" y="0"/>
                      <a:pt x="16" y="0"/>
                    </a:cubicBezTo>
                    <a:cubicBezTo>
                      <a:pt x="21" y="0"/>
                      <a:pt x="25" y="2"/>
                      <a:pt x="26" y="6"/>
                    </a:cubicBezTo>
                    <a:cubicBezTo>
                      <a:pt x="27" y="10"/>
                      <a:pt x="22" y="15"/>
                      <a:pt x="15" y="16"/>
                    </a:cubicBezTo>
                    <a:cubicBezTo>
                      <a:pt x="14" y="16"/>
                      <a:pt x="13" y="17"/>
                      <a:pt x="11" y="17"/>
                    </a:cubicBezTo>
                    <a:moveTo>
                      <a:pt x="16" y="0"/>
                    </a:moveTo>
                    <a:cubicBezTo>
                      <a:pt x="15" y="0"/>
                      <a:pt x="13" y="0"/>
                      <a:pt x="12" y="0"/>
                    </a:cubicBezTo>
                    <a:cubicBezTo>
                      <a:pt x="5" y="2"/>
                      <a:pt x="0" y="6"/>
                      <a:pt x="1" y="11"/>
                    </a:cubicBezTo>
                    <a:cubicBezTo>
                      <a:pt x="1" y="15"/>
                      <a:pt x="6" y="17"/>
                      <a:pt x="11" y="17"/>
                    </a:cubicBezTo>
                    <a:cubicBezTo>
                      <a:pt x="13" y="17"/>
                      <a:pt x="14" y="17"/>
                      <a:pt x="15" y="16"/>
                    </a:cubicBezTo>
                    <a:cubicBezTo>
                      <a:pt x="22" y="15"/>
                      <a:pt x="27" y="10"/>
                      <a:pt x="26" y="6"/>
                    </a:cubicBezTo>
                    <a:cubicBezTo>
                      <a:pt x="26" y="2"/>
                      <a:pt x="21" y="0"/>
                      <a:pt x="16" y="0"/>
                    </a:cubicBezTo>
                  </a:path>
                </a:pathLst>
              </a:custGeom>
              <a:solidFill>
                <a:srgbClr val="CA66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8" name="Freeform 1480"/>
              <p:cNvSpPr>
                <a:spLocks noChangeAspect="1"/>
              </p:cNvSpPr>
              <p:nvPr/>
            </p:nvSpPr>
            <p:spPr bwMode="auto">
              <a:xfrm>
                <a:off x="4528" y="-934"/>
                <a:ext cx="66" cy="123"/>
              </a:xfrm>
              <a:custGeom>
                <a:avLst/>
                <a:gdLst>
                  <a:gd name="T0" fmla="*/ 24 w 28"/>
                  <a:gd name="T1" fmla="*/ 66 h 52"/>
                  <a:gd name="T2" fmla="*/ 42 w 28"/>
                  <a:gd name="T3" fmla="*/ 123 h 52"/>
                  <a:gd name="T4" fmla="*/ 64 w 28"/>
                  <a:gd name="T5" fmla="*/ 71 h 52"/>
                  <a:gd name="T6" fmla="*/ 59 w 28"/>
                  <a:gd name="T7" fmla="*/ 12 h 52"/>
                  <a:gd name="T8" fmla="*/ 50 w 28"/>
                  <a:gd name="T9" fmla="*/ 2 h 52"/>
                  <a:gd name="T10" fmla="*/ 19 w 28"/>
                  <a:gd name="T11" fmla="*/ 2 h 52"/>
                  <a:gd name="T12" fmla="*/ 0 w 28"/>
                  <a:gd name="T13" fmla="*/ 5 h 52"/>
                  <a:gd name="T14" fmla="*/ 24 w 28"/>
                  <a:gd name="T15" fmla="*/ 66 h 5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52">
                    <a:moveTo>
                      <a:pt x="10" y="28"/>
                    </a:moveTo>
                    <a:cubicBezTo>
                      <a:pt x="14" y="40"/>
                      <a:pt x="19" y="52"/>
                      <a:pt x="18" y="52"/>
                    </a:cubicBezTo>
                    <a:cubicBezTo>
                      <a:pt x="25" y="47"/>
                      <a:pt x="26" y="38"/>
                      <a:pt x="27" y="30"/>
                    </a:cubicBezTo>
                    <a:cubicBezTo>
                      <a:pt x="27" y="23"/>
                      <a:pt x="28" y="12"/>
                      <a:pt x="25" y="5"/>
                    </a:cubicBezTo>
                    <a:cubicBezTo>
                      <a:pt x="24" y="4"/>
                      <a:pt x="25" y="1"/>
                      <a:pt x="21" y="1"/>
                    </a:cubicBezTo>
                    <a:cubicBezTo>
                      <a:pt x="19" y="0"/>
                      <a:pt x="11" y="1"/>
                      <a:pt x="8" y="1"/>
                    </a:cubicBezTo>
                    <a:cubicBezTo>
                      <a:pt x="6" y="1"/>
                      <a:pt x="2" y="2"/>
                      <a:pt x="0" y="2"/>
                    </a:cubicBezTo>
                    <a:cubicBezTo>
                      <a:pt x="7" y="5"/>
                      <a:pt x="8" y="21"/>
                      <a:pt x="10"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749" name="Freeform 1481"/>
              <p:cNvSpPr>
                <a:spLocks noChangeAspect="1"/>
              </p:cNvSpPr>
              <p:nvPr/>
            </p:nvSpPr>
            <p:spPr bwMode="auto">
              <a:xfrm>
                <a:off x="4540" y="-887"/>
                <a:ext cx="24" cy="26"/>
              </a:xfrm>
              <a:custGeom>
                <a:avLst/>
                <a:gdLst>
                  <a:gd name="T0" fmla="*/ 19 w 10"/>
                  <a:gd name="T1" fmla="*/ 7 h 11"/>
                  <a:gd name="T2" fmla="*/ 2 w 10"/>
                  <a:gd name="T3" fmla="*/ 9 h 11"/>
                  <a:gd name="T4" fmla="*/ 10 w 10"/>
                  <a:gd name="T5" fmla="*/ 24 h 11"/>
                  <a:gd name="T6" fmla="*/ 19 w 10"/>
                  <a:gd name="T7" fmla="*/ 7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1">
                    <a:moveTo>
                      <a:pt x="8" y="3"/>
                    </a:moveTo>
                    <a:cubicBezTo>
                      <a:pt x="6" y="0"/>
                      <a:pt x="2" y="2"/>
                      <a:pt x="1" y="4"/>
                    </a:cubicBezTo>
                    <a:cubicBezTo>
                      <a:pt x="0" y="7"/>
                      <a:pt x="1" y="11"/>
                      <a:pt x="4" y="10"/>
                    </a:cubicBezTo>
                    <a:cubicBezTo>
                      <a:pt x="7" y="10"/>
                      <a:pt x="10" y="5"/>
                      <a:pt x="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pic>
            <p:nvPicPr>
              <p:cNvPr id="14750" name="Picture 14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 y="-890"/>
                <a:ext cx="7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7867" name="Group 1483"/>
          <p:cNvGrpSpPr>
            <a:grpSpLocks noChangeAspect="1"/>
          </p:cNvGrpSpPr>
          <p:nvPr/>
        </p:nvGrpSpPr>
        <p:grpSpPr bwMode="auto">
          <a:xfrm>
            <a:off x="3155952" y="5949955"/>
            <a:ext cx="1149349" cy="696383"/>
            <a:chOff x="764" y="2356"/>
            <a:chExt cx="724" cy="438"/>
          </a:xfrm>
        </p:grpSpPr>
        <p:sp>
          <p:nvSpPr>
            <p:cNvPr id="14353" name="Freeform 1484"/>
            <p:cNvSpPr>
              <a:spLocks noChangeAspect="1"/>
            </p:cNvSpPr>
            <p:nvPr/>
          </p:nvSpPr>
          <p:spPr bwMode="auto">
            <a:xfrm>
              <a:off x="764" y="2356"/>
              <a:ext cx="724" cy="438"/>
            </a:xfrm>
            <a:custGeom>
              <a:avLst/>
              <a:gdLst>
                <a:gd name="T0" fmla="*/ 135 w 602"/>
                <a:gd name="T1" fmla="*/ 128 h 365"/>
                <a:gd name="T2" fmla="*/ 70 w 602"/>
                <a:gd name="T3" fmla="*/ 89 h 365"/>
                <a:gd name="T4" fmla="*/ 46 w 602"/>
                <a:gd name="T5" fmla="*/ 86 h 365"/>
                <a:gd name="T6" fmla="*/ 7 w 602"/>
                <a:gd name="T7" fmla="*/ 94 h 365"/>
                <a:gd name="T8" fmla="*/ 29 w 602"/>
                <a:gd name="T9" fmla="*/ 62 h 365"/>
                <a:gd name="T10" fmla="*/ 75 w 602"/>
                <a:gd name="T11" fmla="*/ 37 h 365"/>
                <a:gd name="T12" fmla="*/ 161 w 602"/>
                <a:gd name="T13" fmla="*/ 12 h 365"/>
                <a:gd name="T14" fmla="*/ 280 w 602"/>
                <a:gd name="T15" fmla="*/ 68 h 365"/>
                <a:gd name="T16" fmla="*/ 491 w 602"/>
                <a:gd name="T17" fmla="*/ 178 h 365"/>
                <a:gd name="T18" fmla="*/ 574 w 602"/>
                <a:gd name="T19" fmla="*/ 252 h 365"/>
                <a:gd name="T20" fmla="*/ 546 w 602"/>
                <a:gd name="T21" fmla="*/ 250 h 365"/>
                <a:gd name="T22" fmla="*/ 669 w 602"/>
                <a:gd name="T23" fmla="*/ 334 h 365"/>
                <a:gd name="T24" fmla="*/ 724 w 602"/>
                <a:gd name="T25" fmla="*/ 396 h 365"/>
                <a:gd name="T26" fmla="*/ 658 w 602"/>
                <a:gd name="T27" fmla="*/ 384 h 365"/>
                <a:gd name="T28" fmla="*/ 690 w 602"/>
                <a:gd name="T29" fmla="*/ 414 h 365"/>
                <a:gd name="T30" fmla="*/ 636 w 602"/>
                <a:gd name="T31" fmla="*/ 391 h 365"/>
                <a:gd name="T32" fmla="*/ 558 w 602"/>
                <a:gd name="T33" fmla="*/ 353 h 365"/>
                <a:gd name="T34" fmla="*/ 468 w 602"/>
                <a:gd name="T35" fmla="*/ 332 h 365"/>
                <a:gd name="T36" fmla="*/ 419 w 602"/>
                <a:gd name="T37" fmla="*/ 335 h 365"/>
                <a:gd name="T38" fmla="*/ 409 w 602"/>
                <a:gd name="T39" fmla="*/ 358 h 365"/>
                <a:gd name="T40" fmla="*/ 392 w 602"/>
                <a:gd name="T41" fmla="*/ 372 h 365"/>
                <a:gd name="T42" fmla="*/ 352 w 602"/>
                <a:gd name="T43" fmla="*/ 418 h 365"/>
                <a:gd name="T44" fmla="*/ 386 w 602"/>
                <a:gd name="T45" fmla="*/ 422 h 365"/>
                <a:gd name="T46" fmla="*/ 387 w 602"/>
                <a:gd name="T47" fmla="*/ 426 h 365"/>
                <a:gd name="T48" fmla="*/ 352 w 602"/>
                <a:gd name="T49" fmla="*/ 422 h 365"/>
                <a:gd name="T50" fmla="*/ 343 w 602"/>
                <a:gd name="T51" fmla="*/ 428 h 365"/>
                <a:gd name="T52" fmla="*/ 343 w 602"/>
                <a:gd name="T53" fmla="*/ 422 h 365"/>
                <a:gd name="T54" fmla="*/ 334 w 602"/>
                <a:gd name="T55" fmla="*/ 419 h 365"/>
                <a:gd name="T56" fmla="*/ 378 w 602"/>
                <a:gd name="T57" fmla="*/ 368 h 365"/>
                <a:gd name="T58" fmla="*/ 378 w 602"/>
                <a:gd name="T59" fmla="*/ 340 h 365"/>
                <a:gd name="T60" fmla="*/ 358 w 602"/>
                <a:gd name="T61" fmla="*/ 371 h 365"/>
                <a:gd name="T62" fmla="*/ 333 w 602"/>
                <a:gd name="T63" fmla="*/ 413 h 365"/>
                <a:gd name="T64" fmla="*/ 334 w 602"/>
                <a:gd name="T65" fmla="*/ 427 h 365"/>
                <a:gd name="T66" fmla="*/ 328 w 602"/>
                <a:gd name="T67" fmla="*/ 422 h 365"/>
                <a:gd name="T68" fmla="*/ 305 w 602"/>
                <a:gd name="T69" fmla="*/ 427 h 365"/>
                <a:gd name="T70" fmla="*/ 304 w 602"/>
                <a:gd name="T71" fmla="*/ 434 h 365"/>
                <a:gd name="T72" fmla="*/ 301 w 602"/>
                <a:gd name="T73" fmla="*/ 427 h 365"/>
                <a:gd name="T74" fmla="*/ 254 w 602"/>
                <a:gd name="T75" fmla="*/ 438 h 365"/>
                <a:gd name="T76" fmla="*/ 277 w 602"/>
                <a:gd name="T77" fmla="*/ 425 h 365"/>
                <a:gd name="T78" fmla="*/ 299 w 602"/>
                <a:gd name="T79" fmla="*/ 420 h 365"/>
                <a:gd name="T80" fmla="*/ 316 w 602"/>
                <a:gd name="T81" fmla="*/ 414 h 365"/>
                <a:gd name="T82" fmla="*/ 343 w 602"/>
                <a:gd name="T83" fmla="*/ 368 h 365"/>
                <a:gd name="T84" fmla="*/ 332 w 602"/>
                <a:gd name="T85" fmla="*/ 320 h 365"/>
                <a:gd name="T86" fmla="*/ 260 w 602"/>
                <a:gd name="T87" fmla="*/ 280 h 365"/>
                <a:gd name="T88" fmla="*/ 185 w 602"/>
                <a:gd name="T89" fmla="*/ 192 h 365"/>
                <a:gd name="T90" fmla="*/ 135 w 602"/>
                <a:gd name="T91" fmla="*/ 128 h 3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02" h="365">
                  <a:moveTo>
                    <a:pt x="112" y="107"/>
                  </a:moveTo>
                  <a:cubicBezTo>
                    <a:pt x="84" y="76"/>
                    <a:pt x="58" y="74"/>
                    <a:pt x="58" y="74"/>
                  </a:cubicBezTo>
                  <a:cubicBezTo>
                    <a:pt x="58" y="74"/>
                    <a:pt x="56" y="72"/>
                    <a:pt x="38" y="72"/>
                  </a:cubicBezTo>
                  <a:cubicBezTo>
                    <a:pt x="20" y="73"/>
                    <a:pt x="6" y="78"/>
                    <a:pt x="6" y="78"/>
                  </a:cubicBezTo>
                  <a:cubicBezTo>
                    <a:pt x="6" y="78"/>
                    <a:pt x="0" y="61"/>
                    <a:pt x="24" y="52"/>
                  </a:cubicBezTo>
                  <a:cubicBezTo>
                    <a:pt x="47" y="43"/>
                    <a:pt x="62" y="31"/>
                    <a:pt x="62" y="31"/>
                  </a:cubicBezTo>
                  <a:cubicBezTo>
                    <a:pt x="62" y="31"/>
                    <a:pt x="95" y="0"/>
                    <a:pt x="134" y="10"/>
                  </a:cubicBezTo>
                  <a:cubicBezTo>
                    <a:pt x="173" y="20"/>
                    <a:pt x="199" y="37"/>
                    <a:pt x="233" y="57"/>
                  </a:cubicBezTo>
                  <a:cubicBezTo>
                    <a:pt x="254" y="70"/>
                    <a:pt x="344" y="108"/>
                    <a:pt x="408" y="148"/>
                  </a:cubicBezTo>
                  <a:cubicBezTo>
                    <a:pt x="449" y="175"/>
                    <a:pt x="477" y="210"/>
                    <a:pt x="477" y="210"/>
                  </a:cubicBezTo>
                  <a:cubicBezTo>
                    <a:pt x="454" y="208"/>
                    <a:pt x="454" y="208"/>
                    <a:pt x="454" y="208"/>
                  </a:cubicBezTo>
                  <a:cubicBezTo>
                    <a:pt x="454" y="208"/>
                    <a:pt x="522" y="254"/>
                    <a:pt x="556" y="278"/>
                  </a:cubicBezTo>
                  <a:cubicBezTo>
                    <a:pt x="589" y="303"/>
                    <a:pt x="602" y="326"/>
                    <a:pt x="602" y="330"/>
                  </a:cubicBezTo>
                  <a:cubicBezTo>
                    <a:pt x="602" y="333"/>
                    <a:pt x="547" y="320"/>
                    <a:pt x="547" y="320"/>
                  </a:cubicBezTo>
                  <a:cubicBezTo>
                    <a:pt x="574" y="345"/>
                    <a:pt x="574" y="345"/>
                    <a:pt x="574" y="345"/>
                  </a:cubicBezTo>
                  <a:cubicBezTo>
                    <a:pt x="574" y="345"/>
                    <a:pt x="560" y="343"/>
                    <a:pt x="529" y="326"/>
                  </a:cubicBezTo>
                  <a:cubicBezTo>
                    <a:pt x="517" y="319"/>
                    <a:pt x="490" y="304"/>
                    <a:pt x="464" y="294"/>
                  </a:cubicBezTo>
                  <a:cubicBezTo>
                    <a:pt x="444" y="286"/>
                    <a:pt x="414" y="278"/>
                    <a:pt x="389" y="277"/>
                  </a:cubicBezTo>
                  <a:cubicBezTo>
                    <a:pt x="366" y="275"/>
                    <a:pt x="348" y="279"/>
                    <a:pt x="348" y="279"/>
                  </a:cubicBezTo>
                  <a:cubicBezTo>
                    <a:pt x="348" y="279"/>
                    <a:pt x="344" y="290"/>
                    <a:pt x="340" y="298"/>
                  </a:cubicBezTo>
                  <a:cubicBezTo>
                    <a:pt x="335" y="306"/>
                    <a:pt x="326" y="310"/>
                    <a:pt x="326" y="310"/>
                  </a:cubicBezTo>
                  <a:cubicBezTo>
                    <a:pt x="293" y="348"/>
                    <a:pt x="293" y="348"/>
                    <a:pt x="293" y="348"/>
                  </a:cubicBezTo>
                  <a:cubicBezTo>
                    <a:pt x="321" y="352"/>
                    <a:pt x="321" y="352"/>
                    <a:pt x="321" y="352"/>
                  </a:cubicBezTo>
                  <a:cubicBezTo>
                    <a:pt x="322" y="355"/>
                    <a:pt x="322" y="355"/>
                    <a:pt x="322" y="355"/>
                  </a:cubicBezTo>
                  <a:cubicBezTo>
                    <a:pt x="293" y="352"/>
                    <a:pt x="293" y="352"/>
                    <a:pt x="293" y="352"/>
                  </a:cubicBezTo>
                  <a:cubicBezTo>
                    <a:pt x="285" y="357"/>
                    <a:pt x="285" y="357"/>
                    <a:pt x="285" y="357"/>
                  </a:cubicBezTo>
                  <a:cubicBezTo>
                    <a:pt x="285" y="352"/>
                    <a:pt x="285" y="352"/>
                    <a:pt x="285" y="352"/>
                  </a:cubicBezTo>
                  <a:cubicBezTo>
                    <a:pt x="278" y="349"/>
                    <a:pt x="278" y="349"/>
                    <a:pt x="278" y="349"/>
                  </a:cubicBezTo>
                  <a:cubicBezTo>
                    <a:pt x="278" y="349"/>
                    <a:pt x="311" y="316"/>
                    <a:pt x="314" y="307"/>
                  </a:cubicBezTo>
                  <a:cubicBezTo>
                    <a:pt x="316" y="298"/>
                    <a:pt x="314" y="283"/>
                    <a:pt x="314" y="283"/>
                  </a:cubicBezTo>
                  <a:cubicBezTo>
                    <a:pt x="314" y="283"/>
                    <a:pt x="311" y="291"/>
                    <a:pt x="298" y="309"/>
                  </a:cubicBezTo>
                  <a:cubicBezTo>
                    <a:pt x="285" y="327"/>
                    <a:pt x="277" y="344"/>
                    <a:pt x="277" y="344"/>
                  </a:cubicBezTo>
                  <a:cubicBezTo>
                    <a:pt x="278" y="356"/>
                    <a:pt x="278" y="356"/>
                    <a:pt x="278" y="356"/>
                  </a:cubicBezTo>
                  <a:cubicBezTo>
                    <a:pt x="273" y="352"/>
                    <a:pt x="273" y="352"/>
                    <a:pt x="273" y="352"/>
                  </a:cubicBezTo>
                  <a:cubicBezTo>
                    <a:pt x="254" y="356"/>
                    <a:pt x="254" y="356"/>
                    <a:pt x="254" y="356"/>
                  </a:cubicBezTo>
                  <a:cubicBezTo>
                    <a:pt x="253" y="362"/>
                    <a:pt x="253" y="362"/>
                    <a:pt x="253" y="362"/>
                  </a:cubicBezTo>
                  <a:cubicBezTo>
                    <a:pt x="250" y="356"/>
                    <a:pt x="250" y="356"/>
                    <a:pt x="250" y="356"/>
                  </a:cubicBezTo>
                  <a:cubicBezTo>
                    <a:pt x="211" y="365"/>
                    <a:pt x="211" y="365"/>
                    <a:pt x="211" y="365"/>
                  </a:cubicBezTo>
                  <a:cubicBezTo>
                    <a:pt x="211" y="365"/>
                    <a:pt x="214" y="358"/>
                    <a:pt x="230" y="354"/>
                  </a:cubicBezTo>
                  <a:cubicBezTo>
                    <a:pt x="238" y="352"/>
                    <a:pt x="242" y="351"/>
                    <a:pt x="249" y="350"/>
                  </a:cubicBezTo>
                  <a:cubicBezTo>
                    <a:pt x="257" y="348"/>
                    <a:pt x="263" y="345"/>
                    <a:pt x="263" y="345"/>
                  </a:cubicBezTo>
                  <a:cubicBezTo>
                    <a:pt x="263" y="345"/>
                    <a:pt x="281" y="324"/>
                    <a:pt x="285" y="307"/>
                  </a:cubicBezTo>
                  <a:cubicBezTo>
                    <a:pt x="288" y="290"/>
                    <a:pt x="276" y="267"/>
                    <a:pt x="276" y="267"/>
                  </a:cubicBezTo>
                  <a:cubicBezTo>
                    <a:pt x="276" y="267"/>
                    <a:pt x="250" y="254"/>
                    <a:pt x="216" y="233"/>
                  </a:cubicBezTo>
                  <a:cubicBezTo>
                    <a:pt x="181" y="212"/>
                    <a:pt x="154" y="160"/>
                    <a:pt x="154" y="160"/>
                  </a:cubicBezTo>
                  <a:cubicBezTo>
                    <a:pt x="154" y="160"/>
                    <a:pt x="140" y="138"/>
                    <a:pt x="112" y="10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grpSp>
          <p:nvGrpSpPr>
            <p:cNvPr id="14354" name="Group 1485"/>
            <p:cNvGrpSpPr>
              <a:grpSpLocks noChangeAspect="1"/>
            </p:cNvGrpSpPr>
            <p:nvPr/>
          </p:nvGrpSpPr>
          <p:grpSpPr bwMode="auto">
            <a:xfrm>
              <a:off x="860" y="2397"/>
              <a:ext cx="32" cy="24"/>
              <a:chOff x="4384" y="-967"/>
              <a:chExt cx="399" cy="250"/>
            </a:xfrm>
          </p:grpSpPr>
          <p:sp>
            <p:nvSpPr>
              <p:cNvPr id="14355" name="Freeform 1486"/>
              <p:cNvSpPr>
                <a:spLocks noChangeAspect="1"/>
              </p:cNvSpPr>
              <p:nvPr/>
            </p:nvSpPr>
            <p:spPr bwMode="auto">
              <a:xfrm>
                <a:off x="4384" y="-967"/>
                <a:ext cx="399" cy="250"/>
              </a:xfrm>
              <a:custGeom>
                <a:avLst/>
                <a:gdLst>
                  <a:gd name="T0" fmla="*/ 123 w 169"/>
                  <a:gd name="T1" fmla="*/ 165 h 106"/>
                  <a:gd name="T2" fmla="*/ 227 w 169"/>
                  <a:gd name="T3" fmla="*/ 250 h 106"/>
                  <a:gd name="T4" fmla="*/ 175 w 169"/>
                  <a:gd name="T5" fmla="*/ 215 h 106"/>
                  <a:gd name="T6" fmla="*/ 156 w 169"/>
                  <a:gd name="T7" fmla="*/ 189 h 106"/>
                  <a:gd name="T8" fmla="*/ 139 w 169"/>
                  <a:gd name="T9" fmla="*/ 167 h 106"/>
                  <a:gd name="T10" fmla="*/ 182 w 169"/>
                  <a:gd name="T11" fmla="*/ 182 h 106"/>
                  <a:gd name="T12" fmla="*/ 222 w 169"/>
                  <a:gd name="T13" fmla="*/ 193 h 106"/>
                  <a:gd name="T14" fmla="*/ 267 w 169"/>
                  <a:gd name="T15" fmla="*/ 198 h 106"/>
                  <a:gd name="T16" fmla="*/ 288 w 169"/>
                  <a:gd name="T17" fmla="*/ 203 h 106"/>
                  <a:gd name="T18" fmla="*/ 307 w 169"/>
                  <a:gd name="T19" fmla="*/ 210 h 106"/>
                  <a:gd name="T20" fmla="*/ 238 w 169"/>
                  <a:gd name="T21" fmla="*/ 179 h 106"/>
                  <a:gd name="T22" fmla="*/ 182 w 169"/>
                  <a:gd name="T23" fmla="*/ 160 h 106"/>
                  <a:gd name="T24" fmla="*/ 231 w 169"/>
                  <a:gd name="T25" fmla="*/ 146 h 106"/>
                  <a:gd name="T26" fmla="*/ 257 w 169"/>
                  <a:gd name="T27" fmla="*/ 137 h 106"/>
                  <a:gd name="T28" fmla="*/ 286 w 169"/>
                  <a:gd name="T29" fmla="*/ 137 h 106"/>
                  <a:gd name="T30" fmla="*/ 342 w 169"/>
                  <a:gd name="T31" fmla="*/ 142 h 106"/>
                  <a:gd name="T32" fmla="*/ 361 w 169"/>
                  <a:gd name="T33" fmla="*/ 142 h 106"/>
                  <a:gd name="T34" fmla="*/ 397 w 169"/>
                  <a:gd name="T35" fmla="*/ 149 h 106"/>
                  <a:gd name="T36" fmla="*/ 342 w 169"/>
                  <a:gd name="T37" fmla="*/ 130 h 106"/>
                  <a:gd name="T38" fmla="*/ 290 w 169"/>
                  <a:gd name="T39" fmla="*/ 113 h 106"/>
                  <a:gd name="T40" fmla="*/ 361 w 169"/>
                  <a:gd name="T41" fmla="*/ 83 h 106"/>
                  <a:gd name="T42" fmla="*/ 399 w 169"/>
                  <a:gd name="T43" fmla="*/ 35 h 106"/>
                  <a:gd name="T44" fmla="*/ 349 w 169"/>
                  <a:gd name="T45" fmla="*/ 31 h 106"/>
                  <a:gd name="T46" fmla="*/ 321 w 169"/>
                  <a:gd name="T47" fmla="*/ 28 h 106"/>
                  <a:gd name="T48" fmla="*/ 297 w 169"/>
                  <a:gd name="T49" fmla="*/ 21 h 106"/>
                  <a:gd name="T50" fmla="*/ 246 w 169"/>
                  <a:gd name="T51" fmla="*/ 24 h 106"/>
                  <a:gd name="T52" fmla="*/ 191 w 169"/>
                  <a:gd name="T53" fmla="*/ 28 h 106"/>
                  <a:gd name="T54" fmla="*/ 222 w 169"/>
                  <a:gd name="T55" fmla="*/ 0 h 106"/>
                  <a:gd name="T56" fmla="*/ 90 w 169"/>
                  <a:gd name="T57" fmla="*/ 47 h 106"/>
                  <a:gd name="T58" fmla="*/ 57 w 169"/>
                  <a:gd name="T59" fmla="*/ 75 h 106"/>
                  <a:gd name="T60" fmla="*/ 7 w 169"/>
                  <a:gd name="T61" fmla="*/ 125 h 106"/>
                  <a:gd name="T62" fmla="*/ 14 w 169"/>
                  <a:gd name="T63" fmla="*/ 163 h 106"/>
                  <a:gd name="T64" fmla="*/ 40 w 169"/>
                  <a:gd name="T65" fmla="*/ 151 h 106"/>
                  <a:gd name="T66" fmla="*/ 76 w 169"/>
                  <a:gd name="T67" fmla="*/ 137 h 106"/>
                  <a:gd name="T68" fmla="*/ 123 w 169"/>
                  <a:gd name="T69" fmla="*/ 165 h 1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9" h="106">
                    <a:moveTo>
                      <a:pt x="52" y="70"/>
                    </a:moveTo>
                    <a:cubicBezTo>
                      <a:pt x="59" y="90"/>
                      <a:pt x="74" y="106"/>
                      <a:pt x="96" y="106"/>
                    </a:cubicBezTo>
                    <a:cubicBezTo>
                      <a:pt x="87" y="105"/>
                      <a:pt x="80" y="97"/>
                      <a:pt x="74" y="91"/>
                    </a:cubicBezTo>
                    <a:cubicBezTo>
                      <a:pt x="71" y="88"/>
                      <a:pt x="69" y="83"/>
                      <a:pt x="66" y="80"/>
                    </a:cubicBezTo>
                    <a:cubicBezTo>
                      <a:pt x="63" y="77"/>
                      <a:pt x="59" y="76"/>
                      <a:pt x="59" y="71"/>
                    </a:cubicBezTo>
                    <a:cubicBezTo>
                      <a:pt x="65" y="73"/>
                      <a:pt x="71" y="74"/>
                      <a:pt x="77" y="77"/>
                    </a:cubicBezTo>
                    <a:cubicBezTo>
                      <a:pt x="83" y="80"/>
                      <a:pt x="87" y="82"/>
                      <a:pt x="94" y="82"/>
                    </a:cubicBezTo>
                    <a:cubicBezTo>
                      <a:pt x="101" y="82"/>
                      <a:pt x="107" y="82"/>
                      <a:pt x="113" y="84"/>
                    </a:cubicBezTo>
                    <a:cubicBezTo>
                      <a:pt x="116" y="85"/>
                      <a:pt x="119" y="85"/>
                      <a:pt x="122" y="86"/>
                    </a:cubicBezTo>
                    <a:cubicBezTo>
                      <a:pt x="125" y="87"/>
                      <a:pt x="127" y="89"/>
                      <a:pt x="130" y="89"/>
                    </a:cubicBezTo>
                    <a:cubicBezTo>
                      <a:pt x="119" y="88"/>
                      <a:pt x="111" y="79"/>
                      <a:pt x="101" y="76"/>
                    </a:cubicBezTo>
                    <a:cubicBezTo>
                      <a:pt x="93" y="74"/>
                      <a:pt x="85" y="71"/>
                      <a:pt x="77" y="68"/>
                    </a:cubicBezTo>
                    <a:cubicBezTo>
                      <a:pt x="84" y="66"/>
                      <a:pt x="92" y="64"/>
                      <a:pt x="98" y="62"/>
                    </a:cubicBezTo>
                    <a:cubicBezTo>
                      <a:pt x="102" y="61"/>
                      <a:pt x="105" y="60"/>
                      <a:pt x="109" y="58"/>
                    </a:cubicBezTo>
                    <a:cubicBezTo>
                      <a:pt x="114" y="57"/>
                      <a:pt x="116" y="58"/>
                      <a:pt x="121" y="58"/>
                    </a:cubicBezTo>
                    <a:cubicBezTo>
                      <a:pt x="129" y="59"/>
                      <a:pt x="137" y="59"/>
                      <a:pt x="145" y="60"/>
                    </a:cubicBezTo>
                    <a:cubicBezTo>
                      <a:pt x="147" y="60"/>
                      <a:pt x="150" y="60"/>
                      <a:pt x="153" y="60"/>
                    </a:cubicBezTo>
                    <a:cubicBezTo>
                      <a:pt x="158" y="60"/>
                      <a:pt x="164" y="59"/>
                      <a:pt x="168" y="63"/>
                    </a:cubicBezTo>
                    <a:cubicBezTo>
                      <a:pt x="160" y="60"/>
                      <a:pt x="153" y="58"/>
                      <a:pt x="145" y="55"/>
                    </a:cubicBezTo>
                    <a:cubicBezTo>
                      <a:pt x="138" y="53"/>
                      <a:pt x="128" y="52"/>
                      <a:pt x="123" y="48"/>
                    </a:cubicBezTo>
                    <a:cubicBezTo>
                      <a:pt x="134" y="45"/>
                      <a:pt x="143" y="44"/>
                      <a:pt x="153" y="35"/>
                    </a:cubicBezTo>
                    <a:cubicBezTo>
                      <a:pt x="159" y="29"/>
                      <a:pt x="165" y="23"/>
                      <a:pt x="169" y="15"/>
                    </a:cubicBezTo>
                    <a:cubicBezTo>
                      <a:pt x="162" y="14"/>
                      <a:pt x="154" y="14"/>
                      <a:pt x="148" y="13"/>
                    </a:cubicBezTo>
                    <a:cubicBezTo>
                      <a:pt x="144" y="12"/>
                      <a:pt x="140" y="12"/>
                      <a:pt x="136" y="12"/>
                    </a:cubicBezTo>
                    <a:cubicBezTo>
                      <a:pt x="132" y="11"/>
                      <a:pt x="130" y="10"/>
                      <a:pt x="126" y="9"/>
                    </a:cubicBezTo>
                    <a:cubicBezTo>
                      <a:pt x="118" y="8"/>
                      <a:pt x="111" y="9"/>
                      <a:pt x="104" y="10"/>
                    </a:cubicBezTo>
                    <a:cubicBezTo>
                      <a:pt x="96" y="11"/>
                      <a:pt x="89" y="13"/>
                      <a:pt x="81" y="12"/>
                    </a:cubicBezTo>
                    <a:cubicBezTo>
                      <a:pt x="81" y="6"/>
                      <a:pt x="90" y="2"/>
                      <a:pt x="94" y="0"/>
                    </a:cubicBezTo>
                    <a:cubicBezTo>
                      <a:pt x="75" y="0"/>
                      <a:pt x="52" y="8"/>
                      <a:pt x="38" y="20"/>
                    </a:cubicBezTo>
                    <a:cubicBezTo>
                      <a:pt x="33" y="24"/>
                      <a:pt x="28" y="28"/>
                      <a:pt x="24" y="32"/>
                    </a:cubicBezTo>
                    <a:cubicBezTo>
                      <a:pt x="17" y="37"/>
                      <a:pt x="7" y="44"/>
                      <a:pt x="3" y="53"/>
                    </a:cubicBezTo>
                    <a:cubicBezTo>
                      <a:pt x="2" y="57"/>
                      <a:pt x="0" y="67"/>
                      <a:pt x="6" y="69"/>
                    </a:cubicBezTo>
                    <a:cubicBezTo>
                      <a:pt x="9" y="70"/>
                      <a:pt x="14" y="66"/>
                      <a:pt x="17" y="64"/>
                    </a:cubicBezTo>
                    <a:cubicBezTo>
                      <a:pt x="21" y="62"/>
                      <a:pt x="26" y="59"/>
                      <a:pt x="32" y="58"/>
                    </a:cubicBezTo>
                    <a:cubicBezTo>
                      <a:pt x="41" y="57"/>
                      <a:pt x="48" y="62"/>
                      <a:pt x="52" y="7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56" name="Freeform 1487"/>
              <p:cNvSpPr>
                <a:spLocks noChangeAspect="1"/>
              </p:cNvSpPr>
              <p:nvPr/>
            </p:nvSpPr>
            <p:spPr bwMode="auto">
              <a:xfrm>
                <a:off x="4405" y="-930"/>
                <a:ext cx="352" cy="107"/>
              </a:xfrm>
              <a:custGeom>
                <a:avLst/>
                <a:gdLst>
                  <a:gd name="T0" fmla="*/ 352 w 149"/>
                  <a:gd name="T1" fmla="*/ 12 h 45"/>
                  <a:gd name="T2" fmla="*/ 333 w 149"/>
                  <a:gd name="T3" fmla="*/ 26 h 45"/>
                  <a:gd name="T4" fmla="*/ 154 w 149"/>
                  <a:gd name="T5" fmla="*/ 100 h 45"/>
                  <a:gd name="T6" fmla="*/ 104 w 149"/>
                  <a:gd name="T7" fmla="*/ 86 h 45"/>
                  <a:gd name="T8" fmla="*/ 0 w 149"/>
                  <a:gd name="T9" fmla="*/ 107 h 45"/>
                  <a:gd name="T10" fmla="*/ 21 w 149"/>
                  <a:gd name="T11" fmla="*/ 78 h 45"/>
                  <a:gd name="T12" fmla="*/ 50 w 149"/>
                  <a:gd name="T13" fmla="*/ 50 h 45"/>
                  <a:gd name="T14" fmla="*/ 118 w 149"/>
                  <a:gd name="T15" fmla="*/ 10 h 45"/>
                  <a:gd name="T16" fmla="*/ 239 w 149"/>
                  <a:gd name="T17" fmla="*/ 10 h 45"/>
                  <a:gd name="T18" fmla="*/ 283 w 149"/>
                  <a:gd name="T19" fmla="*/ 10 h 45"/>
                  <a:gd name="T20" fmla="*/ 352 w 149"/>
                  <a:gd name="T21" fmla="*/ 12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 h="45">
                    <a:moveTo>
                      <a:pt x="149" y="5"/>
                    </a:moveTo>
                    <a:cubicBezTo>
                      <a:pt x="148" y="4"/>
                      <a:pt x="142" y="10"/>
                      <a:pt x="141" y="11"/>
                    </a:cubicBezTo>
                    <a:cubicBezTo>
                      <a:pt x="116" y="23"/>
                      <a:pt x="93" y="40"/>
                      <a:pt x="65" y="42"/>
                    </a:cubicBezTo>
                    <a:cubicBezTo>
                      <a:pt x="58" y="43"/>
                      <a:pt x="52" y="38"/>
                      <a:pt x="44" y="36"/>
                    </a:cubicBezTo>
                    <a:cubicBezTo>
                      <a:pt x="30" y="33"/>
                      <a:pt x="13" y="38"/>
                      <a:pt x="0" y="45"/>
                    </a:cubicBezTo>
                    <a:cubicBezTo>
                      <a:pt x="4" y="43"/>
                      <a:pt x="7" y="37"/>
                      <a:pt x="9" y="33"/>
                    </a:cubicBezTo>
                    <a:cubicBezTo>
                      <a:pt x="13" y="29"/>
                      <a:pt x="17" y="25"/>
                      <a:pt x="21" y="21"/>
                    </a:cubicBezTo>
                    <a:cubicBezTo>
                      <a:pt x="28" y="14"/>
                      <a:pt x="41" y="7"/>
                      <a:pt x="50" y="4"/>
                    </a:cubicBezTo>
                    <a:cubicBezTo>
                      <a:pt x="67" y="0"/>
                      <a:pt x="84" y="3"/>
                      <a:pt x="101" y="4"/>
                    </a:cubicBezTo>
                    <a:cubicBezTo>
                      <a:pt x="108" y="4"/>
                      <a:pt x="114" y="4"/>
                      <a:pt x="120" y="4"/>
                    </a:cubicBezTo>
                    <a:cubicBezTo>
                      <a:pt x="130" y="3"/>
                      <a:pt x="140" y="3"/>
                      <a:pt x="149" y="5"/>
                    </a:cubicBezTo>
                  </a:path>
                </a:pathLst>
              </a:custGeom>
              <a:solidFill>
                <a:srgbClr val="F37C2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57" name="Freeform 1488"/>
              <p:cNvSpPr>
                <a:spLocks noChangeAspect="1"/>
              </p:cNvSpPr>
              <p:nvPr/>
            </p:nvSpPr>
            <p:spPr bwMode="auto">
              <a:xfrm>
                <a:off x="4708" y="-923"/>
                <a:ext cx="49" cy="29"/>
              </a:xfrm>
              <a:custGeom>
                <a:avLst/>
                <a:gdLst>
                  <a:gd name="T0" fmla="*/ 12 w 21"/>
                  <a:gd name="T1" fmla="*/ 0 h 12"/>
                  <a:gd name="T2" fmla="*/ 0 w 21"/>
                  <a:gd name="T3" fmla="*/ 0 h 12"/>
                  <a:gd name="T4" fmla="*/ 9 w 21"/>
                  <a:gd name="T5" fmla="*/ 24 h 12"/>
                  <a:gd name="T6" fmla="*/ 9 w 21"/>
                  <a:gd name="T7" fmla="*/ 29 h 12"/>
                  <a:gd name="T8" fmla="*/ 30 w 21"/>
                  <a:gd name="T9" fmla="*/ 19 h 12"/>
                  <a:gd name="T10" fmla="*/ 49 w 21"/>
                  <a:gd name="T11" fmla="*/ 5 h 12"/>
                  <a:gd name="T12" fmla="*/ 49 w 21"/>
                  <a:gd name="T13" fmla="*/ 5 h 12"/>
                  <a:gd name="T14" fmla="*/ 12 w 21"/>
                  <a:gd name="T15" fmla="*/ 0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2">
                    <a:moveTo>
                      <a:pt x="5" y="0"/>
                    </a:moveTo>
                    <a:cubicBezTo>
                      <a:pt x="4" y="0"/>
                      <a:pt x="2" y="0"/>
                      <a:pt x="0" y="0"/>
                    </a:cubicBezTo>
                    <a:cubicBezTo>
                      <a:pt x="2" y="3"/>
                      <a:pt x="3" y="6"/>
                      <a:pt x="4" y="10"/>
                    </a:cubicBezTo>
                    <a:cubicBezTo>
                      <a:pt x="4" y="10"/>
                      <a:pt x="4" y="11"/>
                      <a:pt x="4" y="12"/>
                    </a:cubicBezTo>
                    <a:cubicBezTo>
                      <a:pt x="7" y="10"/>
                      <a:pt x="10" y="9"/>
                      <a:pt x="13" y="8"/>
                    </a:cubicBezTo>
                    <a:cubicBezTo>
                      <a:pt x="14" y="7"/>
                      <a:pt x="20" y="2"/>
                      <a:pt x="21" y="2"/>
                    </a:cubicBezTo>
                    <a:cubicBezTo>
                      <a:pt x="21" y="2"/>
                      <a:pt x="21" y="2"/>
                      <a:pt x="21" y="2"/>
                    </a:cubicBezTo>
                    <a:cubicBezTo>
                      <a:pt x="16" y="1"/>
                      <a:pt x="11" y="0"/>
                      <a:pt x="5" y="0"/>
                    </a:cubicBezTo>
                  </a:path>
                </a:pathLst>
              </a:custGeom>
              <a:solidFill>
                <a:srgbClr val="5B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58" name="Freeform 1489"/>
              <p:cNvSpPr>
                <a:spLocks noChangeAspect="1"/>
              </p:cNvSpPr>
              <p:nvPr/>
            </p:nvSpPr>
            <p:spPr bwMode="auto">
              <a:xfrm>
                <a:off x="4708" y="-923"/>
                <a:ext cx="9" cy="29"/>
              </a:xfrm>
              <a:custGeom>
                <a:avLst/>
                <a:gdLst>
                  <a:gd name="T0" fmla="*/ 0 w 4"/>
                  <a:gd name="T1" fmla="*/ 0 h 12"/>
                  <a:gd name="T2" fmla="*/ 0 w 4"/>
                  <a:gd name="T3" fmla="*/ 0 h 12"/>
                  <a:gd name="T4" fmla="*/ 7 w 4"/>
                  <a:gd name="T5" fmla="*/ 24 h 12"/>
                  <a:gd name="T6" fmla="*/ 9 w 4"/>
                  <a:gd name="T7" fmla="*/ 29 h 12"/>
                  <a:gd name="T8" fmla="*/ 9 w 4"/>
                  <a:gd name="T9" fmla="*/ 29 h 12"/>
                  <a:gd name="T10" fmla="*/ 9 w 4"/>
                  <a:gd name="T11" fmla="*/ 24 h 12"/>
                  <a:gd name="T12" fmla="*/ 0 w 4"/>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2">
                    <a:moveTo>
                      <a:pt x="0" y="0"/>
                    </a:moveTo>
                    <a:cubicBezTo>
                      <a:pt x="0" y="0"/>
                      <a:pt x="0" y="0"/>
                      <a:pt x="0" y="0"/>
                    </a:cubicBezTo>
                    <a:cubicBezTo>
                      <a:pt x="1" y="3"/>
                      <a:pt x="3" y="6"/>
                      <a:pt x="3" y="10"/>
                    </a:cubicBezTo>
                    <a:cubicBezTo>
                      <a:pt x="4" y="11"/>
                      <a:pt x="4" y="11"/>
                      <a:pt x="4" y="12"/>
                    </a:cubicBezTo>
                    <a:cubicBezTo>
                      <a:pt x="4" y="12"/>
                      <a:pt x="4" y="12"/>
                      <a:pt x="4" y="12"/>
                    </a:cubicBezTo>
                    <a:cubicBezTo>
                      <a:pt x="4" y="11"/>
                      <a:pt x="4" y="10"/>
                      <a:pt x="4" y="10"/>
                    </a:cubicBezTo>
                    <a:cubicBezTo>
                      <a:pt x="3" y="6"/>
                      <a:pt x="2" y="3"/>
                      <a:pt x="0" y="0"/>
                    </a:cubicBezTo>
                  </a:path>
                </a:pathLst>
              </a:custGeom>
              <a:solidFill>
                <a:srgbClr val="5B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59" name="Freeform 1490"/>
              <p:cNvSpPr>
                <a:spLocks noChangeAspect="1"/>
              </p:cNvSpPr>
              <p:nvPr/>
            </p:nvSpPr>
            <p:spPr bwMode="auto">
              <a:xfrm>
                <a:off x="4705" y="-923"/>
                <a:ext cx="12" cy="29"/>
              </a:xfrm>
              <a:custGeom>
                <a:avLst/>
                <a:gdLst>
                  <a:gd name="T0" fmla="*/ 2 w 5"/>
                  <a:gd name="T1" fmla="*/ 0 h 12"/>
                  <a:gd name="T2" fmla="*/ 0 w 5"/>
                  <a:gd name="T3" fmla="*/ 0 h 12"/>
                  <a:gd name="T4" fmla="*/ 10 w 5"/>
                  <a:gd name="T5" fmla="*/ 24 h 12"/>
                  <a:gd name="T6" fmla="*/ 10 w 5"/>
                  <a:gd name="T7" fmla="*/ 29 h 12"/>
                  <a:gd name="T8" fmla="*/ 12 w 5"/>
                  <a:gd name="T9" fmla="*/ 29 h 12"/>
                  <a:gd name="T10" fmla="*/ 10 w 5"/>
                  <a:gd name="T11" fmla="*/ 24 h 12"/>
                  <a:gd name="T12" fmla="*/ 2 w 5"/>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2">
                    <a:moveTo>
                      <a:pt x="1" y="0"/>
                    </a:moveTo>
                    <a:cubicBezTo>
                      <a:pt x="1" y="0"/>
                      <a:pt x="0" y="0"/>
                      <a:pt x="0" y="0"/>
                    </a:cubicBezTo>
                    <a:cubicBezTo>
                      <a:pt x="2" y="3"/>
                      <a:pt x="3" y="7"/>
                      <a:pt x="4" y="10"/>
                    </a:cubicBezTo>
                    <a:cubicBezTo>
                      <a:pt x="4" y="11"/>
                      <a:pt x="4" y="12"/>
                      <a:pt x="4" y="12"/>
                    </a:cubicBezTo>
                    <a:cubicBezTo>
                      <a:pt x="4" y="12"/>
                      <a:pt x="5" y="12"/>
                      <a:pt x="5" y="12"/>
                    </a:cubicBezTo>
                    <a:cubicBezTo>
                      <a:pt x="5" y="11"/>
                      <a:pt x="5" y="11"/>
                      <a:pt x="4" y="10"/>
                    </a:cubicBezTo>
                    <a:cubicBezTo>
                      <a:pt x="4" y="6"/>
                      <a:pt x="2" y="3"/>
                      <a:pt x="1" y="0"/>
                    </a:cubicBezTo>
                  </a:path>
                </a:pathLst>
              </a:custGeom>
              <a:solidFill>
                <a:srgbClr val="5B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0" name="Freeform 1491"/>
              <p:cNvSpPr>
                <a:spLocks noChangeAspect="1"/>
              </p:cNvSpPr>
              <p:nvPr/>
            </p:nvSpPr>
            <p:spPr bwMode="auto">
              <a:xfrm>
                <a:off x="4705" y="-923"/>
                <a:ext cx="10" cy="31"/>
              </a:xfrm>
              <a:custGeom>
                <a:avLst/>
                <a:gdLst>
                  <a:gd name="T0" fmla="*/ 0 w 4"/>
                  <a:gd name="T1" fmla="*/ 0 h 13"/>
                  <a:gd name="T2" fmla="*/ 0 w 4"/>
                  <a:gd name="T3" fmla="*/ 0 h 13"/>
                  <a:gd name="T4" fmla="*/ 10 w 4"/>
                  <a:gd name="T5" fmla="*/ 24 h 13"/>
                  <a:gd name="T6" fmla="*/ 10 w 4"/>
                  <a:gd name="T7" fmla="*/ 31 h 13"/>
                  <a:gd name="T8" fmla="*/ 10 w 4"/>
                  <a:gd name="T9" fmla="*/ 29 h 13"/>
                  <a:gd name="T10" fmla="*/ 10 w 4"/>
                  <a:gd name="T11" fmla="*/ 24 h 13"/>
                  <a:gd name="T12" fmla="*/ 0 w 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3">
                    <a:moveTo>
                      <a:pt x="0" y="0"/>
                    </a:moveTo>
                    <a:cubicBezTo>
                      <a:pt x="0" y="0"/>
                      <a:pt x="0" y="0"/>
                      <a:pt x="0" y="0"/>
                    </a:cubicBezTo>
                    <a:cubicBezTo>
                      <a:pt x="2" y="3"/>
                      <a:pt x="3" y="7"/>
                      <a:pt x="4" y="10"/>
                    </a:cubicBezTo>
                    <a:cubicBezTo>
                      <a:pt x="4" y="11"/>
                      <a:pt x="4" y="12"/>
                      <a:pt x="4" y="13"/>
                    </a:cubicBezTo>
                    <a:cubicBezTo>
                      <a:pt x="4" y="13"/>
                      <a:pt x="4" y="13"/>
                      <a:pt x="4" y="12"/>
                    </a:cubicBezTo>
                    <a:cubicBezTo>
                      <a:pt x="4" y="12"/>
                      <a:pt x="4" y="11"/>
                      <a:pt x="4" y="10"/>
                    </a:cubicBezTo>
                    <a:cubicBezTo>
                      <a:pt x="3" y="7"/>
                      <a:pt x="2" y="3"/>
                      <a:pt x="0" y="0"/>
                    </a:cubicBezTo>
                  </a:path>
                </a:pathLst>
              </a:custGeom>
              <a:solidFill>
                <a:srgbClr val="5C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1" name="Freeform 1492"/>
              <p:cNvSpPr>
                <a:spLocks noChangeAspect="1"/>
              </p:cNvSpPr>
              <p:nvPr/>
            </p:nvSpPr>
            <p:spPr bwMode="auto">
              <a:xfrm>
                <a:off x="4703" y="-923"/>
                <a:ext cx="12" cy="31"/>
              </a:xfrm>
              <a:custGeom>
                <a:avLst/>
                <a:gdLst>
                  <a:gd name="T0" fmla="*/ 2 w 5"/>
                  <a:gd name="T1" fmla="*/ 0 h 13"/>
                  <a:gd name="T2" fmla="*/ 0 w 5"/>
                  <a:gd name="T3" fmla="*/ 0 h 13"/>
                  <a:gd name="T4" fmla="*/ 10 w 5"/>
                  <a:gd name="T5" fmla="*/ 24 h 13"/>
                  <a:gd name="T6" fmla="*/ 10 w 5"/>
                  <a:gd name="T7" fmla="*/ 31 h 13"/>
                  <a:gd name="T8" fmla="*/ 12 w 5"/>
                  <a:gd name="T9" fmla="*/ 31 h 13"/>
                  <a:gd name="T10" fmla="*/ 12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3" y="7"/>
                      <a:pt x="4" y="10"/>
                    </a:cubicBezTo>
                    <a:cubicBezTo>
                      <a:pt x="4" y="11"/>
                      <a:pt x="4" y="12"/>
                      <a:pt x="4" y="13"/>
                    </a:cubicBezTo>
                    <a:cubicBezTo>
                      <a:pt x="5" y="13"/>
                      <a:pt x="5" y="13"/>
                      <a:pt x="5" y="13"/>
                    </a:cubicBezTo>
                    <a:cubicBezTo>
                      <a:pt x="5" y="12"/>
                      <a:pt x="5" y="11"/>
                      <a:pt x="5" y="10"/>
                    </a:cubicBezTo>
                    <a:cubicBezTo>
                      <a:pt x="4" y="7"/>
                      <a:pt x="3" y="3"/>
                      <a:pt x="1" y="0"/>
                    </a:cubicBezTo>
                  </a:path>
                </a:pathLst>
              </a:custGeom>
              <a:solidFill>
                <a:srgbClr val="5D2D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2" name="Freeform 1493"/>
              <p:cNvSpPr>
                <a:spLocks noChangeAspect="1"/>
              </p:cNvSpPr>
              <p:nvPr/>
            </p:nvSpPr>
            <p:spPr bwMode="auto">
              <a:xfrm>
                <a:off x="4703" y="-923"/>
                <a:ext cx="9" cy="31"/>
              </a:xfrm>
              <a:custGeom>
                <a:avLst/>
                <a:gdLst>
                  <a:gd name="T0" fmla="*/ 0 w 4"/>
                  <a:gd name="T1" fmla="*/ 0 h 13"/>
                  <a:gd name="T2" fmla="*/ 0 w 4"/>
                  <a:gd name="T3" fmla="*/ 0 h 13"/>
                  <a:gd name="T4" fmla="*/ 9 w 4"/>
                  <a:gd name="T5" fmla="*/ 24 h 13"/>
                  <a:gd name="T6" fmla="*/ 9 w 4"/>
                  <a:gd name="T7" fmla="*/ 31 h 13"/>
                  <a:gd name="T8" fmla="*/ 9 w 4"/>
                  <a:gd name="T9" fmla="*/ 31 h 13"/>
                  <a:gd name="T10" fmla="*/ 9 w 4"/>
                  <a:gd name="T11" fmla="*/ 24 h 13"/>
                  <a:gd name="T12" fmla="*/ 0 w 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3">
                    <a:moveTo>
                      <a:pt x="0" y="0"/>
                    </a:moveTo>
                    <a:cubicBezTo>
                      <a:pt x="0" y="0"/>
                      <a:pt x="0" y="0"/>
                      <a:pt x="0" y="0"/>
                    </a:cubicBezTo>
                    <a:cubicBezTo>
                      <a:pt x="2" y="3"/>
                      <a:pt x="3" y="7"/>
                      <a:pt x="4" y="10"/>
                    </a:cubicBezTo>
                    <a:cubicBezTo>
                      <a:pt x="4" y="11"/>
                      <a:pt x="4" y="12"/>
                      <a:pt x="4" y="13"/>
                    </a:cubicBezTo>
                    <a:cubicBezTo>
                      <a:pt x="4" y="13"/>
                      <a:pt x="4" y="13"/>
                      <a:pt x="4" y="13"/>
                    </a:cubicBezTo>
                    <a:cubicBezTo>
                      <a:pt x="4" y="12"/>
                      <a:pt x="4" y="11"/>
                      <a:pt x="4" y="10"/>
                    </a:cubicBezTo>
                    <a:cubicBezTo>
                      <a:pt x="3" y="7"/>
                      <a:pt x="2" y="3"/>
                      <a:pt x="0" y="0"/>
                    </a:cubicBezTo>
                  </a:path>
                </a:pathLst>
              </a:custGeom>
              <a:solidFill>
                <a:srgbClr val="5D2E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3" name="Freeform 1494"/>
              <p:cNvSpPr>
                <a:spLocks noChangeAspect="1"/>
              </p:cNvSpPr>
              <p:nvPr/>
            </p:nvSpPr>
            <p:spPr bwMode="auto">
              <a:xfrm>
                <a:off x="4701" y="-923"/>
                <a:ext cx="11" cy="31"/>
              </a:xfrm>
              <a:custGeom>
                <a:avLst/>
                <a:gdLst>
                  <a:gd name="T0" fmla="*/ 2 w 5"/>
                  <a:gd name="T1" fmla="*/ 0 h 13"/>
                  <a:gd name="T2" fmla="*/ 0 w 5"/>
                  <a:gd name="T3" fmla="*/ 0 h 13"/>
                  <a:gd name="T4" fmla="*/ 9 w 5"/>
                  <a:gd name="T5" fmla="*/ 24 h 13"/>
                  <a:gd name="T6" fmla="*/ 11 w 5"/>
                  <a:gd name="T7" fmla="*/ 31 h 13"/>
                  <a:gd name="T8" fmla="*/ 11 w 5"/>
                  <a:gd name="T9" fmla="*/ 31 h 13"/>
                  <a:gd name="T10" fmla="*/ 11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3" y="7"/>
                      <a:pt x="4" y="10"/>
                    </a:cubicBezTo>
                    <a:cubicBezTo>
                      <a:pt x="4" y="11"/>
                      <a:pt x="5" y="12"/>
                      <a:pt x="5" y="13"/>
                    </a:cubicBezTo>
                    <a:cubicBezTo>
                      <a:pt x="5" y="13"/>
                      <a:pt x="5" y="13"/>
                      <a:pt x="5" y="13"/>
                    </a:cubicBezTo>
                    <a:cubicBezTo>
                      <a:pt x="5" y="12"/>
                      <a:pt x="5" y="11"/>
                      <a:pt x="5" y="10"/>
                    </a:cubicBezTo>
                    <a:cubicBezTo>
                      <a:pt x="4" y="7"/>
                      <a:pt x="3" y="3"/>
                      <a:pt x="1" y="0"/>
                    </a:cubicBezTo>
                  </a:path>
                </a:pathLst>
              </a:custGeom>
              <a:solidFill>
                <a:srgbClr val="5E2E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4" name="Freeform 1495"/>
              <p:cNvSpPr>
                <a:spLocks noChangeAspect="1"/>
              </p:cNvSpPr>
              <p:nvPr/>
            </p:nvSpPr>
            <p:spPr bwMode="auto">
              <a:xfrm>
                <a:off x="4701" y="-923"/>
                <a:ext cx="11" cy="34"/>
              </a:xfrm>
              <a:custGeom>
                <a:avLst/>
                <a:gdLst>
                  <a:gd name="T0" fmla="*/ 0 w 5"/>
                  <a:gd name="T1" fmla="*/ 0 h 14"/>
                  <a:gd name="T2" fmla="*/ 0 w 5"/>
                  <a:gd name="T3" fmla="*/ 0 h 14"/>
                  <a:gd name="T4" fmla="*/ 9 w 5"/>
                  <a:gd name="T5" fmla="*/ 24 h 14"/>
                  <a:gd name="T6" fmla="*/ 9 w 5"/>
                  <a:gd name="T7" fmla="*/ 34 h 14"/>
                  <a:gd name="T8" fmla="*/ 11 w 5"/>
                  <a:gd name="T9" fmla="*/ 32 h 14"/>
                  <a:gd name="T10" fmla="*/ 9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4"/>
                      <a:pt x="3" y="7"/>
                      <a:pt x="4" y="10"/>
                    </a:cubicBezTo>
                    <a:cubicBezTo>
                      <a:pt x="4" y="11"/>
                      <a:pt x="4" y="13"/>
                      <a:pt x="4" y="14"/>
                    </a:cubicBezTo>
                    <a:cubicBezTo>
                      <a:pt x="4" y="14"/>
                      <a:pt x="4" y="13"/>
                      <a:pt x="5" y="13"/>
                    </a:cubicBezTo>
                    <a:cubicBezTo>
                      <a:pt x="5" y="12"/>
                      <a:pt x="4" y="11"/>
                      <a:pt x="4" y="10"/>
                    </a:cubicBezTo>
                    <a:cubicBezTo>
                      <a:pt x="3" y="7"/>
                      <a:pt x="2" y="3"/>
                      <a:pt x="0" y="0"/>
                    </a:cubicBezTo>
                  </a:path>
                </a:pathLst>
              </a:custGeom>
              <a:solidFill>
                <a:srgbClr val="5F2E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5" name="Freeform 1496"/>
              <p:cNvSpPr>
                <a:spLocks noChangeAspect="1"/>
              </p:cNvSpPr>
              <p:nvPr/>
            </p:nvSpPr>
            <p:spPr bwMode="auto">
              <a:xfrm>
                <a:off x="4698" y="-923"/>
                <a:ext cx="12" cy="34"/>
              </a:xfrm>
              <a:custGeom>
                <a:avLst/>
                <a:gdLst>
                  <a:gd name="T0" fmla="*/ 2 w 5"/>
                  <a:gd name="T1" fmla="*/ 0 h 14"/>
                  <a:gd name="T2" fmla="*/ 0 w 5"/>
                  <a:gd name="T3" fmla="*/ 0 h 14"/>
                  <a:gd name="T4" fmla="*/ 10 w 5"/>
                  <a:gd name="T5" fmla="*/ 24 h 14"/>
                  <a:gd name="T6" fmla="*/ 12 w 5"/>
                  <a:gd name="T7" fmla="*/ 34 h 14"/>
                  <a:gd name="T8" fmla="*/ 12 w 5"/>
                  <a:gd name="T9" fmla="*/ 34 h 14"/>
                  <a:gd name="T10" fmla="*/ 12 w 5"/>
                  <a:gd name="T11" fmla="*/ 24 h 14"/>
                  <a:gd name="T12" fmla="*/ 2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1" y="0"/>
                    </a:moveTo>
                    <a:cubicBezTo>
                      <a:pt x="1" y="0"/>
                      <a:pt x="0" y="0"/>
                      <a:pt x="0" y="0"/>
                    </a:cubicBezTo>
                    <a:cubicBezTo>
                      <a:pt x="2" y="4"/>
                      <a:pt x="4" y="7"/>
                      <a:pt x="4" y="10"/>
                    </a:cubicBezTo>
                    <a:cubicBezTo>
                      <a:pt x="5" y="12"/>
                      <a:pt x="5" y="13"/>
                      <a:pt x="5" y="14"/>
                    </a:cubicBezTo>
                    <a:cubicBezTo>
                      <a:pt x="5" y="14"/>
                      <a:pt x="5" y="14"/>
                      <a:pt x="5" y="14"/>
                    </a:cubicBezTo>
                    <a:cubicBezTo>
                      <a:pt x="5" y="13"/>
                      <a:pt x="5" y="11"/>
                      <a:pt x="5" y="10"/>
                    </a:cubicBezTo>
                    <a:cubicBezTo>
                      <a:pt x="4" y="7"/>
                      <a:pt x="3" y="4"/>
                      <a:pt x="1" y="0"/>
                    </a:cubicBezTo>
                  </a:path>
                </a:pathLst>
              </a:custGeom>
              <a:solidFill>
                <a:srgbClr val="602F0C"/>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6" name="Freeform 1497"/>
              <p:cNvSpPr>
                <a:spLocks noChangeAspect="1"/>
              </p:cNvSpPr>
              <p:nvPr/>
            </p:nvSpPr>
            <p:spPr bwMode="auto">
              <a:xfrm>
                <a:off x="4698" y="-923"/>
                <a:ext cx="12" cy="34"/>
              </a:xfrm>
              <a:custGeom>
                <a:avLst/>
                <a:gdLst>
                  <a:gd name="T0" fmla="*/ 0 w 5"/>
                  <a:gd name="T1" fmla="*/ 0 h 14"/>
                  <a:gd name="T2" fmla="*/ 0 w 5"/>
                  <a:gd name="T3" fmla="*/ 2 h 14"/>
                  <a:gd name="T4" fmla="*/ 10 w 5"/>
                  <a:gd name="T5" fmla="*/ 27 h 14"/>
                  <a:gd name="T6" fmla="*/ 10 w 5"/>
                  <a:gd name="T7" fmla="*/ 34 h 14"/>
                  <a:gd name="T8" fmla="*/ 12 w 5"/>
                  <a:gd name="T9" fmla="*/ 34 h 14"/>
                  <a:gd name="T10" fmla="*/ 10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1"/>
                      <a:pt x="0" y="1"/>
                      <a:pt x="0" y="1"/>
                    </a:cubicBezTo>
                    <a:cubicBezTo>
                      <a:pt x="2" y="4"/>
                      <a:pt x="3" y="7"/>
                      <a:pt x="4" y="11"/>
                    </a:cubicBezTo>
                    <a:cubicBezTo>
                      <a:pt x="4" y="12"/>
                      <a:pt x="4" y="13"/>
                      <a:pt x="4" y="14"/>
                    </a:cubicBezTo>
                    <a:cubicBezTo>
                      <a:pt x="4" y="14"/>
                      <a:pt x="5" y="14"/>
                      <a:pt x="5" y="14"/>
                    </a:cubicBezTo>
                    <a:cubicBezTo>
                      <a:pt x="5" y="13"/>
                      <a:pt x="5" y="12"/>
                      <a:pt x="4" y="10"/>
                    </a:cubicBezTo>
                    <a:cubicBezTo>
                      <a:pt x="4" y="7"/>
                      <a:pt x="2" y="4"/>
                      <a:pt x="0" y="0"/>
                    </a:cubicBezTo>
                  </a:path>
                </a:pathLst>
              </a:custGeom>
              <a:solidFill>
                <a:srgbClr val="612F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7" name="Freeform 1498"/>
              <p:cNvSpPr>
                <a:spLocks noChangeAspect="1"/>
              </p:cNvSpPr>
              <p:nvPr/>
            </p:nvSpPr>
            <p:spPr bwMode="auto">
              <a:xfrm>
                <a:off x="4696" y="-920"/>
                <a:ext cx="12" cy="31"/>
              </a:xfrm>
              <a:custGeom>
                <a:avLst/>
                <a:gdLst>
                  <a:gd name="T0" fmla="*/ 2 w 5"/>
                  <a:gd name="T1" fmla="*/ 0 h 13"/>
                  <a:gd name="T2" fmla="*/ 0 w 5"/>
                  <a:gd name="T3" fmla="*/ 0 h 13"/>
                  <a:gd name="T4" fmla="*/ 10 w 5"/>
                  <a:gd name="T5" fmla="*/ 24 h 13"/>
                  <a:gd name="T6" fmla="*/ 12 w 5"/>
                  <a:gd name="T7" fmla="*/ 31 h 13"/>
                  <a:gd name="T8" fmla="*/ 12 w 5"/>
                  <a:gd name="T9" fmla="*/ 31 h 13"/>
                  <a:gd name="T10" fmla="*/ 12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4" y="6"/>
                      <a:pt x="4" y="10"/>
                    </a:cubicBezTo>
                    <a:cubicBezTo>
                      <a:pt x="5" y="11"/>
                      <a:pt x="5" y="12"/>
                      <a:pt x="5" y="13"/>
                    </a:cubicBezTo>
                    <a:cubicBezTo>
                      <a:pt x="5" y="13"/>
                      <a:pt x="5" y="13"/>
                      <a:pt x="5" y="13"/>
                    </a:cubicBezTo>
                    <a:cubicBezTo>
                      <a:pt x="5" y="12"/>
                      <a:pt x="5" y="11"/>
                      <a:pt x="5" y="10"/>
                    </a:cubicBezTo>
                    <a:cubicBezTo>
                      <a:pt x="4" y="6"/>
                      <a:pt x="3" y="3"/>
                      <a:pt x="1" y="0"/>
                    </a:cubicBezTo>
                  </a:path>
                </a:pathLst>
              </a:custGeom>
              <a:solidFill>
                <a:srgbClr val="612F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8" name="Freeform 1499"/>
              <p:cNvSpPr>
                <a:spLocks noChangeAspect="1"/>
              </p:cNvSpPr>
              <p:nvPr/>
            </p:nvSpPr>
            <p:spPr bwMode="auto">
              <a:xfrm>
                <a:off x="4696" y="-920"/>
                <a:ext cx="12" cy="33"/>
              </a:xfrm>
              <a:custGeom>
                <a:avLst/>
                <a:gdLst>
                  <a:gd name="T0" fmla="*/ 0 w 5"/>
                  <a:gd name="T1" fmla="*/ 0 h 14"/>
                  <a:gd name="T2" fmla="*/ 0 w 5"/>
                  <a:gd name="T3" fmla="*/ 0 h 14"/>
                  <a:gd name="T4" fmla="*/ 10 w 5"/>
                  <a:gd name="T5" fmla="*/ 24 h 14"/>
                  <a:gd name="T6" fmla="*/ 10 w 5"/>
                  <a:gd name="T7" fmla="*/ 33 h 14"/>
                  <a:gd name="T8" fmla="*/ 12 w 5"/>
                  <a:gd name="T9" fmla="*/ 31 h 14"/>
                  <a:gd name="T10" fmla="*/ 10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3"/>
                      <a:pt x="3" y="6"/>
                      <a:pt x="4" y="10"/>
                    </a:cubicBezTo>
                    <a:cubicBezTo>
                      <a:pt x="4" y="11"/>
                      <a:pt x="4" y="12"/>
                      <a:pt x="4" y="14"/>
                    </a:cubicBezTo>
                    <a:cubicBezTo>
                      <a:pt x="5" y="14"/>
                      <a:pt x="5" y="13"/>
                      <a:pt x="5" y="13"/>
                    </a:cubicBezTo>
                    <a:cubicBezTo>
                      <a:pt x="5" y="12"/>
                      <a:pt x="5" y="11"/>
                      <a:pt x="4" y="10"/>
                    </a:cubicBezTo>
                    <a:cubicBezTo>
                      <a:pt x="4" y="6"/>
                      <a:pt x="2" y="3"/>
                      <a:pt x="0" y="0"/>
                    </a:cubicBezTo>
                  </a:path>
                </a:pathLst>
              </a:custGeom>
              <a:solidFill>
                <a:srgbClr val="6230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69" name="Freeform 1500"/>
              <p:cNvSpPr>
                <a:spLocks noChangeAspect="1"/>
              </p:cNvSpPr>
              <p:nvPr/>
            </p:nvSpPr>
            <p:spPr bwMode="auto">
              <a:xfrm>
                <a:off x="4405" y="-82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0" y="0"/>
                      <a:pt x="0" y="0"/>
                    </a:cubicBezTo>
                    <a:cubicBezTo>
                      <a:pt x="0" y="0"/>
                      <a:pt x="0" y="0"/>
                      <a:pt x="0" y="0"/>
                    </a:cubicBezTo>
                    <a:cubicBezTo>
                      <a:pt x="0" y="0"/>
                      <a:pt x="0" y="0"/>
                      <a:pt x="0" y="0"/>
                    </a:cubicBezTo>
                  </a:path>
                </a:pathLst>
              </a:custGeom>
              <a:solidFill>
                <a:srgbClr val="6230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0" name="Freeform 1501"/>
              <p:cNvSpPr>
                <a:spLocks noChangeAspect="1"/>
              </p:cNvSpPr>
              <p:nvPr/>
            </p:nvSpPr>
            <p:spPr bwMode="auto">
              <a:xfrm>
                <a:off x="4694" y="-920"/>
                <a:ext cx="11" cy="33"/>
              </a:xfrm>
              <a:custGeom>
                <a:avLst/>
                <a:gdLst>
                  <a:gd name="T0" fmla="*/ 2 w 5"/>
                  <a:gd name="T1" fmla="*/ 0 h 14"/>
                  <a:gd name="T2" fmla="*/ 0 w 5"/>
                  <a:gd name="T3" fmla="*/ 0 h 14"/>
                  <a:gd name="T4" fmla="*/ 11 w 5"/>
                  <a:gd name="T5" fmla="*/ 24 h 14"/>
                  <a:gd name="T6" fmla="*/ 11 w 5"/>
                  <a:gd name="T7" fmla="*/ 33 h 14"/>
                  <a:gd name="T8" fmla="*/ 11 w 5"/>
                  <a:gd name="T9" fmla="*/ 33 h 14"/>
                  <a:gd name="T10" fmla="*/ 11 w 5"/>
                  <a:gd name="T11" fmla="*/ 24 h 14"/>
                  <a:gd name="T12" fmla="*/ 2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1" y="0"/>
                    </a:moveTo>
                    <a:cubicBezTo>
                      <a:pt x="1" y="0"/>
                      <a:pt x="0" y="0"/>
                      <a:pt x="0" y="0"/>
                    </a:cubicBezTo>
                    <a:cubicBezTo>
                      <a:pt x="2" y="3"/>
                      <a:pt x="4" y="6"/>
                      <a:pt x="5" y="10"/>
                    </a:cubicBezTo>
                    <a:cubicBezTo>
                      <a:pt x="5" y="11"/>
                      <a:pt x="5" y="13"/>
                      <a:pt x="5" y="14"/>
                    </a:cubicBezTo>
                    <a:cubicBezTo>
                      <a:pt x="5" y="14"/>
                      <a:pt x="5" y="14"/>
                      <a:pt x="5" y="14"/>
                    </a:cubicBezTo>
                    <a:cubicBezTo>
                      <a:pt x="5" y="12"/>
                      <a:pt x="5" y="11"/>
                      <a:pt x="5" y="10"/>
                    </a:cubicBezTo>
                    <a:cubicBezTo>
                      <a:pt x="4" y="6"/>
                      <a:pt x="3" y="3"/>
                      <a:pt x="1" y="0"/>
                    </a:cubicBezTo>
                  </a:path>
                </a:pathLst>
              </a:custGeom>
              <a:solidFill>
                <a:srgbClr val="6330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1" name="Freeform 1502"/>
              <p:cNvSpPr>
                <a:spLocks noChangeAspect="1"/>
              </p:cNvSpPr>
              <p:nvPr/>
            </p:nvSpPr>
            <p:spPr bwMode="auto">
              <a:xfrm>
                <a:off x="4405" y="-823"/>
                <a:ext cx="3" cy="1"/>
              </a:xfrm>
              <a:custGeom>
                <a:avLst/>
                <a:gdLst>
                  <a:gd name="T0" fmla="*/ 3 w 1"/>
                  <a:gd name="T1" fmla="*/ 0 h 1"/>
                  <a:gd name="T2" fmla="*/ 0 w 1"/>
                  <a:gd name="T3" fmla="*/ 0 h 1"/>
                  <a:gd name="T4" fmla="*/ 0 w 1"/>
                  <a:gd name="T5" fmla="*/ 0 h 1"/>
                  <a:gd name="T6" fmla="*/ 3 w 1"/>
                  <a:gd name="T7" fmla="*/ 0 h 1"/>
                  <a:gd name="T8" fmla="*/ 3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0" y="0"/>
                      <a:pt x="0" y="0"/>
                      <a:pt x="0" y="0"/>
                    </a:cubicBezTo>
                    <a:cubicBezTo>
                      <a:pt x="0" y="0"/>
                      <a:pt x="1" y="0"/>
                      <a:pt x="1" y="0"/>
                    </a:cubicBezTo>
                    <a:cubicBezTo>
                      <a:pt x="1" y="0"/>
                      <a:pt x="1" y="0"/>
                      <a:pt x="1" y="0"/>
                    </a:cubicBezTo>
                  </a:path>
                </a:pathLst>
              </a:custGeom>
              <a:solidFill>
                <a:srgbClr val="6330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2" name="Freeform 1503"/>
              <p:cNvSpPr>
                <a:spLocks noChangeAspect="1"/>
              </p:cNvSpPr>
              <p:nvPr/>
            </p:nvSpPr>
            <p:spPr bwMode="auto">
              <a:xfrm>
                <a:off x="4694" y="-920"/>
                <a:ext cx="11" cy="33"/>
              </a:xfrm>
              <a:custGeom>
                <a:avLst/>
                <a:gdLst>
                  <a:gd name="T0" fmla="*/ 0 w 5"/>
                  <a:gd name="T1" fmla="*/ 0 h 14"/>
                  <a:gd name="T2" fmla="*/ 0 w 5"/>
                  <a:gd name="T3" fmla="*/ 0 h 14"/>
                  <a:gd name="T4" fmla="*/ 9 w 5"/>
                  <a:gd name="T5" fmla="*/ 24 h 14"/>
                  <a:gd name="T6" fmla="*/ 11 w 5"/>
                  <a:gd name="T7" fmla="*/ 33 h 14"/>
                  <a:gd name="T8" fmla="*/ 11 w 5"/>
                  <a:gd name="T9" fmla="*/ 33 h 14"/>
                  <a:gd name="T10" fmla="*/ 11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3"/>
                      <a:pt x="3" y="6"/>
                      <a:pt x="4" y="10"/>
                    </a:cubicBezTo>
                    <a:cubicBezTo>
                      <a:pt x="4" y="11"/>
                      <a:pt x="5" y="13"/>
                      <a:pt x="5" y="14"/>
                    </a:cubicBezTo>
                    <a:cubicBezTo>
                      <a:pt x="5" y="14"/>
                      <a:pt x="5" y="14"/>
                      <a:pt x="5" y="14"/>
                    </a:cubicBezTo>
                    <a:cubicBezTo>
                      <a:pt x="5" y="13"/>
                      <a:pt x="5" y="11"/>
                      <a:pt x="5" y="10"/>
                    </a:cubicBezTo>
                    <a:cubicBezTo>
                      <a:pt x="4" y="6"/>
                      <a:pt x="2" y="3"/>
                      <a:pt x="0" y="0"/>
                    </a:cubicBezTo>
                  </a:path>
                </a:pathLst>
              </a:custGeom>
              <a:solidFill>
                <a:srgbClr val="64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3" name="Oval 1504"/>
              <p:cNvSpPr>
                <a:spLocks noChangeAspect="1" noChangeArrowheads="1"/>
              </p:cNvSpPr>
              <p:nvPr/>
            </p:nvSpPr>
            <p:spPr bwMode="auto">
              <a:xfrm>
                <a:off x="4408" y="-823"/>
                <a:ext cx="1" cy="1"/>
              </a:xfrm>
              <a:prstGeom prst="ellipse">
                <a:avLst/>
              </a:prstGeom>
              <a:solidFill>
                <a:srgbClr val="64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4" name="Freeform 1505"/>
              <p:cNvSpPr>
                <a:spLocks noChangeAspect="1"/>
              </p:cNvSpPr>
              <p:nvPr/>
            </p:nvSpPr>
            <p:spPr bwMode="auto">
              <a:xfrm>
                <a:off x="4691" y="-920"/>
                <a:ext cx="14" cy="33"/>
              </a:xfrm>
              <a:custGeom>
                <a:avLst/>
                <a:gdLst>
                  <a:gd name="T0" fmla="*/ 2 w 6"/>
                  <a:gd name="T1" fmla="*/ 0 h 14"/>
                  <a:gd name="T2" fmla="*/ 0 w 6"/>
                  <a:gd name="T3" fmla="*/ 0 h 14"/>
                  <a:gd name="T4" fmla="*/ 12 w 6"/>
                  <a:gd name="T5" fmla="*/ 24 h 14"/>
                  <a:gd name="T6" fmla="*/ 12 w 6"/>
                  <a:gd name="T7" fmla="*/ 33 h 14"/>
                  <a:gd name="T8" fmla="*/ 14 w 6"/>
                  <a:gd name="T9" fmla="*/ 33 h 14"/>
                  <a:gd name="T10" fmla="*/ 12 w 6"/>
                  <a:gd name="T11" fmla="*/ 24 h 14"/>
                  <a:gd name="T12" fmla="*/ 2 w 6"/>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4">
                    <a:moveTo>
                      <a:pt x="1" y="0"/>
                    </a:moveTo>
                    <a:cubicBezTo>
                      <a:pt x="1" y="0"/>
                      <a:pt x="0" y="0"/>
                      <a:pt x="0" y="0"/>
                    </a:cubicBezTo>
                    <a:cubicBezTo>
                      <a:pt x="2" y="3"/>
                      <a:pt x="4" y="6"/>
                      <a:pt x="5" y="10"/>
                    </a:cubicBezTo>
                    <a:cubicBezTo>
                      <a:pt x="5" y="11"/>
                      <a:pt x="5" y="13"/>
                      <a:pt x="5" y="14"/>
                    </a:cubicBezTo>
                    <a:cubicBezTo>
                      <a:pt x="5" y="14"/>
                      <a:pt x="5" y="14"/>
                      <a:pt x="6" y="14"/>
                    </a:cubicBezTo>
                    <a:cubicBezTo>
                      <a:pt x="6" y="13"/>
                      <a:pt x="5" y="11"/>
                      <a:pt x="5" y="10"/>
                    </a:cubicBezTo>
                    <a:cubicBezTo>
                      <a:pt x="4" y="6"/>
                      <a:pt x="3" y="3"/>
                      <a:pt x="1" y="0"/>
                    </a:cubicBezTo>
                  </a:path>
                </a:pathLst>
              </a:custGeom>
              <a:solidFill>
                <a:srgbClr val="64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5" name="Freeform 1506"/>
              <p:cNvSpPr>
                <a:spLocks noChangeAspect="1"/>
              </p:cNvSpPr>
              <p:nvPr/>
            </p:nvSpPr>
            <p:spPr bwMode="auto">
              <a:xfrm>
                <a:off x="4408" y="-826"/>
                <a:ext cx="1" cy="3"/>
              </a:xfrm>
              <a:custGeom>
                <a:avLst/>
                <a:gdLst>
                  <a:gd name="T0" fmla="*/ 0 w 1"/>
                  <a:gd name="T1" fmla="*/ 0 h 1"/>
                  <a:gd name="T2" fmla="*/ 0 w 1"/>
                  <a:gd name="T3" fmla="*/ 3 h 1"/>
                  <a:gd name="T4" fmla="*/ 0 w 1"/>
                  <a:gd name="T5" fmla="*/ 3 h 1"/>
                  <a:gd name="T6" fmla="*/ 0 w 1"/>
                  <a:gd name="T7" fmla="*/ 3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0" y="1"/>
                      <a:pt x="0" y="1"/>
                      <a:pt x="0" y="1"/>
                    </a:cubicBezTo>
                    <a:cubicBezTo>
                      <a:pt x="0" y="1"/>
                      <a:pt x="0" y="1"/>
                      <a:pt x="0" y="1"/>
                    </a:cubicBezTo>
                    <a:cubicBezTo>
                      <a:pt x="0" y="0"/>
                      <a:pt x="0" y="0"/>
                      <a:pt x="0" y="0"/>
                    </a:cubicBezTo>
                  </a:path>
                </a:pathLst>
              </a:custGeom>
              <a:solidFill>
                <a:srgbClr val="64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6" name="Freeform 1507"/>
              <p:cNvSpPr>
                <a:spLocks noChangeAspect="1"/>
              </p:cNvSpPr>
              <p:nvPr/>
            </p:nvSpPr>
            <p:spPr bwMode="auto">
              <a:xfrm>
                <a:off x="4691" y="-920"/>
                <a:ext cx="12" cy="35"/>
              </a:xfrm>
              <a:custGeom>
                <a:avLst/>
                <a:gdLst>
                  <a:gd name="T0" fmla="*/ 0 w 5"/>
                  <a:gd name="T1" fmla="*/ 0 h 15"/>
                  <a:gd name="T2" fmla="*/ 0 w 5"/>
                  <a:gd name="T3" fmla="*/ 0 h 15"/>
                  <a:gd name="T4" fmla="*/ 10 w 5"/>
                  <a:gd name="T5" fmla="*/ 23 h 15"/>
                  <a:gd name="T6" fmla="*/ 12 w 5"/>
                  <a:gd name="T7" fmla="*/ 35 h 15"/>
                  <a:gd name="T8" fmla="*/ 12 w 5"/>
                  <a:gd name="T9" fmla="*/ 33 h 15"/>
                  <a:gd name="T10" fmla="*/ 12 w 5"/>
                  <a:gd name="T11" fmla="*/ 23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cubicBezTo>
                      <a:pt x="0" y="0"/>
                      <a:pt x="0" y="0"/>
                      <a:pt x="0" y="0"/>
                    </a:cubicBezTo>
                    <a:cubicBezTo>
                      <a:pt x="2" y="3"/>
                      <a:pt x="3" y="6"/>
                      <a:pt x="4" y="10"/>
                    </a:cubicBezTo>
                    <a:cubicBezTo>
                      <a:pt x="4" y="12"/>
                      <a:pt x="5" y="13"/>
                      <a:pt x="5" y="15"/>
                    </a:cubicBezTo>
                    <a:cubicBezTo>
                      <a:pt x="5" y="15"/>
                      <a:pt x="5" y="14"/>
                      <a:pt x="5" y="14"/>
                    </a:cubicBezTo>
                    <a:cubicBezTo>
                      <a:pt x="5" y="13"/>
                      <a:pt x="5" y="11"/>
                      <a:pt x="5" y="10"/>
                    </a:cubicBezTo>
                    <a:cubicBezTo>
                      <a:pt x="4" y="6"/>
                      <a:pt x="2" y="3"/>
                      <a:pt x="0" y="0"/>
                    </a:cubicBezTo>
                  </a:path>
                </a:pathLst>
              </a:custGeom>
              <a:solidFill>
                <a:srgbClr val="65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7" name="Freeform 1508"/>
              <p:cNvSpPr>
                <a:spLocks noChangeAspect="1"/>
              </p:cNvSpPr>
              <p:nvPr/>
            </p:nvSpPr>
            <p:spPr bwMode="auto">
              <a:xfrm>
                <a:off x="4408" y="-826"/>
                <a:ext cx="2" cy="3"/>
              </a:xfrm>
              <a:custGeom>
                <a:avLst/>
                <a:gdLst>
                  <a:gd name="T0" fmla="*/ 2 w 1"/>
                  <a:gd name="T1" fmla="*/ 0 h 1"/>
                  <a:gd name="T2" fmla="*/ 0 w 1"/>
                  <a:gd name="T3" fmla="*/ 0 h 1"/>
                  <a:gd name="T4" fmla="*/ 0 w 1"/>
                  <a:gd name="T5" fmla="*/ 3 h 1"/>
                  <a:gd name="T6" fmla="*/ 2 w 1"/>
                  <a:gd name="T7" fmla="*/ 0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0" y="0"/>
                      <a:pt x="0" y="0"/>
                      <a:pt x="0" y="1"/>
                    </a:cubicBezTo>
                    <a:cubicBezTo>
                      <a:pt x="1" y="0"/>
                      <a:pt x="1" y="0"/>
                      <a:pt x="1" y="0"/>
                    </a:cubicBezTo>
                    <a:cubicBezTo>
                      <a:pt x="1" y="0"/>
                      <a:pt x="1" y="0"/>
                      <a:pt x="1" y="0"/>
                    </a:cubicBezTo>
                  </a:path>
                </a:pathLst>
              </a:custGeom>
              <a:solidFill>
                <a:srgbClr val="6531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8" name="Freeform 1509"/>
              <p:cNvSpPr>
                <a:spLocks noChangeAspect="1"/>
              </p:cNvSpPr>
              <p:nvPr/>
            </p:nvSpPr>
            <p:spPr bwMode="auto">
              <a:xfrm>
                <a:off x="4689" y="-920"/>
                <a:ext cx="14" cy="35"/>
              </a:xfrm>
              <a:custGeom>
                <a:avLst/>
                <a:gdLst>
                  <a:gd name="T0" fmla="*/ 2 w 6"/>
                  <a:gd name="T1" fmla="*/ 0 h 15"/>
                  <a:gd name="T2" fmla="*/ 0 w 6"/>
                  <a:gd name="T3" fmla="*/ 0 h 15"/>
                  <a:gd name="T4" fmla="*/ 0 w 6"/>
                  <a:gd name="T5" fmla="*/ 0 h 15"/>
                  <a:gd name="T6" fmla="*/ 12 w 6"/>
                  <a:gd name="T7" fmla="*/ 23 h 15"/>
                  <a:gd name="T8" fmla="*/ 12 w 6"/>
                  <a:gd name="T9" fmla="*/ 35 h 15"/>
                  <a:gd name="T10" fmla="*/ 14 w 6"/>
                  <a:gd name="T11" fmla="*/ 35 h 15"/>
                  <a:gd name="T12" fmla="*/ 12 w 6"/>
                  <a:gd name="T13" fmla="*/ 23 h 15"/>
                  <a:gd name="T14" fmla="*/ 2 w 6"/>
                  <a:gd name="T15" fmla="*/ 0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15">
                    <a:moveTo>
                      <a:pt x="1" y="0"/>
                    </a:moveTo>
                    <a:cubicBezTo>
                      <a:pt x="1" y="0"/>
                      <a:pt x="1" y="0"/>
                      <a:pt x="0" y="0"/>
                    </a:cubicBezTo>
                    <a:cubicBezTo>
                      <a:pt x="0" y="0"/>
                      <a:pt x="0" y="0"/>
                      <a:pt x="0" y="0"/>
                    </a:cubicBezTo>
                    <a:cubicBezTo>
                      <a:pt x="2" y="3"/>
                      <a:pt x="4" y="6"/>
                      <a:pt x="5" y="10"/>
                    </a:cubicBezTo>
                    <a:cubicBezTo>
                      <a:pt x="5" y="12"/>
                      <a:pt x="5" y="13"/>
                      <a:pt x="5" y="15"/>
                    </a:cubicBezTo>
                    <a:cubicBezTo>
                      <a:pt x="5" y="15"/>
                      <a:pt x="6" y="15"/>
                      <a:pt x="6" y="15"/>
                    </a:cubicBezTo>
                    <a:cubicBezTo>
                      <a:pt x="6" y="13"/>
                      <a:pt x="5" y="12"/>
                      <a:pt x="5" y="10"/>
                    </a:cubicBezTo>
                    <a:cubicBezTo>
                      <a:pt x="4" y="6"/>
                      <a:pt x="3" y="3"/>
                      <a:pt x="1" y="0"/>
                    </a:cubicBezTo>
                  </a:path>
                </a:pathLst>
              </a:custGeom>
              <a:solidFill>
                <a:srgbClr val="66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79" name="Oval 1510"/>
              <p:cNvSpPr>
                <a:spLocks noChangeAspect="1" noChangeArrowheads="1"/>
              </p:cNvSpPr>
              <p:nvPr/>
            </p:nvSpPr>
            <p:spPr bwMode="auto">
              <a:xfrm>
                <a:off x="4410" y="-826"/>
                <a:ext cx="1" cy="1"/>
              </a:xfrm>
              <a:prstGeom prst="ellipse">
                <a:avLst/>
              </a:prstGeom>
              <a:solidFill>
                <a:srgbClr val="66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0" name="Freeform 1511"/>
              <p:cNvSpPr>
                <a:spLocks noChangeAspect="1"/>
              </p:cNvSpPr>
              <p:nvPr/>
            </p:nvSpPr>
            <p:spPr bwMode="auto">
              <a:xfrm>
                <a:off x="4689" y="-920"/>
                <a:ext cx="12" cy="35"/>
              </a:xfrm>
              <a:custGeom>
                <a:avLst/>
                <a:gdLst>
                  <a:gd name="T0" fmla="*/ 0 w 5"/>
                  <a:gd name="T1" fmla="*/ 0 h 15"/>
                  <a:gd name="T2" fmla="*/ 0 w 5"/>
                  <a:gd name="T3" fmla="*/ 0 h 15"/>
                  <a:gd name="T4" fmla="*/ 10 w 5"/>
                  <a:gd name="T5" fmla="*/ 23 h 15"/>
                  <a:gd name="T6" fmla="*/ 12 w 5"/>
                  <a:gd name="T7" fmla="*/ 35 h 15"/>
                  <a:gd name="T8" fmla="*/ 12 w 5"/>
                  <a:gd name="T9" fmla="*/ 35 h 15"/>
                  <a:gd name="T10" fmla="*/ 12 w 5"/>
                  <a:gd name="T11" fmla="*/ 23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cubicBezTo>
                      <a:pt x="0" y="0"/>
                      <a:pt x="0" y="0"/>
                      <a:pt x="0" y="0"/>
                    </a:cubicBezTo>
                    <a:cubicBezTo>
                      <a:pt x="2" y="3"/>
                      <a:pt x="4" y="6"/>
                      <a:pt x="4" y="10"/>
                    </a:cubicBezTo>
                    <a:cubicBezTo>
                      <a:pt x="5" y="12"/>
                      <a:pt x="5" y="13"/>
                      <a:pt x="5" y="15"/>
                    </a:cubicBezTo>
                    <a:cubicBezTo>
                      <a:pt x="5" y="15"/>
                      <a:pt x="5" y="15"/>
                      <a:pt x="5" y="15"/>
                    </a:cubicBezTo>
                    <a:cubicBezTo>
                      <a:pt x="5" y="13"/>
                      <a:pt x="5" y="12"/>
                      <a:pt x="5" y="10"/>
                    </a:cubicBezTo>
                    <a:cubicBezTo>
                      <a:pt x="4" y="6"/>
                      <a:pt x="2" y="3"/>
                      <a:pt x="0" y="0"/>
                    </a:cubicBezTo>
                  </a:path>
                </a:pathLst>
              </a:custGeom>
              <a:solidFill>
                <a:srgbClr val="66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1" name="Freeform 1512"/>
              <p:cNvSpPr>
                <a:spLocks noChangeAspect="1"/>
              </p:cNvSpPr>
              <p:nvPr/>
            </p:nvSpPr>
            <p:spPr bwMode="auto">
              <a:xfrm>
                <a:off x="4410" y="-828"/>
                <a:ext cx="2" cy="2"/>
              </a:xfrm>
              <a:custGeom>
                <a:avLst/>
                <a:gdLst>
                  <a:gd name="T0" fmla="*/ 0 w 1"/>
                  <a:gd name="T1" fmla="*/ 0 h 1"/>
                  <a:gd name="T2" fmla="*/ 0 w 1"/>
                  <a:gd name="T3" fmla="*/ 2 h 1"/>
                  <a:gd name="T4" fmla="*/ 0 w 1"/>
                  <a:gd name="T5" fmla="*/ 2 h 1"/>
                  <a:gd name="T6" fmla="*/ 2 w 1"/>
                  <a:gd name="T7" fmla="*/ 2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0" y="1"/>
                      <a:pt x="0" y="1"/>
                      <a:pt x="0" y="1"/>
                    </a:cubicBezTo>
                    <a:cubicBezTo>
                      <a:pt x="0" y="1"/>
                      <a:pt x="0" y="1"/>
                      <a:pt x="1" y="1"/>
                    </a:cubicBezTo>
                    <a:cubicBezTo>
                      <a:pt x="1" y="1"/>
                      <a:pt x="0" y="1"/>
                      <a:pt x="0" y="0"/>
                    </a:cubicBezTo>
                  </a:path>
                </a:pathLst>
              </a:custGeom>
              <a:solidFill>
                <a:srgbClr val="66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2" name="Freeform 1513"/>
              <p:cNvSpPr>
                <a:spLocks noChangeAspect="1"/>
              </p:cNvSpPr>
              <p:nvPr/>
            </p:nvSpPr>
            <p:spPr bwMode="auto">
              <a:xfrm>
                <a:off x="4686" y="-920"/>
                <a:ext cx="15" cy="35"/>
              </a:xfrm>
              <a:custGeom>
                <a:avLst/>
                <a:gdLst>
                  <a:gd name="T0" fmla="*/ 3 w 6"/>
                  <a:gd name="T1" fmla="*/ 0 h 15"/>
                  <a:gd name="T2" fmla="*/ 0 w 6"/>
                  <a:gd name="T3" fmla="*/ 0 h 15"/>
                  <a:gd name="T4" fmla="*/ 13 w 6"/>
                  <a:gd name="T5" fmla="*/ 23 h 15"/>
                  <a:gd name="T6" fmla="*/ 13 w 6"/>
                  <a:gd name="T7" fmla="*/ 35 h 15"/>
                  <a:gd name="T8" fmla="*/ 15 w 6"/>
                  <a:gd name="T9" fmla="*/ 35 h 15"/>
                  <a:gd name="T10" fmla="*/ 13 w 6"/>
                  <a:gd name="T11" fmla="*/ 23 h 15"/>
                  <a:gd name="T12" fmla="*/ 3 w 6"/>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5">
                    <a:moveTo>
                      <a:pt x="1" y="0"/>
                    </a:moveTo>
                    <a:cubicBezTo>
                      <a:pt x="0" y="0"/>
                      <a:pt x="0" y="0"/>
                      <a:pt x="0" y="0"/>
                    </a:cubicBezTo>
                    <a:cubicBezTo>
                      <a:pt x="2" y="3"/>
                      <a:pt x="4" y="6"/>
                      <a:pt x="5" y="10"/>
                    </a:cubicBezTo>
                    <a:cubicBezTo>
                      <a:pt x="5" y="12"/>
                      <a:pt x="5" y="14"/>
                      <a:pt x="5" y="15"/>
                    </a:cubicBezTo>
                    <a:cubicBezTo>
                      <a:pt x="5" y="15"/>
                      <a:pt x="6" y="15"/>
                      <a:pt x="6" y="15"/>
                    </a:cubicBezTo>
                    <a:cubicBezTo>
                      <a:pt x="6" y="13"/>
                      <a:pt x="6" y="12"/>
                      <a:pt x="5" y="10"/>
                    </a:cubicBezTo>
                    <a:cubicBezTo>
                      <a:pt x="5" y="6"/>
                      <a:pt x="3" y="3"/>
                      <a:pt x="1" y="0"/>
                    </a:cubicBezTo>
                  </a:path>
                </a:pathLst>
              </a:custGeom>
              <a:solidFill>
                <a:srgbClr val="67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3" name="Freeform 1514"/>
              <p:cNvSpPr>
                <a:spLocks noChangeAspect="1"/>
              </p:cNvSpPr>
              <p:nvPr/>
            </p:nvSpPr>
            <p:spPr bwMode="auto">
              <a:xfrm>
                <a:off x="4410" y="-828"/>
                <a:ext cx="2" cy="2"/>
              </a:xfrm>
              <a:custGeom>
                <a:avLst/>
                <a:gdLst>
                  <a:gd name="T0" fmla="*/ 2 w 1"/>
                  <a:gd name="T1" fmla="*/ 0 h 1"/>
                  <a:gd name="T2" fmla="*/ 0 w 1"/>
                  <a:gd name="T3" fmla="*/ 0 h 1"/>
                  <a:gd name="T4" fmla="*/ 2 w 1"/>
                  <a:gd name="T5" fmla="*/ 2 h 1"/>
                  <a:gd name="T6" fmla="*/ 2 w 1"/>
                  <a:gd name="T7" fmla="*/ 2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0" y="1"/>
                      <a:pt x="1" y="1"/>
                      <a:pt x="1" y="1"/>
                    </a:cubicBezTo>
                    <a:cubicBezTo>
                      <a:pt x="1" y="1"/>
                      <a:pt x="1" y="1"/>
                      <a:pt x="1" y="1"/>
                    </a:cubicBezTo>
                    <a:cubicBezTo>
                      <a:pt x="1" y="0"/>
                      <a:pt x="1" y="0"/>
                      <a:pt x="1" y="0"/>
                    </a:cubicBezTo>
                  </a:path>
                </a:pathLst>
              </a:custGeom>
              <a:solidFill>
                <a:srgbClr val="67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4" name="Freeform 1515"/>
              <p:cNvSpPr>
                <a:spLocks noChangeAspect="1"/>
              </p:cNvSpPr>
              <p:nvPr/>
            </p:nvSpPr>
            <p:spPr bwMode="auto">
              <a:xfrm>
                <a:off x="4686" y="-920"/>
                <a:ext cx="12" cy="38"/>
              </a:xfrm>
              <a:custGeom>
                <a:avLst/>
                <a:gdLst>
                  <a:gd name="T0" fmla="*/ 0 w 5"/>
                  <a:gd name="T1" fmla="*/ 0 h 16"/>
                  <a:gd name="T2" fmla="*/ 0 w 5"/>
                  <a:gd name="T3" fmla="*/ 0 h 16"/>
                  <a:gd name="T4" fmla="*/ 10 w 5"/>
                  <a:gd name="T5" fmla="*/ 24 h 16"/>
                  <a:gd name="T6" fmla="*/ 12 w 5"/>
                  <a:gd name="T7" fmla="*/ 38 h 16"/>
                  <a:gd name="T8" fmla="*/ 12 w 5"/>
                  <a:gd name="T9" fmla="*/ 36 h 16"/>
                  <a:gd name="T10" fmla="*/ 12 w 5"/>
                  <a:gd name="T11" fmla="*/ 24 h 16"/>
                  <a:gd name="T12" fmla="*/ 0 w 5"/>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6">
                    <a:moveTo>
                      <a:pt x="0" y="0"/>
                    </a:moveTo>
                    <a:cubicBezTo>
                      <a:pt x="0" y="0"/>
                      <a:pt x="0" y="0"/>
                      <a:pt x="0" y="0"/>
                    </a:cubicBezTo>
                    <a:cubicBezTo>
                      <a:pt x="2" y="3"/>
                      <a:pt x="4" y="7"/>
                      <a:pt x="4" y="10"/>
                    </a:cubicBezTo>
                    <a:cubicBezTo>
                      <a:pt x="5" y="12"/>
                      <a:pt x="5" y="14"/>
                      <a:pt x="5" y="16"/>
                    </a:cubicBezTo>
                    <a:cubicBezTo>
                      <a:pt x="5" y="16"/>
                      <a:pt x="5" y="15"/>
                      <a:pt x="5" y="15"/>
                    </a:cubicBezTo>
                    <a:cubicBezTo>
                      <a:pt x="5" y="14"/>
                      <a:pt x="5" y="12"/>
                      <a:pt x="5" y="10"/>
                    </a:cubicBezTo>
                    <a:cubicBezTo>
                      <a:pt x="4" y="6"/>
                      <a:pt x="2" y="3"/>
                      <a:pt x="0" y="0"/>
                    </a:cubicBezTo>
                  </a:path>
                </a:pathLst>
              </a:custGeom>
              <a:solidFill>
                <a:srgbClr val="68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5" name="Freeform 1516"/>
              <p:cNvSpPr>
                <a:spLocks noChangeAspect="1"/>
              </p:cNvSpPr>
              <p:nvPr/>
            </p:nvSpPr>
            <p:spPr bwMode="auto">
              <a:xfrm>
                <a:off x="4412" y="-828"/>
                <a:ext cx="1" cy="2"/>
              </a:xfrm>
              <a:custGeom>
                <a:avLst/>
                <a:gdLst>
                  <a:gd name="T0" fmla="*/ 0 w 1"/>
                  <a:gd name="T1" fmla="*/ 0 h 1"/>
                  <a:gd name="T2" fmla="*/ 0 w 1"/>
                  <a:gd name="T3" fmla="*/ 0 h 1"/>
                  <a:gd name="T4" fmla="*/ 0 w 1"/>
                  <a:gd name="T5" fmla="*/ 2 h 1"/>
                  <a:gd name="T6" fmla="*/ 0 w 1"/>
                  <a:gd name="T7" fmla="*/ 0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0"/>
                      <a:pt x="0" y="0"/>
                    </a:cubicBezTo>
                    <a:cubicBezTo>
                      <a:pt x="0" y="0"/>
                      <a:pt x="0" y="0"/>
                      <a:pt x="0" y="1"/>
                    </a:cubicBezTo>
                    <a:cubicBezTo>
                      <a:pt x="0" y="1"/>
                      <a:pt x="0" y="1"/>
                      <a:pt x="0" y="0"/>
                    </a:cubicBezTo>
                    <a:cubicBezTo>
                      <a:pt x="0" y="0"/>
                      <a:pt x="0" y="0"/>
                      <a:pt x="0" y="0"/>
                    </a:cubicBezTo>
                  </a:path>
                </a:pathLst>
              </a:custGeom>
              <a:solidFill>
                <a:srgbClr val="6832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6" name="Freeform 1517"/>
              <p:cNvSpPr>
                <a:spLocks noChangeAspect="1"/>
              </p:cNvSpPr>
              <p:nvPr/>
            </p:nvSpPr>
            <p:spPr bwMode="auto">
              <a:xfrm>
                <a:off x="4684" y="-920"/>
                <a:ext cx="14" cy="38"/>
              </a:xfrm>
              <a:custGeom>
                <a:avLst/>
                <a:gdLst>
                  <a:gd name="T0" fmla="*/ 2 w 6"/>
                  <a:gd name="T1" fmla="*/ 0 h 16"/>
                  <a:gd name="T2" fmla="*/ 0 w 6"/>
                  <a:gd name="T3" fmla="*/ 0 h 16"/>
                  <a:gd name="T4" fmla="*/ 12 w 6"/>
                  <a:gd name="T5" fmla="*/ 26 h 16"/>
                  <a:gd name="T6" fmla="*/ 12 w 6"/>
                  <a:gd name="T7" fmla="*/ 38 h 16"/>
                  <a:gd name="T8" fmla="*/ 14 w 6"/>
                  <a:gd name="T9" fmla="*/ 38 h 16"/>
                  <a:gd name="T10" fmla="*/ 12 w 6"/>
                  <a:gd name="T11" fmla="*/ 24 h 16"/>
                  <a:gd name="T12" fmla="*/ 2 w 6"/>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6">
                    <a:moveTo>
                      <a:pt x="1" y="0"/>
                    </a:moveTo>
                    <a:cubicBezTo>
                      <a:pt x="0" y="0"/>
                      <a:pt x="0" y="0"/>
                      <a:pt x="0" y="0"/>
                    </a:cubicBezTo>
                    <a:cubicBezTo>
                      <a:pt x="3" y="3"/>
                      <a:pt x="4" y="7"/>
                      <a:pt x="5" y="11"/>
                    </a:cubicBezTo>
                    <a:cubicBezTo>
                      <a:pt x="5" y="12"/>
                      <a:pt x="5" y="14"/>
                      <a:pt x="5" y="16"/>
                    </a:cubicBezTo>
                    <a:cubicBezTo>
                      <a:pt x="6" y="16"/>
                      <a:pt x="6" y="16"/>
                      <a:pt x="6" y="16"/>
                    </a:cubicBezTo>
                    <a:cubicBezTo>
                      <a:pt x="6" y="14"/>
                      <a:pt x="6" y="12"/>
                      <a:pt x="5" y="10"/>
                    </a:cubicBezTo>
                    <a:cubicBezTo>
                      <a:pt x="5" y="7"/>
                      <a:pt x="3" y="3"/>
                      <a:pt x="1" y="0"/>
                    </a:cubicBezTo>
                  </a:path>
                </a:pathLst>
              </a:custGeom>
              <a:solidFill>
                <a:srgbClr val="6933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7" name="Freeform 1518"/>
              <p:cNvSpPr>
                <a:spLocks noChangeAspect="1"/>
              </p:cNvSpPr>
              <p:nvPr/>
            </p:nvSpPr>
            <p:spPr bwMode="auto">
              <a:xfrm>
                <a:off x="4412" y="-830"/>
                <a:ext cx="3" cy="2"/>
              </a:xfrm>
              <a:custGeom>
                <a:avLst/>
                <a:gdLst>
                  <a:gd name="T0" fmla="*/ 0 w 1"/>
                  <a:gd name="T1" fmla="*/ 0 h 1"/>
                  <a:gd name="T2" fmla="*/ 0 w 1"/>
                  <a:gd name="T3" fmla="*/ 2 h 1"/>
                  <a:gd name="T4" fmla="*/ 0 w 1"/>
                  <a:gd name="T5" fmla="*/ 2 h 1"/>
                  <a:gd name="T6" fmla="*/ 3 w 1"/>
                  <a:gd name="T7" fmla="*/ 2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1"/>
                      <a:pt x="0" y="1"/>
                    </a:cubicBezTo>
                    <a:cubicBezTo>
                      <a:pt x="0" y="1"/>
                      <a:pt x="0" y="1"/>
                      <a:pt x="0" y="1"/>
                    </a:cubicBezTo>
                    <a:cubicBezTo>
                      <a:pt x="1" y="1"/>
                      <a:pt x="1" y="1"/>
                      <a:pt x="1" y="1"/>
                    </a:cubicBezTo>
                    <a:cubicBezTo>
                      <a:pt x="1" y="1"/>
                      <a:pt x="1" y="1"/>
                      <a:pt x="0" y="0"/>
                    </a:cubicBezTo>
                  </a:path>
                </a:pathLst>
              </a:custGeom>
              <a:solidFill>
                <a:srgbClr val="69330D"/>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8" name="Freeform 1519"/>
              <p:cNvSpPr>
                <a:spLocks noChangeAspect="1"/>
              </p:cNvSpPr>
              <p:nvPr/>
            </p:nvSpPr>
            <p:spPr bwMode="auto">
              <a:xfrm>
                <a:off x="4684" y="-920"/>
                <a:ext cx="12" cy="38"/>
              </a:xfrm>
              <a:custGeom>
                <a:avLst/>
                <a:gdLst>
                  <a:gd name="T0" fmla="*/ 0 w 5"/>
                  <a:gd name="T1" fmla="*/ 0 h 16"/>
                  <a:gd name="T2" fmla="*/ 0 w 5"/>
                  <a:gd name="T3" fmla="*/ 0 h 16"/>
                  <a:gd name="T4" fmla="*/ 12 w 5"/>
                  <a:gd name="T5" fmla="*/ 26 h 16"/>
                  <a:gd name="T6" fmla="*/ 12 w 5"/>
                  <a:gd name="T7" fmla="*/ 38 h 16"/>
                  <a:gd name="T8" fmla="*/ 12 w 5"/>
                  <a:gd name="T9" fmla="*/ 38 h 16"/>
                  <a:gd name="T10" fmla="*/ 12 w 5"/>
                  <a:gd name="T11" fmla="*/ 26 h 16"/>
                  <a:gd name="T12" fmla="*/ 0 w 5"/>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6">
                    <a:moveTo>
                      <a:pt x="0" y="0"/>
                    </a:moveTo>
                    <a:cubicBezTo>
                      <a:pt x="0" y="0"/>
                      <a:pt x="0" y="0"/>
                      <a:pt x="0" y="0"/>
                    </a:cubicBezTo>
                    <a:cubicBezTo>
                      <a:pt x="2" y="3"/>
                      <a:pt x="4" y="7"/>
                      <a:pt x="5" y="11"/>
                    </a:cubicBezTo>
                    <a:cubicBezTo>
                      <a:pt x="5" y="12"/>
                      <a:pt x="5" y="14"/>
                      <a:pt x="5" y="16"/>
                    </a:cubicBezTo>
                    <a:cubicBezTo>
                      <a:pt x="5" y="16"/>
                      <a:pt x="5" y="16"/>
                      <a:pt x="5" y="16"/>
                    </a:cubicBezTo>
                    <a:cubicBezTo>
                      <a:pt x="5" y="14"/>
                      <a:pt x="5" y="12"/>
                      <a:pt x="5" y="11"/>
                    </a:cubicBezTo>
                    <a:cubicBezTo>
                      <a:pt x="4" y="7"/>
                      <a:pt x="3" y="3"/>
                      <a:pt x="0" y="0"/>
                    </a:cubicBezTo>
                  </a:path>
                </a:pathLst>
              </a:custGeom>
              <a:solidFill>
                <a:srgbClr val="6A33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89" name="Freeform 1520"/>
              <p:cNvSpPr>
                <a:spLocks noChangeAspect="1"/>
              </p:cNvSpPr>
              <p:nvPr/>
            </p:nvSpPr>
            <p:spPr bwMode="auto">
              <a:xfrm>
                <a:off x="4412" y="-830"/>
                <a:ext cx="3" cy="2"/>
              </a:xfrm>
              <a:custGeom>
                <a:avLst/>
                <a:gdLst>
                  <a:gd name="T0" fmla="*/ 3 w 1"/>
                  <a:gd name="T1" fmla="*/ 0 h 1"/>
                  <a:gd name="T2" fmla="*/ 0 w 1"/>
                  <a:gd name="T3" fmla="*/ 0 h 1"/>
                  <a:gd name="T4" fmla="*/ 3 w 1"/>
                  <a:gd name="T5" fmla="*/ 2 h 1"/>
                  <a:gd name="T6" fmla="*/ 3 w 1"/>
                  <a:gd name="T7" fmla="*/ 2 h 1"/>
                  <a:gd name="T8" fmla="*/ 3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1" y="1"/>
                      <a:pt x="1" y="1"/>
                      <a:pt x="1" y="1"/>
                    </a:cubicBezTo>
                    <a:cubicBezTo>
                      <a:pt x="1" y="1"/>
                      <a:pt x="1" y="1"/>
                      <a:pt x="1" y="1"/>
                    </a:cubicBezTo>
                    <a:cubicBezTo>
                      <a:pt x="1" y="1"/>
                      <a:pt x="1" y="0"/>
                      <a:pt x="1" y="0"/>
                    </a:cubicBezTo>
                  </a:path>
                </a:pathLst>
              </a:custGeom>
              <a:solidFill>
                <a:srgbClr val="6A33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0" name="Freeform 1521"/>
              <p:cNvSpPr>
                <a:spLocks noChangeAspect="1"/>
              </p:cNvSpPr>
              <p:nvPr/>
            </p:nvSpPr>
            <p:spPr bwMode="auto">
              <a:xfrm>
                <a:off x="4682" y="-920"/>
                <a:ext cx="14" cy="38"/>
              </a:xfrm>
              <a:custGeom>
                <a:avLst/>
                <a:gdLst>
                  <a:gd name="T0" fmla="*/ 2 w 6"/>
                  <a:gd name="T1" fmla="*/ 0 h 16"/>
                  <a:gd name="T2" fmla="*/ 0 w 6"/>
                  <a:gd name="T3" fmla="*/ 0 h 16"/>
                  <a:gd name="T4" fmla="*/ 12 w 6"/>
                  <a:gd name="T5" fmla="*/ 26 h 16"/>
                  <a:gd name="T6" fmla="*/ 14 w 6"/>
                  <a:gd name="T7" fmla="*/ 38 h 16"/>
                  <a:gd name="T8" fmla="*/ 14 w 6"/>
                  <a:gd name="T9" fmla="*/ 38 h 16"/>
                  <a:gd name="T10" fmla="*/ 14 w 6"/>
                  <a:gd name="T11" fmla="*/ 26 h 16"/>
                  <a:gd name="T12" fmla="*/ 2 w 6"/>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6">
                    <a:moveTo>
                      <a:pt x="1" y="0"/>
                    </a:moveTo>
                    <a:cubicBezTo>
                      <a:pt x="0" y="0"/>
                      <a:pt x="0" y="0"/>
                      <a:pt x="0" y="0"/>
                    </a:cubicBezTo>
                    <a:cubicBezTo>
                      <a:pt x="3" y="3"/>
                      <a:pt x="4" y="7"/>
                      <a:pt x="5" y="11"/>
                    </a:cubicBezTo>
                    <a:cubicBezTo>
                      <a:pt x="5" y="13"/>
                      <a:pt x="6" y="14"/>
                      <a:pt x="6" y="16"/>
                    </a:cubicBezTo>
                    <a:cubicBezTo>
                      <a:pt x="6" y="16"/>
                      <a:pt x="6" y="16"/>
                      <a:pt x="6" y="16"/>
                    </a:cubicBezTo>
                    <a:cubicBezTo>
                      <a:pt x="6" y="14"/>
                      <a:pt x="6" y="12"/>
                      <a:pt x="6" y="11"/>
                    </a:cubicBezTo>
                    <a:cubicBezTo>
                      <a:pt x="5" y="7"/>
                      <a:pt x="3" y="3"/>
                      <a:pt x="1" y="0"/>
                    </a:cubicBezTo>
                  </a:path>
                </a:pathLst>
              </a:custGeom>
              <a:solidFill>
                <a:srgbClr val="6A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1" name="Freeform 1522"/>
              <p:cNvSpPr>
                <a:spLocks noChangeAspect="1"/>
              </p:cNvSpPr>
              <p:nvPr/>
            </p:nvSpPr>
            <p:spPr bwMode="auto">
              <a:xfrm>
                <a:off x="4415" y="-833"/>
                <a:ext cx="2" cy="5"/>
              </a:xfrm>
              <a:custGeom>
                <a:avLst/>
                <a:gdLst>
                  <a:gd name="T0" fmla="*/ 0 w 1"/>
                  <a:gd name="T1" fmla="*/ 0 h 2"/>
                  <a:gd name="T2" fmla="*/ 0 w 1"/>
                  <a:gd name="T3" fmla="*/ 3 h 2"/>
                  <a:gd name="T4" fmla="*/ 0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1"/>
                      <a:pt x="0" y="1"/>
                      <a:pt x="0" y="1"/>
                    </a:cubicBezTo>
                    <a:cubicBezTo>
                      <a:pt x="0" y="1"/>
                      <a:pt x="0" y="2"/>
                      <a:pt x="0" y="2"/>
                    </a:cubicBezTo>
                    <a:cubicBezTo>
                      <a:pt x="0" y="2"/>
                      <a:pt x="0" y="2"/>
                      <a:pt x="1" y="2"/>
                    </a:cubicBezTo>
                    <a:cubicBezTo>
                      <a:pt x="0" y="1"/>
                      <a:pt x="0" y="1"/>
                      <a:pt x="0" y="0"/>
                    </a:cubicBezTo>
                  </a:path>
                </a:pathLst>
              </a:custGeom>
              <a:solidFill>
                <a:srgbClr val="6A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2" name="Freeform 1523"/>
              <p:cNvSpPr>
                <a:spLocks noChangeAspect="1"/>
              </p:cNvSpPr>
              <p:nvPr/>
            </p:nvSpPr>
            <p:spPr bwMode="auto">
              <a:xfrm>
                <a:off x="4682" y="-920"/>
                <a:ext cx="14" cy="40"/>
              </a:xfrm>
              <a:custGeom>
                <a:avLst/>
                <a:gdLst>
                  <a:gd name="T0" fmla="*/ 0 w 6"/>
                  <a:gd name="T1" fmla="*/ 0 h 17"/>
                  <a:gd name="T2" fmla="*/ 0 w 6"/>
                  <a:gd name="T3" fmla="*/ 0 h 17"/>
                  <a:gd name="T4" fmla="*/ 12 w 6"/>
                  <a:gd name="T5" fmla="*/ 26 h 17"/>
                  <a:gd name="T6" fmla="*/ 12 w 6"/>
                  <a:gd name="T7" fmla="*/ 40 h 17"/>
                  <a:gd name="T8" fmla="*/ 14 w 6"/>
                  <a:gd name="T9" fmla="*/ 38 h 17"/>
                  <a:gd name="T10" fmla="*/ 12 w 6"/>
                  <a:gd name="T11" fmla="*/ 26 h 17"/>
                  <a:gd name="T12" fmla="*/ 0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0" y="0"/>
                    </a:moveTo>
                    <a:cubicBezTo>
                      <a:pt x="0" y="0"/>
                      <a:pt x="0" y="0"/>
                      <a:pt x="0" y="0"/>
                    </a:cubicBezTo>
                    <a:cubicBezTo>
                      <a:pt x="2" y="3"/>
                      <a:pt x="4" y="7"/>
                      <a:pt x="5" y="11"/>
                    </a:cubicBezTo>
                    <a:cubicBezTo>
                      <a:pt x="5" y="13"/>
                      <a:pt x="5" y="15"/>
                      <a:pt x="5" y="17"/>
                    </a:cubicBezTo>
                    <a:cubicBezTo>
                      <a:pt x="5" y="17"/>
                      <a:pt x="5" y="16"/>
                      <a:pt x="6" y="16"/>
                    </a:cubicBezTo>
                    <a:cubicBezTo>
                      <a:pt x="6" y="14"/>
                      <a:pt x="5" y="13"/>
                      <a:pt x="5" y="11"/>
                    </a:cubicBezTo>
                    <a:cubicBezTo>
                      <a:pt x="4" y="7"/>
                      <a:pt x="3" y="3"/>
                      <a:pt x="0" y="0"/>
                    </a:cubicBezTo>
                  </a:path>
                </a:pathLst>
              </a:custGeom>
              <a:solidFill>
                <a:srgbClr val="6B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3" name="Freeform 1524"/>
              <p:cNvSpPr>
                <a:spLocks noChangeAspect="1"/>
              </p:cNvSpPr>
              <p:nvPr/>
            </p:nvSpPr>
            <p:spPr bwMode="auto">
              <a:xfrm>
                <a:off x="4415" y="-833"/>
                <a:ext cx="2" cy="5"/>
              </a:xfrm>
              <a:custGeom>
                <a:avLst/>
                <a:gdLst>
                  <a:gd name="T0" fmla="*/ 0 w 1"/>
                  <a:gd name="T1" fmla="*/ 0 h 2"/>
                  <a:gd name="T2" fmla="*/ 0 w 1"/>
                  <a:gd name="T3" fmla="*/ 0 h 2"/>
                  <a:gd name="T4" fmla="*/ 2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0"/>
                      <a:pt x="0" y="0"/>
                    </a:cubicBezTo>
                    <a:cubicBezTo>
                      <a:pt x="0" y="1"/>
                      <a:pt x="0" y="1"/>
                      <a:pt x="1" y="2"/>
                    </a:cubicBezTo>
                    <a:cubicBezTo>
                      <a:pt x="1" y="2"/>
                      <a:pt x="1" y="2"/>
                      <a:pt x="1" y="2"/>
                    </a:cubicBezTo>
                    <a:cubicBezTo>
                      <a:pt x="1" y="1"/>
                      <a:pt x="1" y="1"/>
                      <a:pt x="0" y="0"/>
                    </a:cubicBezTo>
                  </a:path>
                </a:pathLst>
              </a:custGeom>
              <a:solidFill>
                <a:srgbClr val="6B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4" name="Freeform 1525"/>
              <p:cNvSpPr>
                <a:spLocks noChangeAspect="1"/>
              </p:cNvSpPr>
              <p:nvPr/>
            </p:nvSpPr>
            <p:spPr bwMode="auto">
              <a:xfrm>
                <a:off x="4679" y="-920"/>
                <a:ext cx="15" cy="40"/>
              </a:xfrm>
              <a:custGeom>
                <a:avLst/>
                <a:gdLst>
                  <a:gd name="T0" fmla="*/ 3 w 6"/>
                  <a:gd name="T1" fmla="*/ 0 h 17"/>
                  <a:gd name="T2" fmla="*/ 0 w 6"/>
                  <a:gd name="T3" fmla="*/ 0 h 17"/>
                  <a:gd name="T4" fmla="*/ 13 w 6"/>
                  <a:gd name="T5" fmla="*/ 26 h 17"/>
                  <a:gd name="T6" fmla="*/ 15 w 6"/>
                  <a:gd name="T7" fmla="*/ 40 h 17"/>
                  <a:gd name="T8" fmla="*/ 15 w 6"/>
                  <a:gd name="T9" fmla="*/ 40 h 17"/>
                  <a:gd name="T10" fmla="*/ 15 w 6"/>
                  <a:gd name="T11" fmla="*/ 26 h 17"/>
                  <a:gd name="T12" fmla="*/ 3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1" y="0"/>
                    </a:moveTo>
                    <a:cubicBezTo>
                      <a:pt x="0" y="0"/>
                      <a:pt x="0" y="0"/>
                      <a:pt x="0" y="0"/>
                    </a:cubicBezTo>
                    <a:cubicBezTo>
                      <a:pt x="3" y="3"/>
                      <a:pt x="4" y="7"/>
                      <a:pt x="5" y="11"/>
                    </a:cubicBezTo>
                    <a:cubicBezTo>
                      <a:pt x="6" y="13"/>
                      <a:pt x="6" y="15"/>
                      <a:pt x="6" y="17"/>
                    </a:cubicBezTo>
                    <a:cubicBezTo>
                      <a:pt x="6" y="17"/>
                      <a:pt x="6" y="17"/>
                      <a:pt x="6" y="17"/>
                    </a:cubicBezTo>
                    <a:cubicBezTo>
                      <a:pt x="6" y="15"/>
                      <a:pt x="6" y="13"/>
                      <a:pt x="6" y="11"/>
                    </a:cubicBezTo>
                    <a:cubicBezTo>
                      <a:pt x="5" y="7"/>
                      <a:pt x="3" y="3"/>
                      <a:pt x="1" y="0"/>
                    </a:cubicBezTo>
                  </a:path>
                </a:pathLst>
              </a:custGeom>
              <a:solidFill>
                <a:srgbClr val="6C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5" name="Freeform 1526"/>
              <p:cNvSpPr>
                <a:spLocks noChangeAspect="1"/>
              </p:cNvSpPr>
              <p:nvPr/>
            </p:nvSpPr>
            <p:spPr bwMode="auto">
              <a:xfrm>
                <a:off x="4415" y="-833"/>
                <a:ext cx="2" cy="5"/>
              </a:xfrm>
              <a:custGeom>
                <a:avLst/>
                <a:gdLst>
                  <a:gd name="T0" fmla="*/ 2 w 1"/>
                  <a:gd name="T1" fmla="*/ 0 h 2"/>
                  <a:gd name="T2" fmla="*/ 0 w 1"/>
                  <a:gd name="T3" fmla="*/ 0 h 2"/>
                  <a:gd name="T4" fmla="*/ 2 w 1"/>
                  <a:gd name="T5" fmla="*/ 5 h 2"/>
                  <a:gd name="T6" fmla="*/ 2 w 1"/>
                  <a:gd name="T7" fmla="*/ 3 h 2"/>
                  <a:gd name="T8" fmla="*/ 2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1" y="0"/>
                    </a:moveTo>
                    <a:cubicBezTo>
                      <a:pt x="1" y="0"/>
                      <a:pt x="0" y="0"/>
                      <a:pt x="0" y="0"/>
                    </a:cubicBezTo>
                    <a:cubicBezTo>
                      <a:pt x="1" y="1"/>
                      <a:pt x="1" y="1"/>
                      <a:pt x="1" y="2"/>
                    </a:cubicBezTo>
                    <a:cubicBezTo>
                      <a:pt x="1" y="2"/>
                      <a:pt x="1" y="2"/>
                      <a:pt x="1" y="1"/>
                    </a:cubicBezTo>
                    <a:cubicBezTo>
                      <a:pt x="1" y="1"/>
                      <a:pt x="1" y="0"/>
                      <a:pt x="1" y="0"/>
                    </a:cubicBezTo>
                  </a:path>
                </a:pathLst>
              </a:custGeom>
              <a:solidFill>
                <a:srgbClr val="6C34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6" name="Freeform 1527"/>
              <p:cNvSpPr>
                <a:spLocks noChangeAspect="1"/>
              </p:cNvSpPr>
              <p:nvPr/>
            </p:nvSpPr>
            <p:spPr bwMode="auto">
              <a:xfrm>
                <a:off x="4679" y="-920"/>
                <a:ext cx="15" cy="40"/>
              </a:xfrm>
              <a:custGeom>
                <a:avLst/>
                <a:gdLst>
                  <a:gd name="T0" fmla="*/ 0 w 6"/>
                  <a:gd name="T1" fmla="*/ 0 h 17"/>
                  <a:gd name="T2" fmla="*/ 0 w 6"/>
                  <a:gd name="T3" fmla="*/ 0 h 17"/>
                  <a:gd name="T4" fmla="*/ 13 w 6"/>
                  <a:gd name="T5" fmla="*/ 26 h 17"/>
                  <a:gd name="T6" fmla="*/ 13 w 6"/>
                  <a:gd name="T7" fmla="*/ 40 h 17"/>
                  <a:gd name="T8" fmla="*/ 15 w 6"/>
                  <a:gd name="T9" fmla="*/ 40 h 17"/>
                  <a:gd name="T10" fmla="*/ 13 w 6"/>
                  <a:gd name="T11" fmla="*/ 26 h 17"/>
                  <a:gd name="T12" fmla="*/ 0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0" y="0"/>
                    </a:moveTo>
                    <a:cubicBezTo>
                      <a:pt x="0" y="0"/>
                      <a:pt x="0" y="0"/>
                      <a:pt x="0" y="0"/>
                    </a:cubicBezTo>
                    <a:cubicBezTo>
                      <a:pt x="2" y="3"/>
                      <a:pt x="4" y="7"/>
                      <a:pt x="5" y="11"/>
                    </a:cubicBezTo>
                    <a:cubicBezTo>
                      <a:pt x="5" y="13"/>
                      <a:pt x="5" y="15"/>
                      <a:pt x="5" y="17"/>
                    </a:cubicBezTo>
                    <a:cubicBezTo>
                      <a:pt x="5" y="17"/>
                      <a:pt x="5" y="17"/>
                      <a:pt x="6" y="17"/>
                    </a:cubicBezTo>
                    <a:cubicBezTo>
                      <a:pt x="6" y="15"/>
                      <a:pt x="6" y="13"/>
                      <a:pt x="5" y="11"/>
                    </a:cubicBezTo>
                    <a:cubicBezTo>
                      <a:pt x="4" y="7"/>
                      <a:pt x="3" y="3"/>
                      <a:pt x="0" y="0"/>
                    </a:cubicBezTo>
                  </a:path>
                </a:pathLst>
              </a:custGeom>
              <a:solidFill>
                <a:srgbClr val="6D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7" name="Freeform 1528"/>
              <p:cNvSpPr>
                <a:spLocks noChangeAspect="1"/>
              </p:cNvSpPr>
              <p:nvPr/>
            </p:nvSpPr>
            <p:spPr bwMode="auto">
              <a:xfrm>
                <a:off x="4417" y="-835"/>
                <a:ext cx="2" cy="5"/>
              </a:xfrm>
              <a:custGeom>
                <a:avLst/>
                <a:gdLst>
                  <a:gd name="T0" fmla="*/ 0 w 1"/>
                  <a:gd name="T1" fmla="*/ 0 h 2"/>
                  <a:gd name="T2" fmla="*/ 0 w 1"/>
                  <a:gd name="T3" fmla="*/ 3 h 2"/>
                  <a:gd name="T4" fmla="*/ 0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0"/>
                      <a:pt x="0" y="1"/>
                    </a:cubicBezTo>
                    <a:cubicBezTo>
                      <a:pt x="0" y="1"/>
                      <a:pt x="0" y="2"/>
                      <a:pt x="0" y="2"/>
                    </a:cubicBezTo>
                    <a:cubicBezTo>
                      <a:pt x="1" y="2"/>
                      <a:pt x="1" y="2"/>
                      <a:pt x="1" y="2"/>
                    </a:cubicBezTo>
                    <a:cubicBezTo>
                      <a:pt x="0" y="2"/>
                      <a:pt x="0" y="1"/>
                      <a:pt x="0" y="0"/>
                    </a:cubicBezTo>
                  </a:path>
                </a:pathLst>
              </a:custGeom>
              <a:solidFill>
                <a:srgbClr val="6D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8" name="Freeform 1529"/>
              <p:cNvSpPr>
                <a:spLocks noChangeAspect="1"/>
              </p:cNvSpPr>
              <p:nvPr/>
            </p:nvSpPr>
            <p:spPr bwMode="auto">
              <a:xfrm>
                <a:off x="4677" y="-920"/>
                <a:ext cx="14" cy="40"/>
              </a:xfrm>
              <a:custGeom>
                <a:avLst/>
                <a:gdLst>
                  <a:gd name="T0" fmla="*/ 2 w 6"/>
                  <a:gd name="T1" fmla="*/ 0 h 17"/>
                  <a:gd name="T2" fmla="*/ 0 w 6"/>
                  <a:gd name="T3" fmla="*/ 0 h 17"/>
                  <a:gd name="T4" fmla="*/ 12 w 6"/>
                  <a:gd name="T5" fmla="*/ 26 h 17"/>
                  <a:gd name="T6" fmla="*/ 14 w 6"/>
                  <a:gd name="T7" fmla="*/ 40 h 17"/>
                  <a:gd name="T8" fmla="*/ 14 w 6"/>
                  <a:gd name="T9" fmla="*/ 40 h 17"/>
                  <a:gd name="T10" fmla="*/ 14 w 6"/>
                  <a:gd name="T11" fmla="*/ 26 h 17"/>
                  <a:gd name="T12" fmla="*/ 2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1" y="0"/>
                    </a:moveTo>
                    <a:cubicBezTo>
                      <a:pt x="0" y="0"/>
                      <a:pt x="0" y="0"/>
                      <a:pt x="0" y="0"/>
                    </a:cubicBezTo>
                    <a:cubicBezTo>
                      <a:pt x="3" y="3"/>
                      <a:pt x="5" y="7"/>
                      <a:pt x="5" y="11"/>
                    </a:cubicBezTo>
                    <a:cubicBezTo>
                      <a:pt x="6" y="13"/>
                      <a:pt x="6" y="15"/>
                      <a:pt x="6" y="17"/>
                    </a:cubicBezTo>
                    <a:cubicBezTo>
                      <a:pt x="6" y="17"/>
                      <a:pt x="6" y="17"/>
                      <a:pt x="6" y="17"/>
                    </a:cubicBezTo>
                    <a:cubicBezTo>
                      <a:pt x="6" y="15"/>
                      <a:pt x="6" y="13"/>
                      <a:pt x="6" y="11"/>
                    </a:cubicBezTo>
                    <a:cubicBezTo>
                      <a:pt x="5" y="7"/>
                      <a:pt x="3" y="3"/>
                      <a:pt x="1" y="0"/>
                    </a:cubicBezTo>
                  </a:path>
                </a:pathLst>
              </a:custGeom>
              <a:solidFill>
                <a:srgbClr val="6D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399" name="Freeform 1530"/>
              <p:cNvSpPr>
                <a:spLocks noChangeAspect="1"/>
              </p:cNvSpPr>
              <p:nvPr/>
            </p:nvSpPr>
            <p:spPr bwMode="auto">
              <a:xfrm>
                <a:off x="4417" y="-837"/>
                <a:ext cx="2" cy="7"/>
              </a:xfrm>
              <a:custGeom>
                <a:avLst/>
                <a:gdLst>
                  <a:gd name="T0" fmla="*/ 0 w 1"/>
                  <a:gd name="T1" fmla="*/ 0 h 3"/>
                  <a:gd name="T2" fmla="*/ 0 w 1"/>
                  <a:gd name="T3" fmla="*/ 2 h 3"/>
                  <a:gd name="T4" fmla="*/ 2 w 1"/>
                  <a:gd name="T5" fmla="*/ 7 h 3"/>
                  <a:gd name="T6" fmla="*/ 2 w 1"/>
                  <a:gd name="T7" fmla="*/ 7 h 3"/>
                  <a:gd name="T8" fmla="*/ 0 w 1"/>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3">
                    <a:moveTo>
                      <a:pt x="0" y="0"/>
                    </a:moveTo>
                    <a:cubicBezTo>
                      <a:pt x="0" y="1"/>
                      <a:pt x="0" y="1"/>
                      <a:pt x="0" y="1"/>
                    </a:cubicBezTo>
                    <a:cubicBezTo>
                      <a:pt x="0" y="2"/>
                      <a:pt x="0" y="3"/>
                      <a:pt x="1" y="3"/>
                    </a:cubicBezTo>
                    <a:cubicBezTo>
                      <a:pt x="1" y="3"/>
                      <a:pt x="1" y="3"/>
                      <a:pt x="1" y="3"/>
                    </a:cubicBezTo>
                    <a:cubicBezTo>
                      <a:pt x="1" y="2"/>
                      <a:pt x="1" y="1"/>
                      <a:pt x="0" y="0"/>
                    </a:cubicBezTo>
                  </a:path>
                </a:pathLst>
              </a:custGeom>
              <a:solidFill>
                <a:srgbClr val="6D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0" name="Freeform 1531"/>
              <p:cNvSpPr>
                <a:spLocks noChangeAspect="1"/>
              </p:cNvSpPr>
              <p:nvPr/>
            </p:nvSpPr>
            <p:spPr bwMode="auto">
              <a:xfrm>
                <a:off x="4675" y="-920"/>
                <a:ext cx="16" cy="42"/>
              </a:xfrm>
              <a:custGeom>
                <a:avLst/>
                <a:gdLst>
                  <a:gd name="T0" fmla="*/ 2 w 7"/>
                  <a:gd name="T1" fmla="*/ 0 h 18"/>
                  <a:gd name="T2" fmla="*/ 0 w 7"/>
                  <a:gd name="T3" fmla="*/ 0 h 18"/>
                  <a:gd name="T4" fmla="*/ 14 w 7"/>
                  <a:gd name="T5" fmla="*/ 26 h 18"/>
                  <a:gd name="T6" fmla="*/ 14 w 7"/>
                  <a:gd name="T7" fmla="*/ 42 h 18"/>
                  <a:gd name="T8" fmla="*/ 16 w 7"/>
                  <a:gd name="T9" fmla="*/ 40 h 18"/>
                  <a:gd name="T10" fmla="*/ 14 w 7"/>
                  <a:gd name="T11" fmla="*/ 26 h 18"/>
                  <a:gd name="T12" fmla="*/ 2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1" y="0"/>
                    </a:moveTo>
                    <a:cubicBezTo>
                      <a:pt x="1" y="0"/>
                      <a:pt x="1" y="0"/>
                      <a:pt x="0" y="0"/>
                    </a:cubicBezTo>
                    <a:cubicBezTo>
                      <a:pt x="3" y="3"/>
                      <a:pt x="5" y="7"/>
                      <a:pt x="6" y="11"/>
                    </a:cubicBezTo>
                    <a:cubicBezTo>
                      <a:pt x="6" y="13"/>
                      <a:pt x="6" y="15"/>
                      <a:pt x="6" y="18"/>
                    </a:cubicBezTo>
                    <a:cubicBezTo>
                      <a:pt x="6" y="18"/>
                      <a:pt x="7" y="17"/>
                      <a:pt x="7" y="17"/>
                    </a:cubicBezTo>
                    <a:cubicBezTo>
                      <a:pt x="7" y="15"/>
                      <a:pt x="7" y="13"/>
                      <a:pt x="6" y="11"/>
                    </a:cubicBezTo>
                    <a:cubicBezTo>
                      <a:pt x="6" y="7"/>
                      <a:pt x="4" y="3"/>
                      <a:pt x="1" y="0"/>
                    </a:cubicBezTo>
                  </a:path>
                </a:pathLst>
              </a:custGeom>
              <a:solidFill>
                <a:srgbClr val="6E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1" name="Freeform 1532"/>
              <p:cNvSpPr>
                <a:spLocks noChangeAspect="1"/>
              </p:cNvSpPr>
              <p:nvPr/>
            </p:nvSpPr>
            <p:spPr bwMode="auto">
              <a:xfrm>
                <a:off x="4417" y="-837"/>
                <a:ext cx="5" cy="7"/>
              </a:xfrm>
              <a:custGeom>
                <a:avLst/>
                <a:gdLst>
                  <a:gd name="T0" fmla="*/ 3 w 2"/>
                  <a:gd name="T1" fmla="*/ 0 h 3"/>
                  <a:gd name="T2" fmla="*/ 0 w 2"/>
                  <a:gd name="T3" fmla="*/ 0 h 3"/>
                  <a:gd name="T4" fmla="*/ 3 w 2"/>
                  <a:gd name="T5" fmla="*/ 7 h 3"/>
                  <a:gd name="T6" fmla="*/ 5 w 2"/>
                  <a:gd name="T7" fmla="*/ 7 h 3"/>
                  <a:gd name="T8" fmla="*/ 3 w 2"/>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3">
                    <a:moveTo>
                      <a:pt x="1" y="0"/>
                    </a:moveTo>
                    <a:cubicBezTo>
                      <a:pt x="1" y="0"/>
                      <a:pt x="0" y="0"/>
                      <a:pt x="0" y="0"/>
                    </a:cubicBezTo>
                    <a:cubicBezTo>
                      <a:pt x="1" y="1"/>
                      <a:pt x="1" y="2"/>
                      <a:pt x="1" y="3"/>
                    </a:cubicBezTo>
                    <a:cubicBezTo>
                      <a:pt x="1" y="3"/>
                      <a:pt x="1" y="3"/>
                      <a:pt x="2" y="3"/>
                    </a:cubicBezTo>
                    <a:cubicBezTo>
                      <a:pt x="1" y="2"/>
                      <a:pt x="1" y="1"/>
                      <a:pt x="1" y="0"/>
                    </a:cubicBezTo>
                  </a:path>
                </a:pathLst>
              </a:custGeom>
              <a:solidFill>
                <a:srgbClr val="6E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2" name="Freeform 1533"/>
              <p:cNvSpPr>
                <a:spLocks noChangeAspect="1"/>
              </p:cNvSpPr>
              <p:nvPr/>
            </p:nvSpPr>
            <p:spPr bwMode="auto">
              <a:xfrm>
                <a:off x="4675" y="-920"/>
                <a:ext cx="14" cy="42"/>
              </a:xfrm>
              <a:custGeom>
                <a:avLst/>
                <a:gdLst>
                  <a:gd name="T0" fmla="*/ 0 w 6"/>
                  <a:gd name="T1" fmla="*/ 0 h 18"/>
                  <a:gd name="T2" fmla="*/ 0 w 6"/>
                  <a:gd name="T3" fmla="*/ 0 h 18"/>
                  <a:gd name="T4" fmla="*/ 12 w 6"/>
                  <a:gd name="T5" fmla="*/ 26 h 18"/>
                  <a:gd name="T6" fmla="*/ 14 w 6"/>
                  <a:gd name="T7" fmla="*/ 42 h 18"/>
                  <a:gd name="T8" fmla="*/ 14 w 6"/>
                  <a:gd name="T9" fmla="*/ 42 h 18"/>
                  <a:gd name="T10" fmla="*/ 14 w 6"/>
                  <a:gd name="T11" fmla="*/ 26 h 18"/>
                  <a:gd name="T12" fmla="*/ 0 w 6"/>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8">
                    <a:moveTo>
                      <a:pt x="0" y="0"/>
                    </a:moveTo>
                    <a:cubicBezTo>
                      <a:pt x="0" y="0"/>
                      <a:pt x="0" y="0"/>
                      <a:pt x="0" y="0"/>
                    </a:cubicBezTo>
                    <a:cubicBezTo>
                      <a:pt x="3" y="3"/>
                      <a:pt x="5" y="7"/>
                      <a:pt x="5" y="11"/>
                    </a:cubicBezTo>
                    <a:cubicBezTo>
                      <a:pt x="6" y="13"/>
                      <a:pt x="6" y="16"/>
                      <a:pt x="6" y="18"/>
                    </a:cubicBezTo>
                    <a:cubicBezTo>
                      <a:pt x="6" y="18"/>
                      <a:pt x="6" y="18"/>
                      <a:pt x="6" y="18"/>
                    </a:cubicBezTo>
                    <a:cubicBezTo>
                      <a:pt x="6" y="15"/>
                      <a:pt x="6" y="13"/>
                      <a:pt x="6" y="11"/>
                    </a:cubicBezTo>
                    <a:cubicBezTo>
                      <a:pt x="5" y="7"/>
                      <a:pt x="3" y="3"/>
                      <a:pt x="0" y="0"/>
                    </a:cubicBezTo>
                  </a:path>
                </a:pathLst>
              </a:custGeom>
              <a:solidFill>
                <a:srgbClr val="6F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3" name="Freeform 1534"/>
              <p:cNvSpPr>
                <a:spLocks noChangeAspect="1"/>
              </p:cNvSpPr>
              <p:nvPr/>
            </p:nvSpPr>
            <p:spPr bwMode="auto">
              <a:xfrm>
                <a:off x="4419" y="-840"/>
                <a:ext cx="3" cy="10"/>
              </a:xfrm>
              <a:custGeom>
                <a:avLst/>
                <a:gdLst>
                  <a:gd name="T0" fmla="*/ 0 w 1"/>
                  <a:gd name="T1" fmla="*/ 0 h 4"/>
                  <a:gd name="T2" fmla="*/ 0 w 1"/>
                  <a:gd name="T3" fmla="*/ 3 h 4"/>
                  <a:gd name="T4" fmla="*/ 3 w 1"/>
                  <a:gd name="T5" fmla="*/ 10 h 4"/>
                  <a:gd name="T6" fmla="*/ 3 w 1"/>
                  <a:gd name="T7" fmla="*/ 10 h 4"/>
                  <a:gd name="T8" fmla="*/ 0 w 1"/>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4">
                    <a:moveTo>
                      <a:pt x="0" y="0"/>
                    </a:moveTo>
                    <a:cubicBezTo>
                      <a:pt x="0" y="1"/>
                      <a:pt x="0" y="1"/>
                      <a:pt x="0" y="1"/>
                    </a:cubicBezTo>
                    <a:cubicBezTo>
                      <a:pt x="0" y="2"/>
                      <a:pt x="0" y="3"/>
                      <a:pt x="1" y="4"/>
                    </a:cubicBezTo>
                    <a:cubicBezTo>
                      <a:pt x="1" y="4"/>
                      <a:pt x="1" y="4"/>
                      <a:pt x="1" y="4"/>
                    </a:cubicBezTo>
                    <a:cubicBezTo>
                      <a:pt x="1" y="3"/>
                      <a:pt x="0" y="2"/>
                      <a:pt x="0" y="0"/>
                    </a:cubicBezTo>
                  </a:path>
                </a:pathLst>
              </a:custGeom>
              <a:solidFill>
                <a:srgbClr val="6F35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4" name="Freeform 1535"/>
              <p:cNvSpPr>
                <a:spLocks noChangeAspect="1"/>
              </p:cNvSpPr>
              <p:nvPr/>
            </p:nvSpPr>
            <p:spPr bwMode="auto">
              <a:xfrm>
                <a:off x="4672" y="-920"/>
                <a:ext cx="17" cy="42"/>
              </a:xfrm>
              <a:custGeom>
                <a:avLst/>
                <a:gdLst>
                  <a:gd name="T0" fmla="*/ 2 w 7"/>
                  <a:gd name="T1" fmla="*/ 0 h 18"/>
                  <a:gd name="T2" fmla="*/ 0 w 7"/>
                  <a:gd name="T3" fmla="*/ 0 h 18"/>
                  <a:gd name="T4" fmla="*/ 15 w 7"/>
                  <a:gd name="T5" fmla="*/ 26 h 18"/>
                  <a:gd name="T6" fmla="*/ 15 w 7"/>
                  <a:gd name="T7" fmla="*/ 42 h 18"/>
                  <a:gd name="T8" fmla="*/ 17 w 7"/>
                  <a:gd name="T9" fmla="*/ 42 h 18"/>
                  <a:gd name="T10" fmla="*/ 15 w 7"/>
                  <a:gd name="T11" fmla="*/ 26 h 18"/>
                  <a:gd name="T12" fmla="*/ 2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1" y="0"/>
                    </a:moveTo>
                    <a:cubicBezTo>
                      <a:pt x="1" y="0"/>
                      <a:pt x="1" y="0"/>
                      <a:pt x="0" y="0"/>
                    </a:cubicBezTo>
                    <a:cubicBezTo>
                      <a:pt x="3" y="3"/>
                      <a:pt x="5" y="7"/>
                      <a:pt x="6" y="11"/>
                    </a:cubicBezTo>
                    <a:cubicBezTo>
                      <a:pt x="6" y="14"/>
                      <a:pt x="7" y="16"/>
                      <a:pt x="6" y="18"/>
                    </a:cubicBezTo>
                    <a:cubicBezTo>
                      <a:pt x="6" y="18"/>
                      <a:pt x="7" y="18"/>
                      <a:pt x="7" y="18"/>
                    </a:cubicBezTo>
                    <a:cubicBezTo>
                      <a:pt x="7" y="16"/>
                      <a:pt x="7" y="13"/>
                      <a:pt x="6" y="11"/>
                    </a:cubicBezTo>
                    <a:cubicBezTo>
                      <a:pt x="6" y="7"/>
                      <a:pt x="4" y="3"/>
                      <a:pt x="1" y="0"/>
                    </a:cubicBezTo>
                  </a:path>
                </a:pathLst>
              </a:custGeom>
              <a:solidFill>
                <a:srgbClr val="6F36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5" name="Freeform 1536"/>
              <p:cNvSpPr>
                <a:spLocks noChangeAspect="1"/>
              </p:cNvSpPr>
              <p:nvPr/>
            </p:nvSpPr>
            <p:spPr bwMode="auto">
              <a:xfrm>
                <a:off x="4419" y="-840"/>
                <a:ext cx="3" cy="10"/>
              </a:xfrm>
              <a:custGeom>
                <a:avLst/>
                <a:gdLst>
                  <a:gd name="T0" fmla="*/ 0 w 1"/>
                  <a:gd name="T1" fmla="*/ 0 h 4"/>
                  <a:gd name="T2" fmla="*/ 0 w 1"/>
                  <a:gd name="T3" fmla="*/ 0 h 4"/>
                  <a:gd name="T4" fmla="*/ 3 w 1"/>
                  <a:gd name="T5" fmla="*/ 10 h 4"/>
                  <a:gd name="T6" fmla="*/ 3 w 1"/>
                  <a:gd name="T7" fmla="*/ 8 h 4"/>
                  <a:gd name="T8" fmla="*/ 0 w 1"/>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4">
                    <a:moveTo>
                      <a:pt x="0" y="0"/>
                    </a:moveTo>
                    <a:cubicBezTo>
                      <a:pt x="0" y="0"/>
                      <a:pt x="0" y="0"/>
                      <a:pt x="0" y="0"/>
                    </a:cubicBezTo>
                    <a:cubicBezTo>
                      <a:pt x="0" y="2"/>
                      <a:pt x="1" y="3"/>
                      <a:pt x="1" y="4"/>
                    </a:cubicBezTo>
                    <a:cubicBezTo>
                      <a:pt x="1" y="4"/>
                      <a:pt x="1" y="4"/>
                      <a:pt x="1" y="3"/>
                    </a:cubicBezTo>
                    <a:cubicBezTo>
                      <a:pt x="1" y="2"/>
                      <a:pt x="1" y="1"/>
                      <a:pt x="0" y="0"/>
                    </a:cubicBezTo>
                  </a:path>
                </a:pathLst>
              </a:custGeom>
              <a:solidFill>
                <a:srgbClr val="6F36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6" name="Freeform 1537"/>
              <p:cNvSpPr>
                <a:spLocks noChangeAspect="1"/>
              </p:cNvSpPr>
              <p:nvPr/>
            </p:nvSpPr>
            <p:spPr bwMode="auto">
              <a:xfrm>
                <a:off x="4672" y="-920"/>
                <a:ext cx="17" cy="42"/>
              </a:xfrm>
              <a:custGeom>
                <a:avLst/>
                <a:gdLst>
                  <a:gd name="T0" fmla="*/ 0 w 7"/>
                  <a:gd name="T1" fmla="*/ 0 h 18"/>
                  <a:gd name="T2" fmla="*/ 0 w 7"/>
                  <a:gd name="T3" fmla="*/ 0 h 18"/>
                  <a:gd name="T4" fmla="*/ 15 w 7"/>
                  <a:gd name="T5" fmla="*/ 26 h 18"/>
                  <a:gd name="T6" fmla="*/ 15 w 7"/>
                  <a:gd name="T7" fmla="*/ 42 h 18"/>
                  <a:gd name="T8" fmla="*/ 15 w 7"/>
                  <a:gd name="T9" fmla="*/ 42 h 18"/>
                  <a:gd name="T10" fmla="*/ 15 w 7"/>
                  <a:gd name="T11" fmla="*/ 26 h 18"/>
                  <a:gd name="T12" fmla="*/ 0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0" y="0"/>
                    </a:moveTo>
                    <a:cubicBezTo>
                      <a:pt x="0" y="0"/>
                      <a:pt x="0" y="0"/>
                      <a:pt x="0" y="0"/>
                    </a:cubicBezTo>
                    <a:cubicBezTo>
                      <a:pt x="3" y="3"/>
                      <a:pt x="5" y="7"/>
                      <a:pt x="6" y="11"/>
                    </a:cubicBezTo>
                    <a:cubicBezTo>
                      <a:pt x="6" y="14"/>
                      <a:pt x="6" y="16"/>
                      <a:pt x="6" y="18"/>
                    </a:cubicBezTo>
                    <a:cubicBezTo>
                      <a:pt x="6" y="18"/>
                      <a:pt x="6" y="18"/>
                      <a:pt x="6" y="18"/>
                    </a:cubicBezTo>
                    <a:cubicBezTo>
                      <a:pt x="7" y="16"/>
                      <a:pt x="6" y="14"/>
                      <a:pt x="6" y="11"/>
                    </a:cubicBezTo>
                    <a:cubicBezTo>
                      <a:pt x="5" y="7"/>
                      <a:pt x="3" y="3"/>
                      <a:pt x="0" y="0"/>
                    </a:cubicBezTo>
                  </a:path>
                </a:pathLst>
              </a:custGeom>
              <a:solidFill>
                <a:srgbClr val="7036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7" name="Freeform 1538"/>
              <p:cNvSpPr>
                <a:spLocks noChangeAspect="1"/>
              </p:cNvSpPr>
              <p:nvPr/>
            </p:nvSpPr>
            <p:spPr bwMode="auto">
              <a:xfrm>
                <a:off x="4419" y="-842"/>
                <a:ext cx="5" cy="9"/>
              </a:xfrm>
              <a:custGeom>
                <a:avLst/>
                <a:gdLst>
                  <a:gd name="T0" fmla="*/ 3 w 2"/>
                  <a:gd name="T1" fmla="*/ 0 h 4"/>
                  <a:gd name="T2" fmla="*/ 0 w 2"/>
                  <a:gd name="T3" fmla="*/ 2 h 4"/>
                  <a:gd name="T4" fmla="*/ 3 w 2"/>
                  <a:gd name="T5" fmla="*/ 9 h 4"/>
                  <a:gd name="T6" fmla="*/ 5 w 2"/>
                  <a:gd name="T7" fmla="*/ 9 h 4"/>
                  <a:gd name="T8" fmla="*/ 3 w 2"/>
                  <a:gd name="T9" fmla="*/ 0 h 4"/>
                  <a:gd name="T10" fmla="*/ 3 w 2"/>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4">
                    <a:moveTo>
                      <a:pt x="1" y="0"/>
                    </a:moveTo>
                    <a:cubicBezTo>
                      <a:pt x="1" y="0"/>
                      <a:pt x="0" y="1"/>
                      <a:pt x="0" y="1"/>
                    </a:cubicBezTo>
                    <a:cubicBezTo>
                      <a:pt x="1" y="2"/>
                      <a:pt x="1" y="3"/>
                      <a:pt x="1" y="4"/>
                    </a:cubicBezTo>
                    <a:cubicBezTo>
                      <a:pt x="2" y="4"/>
                      <a:pt x="2" y="4"/>
                      <a:pt x="2" y="4"/>
                    </a:cubicBezTo>
                    <a:cubicBezTo>
                      <a:pt x="1" y="3"/>
                      <a:pt x="1" y="2"/>
                      <a:pt x="1" y="0"/>
                    </a:cubicBezTo>
                    <a:cubicBezTo>
                      <a:pt x="1" y="0"/>
                      <a:pt x="1" y="0"/>
                      <a:pt x="1" y="0"/>
                    </a:cubicBezTo>
                  </a:path>
                </a:pathLst>
              </a:custGeom>
              <a:solidFill>
                <a:srgbClr val="70360E"/>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8" name="Freeform 1539"/>
              <p:cNvSpPr>
                <a:spLocks noChangeAspect="1"/>
              </p:cNvSpPr>
              <p:nvPr/>
            </p:nvSpPr>
            <p:spPr bwMode="auto">
              <a:xfrm>
                <a:off x="4670" y="-920"/>
                <a:ext cx="16" cy="45"/>
              </a:xfrm>
              <a:custGeom>
                <a:avLst/>
                <a:gdLst>
                  <a:gd name="T0" fmla="*/ 2 w 7"/>
                  <a:gd name="T1" fmla="*/ 0 h 19"/>
                  <a:gd name="T2" fmla="*/ 0 w 7"/>
                  <a:gd name="T3" fmla="*/ 0 h 19"/>
                  <a:gd name="T4" fmla="*/ 14 w 7"/>
                  <a:gd name="T5" fmla="*/ 26 h 19"/>
                  <a:gd name="T6" fmla="*/ 14 w 7"/>
                  <a:gd name="T7" fmla="*/ 45 h 19"/>
                  <a:gd name="T8" fmla="*/ 16 w 7"/>
                  <a:gd name="T9" fmla="*/ 43 h 19"/>
                  <a:gd name="T10" fmla="*/ 16 w 7"/>
                  <a:gd name="T11" fmla="*/ 26 h 19"/>
                  <a:gd name="T12" fmla="*/ 2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1" y="0"/>
                    </a:moveTo>
                    <a:cubicBezTo>
                      <a:pt x="1" y="0"/>
                      <a:pt x="1" y="0"/>
                      <a:pt x="0" y="0"/>
                    </a:cubicBezTo>
                    <a:cubicBezTo>
                      <a:pt x="3" y="3"/>
                      <a:pt x="5" y="7"/>
                      <a:pt x="6" y="11"/>
                    </a:cubicBezTo>
                    <a:cubicBezTo>
                      <a:pt x="7" y="14"/>
                      <a:pt x="7" y="16"/>
                      <a:pt x="6" y="19"/>
                    </a:cubicBezTo>
                    <a:cubicBezTo>
                      <a:pt x="7" y="19"/>
                      <a:pt x="7" y="19"/>
                      <a:pt x="7" y="18"/>
                    </a:cubicBezTo>
                    <a:cubicBezTo>
                      <a:pt x="7" y="16"/>
                      <a:pt x="7" y="14"/>
                      <a:pt x="7" y="11"/>
                    </a:cubicBezTo>
                    <a:cubicBezTo>
                      <a:pt x="6" y="7"/>
                      <a:pt x="4" y="3"/>
                      <a:pt x="1" y="0"/>
                    </a:cubicBezTo>
                  </a:path>
                </a:pathLst>
              </a:custGeom>
              <a:solidFill>
                <a:srgbClr val="70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09" name="Freeform 1540"/>
              <p:cNvSpPr>
                <a:spLocks noChangeAspect="1"/>
              </p:cNvSpPr>
              <p:nvPr/>
            </p:nvSpPr>
            <p:spPr bwMode="auto">
              <a:xfrm>
                <a:off x="4422" y="-842"/>
                <a:ext cx="2" cy="9"/>
              </a:xfrm>
              <a:custGeom>
                <a:avLst/>
                <a:gdLst>
                  <a:gd name="T0" fmla="*/ 0 w 1"/>
                  <a:gd name="T1" fmla="*/ 0 h 4"/>
                  <a:gd name="T2" fmla="*/ 0 w 1"/>
                  <a:gd name="T3" fmla="*/ 0 h 4"/>
                  <a:gd name="T4" fmla="*/ 0 w 1"/>
                  <a:gd name="T5" fmla="*/ 0 h 4"/>
                  <a:gd name="T6" fmla="*/ 2 w 1"/>
                  <a:gd name="T7" fmla="*/ 9 h 4"/>
                  <a:gd name="T8" fmla="*/ 2 w 1"/>
                  <a:gd name="T9" fmla="*/ 9 h 4"/>
                  <a:gd name="T10" fmla="*/ 0 w 1"/>
                  <a:gd name="T11" fmla="*/ 0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0"/>
                      <a:pt x="0" y="0"/>
                      <a:pt x="0" y="0"/>
                    </a:cubicBezTo>
                    <a:cubicBezTo>
                      <a:pt x="0" y="0"/>
                      <a:pt x="0" y="0"/>
                      <a:pt x="0" y="0"/>
                    </a:cubicBezTo>
                    <a:cubicBezTo>
                      <a:pt x="0" y="2"/>
                      <a:pt x="0" y="3"/>
                      <a:pt x="1" y="4"/>
                    </a:cubicBezTo>
                    <a:cubicBezTo>
                      <a:pt x="1" y="4"/>
                      <a:pt x="1" y="4"/>
                      <a:pt x="1" y="4"/>
                    </a:cubicBezTo>
                    <a:cubicBezTo>
                      <a:pt x="1" y="3"/>
                      <a:pt x="0" y="2"/>
                      <a:pt x="0" y="0"/>
                    </a:cubicBezTo>
                    <a:cubicBezTo>
                      <a:pt x="0" y="0"/>
                      <a:pt x="0" y="0"/>
                      <a:pt x="0" y="0"/>
                    </a:cubicBezTo>
                  </a:path>
                </a:pathLst>
              </a:custGeom>
              <a:solidFill>
                <a:srgbClr val="70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0" name="Freeform 1541"/>
              <p:cNvSpPr>
                <a:spLocks noChangeAspect="1"/>
              </p:cNvSpPr>
              <p:nvPr/>
            </p:nvSpPr>
            <p:spPr bwMode="auto">
              <a:xfrm>
                <a:off x="4670" y="-920"/>
                <a:ext cx="16" cy="45"/>
              </a:xfrm>
              <a:custGeom>
                <a:avLst/>
                <a:gdLst>
                  <a:gd name="T0" fmla="*/ 0 w 7"/>
                  <a:gd name="T1" fmla="*/ 0 h 19"/>
                  <a:gd name="T2" fmla="*/ 0 w 7"/>
                  <a:gd name="T3" fmla="*/ 0 h 19"/>
                  <a:gd name="T4" fmla="*/ 14 w 7"/>
                  <a:gd name="T5" fmla="*/ 28 h 19"/>
                  <a:gd name="T6" fmla="*/ 14 w 7"/>
                  <a:gd name="T7" fmla="*/ 45 h 19"/>
                  <a:gd name="T8" fmla="*/ 14 w 7"/>
                  <a:gd name="T9" fmla="*/ 45 h 19"/>
                  <a:gd name="T10" fmla="*/ 14 w 7"/>
                  <a:gd name="T11" fmla="*/ 26 h 19"/>
                  <a:gd name="T12" fmla="*/ 0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0" y="0"/>
                    </a:moveTo>
                    <a:cubicBezTo>
                      <a:pt x="0" y="0"/>
                      <a:pt x="0" y="0"/>
                      <a:pt x="0" y="0"/>
                    </a:cubicBezTo>
                    <a:cubicBezTo>
                      <a:pt x="3" y="3"/>
                      <a:pt x="5" y="7"/>
                      <a:pt x="6" y="12"/>
                    </a:cubicBezTo>
                    <a:cubicBezTo>
                      <a:pt x="6" y="14"/>
                      <a:pt x="6" y="16"/>
                      <a:pt x="6" y="19"/>
                    </a:cubicBezTo>
                    <a:cubicBezTo>
                      <a:pt x="6" y="19"/>
                      <a:pt x="6" y="19"/>
                      <a:pt x="6" y="19"/>
                    </a:cubicBezTo>
                    <a:cubicBezTo>
                      <a:pt x="7" y="16"/>
                      <a:pt x="7" y="14"/>
                      <a:pt x="6" y="11"/>
                    </a:cubicBezTo>
                    <a:cubicBezTo>
                      <a:pt x="5" y="7"/>
                      <a:pt x="3" y="3"/>
                      <a:pt x="0" y="0"/>
                    </a:cubicBezTo>
                  </a:path>
                </a:pathLst>
              </a:custGeom>
              <a:solidFill>
                <a:srgbClr val="71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1" name="Freeform 1542"/>
              <p:cNvSpPr>
                <a:spLocks noChangeAspect="1"/>
              </p:cNvSpPr>
              <p:nvPr/>
            </p:nvSpPr>
            <p:spPr bwMode="auto">
              <a:xfrm>
                <a:off x="4422" y="-845"/>
                <a:ext cx="5" cy="12"/>
              </a:xfrm>
              <a:custGeom>
                <a:avLst/>
                <a:gdLst>
                  <a:gd name="T0" fmla="*/ 0 w 2"/>
                  <a:gd name="T1" fmla="*/ 0 h 5"/>
                  <a:gd name="T2" fmla="*/ 0 w 2"/>
                  <a:gd name="T3" fmla="*/ 2 h 5"/>
                  <a:gd name="T4" fmla="*/ 0 w 2"/>
                  <a:gd name="T5" fmla="*/ 2 h 5"/>
                  <a:gd name="T6" fmla="*/ 3 w 2"/>
                  <a:gd name="T7" fmla="*/ 12 h 5"/>
                  <a:gd name="T8" fmla="*/ 5 w 2"/>
                  <a:gd name="T9" fmla="*/ 12 h 5"/>
                  <a:gd name="T10" fmla="*/ 3 w 2"/>
                  <a:gd name="T11" fmla="*/ 2 h 5"/>
                  <a:gd name="T12" fmla="*/ 0 w 2"/>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5">
                    <a:moveTo>
                      <a:pt x="0" y="0"/>
                    </a:moveTo>
                    <a:cubicBezTo>
                      <a:pt x="0" y="0"/>
                      <a:pt x="0" y="0"/>
                      <a:pt x="0" y="1"/>
                    </a:cubicBezTo>
                    <a:cubicBezTo>
                      <a:pt x="0" y="1"/>
                      <a:pt x="0" y="1"/>
                      <a:pt x="0" y="1"/>
                    </a:cubicBezTo>
                    <a:cubicBezTo>
                      <a:pt x="0" y="3"/>
                      <a:pt x="1" y="4"/>
                      <a:pt x="1" y="5"/>
                    </a:cubicBezTo>
                    <a:cubicBezTo>
                      <a:pt x="1" y="5"/>
                      <a:pt x="1" y="5"/>
                      <a:pt x="2" y="5"/>
                    </a:cubicBezTo>
                    <a:cubicBezTo>
                      <a:pt x="1" y="4"/>
                      <a:pt x="1" y="2"/>
                      <a:pt x="1" y="1"/>
                    </a:cubicBezTo>
                    <a:cubicBezTo>
                      <a:pt x="0" y="1"/>
                      <a:pt x="0" y="0"/>
                      <a:pt x="0" y="0"/>
                    </a:cubicBezTo>
                  </a:path>
                </a:pathLst>
              </a:custGeom>
              <a:solidFill>
                <a:srgbClr val="71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2" name="Freeform 1543"/>
              <p:cNvSpPr>
                <a:spLocks noChangeAspect="1"/>
              </p:cNvSpPr>
              <p:nvPr/>
            </p:nvSpPr>
            <p:spPr bwMode="auto">
              <a:xfrm>
                <a:off x="4668" y="-920"/>
                <a:ext cx="16" cy="45"/>
              </a:xfrm>
              <a:custGeom>
                <a:avLst/>
                <a:gdLst>
                  <a:gd name="T0" fmla="*/ 2 w 7"/>
                  <a:gd name="T1" fmla="*/ 0 h 19"/>
                  <a:gd name="T2" fmla="*/ 0 w 7"/>
                  <a:gd name="T3" fmla="*/ 0 h 19"/>
                  <a:gd name="T4" fmla="*/ 14 w 7"/>
                  <a:gd name="T5" fmla="*/ 28 h 19"/>
                  <a:gd name="T6" fmla="*/ 14 w 7"/>
                  <a:gd name="T7" fmla="*/ 45 h 19"/>
                  <a:gd name="T8" fmla="*/ 16 w 7"/>
                  <a:gd name="T9" fmla="*/ 45 h 19"/>
                  <a:gd name="T10" fmla="*/ 16 w 7"/>
                  <a:gd name="T11" fmla="*/ 28 h 19"/>
                  <a:gd name="T12" fmla="*/ 2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1" y="0"/>
                    </a:moveTo>
                    <a:cubicBezTo>
                      <a:pt x="1" y="0"/>
                      <a:pt x="0" y="0"/>
                      <a:pt x="0" y="0"/>
                    </a:cubicBezTo>
                    <a:cubicBezTo>
                      <a:pt x="3" y="3"/>
                      <a:pt x="5" y="7"/>
                      <a:pt x="6" y="12"/>
                    </a:cubicBezTo>
                    <a:cubicBezTo>
                      <a:pt x="7" y="14"/>
                      <a:pt x="7" y="17"/>
                      <a:pt x="6" y="19"/>
                    </a:cubicBezTo>
                    <a:cubicBezTo>
                      <a:pt x="7" y="19"/>
                      <a:pt x="7" y="19"/>
                      <a:pt x="7" y="19"/>
                    </a:cubicBezTo>
                    <a:cubicBezTo>
                      <a:pt x="7" y="16"/>
                      <a:pt x="7" y="14"/>
                      <a:pt x="7" y="12"/>
                    </a:cubicBezTo>
                    <a:cubicBezTo>
                      <a:pt x="6" y="7"/>
                      <a:pt x="4" y="3"/>
                      <a:pt x="1" y="0"/>
                    </a:cubicBezTo>
                  </a:path>
                </a:pathLst>
              </a:custGeom>
              <a:solidFill>
                <a:srgbClr val="72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3" name="Freeform 1544"/>
              <p:cNvSpPr>
                <a:spLocks noChangeAspect="1"/>
              </p:cNvSpPr>
              <p:nvPr/>
            </p:nvSpPr>
            <p:spPr bwMode="auto">
              <a:xfrm>
                <a:off x="4422" y="-847"/>
                <a:ext cx="5" cy="14"/>
              </a:xfrm>
              <a:custGeom>
                <a:avLst/>
                <a:gdLst>
                  <a:gd name="T0" fmla="*/ 3 w 2"/>
                  <a:gd name="T1" fmla="*/ 0 h 6"/>
                  <a:gd name="T2" fmla="*/ 0 w 2"/>
                  <a:gd name="T3" fmla="*/ 2 h 6"/>
                  <a:gd name="T4" fmla="*/ 3 w 2"/>
                  <a:gd name="T5" fmla="*/ 5 h 6"/>
                  <a:gd name="T6" fmla="*/ 5 w 2"/>
                  <a:gd name="T7" fmla="*/ 14 h 6"/>
                  <a:gd name="T8" fmla="*/ 5 w 2"/>
                  <a:gd name="T9" fmla="*/ 14 h 6"/>
                  <a:gd name="T10" fmla="*/ 3 w 2"/>
                  <a:gd name="T11" fmla="*/ 5 h 6"/>
                  <a:gd name="T12" fmla="*/ 3 w 2"/>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0"/>
                    </a:moveTo>
                    <a:cubicBezTo>
                      <a:pt x="1" y="1"/>
                      <a:pt x="0" y="1"/>
                      <a:pt x="0" y="1"/>
                    </a:cubicBezTo>
                    <a:cubicBezTo>
                      <a:pt x="0" y="1"/>
                      <a:pt x="0" y="2"/>
                      <a:pt x="1" y="2"/>
                    </a:cubicBezTo>
                    <a:cubicBezTo>
                      <a:pt x="1" y="3"/>
                      <a:pt x="1" y="5"/>
                      <a:pt x="2" y="6"/>
                    </a:cubicBezTo>
                    <a:cubicBezTo>
                      <a:pt x="2" y="6"/>
                      <a:pt x="2" y="6"/>
                      <a:pt x="2" y="6"/>
                    </a:cubicBezTo>
                    <a:cubicBezTo>
                      <a:pt x="2" y="5"/>
                      <a:pt x="1" y="3"/>
                      <a:pt x="1" y="2"/>
                    </a:cubicBezTo>
                    <a:cubicBezTo>
                      <a:pt x="1" y="2"/>
                      <a:pt x="1" y="1"/>
                      <a:pt x="1" y="0"/>
                    </a:cubicBezTo>
                  </a:path>
                </a:pathLst>
              </a:custGeom>
              <a:solidFill>
                <a:srgbClr val="7237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4" name="Freeform 1545"/>
              <p:cNvSpPr>
                <a:spLocks noChangeAspect="1"/>
              </p:cNvSpPr>
              <p:nvPr/>
            </p:nvSpPr>
            <p:spPr bwMode="auto">
              <a:xfrm>
                <a:off x="4668" y="-920"/>
                <a:ext cx="16" cy="45"/>
              </a:xfrm>
              <a:custGeom>
                <a:avLst/>
                <a:gdLst>
                  <a:gd name="T0" fmla="*/ 0 w 7"/>
                  <a:gd name="T1" fmla="*/ 0 h 19"/>
                  <a:gd name="T2" fmla="*/ 0 w 7"/>
                  <a:gd name="T3" fmla="*/ 0 h 19"/>
                  <a:gd name="T4" fmla="*/ 14 w 7"/>
                  <a:gd name="T5" fmla="*/ 28 h 19"/>
                  <a:gd name="T6" fmla="*/ 14 w 7"/>
                  <a:gd name="T7" fmla="*/ 45 h 19"/>
                  <a:gd name="T8" fmla="*/ 14 w 7"/>
                  <a:gd name="T9" fmla="*/ 45 h 19"/>
                  <a:gd name="T10" fmla="*/ 14 w 7"/>
                  <a:gd name="T11" fmla="*/ 28 h 19"/>
                  <a:gd name="T12" fmla="*/ 0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0" y="0"/>
                    </a:moveTo>
                    <a:cubicBezTo>
                      <a:pt x="0" y="0"/>
                      <a:pt x="0" y="0"/>
                      <a:pt x="0" y="0"/>
                    </a:cubicBezTo>
                    <a:cubicBezTo>
                      <a:pt x="3" y="3"/>
                      <a:pt x="5" y="7"/>
                      <a:pt x="6" y="12"/>
                    </a:cubicBezTo>
                    <a:cubicBezTo>
                      <a:pt x="6" y="14"/>
                      <a:pt x="6" y="17"/>
                      <a:pt x="6" y="19"/>
                    </a:cubicBezTo>
                    <a:cubicBezTo>
                      <a:pt x="6" y="19"/>
                      <a:pt x="6" y="19"/>
                      <a:pt x="6" y="19"/>
                    </a:cubicBezTo>
                    <a:cubicBezTo>
                      <a:pt x="7" y="17"/>
                      <a:pt x="7" y="14"/>
                      <a:pt x="6" y="12"/>
                    </a:cubicBezTo>
                    <a:cubicBezTo>
                      <a:pt x="5" y="7"/>
                      <a:pt x="3" y="3"/>
                      <a:pt x="0" y="0"/>
                    </a:cubicBezTo>
                  </a:path>
                </a:pathLst>
              </a:custGeom>
              <a:solidFill>
                <a:srgbClr val="73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5" name="Freeform 1546"/>
              <p:cNvSpPr>
                <a:spLocks noChangeAspect="1"/>
              </p:cNvSpPr>
              <p:nvPr/>
            </p:nvSpPr>
            <p:spPr bwMode="auto">
              <a:xfrm>
                <a:off x="4424" y="-847"/>
                <a:ext cx="3" cy="14"/>
              </a:xfrm>
              <a:custGeom>
                <a:avLst/>
                <a:gdLst>
                  <a:gd name="T0" fmla="*/ 0 w 1"/>
                  <a:gd name="T1" fmla="*/ 0 h 6"/>
                  <a:gd name="T2" fmla="*/ 0 w 1"/>
                  <a:gd name="T3" fmla="*/ 0 h 6"/>
                  <a:gd name="T4" fmla="*/ 0 w 1"/>
                  <a:gd name="T5" fmla="*/ 5 h 6"/>
                  <a:gd name="T6" fmla="*/ 3 w 1"/>
                  <a:gd name="T7" fmla="*/ 14 h 6"/>
                  <a:gd name="T8" fmla="*/ 3 w 1"/>
                  <a:gd name="T9" fmla="*/ 14 h 6"/>
                  <a:gd name="T10" fmla="*/ 0 w 1"/>
                  <a:gd name="T11" fmla="*/ 5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0"/>
                      <a:pt x="0" y="0"/>
                    </a:cubicBezTo>
                    <a:cubicBezTo>
                      <a:pt x="0" y="1"/>
                      <a:pt x="0" y="2"/>
                      <a:pt x="0" y="2"/>
                    </a:cubicBezTo>
                    <a:cubicBezTo>
                      <a:pt x="0" y="3"/>
                      <a:pt x="1" y="5"/>
                      <a:pt x="1" y="6"/>
                    </a:cubicBezTo>
                    <a:cubicBezTo>
                      <a:pt x="1" y="6"/>
                      <a:pt x="1" y="6"/>
                      <a:pt x="1" y="6"/>
                    </a:cubicBezTo>
                    <a:cubicBezTo>
                      <a:pt x="1" y="4"/>
                      <a:pt x="1" y="3"/>
                      <a:pt x="0" y="2"/>
                    </a:cubicBezTo>
                    <a:cubicBezTo>
                      <a:pt x="0" y="1"/>
                      <a:pt x="0" y="1"/>
                      <a:pt x="0" y="0"/>
                    </a:cubicBezTo>
                  </a:path>
                </a:pathLst>
              </a:custGeom>
              <a:solidFill>
                <a:srgbClr val="73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6" name="Freeform 1547"/>
              <p:cNvSpPr>
                <a:spLocks noChangeAspect="1"/>
              </p:cNvSpPr>
              <p:nvPr/>
            </p:nvSpPr>
            <p:spPr bwMode="auto">
              <a:xfrm>
                <a:off x="4665" y="-920"/>
                <a:ext cx="17" cy="47"/>
              </a:xfrm>
              <a:custGeom>
                <a:avLst/>
                <a:gdLst>
                  <a:gd name="T0" fmla="*/ 2 w 7"/>
                  <a:gd name="T1" fmla="*/ 0 h 20"/>
                  <a:gd name="T2" fmla="*/ 0 w 7"/>
                  <a:gd name="T3" fmla="*/ 0 h 20"/>
                  <a:gd name="T4" fmla="*/ 15 w 7"/>
                  <a:gd name="T5" fmla="*/ 28 h 20"/>
                  <a:gd name="T6" fmla="*/ 15 w 7"/>
                  <a:gd name="T7" fmla="*/ 47 h 20"/>
                  <a:gd name="T8" fmla="*/ 17 w 7"/>
                  <a:gd name="T9" fmla="*/ 45 h 20"/>
                  <a:gd name="T10" fmla="*/ 17 w 7"/>
                  <a:gd name="T11" fmla="*/ 28 h 20"/>
                  <a:gd name="T12" fmla="*/ 2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1" y="0"/>
                    </a:moveTo>
                    <a:cubicBezTo>
                      <a:pt x="0" y="0"/>
                      <a:pt x="0" y="0"/>
                      <a:pt x="0" y="0"/>
                    </a:cubicBezTo>
                    <a:cubicBezTo>
                      <a:pt x="3" y="3"/>
                      <a:pt x="5" y="7"/>
                      <a:pt x="6" y="12"/>
                    </a:cubicBezTo>
                    <a:cubicBezTo>
                      <a:pt x="7" y="14"/>
                      <a:pt x="7" y="17"/>
                      <a:pt x="6" y="20"/>
                    </a:cubicBezTo>
                    <a:cubicBezTo>
                      <a:pt x="7" y="20"/>
                      <a:pt x="7" y="20"/>
                      <a:pt x="7" y="19"/>
                    </a:cubicBezTo>
                    <a:cubicBezTo>
                      <a:pt x="7" y="17"/>
                      <a:pt x="7" y="14"/>
                      <a:pt x="7" y="12"/>
                    </a:cubicBezTo>
                    <a:cubicBezTo>
                      <a:pt x="6" y="7"/>
                      <a:pt x="4" y="3"/>
                      <a:pt x="1" y="0"/>
                    </a:cubicBezTo>
                  </a:path>
                </a:pathLst>
              </a:custGeom>
              <a:solidFill>
                <a:srgbClr val="74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7" name="Freeform 1548"/>
              <p:cNvSpPr>
                <a:spLocks noChangeAspect="1"/>
              </p:cNvSpPr>
              <p:nvPr/>
            </p:nvSpPr>
            <p:spPr bwMode="auto">
              <a:xfrm>
                <a:off x="4424" y="-849"/>
                <a:ext cx="5" cy="16"/>
              </a:xfrm>
              <a:custGeom>
                <a:avLst/>
                <a:gdLst>
                  <a:gd name="T0" fmla="*/ 3 w 2"/>
                  <a:gd name="T1" fmla="*/ 0 h 7"/>
                  <a:gd name="T2" fmla="*/ 0 w 2"/>
                  <a:gd name="T3" fmla="*/ 2 h 7"/>
                  <a:gd name="T4" fmla="*/ 0 w 2"/>
                  <a:gd name="T5" fmla="*/ 7 h 7"/>
                  <a:gd name="T6" fmla="*/ 3 w 2"/>
                  <a:gd name="T7" fmla="*/ 16 h 7"/>
                  <a:gd name="T8" fmla="*/ 5 w 2"/>
                  <a:gd name="T9" fmla="*/ 14 h 7"/>
                  <a:gd name="T10" fmla="*/ 3 w 2"/>
                  <a:gd name="T11" fmla="*/ 7 h 7"/>
                  <a:gd name="T12" fmla="*/ 3 w 2"/>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7">
                    <a:moveTo>
                      <a:pt x="1" y="0"/>
                    </a:moveTo>
                    <a:cubicBezTo>
                      <a:pt x="0" y="0"/>
                      <a:pt x="0" y="1"/>
                      <a:pt x="0" y="1"/>
                    </a:cubicBezTo>
                    <a:cubicBezTo>
                      <a:pt x="0" y="2"/>
                      <a:pt x="0" y="2"/>
                      <a:pt x="0" y="3"/>
                    </a:cubicBezTo>
                    <a:cubicBezTo>
                      <a:pt x="1" y="4"/>
                      <a:pt x="1" y="5"/>
                      <a:pt x="1" y="7"/>
                    </a:cubicBezTo>
                    <a:cubicBezTo>
                      <a:pt x="2" y="7"/>
                      <a:pt x="2" y="6"/>
                      <a:pt x="2" y="6"/>
                    </a:cubicBezTo>
                    <a:cubicBezTo>
                      <a:pt x="1" y="5"/>
                      <a:pt x="1" y="4"/>
                      <a:pt x="1" y="3"/>
                    </a:cubicBezTo>
                    <a:cubicBezTo>
                      <a:pt x="1" y="2"/>
                      <a:pt x="1" y="1"/>
                      <a:pt x="1" y="0"/>
                    </a:cubicBezTo>
                  </a:path>
                </a:pathLst>
              </a:custGeom>
              <a:solidFill>
                <a:srgbClr val="74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8" name="Freeform 1549"/>
              <p:cNvSpPr>
                <a:spLocks noChangeAspect="1"/>
              </p:cNvSpPr>
              <p:nvPr/>
            </p:nvSpPr>
            <p:spPr bwMode="auto">
              <a:xfrm>
                <a:off x="4665" y="-920"/>
                <a:ext cx="17" cy="47"/>
              </a:xfrm>
              <a:custGeom>
                <a:avLst/>
                <a:gdLst>
                  <a:gd name="T0" fmla="*/ 0 w 7"/>
                  <a:gd name="T1" fmla="*/ 0 h 20"/>
                  <a:gd name="T2" fmla="*/ 0 w 7"/>
                  <a:gd name="T3" fmla="*/ 0 h 20"/>
                  <a:gd name="T4" fmla="*/ 15 w 7"/>
                  <a:gd name="T5" fmla="*/ 28 h 20"/>
                  <a:gd name="T6" fmla="*/ 15 w 7"/>
                  <a:gd name="T7" fmla="*/ 47 h 20"/>
                  <a:gd name="T8" fmla="*/ 15 w 7"/>
                  <a:gd name="T9" fmla="*/ 47 h 20"/>
                  <a:gd name="T10" fmla="*/ 15 w 7"/>
                  <a:gd name="T11" fmla="*/ 28 h 20"/>
                  <a:gd name="T12" fmla="*/ 0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0" y="0"/>
                    </a:moveTo>
                    <a:cubicBezTo>
                      <a:pt x="0" y="0"/>
                      <a:pt x="0" y="0"/>
                      <a:pt x="0" y="0"/>
                    </a:cubicBezTo>
                    <a:cubicBezTo>
                      <a:pt x="3" y="3"/>
                      <a:pt x="5" y="7"/>
                      <a:pt x="6" y="12"/>
                    </a:cubicBezTo>
                    <a:cubicBezTo>
                      <a:pt x="6" y="15"/>
                      <a:pt x="6" y="17"/>
                      <a:pt x="6" y="20"/>
                    </a:cubicBezTo>
                    <a:cubicBezTo>
                      <a:pt x="6" y="20"/>
                      <a:pt x="6" y="20"/>
                      <a:pt x="6" y="20"/>
                    </a:cubicBezTo>
                    <a:cubicBezTo>
                      <a:pt x="7" y="17"/>
                      <a:pt x="7" y="14"/>
                      <a:pt x="6" y="12"/>
                    </a:cubicBezTo>
                    <a:cubicBezTo>
                      <a:pt x="5" y="7"/>
                      <a:pt x="3" y="3"/>
                      <a:pt x="0" y="0"/>
                    </a:cubicBezTo>
                  </a:path>
                </a:pathLst>
              </a:custGeom>
              <a:solidFill>
                <a:srgbClr val="74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19" name="Freeform 1550"/>
              <p:cNvSpPr>
                <a:spLocks noChangeAspect="1"/>
              </p:cNvSpPr>
              <p:nvPr/>
            </p:nvSpPr>
            <p:spPr bwMode="auto">
              <a:xfrm>
                <a:off x="4427" y="-849"/>
                <a:ext cx="2" cy="14"/>
              </a:xfrm>
              <a:custGeom>
                <a:avLst/>
                <a:gdLst>
                  <a:gd name="T0" fmla="*/ 0 w 1"/>
                  <a:gd name="T1" fmla="*/ 0 h 6"/>
                  <a:gd name="T2" fmla="*/ 0 w 1"/>
                  <a:gd name="T3" fmla="*/ 0 h 6"/>
                  <a:gd name="T4" fmla="*/ 0 w 1"/>
                  <a:gd name="T5" fmla="*/ 7 h 6"/>
                  <a:gd name="T6" fmla="*/ 2 w 1"/>
                  <a:gd name="T7" fmla="*/ 14 h 6"/>
                  <a:gd name="T8" fmla="*/ 2 w 1"/>
                  <a:gd name="T9" fmla="*/ 14 h 6"/>
                  <a:gd name="T10" fmla="*/ 0 w 1"/>
                  <a:gd name="T11" fmla="*/ 7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0"/>
                      <a:pt x="0" y="0"/>
                    </a:cubicBezTo>
                    <a:cubicBezTo>
                      <a:pt x="0" y="1"/>
                      <a:pt x="0" y="2"/>
                      <a:pt x="0" y="3"/>
                    </a:cubicBezTo>
                    <a:cubicBezTo>
                      <a:pt x="0" y="4"/>
                      <a:pt x="0" y="5"/>
                      <a:pt x="1" y="6"/>
                    </a:cubicBezTo>
                    <a:cubicBezTo>
                      <a:pt x="1" y="6"/>
                      <a:pt x="1" y="6"/>
                      <a:pt x="1" y="6"/>
                    </a:cubicBezTo>
                    <a:cubicBezTo>
                      <a:pt x="1" y="5"/>
                      <a:pt x="1" y="4"/>
                      <a:pt x="0" y="3"/>
                    </a:cubicBezTo>
                    <a:cubicBezTo>
                      <a:pt x="0" y="2"/>
                      <a:pt x="0" y="1"/>
                      <a:pt x="0" y="0"/>
                    </a:cubicBezTo>
                  </a:path>
                </a:pathLst>
              </a:custGeom>
              <a:solidFill>
                <a:srgbClr val="7438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0" name="Freeform 1551"/>
              <p:cNvSpPr>
                <a:spLocks noChangeAspect="1"/>
              </p:cNvSpPr>
              <p:nvPr/>
            </p:nvSpPr>
            <p:spPr bwMode="auto">
              <a:xfrm>
                <a:off x="4663" y="-920"/>
                <a:ext cx="16" cy="47"/>
              </a:xfrm>
              <a:custGeom>
                <a:avLst/>
                <a:gdLst>
                  <a:gd name="T0" fmla="*/ 2 w 7"/>
                  <a:gd name="T1" fmla="*/ 0 h 20"/>
                  <a:gd name="T2" fmla="*/ 0 w 7"/>
                  <a:gd name="T3" fmla="*/ 0 h 20"/>
                  <a:gd name="T4" fmla="*/ 14 w 7"/>
                  <a:gd name="T5" fmla="*/ 28 h 20"/>
                  <a:gd name="T6" fmla="*/ 14 w 7"/>
                  <a:gd name="T7" fmla="*/ 47 h 20"/>
                  <a:gd name="T8" fmla="*/ 16 w 7"/>
                  <a:gd name="T9" fmla="*/ 47 h 20"/>
                  <a:gd name="T10" fmla="*/ 16 w 7"/>
                  <a:gd name="T11" fmla="*/ 28 h 20"/>
                  <a:gd name="T12" fmla="*/ 2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1" y="0"/>
                    </a:moveTo>
                    <a:cubicBezTo>
                      <a:pt x="0" y="0"/>
                      <a:pt x="0" y="0"/>
                      <a:pt x="0" y="0"/>
                    </a:cubicBezTo>
                    <a:cubicBezTo>
                      <a:pt x="3" y="4"/>
                      <a:pt x="6" y="8"/>
                      <a:pt x="6" y="12"/>
                    </a:cubicBezTo>
                    <a:cubicBezTo>
                      <a:pt x="7" y="15"/>
                      <a:pt x="7" y="18"/>
                      <a:pt x="6" y="20"/>
                    </a:cubicBezTo>
                    <a:cubicBezTo>
                      <a:pt x="7" y="20"/>
                      <a:pt x="7" y="20"/>
                      <a:pt x="7" y="20"/>
                    </a:cubicBezTo>
                    <a:cubicBezTo>
                      <a:pt x="7" y="17"/>
                      <a:pt x="7" y="15"/>
                      <a:pt x="7" y="12"/>
                    </a:cubicBezTo>
                    <a:cubicBezTo>
                      <a:pt x="6" y="7"/>
                      <a:pt x="4" y="3"/>
                      <a:pt x="1" y="0"/>
                    </a:cubicBezTo>
                  </a:path>
                </a:pathLst>
              </a:custGeom>
              <a:solidFill>
                <a:srgbClr val="7539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1" name="Freeform 1552"/>
              <p:cNvSpPr>
                <a:spLocks noChangeAspect="1"/>
              </p:cNvSpPr>
              <p:nvPr/>
            </p:nvSpPr>
            <p:spPr bwMode="auto">
              <a:xfrm>
                <a:off x="4427" y="-852"/>
                <a:ext cx="4" cy="17"/>
              </a:xfrm>
              <a:custGeom>
                <a:avLst/>
                <a:gdLst>
                  <a:gd name="T0" fmla="*/ 0 w 2"/>
                  <a:gd name="T1" fmla="*/ 0 h 7"/>
                  <a:gd name="T2" fmla="*/ 0 w 2"/>
                  <a:gd name="T3" fmla="*/ 2 h 7"/>
                  <a:gd name="T4" fmla="*/ 0 w 2"/>
                  <a:gd name="T5" fmla="*/ 10 h 7"/>
                  <a:gd name="T6" fmla="*/ 2 w 2"/>
                  <a:gd name="T7" fmla="*/ 17 h 7"/>
                  <a:gd name="T8" fmla="*/ 4 w 2"/>
                  <a:gd name="T9" fmla="*/ 17 h 7"/>
                  <a:gd name="T10" fmla="*/ 2 w 2"/>
                  <a:gd name="T11" fmla="*/ 10 h 7"/>
                  <a:gd name="T12" fmla="*/ 0 w 2"/>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7">
                    <a:moveTo>
                      <a:pt x="0" y="0"/>
                    </a:moveTo>
                    <a:cubicBezTo>
                      <a:pt x="0" y="0"/>
                      <a:pt x="0" y="0"/>
                      <a:pt x="0" y="1"/>
                    </a:cubicBezTo>
                    <a:cubicBezTo>
                      <a:pt x="0" y="2"/>
                      <a:pt x="0" y="3"/>
                      <a:pt x="0" y="4"/>
                    </a:cubicBezTo>
                    <a:cubicBezTo>
                      <a:pt x="1" y="5"/>
                      <a:pt x="1" y="6"/>
                      <a:pt x="1" y="7"/>
                    </a:cubicBezTo>
                    <a:cubicBezTo>
                      <a:pt x="1" y="7"/>
                      <a:pt x="2" y="7"/>
                      <a:pt x="2" y="7"/>
                    </a:cubicBezTo>
                    <a:cubicBezTo>
                      <a:pt x="1" y="6"/>
                      <a:pt x="1" y="5"/>
                      <a:pt x="1" y="4"/>
                    </a:cubicBezTo>
                    <a:cubicBezTo>
                      <a:pt x="1" y="2"/>
                      <a:pt x="0" y="1"/>
                      <a:pt x="0" y="0"/>
                    </a:cubicBezTo>
                  </a:path>
                </a:pathLst>
              </a:custGeom>
              <a:solidFill>
                <a:srgbClr val="7539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2" name="Freeform 1553"/>
              <p:cNvSpPr>
                <a:spLocks noChangeAspect="1"/>
              </p:cNvSpPr>
              <p:nvPr/>
            </p:nvSpPr>
            <p:spPr bwMode="auto">
              <a:xfrm>
                <a:off x="4660" y="-920"/>
                <a:ext cx="19" cy="49"/>
              </a:xfrm>
              <a:custGeom>
                <a:avLst/>
                <a:gdLst>
                  <a:gd name="T0" fmla="*/ 2 w 8"/>
                  <a:gd name="T1" fmla="*/ 0 h 21"/>
                  <a:gd name="T2" fmla="*/ 0 w 8"/>
                  <a:gd name="T3" fmla="*/ 0 h 21"/>
                  <a:gd name="T4" fmla="*/ 17 w 8"/>
                  <a:gd name="T5" fmla="*/ 28 h 21"/>
                  <a:gd name="T6" fmla="*/ 17 w 8"/>
                  <a:gd name="T7" fmla="*/ 49 h 21"/>
                  <a:gd name="T8" fmla="*/ 17 w 8"/>
                  <a:gd name="T9" fmla="*/ 47 h 21"/>
                  <a:gd name="T10" fmla="*/ 17 w 8"/>
                  <a:gd name="T11" fmla="*/ 28 h 21"/>
                  <a:gd name="T12" fmla="*/ 2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1" y="0"/>
                    </a:moveTo>
                    <a:cubicBezTo>
                      <a:pt x="1" y="0"/>
                      <a:pt x="1" y="0"/>
                      <a:pt x="0" y="0"/>
                    </a:cubicBezTo>
                    <a:cubicBezTo>
                      <a:pt x="4" y="4"/>
                      <a:pt x="6" y="8"/>
                      <a:pt x="7" y="12"/>
                    </a:cubicBezTo>
                    <a:cubicBezTo>
                      <a:pt x="8" y="15"/>
                      <a:pt x="8" y="18"/>
                      <a:pt x="7" y="21"/>
                    </a:cubicBezTo>
                    <a:cubicBezTo>
                      <a:pt x="7" y="20"/>
                      <a:pt x="7" y="20"/>
                      <a:pt x="7" y="20"/>
                    </a:cubicBezTo>
                    <a:cubicBezTo>
                      <a:pt x="8" y="18"/>
                      <a:pt x="8" y="15"/>
                      <a:pt x="7" y="12"/>
                    </a:cubicBezTo>
                    <a:cubicBezTo>
                      <a:pt x="7" y="8"/>
                      <a:pt x="4" y="4"/>
                      <a:pt x="1" y="0"/>
                    </a:cubicBezTo>
                  </a:path>
                </a:pathLst>
              </a:custGeom>
              <a:solidFill>
                <a:srgbClr val="7639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3" name="Freeform 1554"/>
              <p:cNvSpPr>
                <a:spLocks noChangeAspect="1"/>
              </p:cNvSpPr>
              <p:nvPr/>
            </p:nvSpPr>
            <p:spPr bwMode="auto">
              <a:xfrm>
                <a:off x="4427" y="-854"/>
                <a:ext cx="4" cy="19"/>
              </a:xfrm>
              <a:custGeom>
                <a:avLst/>
                <a:gdLst>
                  <a:gd name="T0" fmla="*/ 2 w 2"/>
                  <a:gd name="T1" fmla="*/ 0 h 8"/>
                  <a:gd name="T2" fmla="*/ 0 w 2"/>
                  <a:gd name="T3" fmla="*/ 2 h 8"/>
                  <a:gd name="T4" fmla="*/ 0 w 2"/>
                  <a:gd name="T5" fmla="*/ 2 h 8"/>
                  <a:gd name="T6" fmla="*/ 2 w 2"/>
                  <a:gd name="T7" fmla="*/ 12 h 8"/>
                  <a:gd name="T8" fmla="*/ 4 w 2"/>
                  <a:gd name="T9" fmla="*/ 19 h 8"/>
                  <a:gd name="T10" fmla="*/ 4 w 2"/>
                  <a:gd name="T11" fmla="*/ 19 h 8"/>
                  <a:gd name="T12" fmla="*/ 2 w 2"/>
                  <a:gd name="T13" fmla="*/ 12 h 8"/>
                  <a:gd name="T14" fmla="*/ 2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1" y="0"/>
                    </a:moveTo>
                    <a:cubicBezTo>
                      <a:pt x="1" y="1"/>
                      <a:pt x="1" y="1"/>
                      <a:pt x="0" y="1"/>
                    </a:cubicBezTo>
                    <a:cubicBezTo>
                      <a:pt x="0" y="1"/>
                      <a:pt x="0" y="1"/>
                      <a:pt x="0" y="1"/>
                    </a:cubicBezTo>
                    <a:cubicBezTo>
                      <a:pt x="0" y="2"/>
                      <a:pt x="1" y="3"/>
                      <a:pt x="1" y="5"/>
                    </a:cubicBezTo>
                    <a:cubicBezTo>
                      <a:pt x="1" y="6"/>
                      <a:pt x="1" y="7"/>
                      <a:pt x="2" y="8"/>
                    </a:cubicBezTo>
                    <a:cubicBezTo>
                      <a:pt x="2" y="8"/>
                      <a:pt x="2" y="8"/>
                      <a:pt x="2" y="8"/>
                    </a:cubicBezTo>
                    <a:cubicBezTo>
                      <a:pt x="2" y="7"/>
                      <a:pt x="1" y="6"/>
                      <a:pt x="1" y="5"/>
                    </a:cubicBezTo>
                    <a:cubicBezTo>
                      <a:pt x="1" y="3"/>
                      <a:pt x="1" y="2"/>
                      <a:pt x="1" y="0"/>
                    </a:cubicBezTo>
                  </a:path>
                </a:pathLst>
              </a:custGeom>
              <a:solidFill>
                <a:srgbClr val="7639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4" name="Freeform 1555"/>
              <p:cNvSpPr>
                <a:spLocks noChangeAspect="1"/>
              </p:cNvSpPr>
              <p:nvPr/>
            </p:nvSpPr>
            <p:spPr bwMode="auto">
              <a:xfrm>
                <a:off x="4660" y="-920"/>
                <a:ext cx="19" cy="49"/>
              </a:xfrm>
              <a:custGeom>
                <a:avLst/>
                <a:gdLst>
                  <a:gd name="T0" fmla="*/ 0 w 8"/>
                  <a:gd name="T1" fmla="*/ 0 h 21"/>
                  <a:gd name="T2" fmla="*/ 0 w 8"/>
                  <a:gd name="T3" fmla="*/ 0 h 21"/>
                  <a:gd name="T4" fmla="*/ 0 w 8"/>
                  <a:gd name="T5" fmla="*/ 0 h 21"/>
                  <a:gd name="T6" fmla="*/ 17 w 8"/>
                  <a:gd name="T7" fmla="*/ 28 h 21"/>
                  <a:gd name="T8" fmla="*/ 14 w 8"/>
                  <a:gd name="T9" fmla="*/ 49 h 21"/>
                  <a:gd name="T10" fmla="*/ 17 w 8"/>
                  <a:gd name="T11" fmla="*/ 49 h 21"/>
                  <a:gd name="T12" fmla="*/ 17 w 8"/>
                  <a:gd name="T13" fmla="*/ 28 h 21"/>
                  <a:gd name="T14" fmla="*/ 0 w 8"/>
                  <a:gd name="T15" fmla="*/ 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21">
                    <a:moveTo>
                      <a:pt x="0" y="0"/>
                    </a:moveTo>
                    <a:cubicBezTo>
                      <a:pt x="0" y="0"/>
                      <a:pt x="0" y="0"/>
                      <a:pt x="0" y="0"/>
                    </a:cubicBezTo>
                    <a:cubicBezTo>
                      <a:pt x="0" y="0"/>
                      <a:pt x="0" y="0"/>
                      <a:pt x="0" y="0"/>
                    </a:cubicBezTo>
                    <a:cubicBezTo>
                      <a:pt x="3" y="4"/>
                      <a:pt x="6" y="8"/>
                      <a:pt x="7" y="12"/>
                    </a:cubicBezTo>
                    <a:cubicBezTo>
                      <a:pt x="7" y="15"/>
                      <a:pt x="7" y="18"/>
                      <a:pt x="6" y="21"/>
                    </a:cubicBezTo>
                    <a:cubicBezTo>
                      <a:pt x="7" y="21"/>
                      <a:pt x="7" y="21"/>
                      <a:pt x="7" y="21"/>
                    </a:cubicBezTo>
                    <a:cubicBezTo>
                      <a:pt x="8" y="18"/>
                      <a:pt x="8" y="15"/>
                      <a:pt x="7" y="12"/>
                    </a:cubicBezTo>
                    <a:cubicBezTo>
                      <a:pt x="6" y="8"/>
                      <a:pt x="4" y="4"/>
                      <a:pt x="0" y="0"/>
                    </a:cubicBezTo>
                  </a:path>
                </a:pathLst>
              </a:custGeom>
              <a:solidFill>
                <a:srgbClr val="77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5" name="Freeform 1556"/>
              <p:cNvSpPr>
                <a:spLocks noChangeAspect="1"/>
              </p:cNvSpPr>
              <p:nvPr/>
            </p:nvSpPr>
            <p:spPr bwMode="auto">
              <a:xfrm>
                <a:off x="4429" y="-854"/>
                <a:ext cx="5" cy="19"/>
              </a:xfrm>
              <a:custGeom>
                <a:avLst/>
                <a:gdLst>
                  <a:gd name="T0" fmla="*/ 0 w 2"/>
                  <a:gd name="T1" fmla="*/ 0 h 8"/>
                  <a:gd name="T2" fmla="*/ 0 w 2"/>
                  <a:gd name="T3" fmla="*/ 0 h 8"/>
                  <a:gd name="T4" fmla="*/ 0 w 2"/>
                  <a:gd name="T5" fmla="*/ 12 h 8"/>
                  <a:gd name="T6" fmla="*/ 3 w 2"/>
                  <a:gd name="T7" fmla="*/ 19 h 8"/>
                  <a:gd name="T8" fmla="*/ 5 w 2"/>
                  <a:gd name="T9" fmla="*/ 19 h 8"/>
                  <a:gd name="T10" fmla="*/ 3 w 2"/>
                  <a:gd name="T11" fmla="*/ 12 h 8"/>
                  <a:gd name="T12" fmla="*/ 0 w 2"/>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8">
                    <a:moveTo>
                      <a:pt x="0" y="0"/>
                    </a:moveTo>
                    <a:cubicBezTo>
                      <a:pt x="0" y="0"/>
                      <a:pt x="0" y="0"/>
                      <a:pt x="0" y="0"/>
                    </a:cubicBezTo>
                    <a:cubicBezTo>
                      <a:pt x="0" y="2"/>
                      <a:pt x="0" y="3"/>
                      <a:pt x="0" y="5"/>
                    </a:cubicBezTo>
                    <a:cubicBezTo>
                      <a:pt x="0" y="6"/>
                      <a:pt x="1" y="7"/>
                      <a:pt x="1" y="8"/>
                    </a:cubicBezTo>
                    <a:cubicBezTo>
                      <a:pt x="1" y="8"/>
                      <a:pt x="1" y="8"/>
                      <a:pt x="2" y="8"/>
                    </a:cubicBezTo>
                    <a:cubicBezTo>
                      <a:pt x="1" y="7"/>
                      <a:pt x="1" y="6"/>
                      <a:pt x="1" y="5"/>
                    </a:cubicBezTo>
                    <a:cubicBezTo>
                      <a:pt x="0" y="3"/>
                      <a:pt x="0" y="1"/>
                      <a:pt x="0" y="0"/>
                    </a:cubicBezTo>
                  </a:path>
                </a:pathLst>
              </a:custGeom>
              <a:solidFill>
                <a:srgbClr val="77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6" name="Freeform 1557"/>
              <p:cNvSpPr>
                <a:spLocks noChangeAspect="1"/>
              </p:cNvSpPr>
              <p:nvPr/>
            </p:nvSpPr>
            <p:spPr bwMode="auto">
              <a:xfrm>
                <a:off x="4658" y="-920"/>
                <a:ext cx="19" cy="49"/>
              </a:xfrm>
              <a:custGeom>
                <a:avLst/>
                <a:gdLst>
                  <a:gd name="T0" fmla="*/ 0 w 8"/>
                  <a:gd name="T1" fmla="*/ 0 h 21"/>
                  <a:gd name="T2" fmla="*/ 17 w 8"/>
                  <a:gd name="T3" fmla="*/ 28 h 21"/>
                  <a:gd name="T4" fmla="*/ 17 w 8"/>
                  <a:gd name="T5" fmla="*/ 49 h 21"/>
                  <a:gd name="T6" fmla="*/ 17 w 8"/>
                  <a:gd name="T7" fmla="*/ 49 h 21"/>
                  <a:gd name="T8" fmla="*/ 19 w 8"/>
                  <a:gd name="T9" fmla="*/ 28 h 21"/>
                  <a:gd name="T10" fmla="*/ 2 w 8"/>
                  <a:gd name="T11" fmla="*/ 0 h 21"/>
                  <a:gd name="T12" fmla="*/ 0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0" y="0"/>
                    </a:moveTo>
                    <a:cubicBezTo>
                      <a:pt x="4" y="4"/>
                      <a:pt x="6" y="8"/>
                      <a:pt x="7" y="12"/>
                    </a:cubicBezTo>
                    <a:cubicBezTo>
                      <a:pt x="8" y="15"/>
                      <a:pt x="8" y="18"/>
                      <a:pt x="7" y="21"/>
                    </a:cubicBezTo>
                    <a:cubicBezTo>
                      <a:pt x="7" y="21"/>
                      <a:pt x="7" y="21"/>
                      <a:pt x="7" y="21"/>
                    </a:cubicBezTo>
                    <a:cubicBezTo>
                      <a:pt x="8" y="18"/>
                      <a:pt x="8" y="15"/>
                      <a:pt x="8" y="12"/>
                    </a:cubicBezTo>
                    <a:cubicBezTo>
                      <a:pt x="7" y="8"/>
                      <a:pt x="4" y="4"/>
                      <a:pt x="1" y="0"/>
                    </a:cubicBezTo>
                    <a:cubicBezTo>
                      <a:pt x="1" y="0"/>
                      <a:pt x="0" y="0"/>
                      <a:pt x="0" y="0"/>
                    </a:cubicBezTo>
                  </a:path>
                </a:pathLst>
              </a:custGeom>
              <a:solidFill>
                <a:srgbClr val="78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7" name="Freeform 1558"/>
              <p:cNvSpPr>
                <a:spLocks noChangeAspect="1"/>
              </p:cNvSpPr>
              <p:nvPr/>
            </p:nvSpPr>
            <p:spPr bwMode="auto">
              <a:xfrm>
                <a:off x="4429" y="-856"/>
                <a:ext cx="5" cy="21"/>
              </a:xfrm>
              <a:custGeom>
                <a:avLst/>
                <a:gdLst>
                  <a:gd name="T0" fmla="*/ 3 w 2"/>
                  <a:gd name="T1" fmla="*/ 0 h 9"/>
                  <a:gd name="T2" fmla="*/ 0 w 2"/>
                  <a:gd name="T3" fmla="*/ 2 h 9"/>
                  <a:gd name="T4" fmla="*/ 3 w 2"/>
                  <a:gd name="T5" fmla="*/ 14 h 9"/>
                  <a:gd name="T6" fmla="*/ 5 w 2"/>
                  <a:gd name="T7" fmla="*/ 21 h 9"/>
                  <a:gd name="T8" fmla="*/ 5 w 2"/>
                  <a:gd name="T9" fmla="*/ 21 h 9"/>
                  <a:gd name="T10" fmla="*/ 3 w 2"/>
                  <a:gd name="T11" fmla="*/ 12 h 9"/>
                  <a:gd name="T12" fmla="*/ 3 w 2"/>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9">
                    <a:moveTo>
                      <a:pt x="1" y="0"/>
                    </a:moveTo>
                    <a:cubicBezTo>
                      <a:pt x="1" y="1"/>
                      <a:pt x="0" y="1"/>
                      <a:pt x="0" y="1"/>
                    </a:cubicBezTo>
                    <a:cubicBezTo>
                      <a:pt x="0" y="2"/>
                      <a:pt x="0" y="4"/>
                      <a:pt x="1" y="6"/>
                    </a:cubicBezTo>
                    <a:cubicBezTo>
                      <a:pt x="1" y="7"/>
                      <a:pt x="1" y="8"/>
                      <a:pt x="2" y="9"/>
                    </a:cubicBezTo>
                    <a:cubicBezTo>
                      <a:pt x="2" y="9"/>
                      <a:pt x="2" y="9"/>
                      <a:pt x="2" y="9"/>
                    </a:cubicBezTo>
                    <a:cubicBezTo>
                      <a:pt x="2" y="8"/>
                      <a:pt x="1" y="7"/>
                      <a:pt x="1" y="5"/>
                    </a:cubicBezTo>
                    <a:cubicBezTo>
                      <a:pt x="1" y="4"/>
                      <a:pt x="1" y="2"/>
                      <a:pt x="1" y="0"/>
                    </a:cubicBezTo>
                  </a:path>
                </a:pathLst>
              </a:custGeom>
              <a:solidFill>
                <a:srgbClr val="78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8" name="Freeform 1559"/>
              <p:cNvSpPr>
                <a:spLocks noChangeAspect="1"/>
              </p:cNvSpPr>
              <p:nvPr/>
            </p:nvSpPr>
            <p:spPr bwMode="auto">
              <a:xfrm>
                <a:off x="4658" y="-920"/>
                <a:ext cx="19" cy="49"/>
              </a:xfrm>
              <a:custGeom>
                <a:avLst/>
                <a:gdLst>
                  <a:gd name="T0" fmla="*/ 0 w 8"/>
                  <a:gd name="T1" fmla="*/ 0 h 21"/>
                  <a:gd name="T2" fmla="*/ 17 w 8"/>
                  <a:gd name="T3" fmla="*/ 28 h 21"/>
                  <a:gd name="T4" fmla="*/ 14 w 8"/>
                  <a:gd name="T5" fmla="*/ 49 h 21"/>
                  <a:gd name="T6" fmla="*/ 17 w 8"/>
                  <a:gd name="T7" fmla="*/ 49 h 21"/>
                  <a:gd name="T8" fmla="*/ 17 w 8"/>
                  <a:gd name="T9" fmla="*/ 28 h 21"/>
                  <a:gd name="T10" fmla="*/ 0 w 8"/>
                  <a:gd name="T11" fmla="*/ 0 h 21"/>
                  <a:gd name="T12" fmla="*/ 0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0" y="0"/>
                    </a:moveTo>
                    <a:cubicBezTo>
                      <a:pt x="3" y="4"/>
                      <a:pt x="6" y="8"/>
                      <a:pt x="7" y="12"/>
                    </a:cubicBezTo>
                    <a:cubicBezTo>
                      <a:pt x="7" y="15"/>
                      <a:pt x="7" y="18"/>
                      <a:pt x="6" y="21"/>
                    </a:cubicBezTo>
                    <a:cubicBezTo>
                      <a:pt x="7" y="21"/>
                      <a:pt x="7" y="21"/>
                      <a:pt x="7" y="21"/>
                    </a:cubicBezTo>
                    <a:cubicBezTo>
                      <a:pt x="8" y="18"/>
                      <a:pt x="8" y="15"/>
                      <a:pt x="7" y="12"/>
                    </a:cubicBezTo>
                    <a:cubicBezTo>
                      <a:pt x="6" y="8"/>
                      <a:pt x="4" y="4"/>
                      <a:pt x="0" y="0"/>
                    </a:cubicBezTo>
                    <a:cubicBezTo>
                      <a:pt x="0" y="0"/>
                      <a:pt x="0" y="0"/>
                      <a:pt x="0" y="0"/>
                    </a:cubicBezTo>
                  </a:path>
                </a:pathLst>
              </a:custGeom>
              <a:solidFill>
                <a:srgbClr val="78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29" name="Freeform 1560"/>
              <p:cNvSpPr>
                <a:spLocks noChangeAspect="1"/>
              </p:cNvSpPr>
              <p:nvPr/>
            </p:nvSpPr>
            <p:spPr bwMode="auto">
              <a:xfrm>
                <a:off x="4431" y="-856"/>
                <a:ext cx="3" cy="21"/>
              </a:xfrm>
              <a:custGeom>
                <a:avLst/>
                <a:gdLst>
                  <a:gd name="T0" fmla="*/ 0 w 1"/>
                  <a:gd name="T1" fmla="*/ 0 h 9"/>
                  <a:gd name="T2" fmla="*/ 0 w 1"/>
                  <a:gd name="T3" fmla="*/ 0 h 9"/>
                  <a:gd name="T4" fmla="*/ 0 w 1"/>
                  <a:gd name="T5" fmla="*/ 12 h 9"/>
                  <a:gd name="T6" fmla="*/ 3 w 1"/>
                  <a:gd name="T7" fmla="*/ 21 h 9"/>
                  <a:gd name="T8" fmla="*/ 3 w 1"/>
                  <a:gd name="T9" fmla="*/ 19 h 9"/>
                  <a:gd name="T10" fmla="*/ 3 w 1"/>
                  <a:gd name="T11" fmla="*/ 12 h 9"/>
                  <a:gd name="T12" fmla="*/ 0 w 1"/>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9">
                    <a:moveTo>
                      <a:pt x="0" y="0"/>
                    </a:moveTo>
                    <a:cubicBezTo>
                      <a:pt x="0" y="0"/>
                      <a:pt x="0" y="0"/>
                      <a:pt x="0" y="0"/>
                    </a:cubicBezTo>
                    <a:cubicBezTo>
                      <a:pt x="0" y="2"/>
                      <a:pt x="0" y="4"/>
                      <a:pt x="0" y="5"/>
                    </a:cubicBezTo>
                    <a:cubicBezTo>
                      <a:pt x="0" y="7"/>
                      <a:pt x="1" y="8"/>
                      <a:pt x="1" y="9"/>
                    </a:cubicBezTo>
                    <a:cubicBezTo>
                      <a:pt x="1" y="9"/>
                      <a:pt x="1" y="8"/>
                      <a:pt x="1" y="8"/>
                    </a:cubicBezTo>
                    <a:cubicBezTo>
                      <a:pt x="1" y="7"/>
                      <a:pt x="1" y="6"/>
                      <a:pt x="1" y="5"/>
                    </a:cubicBezTo>
                    <a:cubicBezTo>
                      <a:pt x="0" y="3"/>
                      <a:pt x="0" y="2"/>
                      <a:pt x="0" y="0"/>
                    </a:cubicBezTo>
                  </a:path>
                </a:pathLst>
              </a:custGeom>
              <a:solidFill>
                <a:srgbClr val="783A0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0" name="Freeform 1561"/>
              <p:cNvSpPr>
                <a:spLocks noChangeAspect="1"/>
              </p:cNvSpPr>
              <p:nvPr/>
            </p:nvSpPr>
            <p:spPr bwMode="auto">
              <a:xfrm>
                <a:off x="4656" y="-920"/>
                <a:ext cx="19" cy="52"/>
              </a:xfrm>
              <a:custGeom>
                <a:avLst/>
                <a:gdLst>
                  <a:gd name="T0" fmla="*/ 0 w 8"/>
                  <a:gd name="T1" fmla="*/ 0 h 22"/>
                  <a:gd name="T2" fmla="*/ 17 w 8"/>
                  <a:gd name="T3" fmla="*/ 28 h 22"/>
                  <a:gd name="T4" fmla="*/ 17 w 8"/>
                  <a:gd name="T5" fmla="*/ 52 h 22"/>
                  <a:gd name="T6" fmla="*/ 17 w 8"/>
                  <a:gd name="T7" fmla="*/ 50 h 22"/>
                  <a:gd name="T8" fmla="*/ 19 w 8"/>
                  <a:gd name="T9" fmla="*/ 28 h 22"/>
                  <a:gd name="T10" fmla="*/ 2 w 8"/>
                  <a:gd name="T11" fmla="*/ 0 h 22"/>
                  <a:gd name="T12" fmla="*/ 0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0" y="0"/>
                    </a:moveTo>
                    <a:cubicBezTo>
                      <a:pt x="4" y="4"/>
                      <a:pt x="6" y="8"/>
                      <a:pt x="7" y="12"/>
                    </a:cubicBezTo>
                    <a:cubicBezTo>
                      <a:pt x="8" y="15"/>
                      <a:pt x="8" y="19"/>
                      <a:pt x="7" y="22"/>
                    </a:cubicBezTo>
                    <a:cubicBezTo>
                      <a:pt x="7" y="22"/>
                      <a:pt x="7" y="21"/>
                      <a:pt x="7" y="21"/>
                    </a:cubicBezTo>
                    <a:cubicBezTo>
                      <a:pt x="8" y="18"/>
                      <a:pt x="8" y="15"/>
                      <a:pt x="8" y="12"/>
                    </a:cubicBezTo>
                    <a:cubicBezTo>
                      <a:pt x="7" y="8"/>
                      <a:pt x="4" y="4"/>
                      <a:pt x="1" y="0"/>
                    </a:cubicBezTo>
                    <a:cubicBezTo>
                      <a:pt x="0" y="0"/>
                      <a:pt x="0" y="0"/>
                      <a:pt x="0" y="0"/>
                    </a:cubicBezTo>
                  </a:path>
                </a:pathLst>
              </a:custGeom>
              <a:solidFill>
                <a:srgbClr val="793B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1" name="Freeform 1562"/>
              <p:cNvSpPr>
                <a:spLocks noChangeAspect="1"/>
              </p:cNvSpPr>
              <p:nvPr/>
            </p:nvSpPr>
            <p:spPr bwMode="auto">
              <a:xfrm>
                <a:off x="4431" y="-859"/>
                <a:ext cx="5" cy="22"/>
              </a:xfrm>
              <a:custGeom>
                <a:avLst/>
                <a:gdLst>
                  <a:gd name="T0" fmla="*/ 3 w 2"/>
                  <a:gd name="T1" fmla="*/ 0 h 9"/>
                  <a:gd name="T2" fmla="*/ 0 w 2"/>
                  <a:gd name="T3" fmla="*/ 2 h 9"/>
                  <a:gd name="T4" fmla="*/ 3 w 2"/>
                  <a:gd name="T5" fmla="*/ 15 h 9"/>
                  <a:gd name="T6" fmla="*/ 3 w 2"/>
                  <a:gd name="T7" fmla="*/ 22 h 9"/>
                  <a:gd name="T8" fmla="*/ 5 w 2"/>
                  <a:gd name="T9" fmla="*/ 22 h 9"/>
                  <a:gd name="T10" fmla="*/ 3 w 2"/>
                  <a:gd name="T11" fmla="*/ 15 h 9"/>
                  <a:gd name="T12" fmla="*/ 3 w 2"/>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9">
                    <a:moveTo>
                      <a:pt x="1" y="0"/>
                    </a:moveTo>
                    <a:cubicBezTo>
                      <a:pt x="1" y="0"/>
                      <a:pt x="0" y="1"/>
                      <a:pt x="0" y="1"/>
                    </a:cubicBezTo>
                    <a:cubicBezTo>
                      <a:pt x="0" y="3"/>
                      <a:pt x="0" y="4"/>
                      <a:pt x="1" y="6"/>
                    </a:cubicBezTo>
                    <a:cubicBezTo>
                      <a:pt x="1" y="7"/>
                      <a:pt x="1" y="8"/>
                      <a:pt x="1" y="9"/>
                    </a:cubicBezTo>
                    <a:cubicBezTo>
                      <a:pt x="2" y="9"/>
                      <a:pt x="2" y="9"/>
                      <a:pt x="2" y="9"/>
                    </a:cubicBezTo>
                    <a:cubicBezTo>
                      <a:pt x="1" y="8"/>
                      <a:pt x="1" y="7"/>
                      <a:pt x="1" y="6"/>
                    </a:cubicBezTo>
                    <a:cubicBezTo>
                      <a:pt x="1" y="4"/>
                      <a:pt x="1" y="2"/>
                      <a:pt x="1" y="0"/>
                    </a:cubicBezTo>
                  </a:path>
                </a:pathLst>
              </a:custGeom>
              <a:solidFill>
                <a:srgbClr val="793B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2" name="Freeform 1563"/>
              <p:cNvSpPr>
                <a:spLocks noChangeAspect="1"/>
              </p:cNvSpPr>
              <p:nvPr/>
            </p:nvSpPr>
            <p:spPr bwMode="auto">
              <a:xfrm>
                <a:off x="4653" y="-920"/>
                <a:ext cx="22" cy="52"/>
              </a:xfrm>
              <a:custGeom>
                <a:avLst/>
                <a:gdLst>
                  <a:gd name="T0" fmla="*/ 0 w 9"/>
                  <a:gd name="T1" fmla="*/ 0 h 22"/>
                  <a:gd name="T2" fmla="*/ 20 w 9"/>
                  <a:gd name="T3" fmla="*/ 28 h 22"/>
                  <a:gd name="T4" fmla="*/ 17 w 9"/>
                  <a:gd name="T5" fmla="*/ 52 h 22"/>
                  <a:gd name="T6" fmla="*/ 20 w 9"/>
                  <a:gd name="T7" fmla="*/ 52 h 22"/>
                  <a:gd name="T8" fmla="*/ 20 w 9"/>
                  <a:gd name="T9" fmla="*/ 28 h 22"/>
                  <a:gd name="T10" fmla="*/ 2 w 9"/>
                  <a:gd name="T11" fmla="*/ 0 h 22"/>
                  <a:gd name="T12" fmla="*/ 0 w 9"/>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2">
                    <a:moveTo>
                      <a:pt x="0" y="0"/>
                    </a:moveTo>
                    <a:cubicBezTo>
                      <a:pt x="4" y="4"/>
                      <a:pt x="7" y="8"/>
                      <a:pt x="8" y="12"/>
                    </a:cubicBezTo>
                    <a:cubicBezTo>
                      <a:pt x="8" y="16"/>
                      <a:pt x="8" y="19"/>
                      <a:pt x="7" y="22"/>
                    </a:cubicBezTo>
                    <a:cubicBezTo>
                      <a:pt x="8" y="22"/>
                      <a:pt x="8" y="22"/>
                      <a:pt x="8" y="22"/>
                    </a:cubicBezTo>
                    <a:cubicBezTo>
                      <a:pt x="9" y="19"/>
                      <a:pt x="9" y="15"/>
                      <a:pt x="8" y="12"/>
                    </a:cubicBezTo>
                    <a:cubicBezTo>
                      <a:pt x="7" y="8"/>
                      <a:pt x="5" y="4"/>
                      <a:pt x="1" y="0"/>
                    </a:cubicBezTo>
                    <a:cubicBezTo>
                      <a:pt x="1" y="0"/>
                      <a:pt x="1" y="0"/>
                      <a:pt x="0" y="0"/>
                    </a:cubicBezTo>
                  </a:path>
                </a:pathLst>
              </a:custGeom>
              <a:solidFill>
                <a:srgbClr val="7A3B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3" name="Freeform 1564"/>
              <p:cNvSpPr>
                <a:spLocks noChangeAspect="1"/>
              </p:cNvSpPr>
              <p:nvPr/>
            </p:nvSpPr>
            <p:spPr bwMode="auto">
              <a:xfrm>
                <a:off x="4434" y="-859"/>
                <a:ext cx="2" cy="22"/>
              </a:xfrm>
              <a:custGeom>
                <a:avLst/>
                <a:gdLst>
                  <a:gd name="T0" fmla="*/ 0 w 1"/>
                  <a:gd name="T1" fmla="*/ 0 h 9"/>
                  <a:gd name="T2" fmla="*/ 0 w 1"/>
                  <a:gd name="T3" fmla="*/ 0 h 9"/>
                  <a:gd name="T4" fmla="*/ 0 w 1"/>
                  <a:gd name="T5" fmla="*/ 15 h 9"/>
                  <a:gd name="T6" fmla="*/ 2 w 1"/>
                  <a:gd name="T7" fmla="*/ 22 h 9"/>
                  <a:gd name="T8" fmla="*/ 2 w 1"/>
                  <a:gd name="T9" fmla="*/ 22 h 9"/>
                  <a:gd name="T10" fmla="*/ 0 w 1"/>
                  <a:gd name="T11" fmla="*/ 15 h 9"/>
                  <a:gd name="T12" fmla="*/ 0 w 1"/>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9">
                    <a:moveTo>
                      <a:pt x="0" y="0"/>
                    </a:moveTo>
                    <a:cubicBezTo>
                      <a:pt x="0" y="0"/>
                      <a:pt x="0" y="0"/>
                      <a:pt x="0" y="0"/>
                    </a:cubicBezTo>
                    <a:cubicBezTo>
                      <a:pt x="0" y="2"/>
                      <a:pt x="0" y="4"/>
                      <a:pt x="0" y="6"/>
                    </a:cubicBezTo>
                    <a:cubicBezTo>
                      <a:pt x="0" y="7"/>
                      <a:pt x="0" y="8"/>
                      <a:pt x="1" y="9"/>
                    </a:cubicBezTo>
                    <a:cubicBezTo>
                      <a:pt x="1" y="9"/>
                      <a:pt x="1" y="9"/>
                      <a:pt x="1" y="9"/>
                    </a:cubicBezTo>
                    <a:cubicBezTo>
                      <a:pt x="1" y="8"/>
                      <a:pt x="1" y="7"/>
                      <a:pt x="0" y="6"/>
                    </a:cubicBezTo>
                    <a:cubicBezTo>
                      <a:pt x="0" y="4"/>
                      <a:pt x="0" y="2"/>
                      <a:pt x="0" y="0"/>
                    </a:cubicBezTo>
                  </a:path>
                </a:pathLst>
              </a:custGeom>
              <a:solidFill>
                <a:srgbClr val="7A3B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4" name="Freeform 1565"/>
              <p:cNvSpPr>
                <a:spLocks noChangeAspect="1"/>
              </p:cNvSpPr>
              <p:nvPr/>
            </p:nvSpPr>
            <p:spPr bwMode="auto">
              <a:xfrm>
                <a:off x="4653" y="-920"/>
                <a:ext cx="19" cy="52"/>
              </a:xfrm>
              <a:custGeom>
                <a:avLst/>
                <a:gdLst>
                  <a:gd name="T0" fmla="*/ 0 w 8"/>
                  <a:gd name="T1" fmla="*/ 0 h 22"/>
                  <a:gd name="T2" fmla="*/ 17 w 8"/>
                  <a:gd name="T3" fmla="*/ 31 h 22"/>
                  <a:gd name="T4" fmla="*/ 17 w 8"/>
                  <a:gd name="T5" fmla="*/ 52 h 22"/>
                  <a:gd name="T6" fmla="*/ 17 w 8"/>
                  <a:gd name="T7" fmla="*/ 52 h 22"/>
                  <a:gd name="T8" fmla="*/ 19 w 8"/>
                  <a:gd name="T9" fmla="*/ 28 h 22"/>
                  <a:gd name="T10" fmla="*/ 0 w 8"/>
                  <a:gd name="T11" fmla="*/ 0 h 22"/>
                  <a:gd name="T12" fmla="*/ 0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0" y="0"/>
                    </a:moveTo>
                    <a:cubicBezTo>
                      <a:pt x="4" y="4"/>
                      <a:pt x="6" y="8"/>
                      <a:pt x="7" y="13"/>
                    </a:cubicBezTo>
                    <a:cubicBezTo>
                      <a:pt x="8" y="16"/>
                      <a:pt x="8" y="19"/>
                      <a:pt x="7" y="22"/>
                    </a:cubicBezTo>
                    <a:cubicBezTo>
                      <a:pt x="7" y="22"/>
                      <a:pt x="7" y="22"/>
                      <a:pt x="7" y="22"/>
                    </a:cubicBezTo>
                    <a:cubicBezTo>
                      <a:pt x="8" y="19"/>
                      <a:pt x="8" y="16"/>
                      <a:pt x="8" y="12"/>
                    </a:cubicBezTo>
                    <a:cubicBezTo>
                      <a:pt x="7" y="8"/>
                      <a:pt x="4" y="4"/>
                      <a:pt x="0" y="0"/>
                    </a:cubicBezTo>
                    <a:cubicBezTo>
                      <a:pt x="0" y="0"/>
                      <a:pt x="0" y="0"/>
                      <a:pt x="0" y="0"/>
                    </a:cubicBezTo>
                  </a:path>
                </a:pathLst>
              </a:custGeom>
              <a:solidFill>
                <a:srgbClr val="7A3C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5" name="Freeform 1566"/>
              <p:cNvSpPr>
                <a:spLocks noChangeAspect="1"/>
              </p:cNvSpPr>
              <p:nvPr/>
            </p:nvSpPr>
            <p:spPr bwMode="auto">
              <a:xfrm>
                <a:off x="4434" y="-861"/>
                <a:ext cx="4" cy="24"/>
              </a:xfrm>
              <a:custGeom>
                <a:avLst/>
                <a:gdLst>
                  <a:gd name="T0" fmla="*/ 2 w 2"/>
                  <a:gd name="T1" fmla="*/ 0 h 10"/>
                  <a:gd name="T2" fmla="*/ 0 w 2"/>
                  <a:gd name="T3" fmla="*/ 2 h 10"/>
                  <a:gd name="T4" fmla="*/ 0 w 2"/>
                  <a:gd name="T5" fmla="*/ 17 h 10"/>
                  <a:gd name="T6" fmla="*/ 2 w 2"/>
                  <a:gd name="T7" fmla="*/ 24 h 10"/>
                  <a:gd name="T8" fmla="*/ 4 w 2"/>
                  <a:gd name="T9" fmla="*/ 24 h 10"/>
                  <a:gd name="T10" fmla="*/ 2 w 2"/>
                  <a:gd name="T11" fmla="*/ 17 h 10"/>
                  <a:gd name="T12" fmla="*/ 2 w 2"/>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0"/>
                    </a:moveTo>
                    <a:cubicBezTo>
                      <a:pt x="1" y="0"/>
                      <a:pt x="0" y="1"/>
                      <a:pt x="0" y="1"/>
                    </a:cubicBezTo>
                    <a:cubicBezTo>
                      <a:pt x="0" y="3"/>
                      <a:pt x="0" y="5"/>
                      <a:pt x="0" y="7"/>
                    </a:cubicBezTo>
                    <a:cubicBezTo>
                      <a:pt x="1" y="8"/>
                      <a:pt x="1" y="9"/>
                      <a:pt x="1" y="10"/>
                    </a:cubicBezTo>
                    <a:cubicBezTo>
                      <a:pt x="1" y="10"/>
                      <a:pt x="2" y="10"/>
                      <a:pt x="2" y="10"/>
                    </a:cubicBezTo>
                    <a:cubicBezTo>
                      <a:pt x="1" y="9"/>
                      <a:pt x="1" y="8"/>
                      <a:pt x="1" y="7"/>
                    </a:cubicBezTo>
                    <a:cubicBezTo>
                      <a:pt x="0" y="5"/>
                      <a:pt x="0" y="2"/>
                      <a:pt x="1" y="0"/>
                    </a:cubicBezTo>
                  </a:path>
                </a:pathLst>
              </a:custGeom>
              <a:solidFill>
                <a:srgbClr val="7A3C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6" name="Freeform 1567"/>
              <p:cNvSpPr>
                <a:spLocks noChangeAspect="1"/>
              </p:cNvSpPr>
              <p:nvPr/>
            </p:nvSpPr>
            <p:spPr bwMode="auto">
              <a:xfrm>
                <a:off x="4651" y="-920"/>
                <a:ext cx="21" cy="52"/>
              </a:xfrm>
              <a:custGeom>
                <a:avLst/>
                <a:gdLst>
                  <a:gd name="T0" fmla="*/ 0 w 9"/>
                  <a:gd name="T1" fmla="*/ 0 h 22"/>
                  <a:gd name="T2" fmla="*/ 19 w 9"/>
                  <a:gd name="T3" fmla="*/ 31 h 22"/>
                  <a:gd name="T4" fmla="*/ 16 w 9"/>
                  <a:gd name="T5" fmla="*/ 52 h 22"/>
                  <a:gd name="T6" fmla="*/ 19 w 9"/>
                  <a:gd name="T7" fmla="*/ 52 h 22"/>
                  <a:gd name="T8" fmla="*/ 19 w 9"/>
                  <a:gd name="T9" fmla="*/ 31 h 22"/>
                  <a:gd name="T10" fmla="*/ 2 w 9"/>
                  <a:gd name="T11" fmla="*/ 0 h 22"/>
                  <a:gd name="T12" fmla="*/ 0 w 9"/>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2">
                    <a:moveTo>
                      <a:pt x="0" y="0"/>
                    </a:moveTo>
                    <a:cubicBezTo>
                      <a:pt x="4" y="4"/>
                      <a:pt x="7" y="8"/>
                      <a:pt x="8" y="13"/>
                    </a:cubicBezTo>
                    <a:cubicBezTo>
                      <a:pt x="8" y="16"/>
                      <a:pt x="8" y="19"/>
                      <a:pt x="7" y="22"/>
                    </a:cubicBezTo>
                    <a:cubicBezTo>
                      <a:pt x="8" y="22"/>
                      <a:pt x="8" y="22"/>
                      <a:pt x="8" y="22"/>
                    </a:cubicBezTo>
                    <a:cubicBezTo>
                      <a:pt x="9" y="19"/>
                      <a:pt x="9" y="16"/>
                      <a:pt x="8" y="13"/>
                    </a:cubicBezTo>
                    <a:cubicBezTo>
                      <a:pt x="7" y="8"/>
                      <a:pt x="5" y="4"/>
                      <a:pt x="1" y="0"/>
                    </a:cubicBezTo>
                    <a:cubicBezTo>
                      <a:pt x="1" y="0"/>
                      <a:pt x="0" y="0"/>
                      <a:pt x="0" y="0"/>
                    </a:cubicBezTo>
                  </a:path>
                </a:pathLst>
              </a:custGeom>
              <a:solidFill>
                <a:srgbClr val="7B3C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7" name="Freeform 1568"/>
              <p:cNvSpPr>
                <a:spLocks noChangeAspect="1"/>
              </p:cNvSpPr>
              <p:nvPr/>
            </p:nvSpPr>
            <p:spPr bwMode="auto">
              <a:xfrm>
                <a:off x="4434" y="-861"/>
                <a:ext cx="4" cy="24"/>
              </a:xfrm>
              <a:custGeom>
                <a:avLst/>
                <a:gdLst>
                  <a:gd name="T0" fmla="*/ 2 w 2"/>
                  <a:gd name="T1" fmla="*/ 0 h 10"/>
                  <a:gd name="T2" fmla="*/ 2 w 2"/>
                  <a:gd name="T3" fmla="*/ 0 h 10"/>
                  <a:gd name="T4" fmla="*/ 2 w 2"/>
                  <a:gd name="T5" fmla="*/ 17 h 10"/>
                  <a:gd name="T6" fmla="*/ 4 w 2"/>
                  <a:gd name="T7" fmla="*/ 24 h 10"/>
                  <a:gd name="T8" fmla="*/ 4 w 2"/>
                  <a:gd name="T9" fmla="*/ 24 h 10"/>
                  <a:gd name="T10" fmla="*/ 2 w 2"/>
                  <a:gd name="T11" fmla="*/ 17 h 10"/>
                  <a:gd name="T12" fmla="*/ 2 w 2"/>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0"/>
                    </a:moveTo>
                    <a:cubicBezTo>
                      <a:pt x="1" y="0"/>
                      <a:pt x="1" y="0"/>
                      <a:pt x="1" y="0"/>
                    </a:cubicBezTo>
                    <a:cubicBezTo>
                      <a:pt x="0" y="2"/>
                      <a:pt x="0" y="5"/>
                      <a:pt x="1" y="7"/>
                    </a:cubicBezTo>
                    <a:cubicBezTo>
                      <a:pt x="1" y="8"/>
                      <a:pt x="1" y="9"/>
                      <a:pt x="2" y="10"/>
                    </a:cubicBezTo>
                    <a:cubicBezTo>
                      <a:pt x="2" y="10"/>
                      <a:pt x="2" y="10"/>
                      <a:pt x="2" y="10"/>
                    </a:cubicBezTo>
                    <a:cubicBezTo>
                      <a:pt x="2" y="9"/>
                      <a:pt x="2" y="8"/>
                      <a:pt x="1" y="7"/>
                    </a:cubicBezTo>
                    <a:cubicBezTo>
                      <a:pt x="1" y="5"/>
                      <a:pt x="1" y="2"/>
                      <a:pt x="1" y="0"/>
                    </a:cubicBezTo>
                  </a:path>
                </a:pathLst>
              </a:custGeom>
              <a:solidFill>
                <a:srgbClr val="7B3C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8" name="Freeform 1569"/>
              <p:cNvSpPr>
                <a:spLocks noChangeAspect="1"/>
              </p:cNvSpPr>
              <p:nvPr/>
            </p:nvSpPr>
            <p:spPr bwMode="auto">
              <a:xfrm>
                <a:off x="4651" y="-920"/>
                <a:ext cx="19" cy="54"/>
              </a:xfrm>
              <a:custGeom>
                <a:avLst/>
                <a:gdLst>
                  <a:gd name="T0" fmla="*/ 0 w 8"/>
                  <a:gd name="T1" fmla="*/ 0 h 23"/>
                  <a:gd name="T2" fmla="*/ 17 w 8"/>
                  <a:gd name="T3" fmla="*/ 31 h 23"/>
                  <a:gd name="T4" fmla="*/ 17 w 8"/>
                  <a:gd name="T5" fmla="*/ 54 h 23"/>
                  <a:gd name="T6" fmla="*/ 17 w 8"/>
                  <a:gd name="T7" fmla="*/ 52 h 23"/>
                  <a:gd name="T8" fmla="*/ 19 w 8"/>
                  <a:gd name="T9" fmla="*/ 31 h 23"/>
                  <a:gd name="T10" fmla="*/ 0 w 8"/>
                  <a:gd name="T11" fmla="*/ 0 h 23"/>
                  <a:gd name="T12" fmla="*/ 0 w 8"/>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3">
                    <a:moveTo>
                      <a:pt x="0" y="0"/>
                    </a:moveTo>
                    <a:cubicBezTo>
                      <a:pt x="4" y="4"/>
                      <a:pt x="6" y="8"/>
                      <a:pt x="7" y="13"/>
                    </a:cubicBezTo>
                    <a:cubicBezTo>
                      <a:pt x="8" y="16"/>
                      <a:pt x="8" y="19"/>
                      <a:pt x="7" y="23"/>
                    </a:cubicBezTo>
                    <a:cubicBezTo>
                      <a:pt x="7" y="23"/>
                      <a:pt x="7" y="23"/>
                      <a:pt x="7" y="22"/>
                    </a:cubicBezTo>
                    <a:cubicBezTo>
                      <a:pt x="8" y="19"/>
                      <a:pt x="8" y="16"/>
                      <a:pt x="8" y="13"/>
                    </a:cubicBezTo>
                    <a:cubicBezTo>
                      <a:pt x="7" y="8"/>
                      <a:pt x="4" y="4"/>
                      <a:pt x="0" y="0"/>
                    </a:cubicBezTo>
                    <a:cubicBezTo>
                      <a:pt x="0" y="0"/>
                      <a:pt x="0" y="0"/>
                      <a:pt x="0" y="0"/>
                    </a:cubicBezTo>
                  </a:path>
                </a:pathLst>
              </a:custGeom>
              <a:solidFill>
                <a:srgbClr val="7B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39" name="Freeform 1570"/>
              <p:cNvSpPr>
                <a:spLocks noChangeAspect="1"/>
              </p:cNvSpPr>
              <p:nvPr/>
            </p:nvSpPr>
            <p:spPr bwMode="auto">
              <a:xfrm>
                <a:off x="4436" y="-863"/>
                <a:ext cx="5" cy="26"/>
              </a:xfrm>
              <a:custGeom>
                <a:avLst/>
                <a:gdLst>
                  <a:gd name="T0" fmla="*/ 3 w 2"/>
                  <a:gd name="T1" fmla="*/ 0 h 11"/>
                  <a:gd name="T2" fmla="*/ 0 w 2"/>
                  <a:gd name="T3" fmla="*/ 2 h 11"/>
                  <a:gd name="T4" fmla="*/ 0 w 2"/>
                  <a:gd name="T5" fmla="*/ 19 h 11"/>
                  <a:gd name="T6" fmla="*/ 3 w 2"/>
                  <a:gd name="T7" fmla="*/ 26 h 11"/>
                  <a:gd name="T8" fmla="*/ 5 w 2"/>
                  <a:gd name="T9" fmla="*/ 26 h 11"/>
                  <a:gd name="T10" fmla="*/ 3 w 2"/>
                  <a:gd name="T11" fmla="*/ 19 h 11"/>
                  <a:gd name="T12" fmla="*/ 3 w 2"/>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0"/>
                    </a:moveTo>
                    <a:cubicBezTo>
                      <a:pt x="1" y="0"/>
                      <a:pt x="0" y="0"/>
                      <a:pt x="0" y="1"/>
                    </a:cubicBezTo>
                    <a:cubicBezTo>
                      <a:pt x="0" y="3"/>
                      <a:pt x="0" y="6"/>
                      <a:pt x="0" y="8"/>
                    </a:cubicBezTo>
                    <a:cubicBezTo>
                      <a:pt x="1" y="9"/>
                      <a:pt x="1" y="10"/>
                      <a:pt x="1" y="11"/>
                    </a:cubicBezTo>
                    <a:cubicBezTo>
                      <a:pt x="1" y="11"/>
                      <a:pt x="1" y="11"/>
                      <a:pt x="2" y="11"/>
                    </a:cubicBezTo>
                    <a:cubicBezTo>
                      <a:pt x="1" y="10"/>
                      <a:pt x="1" y="9"/>
                      <a:pt x="1" y="8"/>
                    </a:cubicBezTo>
                    <a:cubicBezTo>
                      <a:pt x="0" y="5"/>
                      <a:pt x="0" y="3"/>
                      <a:pt x="1" y="0"/>
                    </a:cubicBezTo>
                  </a:path>
                </a:pathLst>
              </a:custGeom>
              <a:solidFill>
                <a:srgbClr val="7B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0" name="Freeform 1571"/>
              <p:cNvSpPr>
                <a:spLocks noChangeAspect="1"/>
              </p:cNvSpPr>
              <p:nvPr/>
            </p:nvSpPr>
            <p:spPr bwMode="auto">
              <a:xfrm>
                <a:off x="4649" y="-920"/>
                <a:ext cx="21" cy="54"/>
              </a:xfrm>
              <a:custGeom>
                <a:avLst/>
                <a:gdLst>
                  <a:gd name="T0" fmla="*/ 0 w 9"/>
                  <a:gd name="T1" fmla="*/ 0 h 23"/>
                  <a:gd name="T2" fmla="*/ 19 w 9"/>
                  <a:gd name="T3" fmla="*/ 31 h 23"/>
                  <a:gd name="T4" fmla="*/ 16 w 9"/>
                  <a:gd name="T5" fmla="*/ 54 h 23"/>
                  <a:gd name="T6" fmla="*/ 19 w 9"/>
                  <a:gd name="T7" fmla="*/ 54 h 23"/>
                  <a:gd name="T8" fmla="*/ 19 w 9"/>
                  <a:gd name="T9" fmla="*/ 31 h 23"/>
                  <a:gd name="T10" fmla="*/ 2 w 9"/>
                  <a:gd name="T11" fmla="*/ 0 h 23"/>
                  <a:gd name="T12" fmla="*/ 0 w 9"/>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3">
                    <a:moveTo>
                      <a:pt x="0" y="0"/>
                    </a:moveTo>
                    <a:cubicBezTo>
                      <a:pt x="4" y="4"/>
                      <a:pt x="7" y="8"/>
                      <a:pt x="8" y="13"/>
                    </a:cubicBezTo>
                    <a:cubicBezTo>
                      <a:pt x="9" y="16"/>
                      <a:pt x="8" y="20"/>
                      <a:pt x="7" y="23"/>
                    </a:cubicBezTo>
                    <a:cubicBezTo>
                      <a:pt x="8" y="23"/>
                      <a:pt x="8" y="23"/>
                      <a:pt x="8" y="23"/>
                    </a:cubicBezTo>
                    <a:cubicBezTo>
                      <a:pt x="9" y="19"/>
                      <a:pt x="9" y="16"/>
                      <a:pt x="8" y="13"/>
                    </a:cubicBezTo>
                    <a:cubicBezTo>
                      <a:pt x="7" y="8"/>
                      <a:pt x="5" y="4"/>
                      <a:pt x="1" y="0"/>
                    </a:cubicBezTo>
                    <a:cubicBezTo>
                      <a:pt x="0" y="0"/>
                      <a:pt x="0" y="0"/>
                      <a:pt x="0" y="0"/>
                    </a:cubicBezTo>
                  </a:path>
                </a:pathLst>
              </a:custGeom>
              <a:solidFill>
                <a:srgbClr val="7D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1" name="Freeform 1572"/>
              <p:cNvSpPr>
                <a:spLocks noChangeAspect="1"/>
              </p:cNvSpPr>
              <p:nvPr/>
            </p:nvSpPr>
            <p:spPr bwMode="auto">
              <a:xfrm>
                <a:off x="4436" y="-866"/>
                <a:ext cx="5" cy="29"/>
              </a:xfrm>
              <a:custGeom>
                <a:avLst/>
                <a:gdLst>
                  <a:gd name="T0" fmla="*/ 3 w 2"/>
                  <a:gd name="T1" fmla="*/ 0 h 12"/>
                  <a:gd name="T2" fmla="*/ 3 w 2"/>
                  <a:gd name="T3" fmla="*/ 2 h 12"/>
                  <a:gd name="T4" fmla="*/ 3 w 2"/>
                  <a:gd name="T5" fmla="*/ 22 h 12"/>
                  <a:gd name="T6" fmla="*/ 5 w 2"/>
                  <a:gd name="T7" fmla="*/ 29 h 12"/>
                  <a:gd name="T8" fmla="*/ 5 w 2"/>
                  <a:gd name="T9" fmla="*/ 29 h 12"/>
                  <a:gd name="T10" fmla="*/ 3 w 2"/>
                  <a:gd name="T11" fmla="*/ 22 h 12"/>
                  <a:gd name="T12" fmla="*/ 3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1" y="0"/>
                    </a:moveTo>
                    <a:cubicBezTo>
                      <a:pt x="1" y="1"/>
                      <a:pt x="1" y="1"/>
                      <a:pt x="1" y="1"/>
                    </a:cubicBezTo>
                    <a:cubicBezTo>
                      <a:pt x="0" y="4"/>
                      <a:pt x="0" y="6"/>
                      <a:pt x="1" y="9"/>
                    </a:cubicBezTo>
                    <a:cubicBezTo>
                      <a:pt x="1" y="10"/>
                      <a:pt x="1" y="11"/>
                      <a:pt x="2" y="12"/>
                    </a:cubicBezTo>
                    <a:cubicBezTo>
                      <a:pt x="2" y="12"/>
                      <a:pt x="2" y="12"/>
                      <a:pt x="2" y="12"/>
                    </a:cubicBezTo>
                    <a:cubicBezTo>
                      <a:pt x="2" y="11"/>
                      <a:pt x="1" y="10"/>
                      <a:pt x="1" y="9"/>
                    </a:cubicBezTo>
                    <a:cubicBezTo>
                      <a:pt x="1" y="6"/>
                      <a:pt x="1" y="3"/>
                      <a:pt x="1" y="0"/>
                    </a:cubicBezTo>
                  </a:path>
                </a:pathLst>
              </a:custGeom>
              <a:solidFill>
                <a:srgbClr val="7D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2" name="Freeform 1573"/>
              <p:cNvSpPr>
                <a:spLocks noChangeAspect="1"/>
              </p:cNvSpPr>
              <p:nvPr/>
            </p:nvSpPr>
            <p:spPr bwMode="auto">
              <a:xfrm>
                <a:off x="4646" y="-920"/>
                <a:ext cx="24" cy="54"/>
              </a:xfrm>
              <a:custGeom>
                <a:avLst/>
                <a:gdLst>
                  <a:gd name="T0" fmla="*/ 0 w 10"/>
                  <a:gd name="T1" fmla="*/ 0 h 23"/>
                  <a:gd name="T2" fmla="*/ 22 w 10"/>
                  <a:gd name="T3" fmla="*/ 31 h 23"/>
                  <a:gd name="T4" fmla="*/ 19 w 10"/>
                  <a:gd name="T5" fmla="*/ 54 h 23"/>
                  <a:gd name="T6" fmla="*/ 19 w 10"/>
                  <a:gd name="T7" fmla="*/ 54 h 23"/>
                  <a:gd name="T8" fmla="*/ 22 w 10"/>
                  <a:gd name="T9" fmla="*/ 31 h 23"/>
                  <a:gd name="T10" fmla="*/ 2 w 10"/>
                  <a:gd name="T11" fmla="*/ 0 h 23"/>
                  <a:gd name="T12" fmla="*/ 0 w 10"/>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3">
                    <a:moveTo>
                      <a:pt x="0" y="0"/>
                    </a:moveTo>
                    <a:cubicBezTo>
                      <a:pt x="5" y="3"/>
                      <a:pt x="8" y="8"/>
                      <a:pt x="9" y="13"/>
                    </a:cubicBezTo>
                    <a:cubicBezTo>
                      <a:pt x="9" y="16"/>
                      <a:pt x="9" y="20"/>
                      <a:pt x="8" y="23"/>
                    </a:cubicBezTo>
                    <a:cubicBezTo>
                      <a:pt x="8" y="23"/>
                      <a:pt x="8" y="23"/>
                      <a:pt x="8" y="23"/>
                    </a:cubicBezTo>
                    <a:cubicBezTo>
                      <a:pt x="9" y="20"/>
                      <a:pt x="10" y="16"/>
                      <a:pt x="9" y="13"/>
                    </a:cubicBezTo>
                    <a:cubicBezTo>
                      <a:pt x="8" y="8"/>
                      <a:pt x="5" y="4"/>
                      <a:pt x="1" y="0"/>
                    </a:cubicBezTo>
                    <a:cubicBezTo>
                      <a:pt x="1" y="0"/>
                      <a:pt x="1" y="0"/>
                      <a:pt x="0" y="0"/>
                    </a:cubicBezTo>
                  </a:path>
                </a:pathLst>
              </a:custGeom>
              <a:solidFill>
                <a:srgbClr val="7D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3" name="Freeform 1574"/>
              <p:cNvSpPr>
                <a:spLocks noChangeAspect="1"/>
              </p:cNvSpPr>
              <p:nvPr/>
            </p:nvSpPr>
            <p:spPr bwMode="auto">
              <a:xfrm>
                <a:off x="4438" y="-866"/>
                <a:ext cx="3" cy="29"/>
              </a:xfrm>
              <a:custGeom>
                <a:avLst/>
                <a:gdLst>
                  <a:gd name="T0" fmla="*/ 3 w 1"/>
                  <a:gd name="T1" fmla="*/ 0 h 12"/>
                  <a:gd name="T2" fmla="*/ 0 w 1"/>
                  <a:gd name="T3" fmla="*/ 0 h 12"/>
                  <a:gd name="T4" fmla="*/ 0 w 1"/>
                  <a:gd name="T5" fmla="*/ 22 h 12"/>
                  <a:gd name="T6" fmla="*/ 3 w 1"/>
                  <a:gd name="T7" fmla="*/ 29 h 12"/>
                  <a:gd name="T8" fmla="*/ 3 w 1"/>
                  <a:gd name="T9" fmla="*/ 27 h 12"/>
                  <a:gd name="T10" fmla="*/ 3 w 1"/>
                  <a:gd name="T11" fmla="*/ 22 h 12"/>
                  <a:gd name="T12" fmla="*/ 3 w 1"/>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2">
                    <a:moveTo>
                      <a:pt x="1" y="0"/>
                    </a:moveTo>
                    <a:cubicBezTo>
                      <a:pt x="1" y="0"/>
                      <a:pt x="1" y="0"/>
                      <a:pt x="0" y="0"/>
                    </a:cubicBezTo>
                    <a:cubicBezTo>
                      <a:pt x="0" y="3"/>
                      <a:pt x="0" y="6"/>
                      <a:pt x="0" y="9"/>
                    </a:cubicBezTo>
                    <a:cubicBezTo>
                      <a:pt x="0" y="10"/>
                      <a:pt x="1" y="11"/>
                      <a:pt x="1" y="12"/>
                    </a:cubicBezTo>
                    <a:cubicBezTo>
                      <a:pt x="1" y="11"/>
                      <a:pt x="1" y="11"/>
                      <a:pt x="1" y="11"/>
                    </a:cubicBezTo>
                    <a:cubicBezTo>
                      <a:pt x="1" y="11"/>
                      <a:pt x="1" y="10"/>
                      <a:pt x="1" y="9"/>
                    </a:cubicBezTo>
                    <a:cubicBezTo>
                      <a:pt x="0" y="6"/>
                      <a:pt x="0" y="3"/>
                      <a:pt x="1" y="0"/>
                    </a:cubicBezTo>
                  </a:path>
                </a:pathLst>
              </a:custGeom>
              <a:solidFill>
                <a:srgbClr val="7D3D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4" name="Freeform 1575"/>
              <p:cNvSpPr>
                <a:spLocks noChangeAspect="1"/>
              </p:cNvSpPr>
              <p:nvPr/>
            </p:nvSpPr>
            <p:spPr bwMode="auto">
              <a:xfrm>
                <a:off x="4646" y="-920"/>
                <a:ext cx="22" cy="57"/>
              </a:xfrm>
              <a:custGeom>
                <a:avLst/>
                <a:gdLst>
                  <a:gd name="T0" fmla="*/ 0 w 9"/>
                  <a:gd name="T1" fmla="*/ 0 h 24"/>
                  <a:gd name="T2" fmla="*/ 20 w 9"/>
                  <a:gd name="T3" fmla="*/ 31 h 24"/>
                  <a:gd name="T4" fmla="*/ 17 w 9"/>
                  <a:gd name="T5" fmla="*/ 57 h 24"/>
                  <a:gd name="T6" fmla="*/ 20 w 9"/>
                  <a:gd name="T7" fmla="*/ 55 h 24"/>
                  <a:gd name="T8" fmla="*/ 22 w 9"/>
                  <a:gd name="T9" fmla="*/ 31 h 24"/>
                  <a:gd name="T10" fmla="*/ 0 w 9"/>
                  <a:gd name="T11" fmla="*/ 0 h 24"/>
                  <a:gd name="T12" fmla="*/ 0 w 9"/>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4">
                    <a:moveTo>
                      <a:pt x="0" y="0"/>
                    </a:moveTo>
                    <a:cubicBezTo>
                      <a:pt x="4" y="3"/>
                      <a:pt x="7" y="8"/>
                      <a:pt x="8" y="13"/>
                    </a:cubicBezTo>
                    <a:cubicBezTo>
                      <a:pt x="9" y="17"/>
                      <a:pt x="8" y="20"/>
                      <a:pt x="7" y="24"/>
                    </a:cubicBezTo>
                    <a:cubicBezTo>
                      <a:pt x="8" y="24"/>
                      <a:pt x="8" y="23"/>
                      <a:pt x="8" y="23"/>
                    </a:cubicBezTo>
                    <a:cubicBezTo>
                      <a:pt x="9" y="20"/>
                      <a:pt x="9" y="16"/>
                      <a:pt x="9" y="13"/>
                    </a:cubicBezTo>
                    <a:cubicBezTo>
                      <a:pt x="8" y="8"/>
                      <a:pt x="5" y="3"/>
                      <a:pt x="0" y="0"/>
                    </a:cubicBezTo>
                    <a:cubicBezTo>
                      <a:pt x="0" y="0"/>
                      <a:pt x="0" y="0"/>
                      <a:pt x="0" y="0"/>
                    </a:cubicBezTo>
                  </a:path>
                </a:pathLst>
              </a:custGeom>
              <a:solidFill>
                <a:srgbClr val="7E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5" name="Freeform 1576"/>
              <p:cNvSpPr>
                <a:spLocks noChangeAspect="1"/>
              </p:cNvSpPr>
              <p:nvPr/>
            </p:nvSpPr>
            <p:spPr bwMode="auto">
              <a:xfrm>
                <a:off x="4438" y="-868"/>
                <a:ext cx="5" cy="28"/>
              </a:xfrm>
              <a:custGeom>
                <a:avLst/>
                <a:gdLst>
                  <a:gd name="T0" fmla="*/ 3 w 2"/>
                  <a:gd name="T1" fmla="*/ 0 h 12"/>
                  <a:gd name="T2" fmla="*/ 3 w 2"/>
                  <a:gd name="T3" fmla="*/ 2 h 12"/>
                  <a:gd name="T4" fmla="*/ 3 w 2"/>
                  <a:gd name="T5" fmla="*/ 23 h 12"/>
                  <a:gd name="T6" fmla="*/ 3 w 2"/>
                  <a:gd name="T7" fmla="*/ 28 h 12"/>
                  <a:gd name="T8" fmla="*/ 5 w 2"/>
                  <a:gd name="T9" fmla="*/ 28 h 12"/>
                  <a:gd name="T10" fmla="*/ 3 w 2"/>
                  <a:gd name="T11" fmla="*/ 23 h 12"/>
                  <a:gd name="T12" fmla="*/ 3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1" y="0"/>
                    </a:moveTo>
                    <a:cubicBezTo>
                      <a:pt x="1" y="1"/>
                      <a:pt x="1" y="1"/>
                      <a:pt x="1" y="1"/>
                    </a:cubicBezTo>
                    <a:cubicBezTo>
                      <a:pt x="0" y="4"/>
                      <a:pt x="0" y="7"/>
                      <a:pt x="1" y="10"/>
                    </a:cubicBezTo>
                    <a:cubicBezTo>
                      <a:pt x="1" y="11"/>
                      <a:pt x="1" y="12"/>
                      <a:pt x="1" y="12"/>
                    </a:cubicBezTo>
                    <a:cubicBezTo>
                      <a:pt x="2" y="12"/>
                      <a:pt x="2" y="12"/>
                      <a:pt x="2" y="12"/>
                    </a:cubicBezTo>
                    <a:cubicBezTo>
                      <a:pt x="1" y="11"/>
                      <a:pt x="1" y="11"/>
                      <a:pt x="1" y="10"/>
                    </a:cubicBezTo>
                    <a:cubicBezTo>
                      <a:pt x="0" y="7"/>
                      <a:pt x="1" y="3"/>
                      <a:pt x="1" y="0"/>
                    </a:cubicBezTo>
                  </a:path>
                </a:pathLst>
              </a:custGeom>
              <a:solidFill>
                <a:srgbClr val="7E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6" name="Freeform 1577"/>
              <p:cNvSpPr>
                <a:spLocks noChangeAspect="1"/>
              </p:cNvSpPr>
              <p:nvPr/>
            </p:nvSpPr>
            <p:spPr bwMode="auto">
              <a:xfrm>
                <a:off x="4644" y="-920"/>
                <a:ext cx="24" cy="57"/>
              </a:xfrm>
              <a:custGeom>
                <a:avLst/>
                <a:gdLst>
                  <a:gd name="T0" fmla="*/ 0 w 10"/>
                  <a:gd name="T1" fmla="*/ 0 h 24"/>
                  <a:gd name="T2" fmla="*/ 22 w 10"/>
                  <a:gd name="T3" fmla="*/ 31 h 24"/>
                  <a:gd name="T4" fmla="*/ 19 w 10"/>
                  <a:gd name="T5" fmla="*/ 57 h 24"/>
                  <a:gd name="T6" fmla="*/ 19 w 10"/>
                  <a:gd name="T7" fmla="*/ 57 h 24"/>
                  <a:gd name="T8" fmla="*/ 22 w 10"/>
                  <a:gd name="T9" fmla="*/ 31 h 24"/>
                  <a:gd name="T10" fmla="*/ 2 w 10"/>
                  <a:gd name="T11" fmla="*/ 0 h 24"/>
                  <a:gd name="T12" fmla="*/ 0 w 10"/>
                  <a:gd name="T13" fmla="*/ 0 h 24"/>
                  <a:gd name="T14" fmla="*/ 0 w 10"/>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24">
                    <a:moveTo>
                      <a:pt x="0" y="0"/>
                    </a:moveTo>
                    <a:cubicBezTo>
                      <a:pt x="5" y="3"/>
                      <a:pt x="8" y="8"/>
                      <a:pt x="9" y="13"/>
                    </a:cubicBezTo>
                    <a:cubicBezTo>
                      <a:pt x="9" y="17"/>
                      <a:pt x="9" y="20"/>
                      <a:pt x="8" y="24"/>
                    </a:cubicBezTo>
                    <a:cubicBezTo>
                      <a:pt x="8" y="24"/>
                      <a:pt x="8" y="24"/>
                      <a:pt x="8" y="24"/>
                    </a:cubicBezTo>
                    <a:cubicBezTo>
                      <a:pt x="9" y="20"/>
                      <a:pt x="10" y="17"/>
                      <a:pt x="9" y="13"/>
                    </a:cubicBezTo>
                    <a:cubicBezTo>
                      <a:pt x="8" y="8"/>
                      <a:pt x="5" y="3"/>
                      <a:pt x="1" y="0"/>
                    </a:cubicBezTo>
                    <a:cubicBezTo>
                      <a:pt x="1" y="0"/>
                      <a:pt x="0" y="0"/>
                      <a:pt x="0" y="0"/>
                    </a:cubicBezTo>
                    <a:cubicBezTo>
                      <a:pt x="0" y="0"/>
                      <a:pt x="0" y="0"/>
                      <a:pt x="0" y="0"/>
                    </a:cubicBezTo>
                  </a:path>
                </a:pathLst>
              </a:custGeom>
              <a:solidFill>
                <a:srgbClr val="7F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7" name="Freeform 1578"/>
              <p:cNvSpPr>
                <a:spLocks noChangeAspect="1"/>
              </p:cNvSpPr>
              <p:nvPr/>
            </p:nvSpPr>
            <p:spPr bwMode="auto">
              <a:xfrm>
                <a:off x="4438" y="-868"/>
                <a:ext cx="5" cy="28"/>
              </a:xfrm>
              <a:custGeom>
                <a:avLst/>
                <a:gdLst>
                  <a:gd name="T0" fmla="*/ 5 w 2"/>
                  <a:gd name="T1" fmla="*/ 0 h 12"/>
                  <a:gd name="T2" fmla="*/ 3 w 2"/>
                  <a:gd name="T3" fmla="*/ 0 h 12"/>
                  <a:gd name="T4" fmla="*/ 3 w 2"/>
                  <a:gd name="T5" fmla="*/ 23 h 12"/>
                  <a:gd name="T6" fmla="*/ 5 w 2"/>
                  <a:gd name="T7" fmla="*/ 28 h 12"/>
                  <a:gd name="T8" fmla="*/ 5 w 2"/>
                  <a:gd name="T9" fmla="*/ 28 h 12"/>
                  <a:gd name="T10" fmla="*/ 5 w 2"/>
                  <a:gd name="T11" fmla="*/ 23 h 12"/>
                  <a:gd name="T12" fmla="*/ 5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2" y="0"/>
                    </a:moveTo>
                    <a:cubicBezTo>
                      <a:pt x="2" y="0"/>
                      <a:pt x="2" y="0"/>
                      <a:pt x="1" y="0"/>
                    </a:cubicBezTo>
                    <a:cubicBezTo>
                      <a:pt x="1" y="3"/>
                      <a:pt x="0" y="7"/>
                      <a:pt x="1" y="10"/>
                    </a:cubicBezTo>
                    <a:cubicBezTo>
                      <a:pt x="1" y="11"/>
                      <a:pt x="1" y="11"/>
                      <a:pt x="2" y="12"/>
                    </a:cubicBezTo>
                    <a:cubicBezTo>
                      <a:pt x="2" y="12"/>
                      <a:pt x="2" y="12"/>
                      <a:pt x="2" y="12"/>
                    </a:cubicBezTo>
                    <a:cubicBezTo>
                      <a:pt x="2" y="11"/>
                      <a:pt x="2" y="10"/>
                      <a:pt x="2" y="10"/>
                    </a:cubicBezTo>
                    <a:cubicBezTo>
                      <a:pt x="1" y="6"/>
                      <a:pt x="1" y="3"/>
                      <a:pt x="2" y="0"/>
                    </a:cubicBezTo>
                  </a:path>
                </a:pathLst>
              </a:custGeom>
              <a:solidFill>
                <a:srgbClr val="7F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8" name="Freeform 1579"/>
              <p:cNvSpPr>
                <a:spLocks noChangeAspect="1"/>
              </p:cNvSpPr>
              <p:nvPr/>
            </p:nvSpPr>
            <p:spPr bwMode="auto">
              <a:xfrm>
                <a:off x="4642" y="-920"/>
                <a:ext cx="23" cy="57"/>
              </a:xfrm>
              <a:custGeom>
                <a:avLst/>
                <a:gdLst>
                  <a:gd name="T0" fmla="*/ 0 w 10"/>
                  <a:gd name="T1" fmla="*/ 0 h 24"/>
                  <a:gd name="T2" fmla="*/ 21 w 10"/>
                  <a:gd name="T3" fmla="*/ 31 h 24"/>
                  <a:gd name="T4" fmla="*/ 18 w 10"/>
                  <a:gd name="T5" fmla="*/ 57 h 24"/>
                  <a:gd name="T6" fmla="*/ 21 w 10"/>
                  <a:gd name="T7" fmla="*/ 57 h 24"/>
                  <a:gd name="T8" fmla="*/ 23 w 10"/>
                  <a:gd name="T9" fmla="*/ 31 h 24"/>
                  <a:gd name="T10" fmla="*/ 2 w 10"/>
                  <a:gd name="T11" fmla="*/ 0 h 24"/>
                  <a:gd name="T12" fmla="*/ 0 w 1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4">
                    <a:moveTo>
                      <a:pt x="0" y="0"/>
                    </a:moveTo>
                    <a:cubicBezTo>
                      <a:pt x="5" y="3"/>
                      <a:pt x="8" y="8"/>
                      <a:pt x="9" y="13"/>
                    </a:cubicBezTo>
                    <a:cubicBezTo>
                      <a:pt x="10" y="17"/>
                      <a:pt x="10" y="21"/>
                      <a:pt x="8" y="24"/>
                    </a:cubicBezTo>
                    <a:cubicBezTo>
                      <a:pt x="8" y="24"/>
                      <a:pt x="9" y="24"/>
                      <a:pt x="9" y="24"/>
                    </a:cubicBezTo>
                    <a:cubicBezTo>
                      <a:pt x="10" y="20"/>
                      <a:pt x="10" y="17"/>
                      <a:pt x="10" y="13"/>
                    </a:cubicBezTo>
                    <a:cubicBezTo>
                      <a:pt x="9" y="8"/>
                      <a:pt x="6" y="3"/>
                      <a:pt x="1" y="0"/>
                    </a:cubicBezTo>
                    <a:cubicBezTo>
                      <a:pt x="1" y="0"/>
                      <a:pt x="0" y="0"/>
                      <a:pt x="0" y="0"/>
                    </a:cubicBezTo>
                  </a:path>
                </a:pathLst>
              </a:custGeom>
              <a:solidFill>
                <a:srgbClr val="80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49" name="Freeform 1580"/>
              <p:cNvSpPr>
                <a:spLocks noChangeAspect="1"/>
              </p:cNvSpPr>
              <p:nvPr/>
            </p:nvSpPr>
            <p:spPr bwMode="auto">
              <a:xfrm>
                <a:off x="4441" y="-871"/>
                <a:ext cx="4" cy="31"/>
              </a:xfrm>
              <a:custGeom>
                <a:avLst/>
                <a:gdLst>
                  <a:gd name="T0" fmla="*/ 4 w 2"/>
                  <a:gd name="T1" fmla="*/ 0 h 13"/>
                  <a:gd name="T2" fmla="*/ 2 w 2"/>
                  <a:gd name="T3" fmla="*/ 2 h 13"/>
                  <a:gd name="T4" fmla="*/ 2 w 2"/>
                  <a:gd name="T5" fmla="*/ 26 h 13"/>
                  <a:gd name="T6" fmla="*/ 2 w 2"/>
                  <a:gd name="T7" fmla="*/ 31 h 13"/>
                  <a:gd name="T8" fmla="*/ 4 w 2"/>
                  <a:gd name="T9" fmla="*/ 31 h 13"/>
                  <a:gd name="T10" fmla="*/ 2 w 2"/>
                  <a:gd name="T11" fmla="*/ 24 h 13"/>
                  <a:gd name="T12" fmla="*/ 4 w 2"/>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3">
                    <a:moveTo>
                      <a:pt x="2" y="0"/>
                    </a:moveTo>
                    <a:cubicBezTo>
                      <a:pt x="1" y="0"/>
                      <a:pt x="1" y="1"/>
                      <a:pt x="1" y="1"/>
                    </a:cubicBezTo>
                    <a:cubicBezTo>
                      <a:pt x="0" y="4"/>
                      <a:pt x="0" y="7"/>
                      <a:pt x="1" y="11"/>
                    </a:cubicBezTo>
                    <a:cubicBezTo>
                      <a:pt x="1" y="11"/>
                      <a:pt x="1" y="12"/>
                      <a:pt x="1" y="13"/>
                    </a:cubicBezTo>
                    <a:cubicBezTo>
                      <a:pt x="1" y="13"/>
                      <a:pt x="2" y="13"/>
                      <a:pt x="2" y="13"/>
                    </a:cubicBezTo>
                    <a:cubicBezTo>
                      <a:pt x="1" y="12"/>
                      <a:pt x="1" y="11"/>
                      <a:pt x="1" y="10"/>
                    </a:cubicBezTo>
                    <a:cubicBezTo>
                      <a:pt x="0" y="7"/>
                      <a:pt x="1" y="4"/>
                      <a:pt x="2" y="0"/>
                    </a:cubicBezTo>
                  </a:path>
                </a:pathLst>
              </a:custGeom>
              <a:solidFill>
                <a:srgbClr val="803E1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0" name="Freeform 1581"/>
              <p:cNvSpPr>
                <a:spLocks noChangeAspect="1"/>
              </p:cNvSpPr>
              <p:nvPr/>
            </p:nvSpPr>
            <p:spPr bwMode="auto">
              <a:xfrm>
                <a:off x="4642" y="-920"/>
                <a:ext cx="23" cy="57"/>
              </a:xfrm>
              <a:custGeom>
                <a:avLst/>
                <a:gdLst>
                  <a:gd name="T0" fmla="*/ 0 w 10"/>
                  <a:gd name="T1" fmla="*/ 0 h 24"/>
                  <a:gd name="T2" fmla="*/ 21 w 10"/>
                  <a:gd name="T3" fmla="*/ 31 h 24"/>
                  <a:gd name="T4" fmla="*/ 18 w 10"/>
                  <a:gd name="T5" fmla="*/ 57 h 24"/>
                  <a:gd name="T6" fmla="*/ 18 w 10"/>
                  <a:gd name="T7" fmla="*/ 57 h 24"/>
                  <a:gd name="T8" fmla="*/ 21 w 10"/>
                  <a:gd name="T9" fmla="*/ 31 h 24"/>
                  <a:gd name="T10" fmla="*/ 0 w 10"/>
                  <a:gd name="T11" fmla="*/ 0 h 24"/>
                  <a:gd name="T12" fmla="*/ 0 w 1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4">
                    <a:moveTo>
                      <a:pt x="0" y="0"/>
                    </a:moveTo>
                    <a:cubicBezTo>
                      <a:pt x="4" y="3"/>
                      <a:pt x="8" y="8"/>
                      <a:pt x="9" y="13"/>
                    </a:cubicBezTo>
                    <a:cubicBezTo>
                      <a:pt x="9" y="17"/>
                      <a:pt x="9" y="21"/>
                      <a:pt x="8" y="24"/>
                    </a:cubicBezTo>
                    <a:cubicBezTo>
                      <a:pt x="8" y="24"/>
                      <a:pt x="8" y="24"/>
                      <a:pt x="8" y="24"/>
                    </a:cubicBezTo>
                    <a:cubicBezTo>
                      <a:pt x="10" y="21"/>
                      <a:pt x="10" y="17"/>
                      <a:pt x="9" y="13"/>
                    </a:cubicBezTo>
                    <a:cubicBezTo>
                      <a:pt x="8" y="8"/>
                      <a:pt x="5" y="3"/>
                      <a:pt x="0" y="0"/>
                    </a:cubicBezTo>
                    <a:cubicBezTo>
                      <a:pt x="0" y="0"/>
                      <a:pt x="0" y="0"/>
                      <a:pt x="0" y="0"/>
                    </a:cubicBezTo>
                  </a:path>
                </a:pathLst>
              </a:custGeom>
              <a:solidFill>
                <a:srgbClr val="813F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1" name="Freeform 1582"/>
              <p:cNvSpPr>
                <a:spLocks noChangeAspect="1"/>
              </p:cNvSpPr>
              <p:nvPr/>
            </p:nvSpPr>
            <p:spPr bwMode="auto">
              <a:xfrm>
                <a:off x="4441" y="-871"/>
                <a:ext cx="4" cy="31"/>
              </a:xfrm>
              <a:custGeom>
                <a:avLst/>
                <a:gdLst>
                  <a:gd name="T0" fmla="*/ 4 w 2"/>
                  <a:gd name="T1" fmla="*/ 0 h 13"/>
                  <a:gd name="T2" fmla="*/ 4 w 2"/>
                  <a:gd name="T3" fmla="*/ 0 h 13"/>
                  <a:gd name="T4" fmla="*/ 2 w 2"/>
                  <a:gd name="T5" fmla="*/ 24 h 13"/>
                  <a:gd name="T6" fmla="*/ 4 w 2"/>
                  <a:gd name="T7" fmla="*/ 31 h 13"/>
                  <a:gd name="T8" fmla="*/ 4 w 2"/>
                  <a:gd name="T9" fmla="*/ 31 h 13"/>
                  <a:gd name="T10" fmla="*/ 2 w 2"/>
                  <a:gd name="T11" fmla="*/ 24 h 13"/>
                  <a:gd name="T12" fmla="*/ 4 w 2"/>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3">
                    <a:moveTo>
                      <a:pt x="2" y="0"/>
                    </a:moveTo>
                    <a:cubicBezTo>
                      <a:pt x="2" y="0"/>
                      <a:pt x="2" y="0"/>
                      <a:pt x="2" y="0"/>
                    </a:cubicBezTo>
                    <a:cubicBezTo>
                      <a:pt x="1" y="4"/>
                      <a:pt x="0" y="7"/>
                      <a:pt x="1" y="10"/>
                    </a:cubicBezTo>
                    <a:cubicBezTo>
                      <a:pt x="1" y="11"/>
                      <a:pt x="1" y="12"/>
                      <a:pt x="2" y="13"/>
                    </a:cubicBezTo>
                    <a:cubicBezTo>
                      <a:pt x="2" y="13"/>
                      <a:pt x="2" y="13"/>
                      <a:pt x="2" y="13"/>
                    </a:cubicBezTo>
                    <a:cubicBezTo>
                      <a:pt x="2" y="12"/>
                      <a:pt x="2" y="11"/>
                      <a:pt x="1" y="10"/>
                    </a:cubicBezTo>
                    <a:cubicBezTo>
                      <a:pt x="1" y="7"/>
                      <a:pt x="1" y="3"/>
                      <a:pt x="2" y="0"/>
                    </a:cubicBezTo>
                  </a:path>
                </a:pathLst>
              </a:custGeom>
              <a:solidFill>
                <a:srgbClr val="813F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2" name="Freeform 1583"/>
              <p:cNvSpPr>
                <a:spLocks noChangeAspect="1"/>
              </p:cNvSpPr>
              <p:nvPr/>
            </p:nvSpPr>
            <p:spPr bwMode="auto">
              <a:xfrm>
                <a:off x="4639" y="-920"/>
                <a:ext cx="24" cy="59"/>
              </a:xfrm>
              <a:custGeom>
                <a:avLst/>
                <a:gdLst>
                  <a:gd name="T0" fmla="*/ 0 w 10"/>
                  <a:gd name="T1" fmla="*/ 0 h 25"/>
                  <a:gd name="T2" fmla="*/ 22 w 10"/>
                  <a:gd name="T3" fmla="*/ 31 h 25"/>
                  <a:gd name="T4" fmla="*/ 19 w 10"/>
                  <a:gd name="T5" fmla="*/ 59 h 25"/>
                  <a:gd name="T6" fmla="*/ 22 w 10"/>
                  <a:gd name="T7" fmla="*/ 57 h 25"/>
                  <a:gd name="T8" fmla="*/ 24 w 10"/>
                  <a:gd name="T9" fmla="*/ 31 h 25"/>
                  <a:gd name="T10" fmla="*/ 2 w 10"/>
                  <a:gd name="T11" fmla="*/ 0 h 25"/>
                  <a:gd name="T12" fmla="*/ 0 w 10"/>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5">
                    <a:moveTo>
                      <a:pt x="0" y="0"/>
                    </a:moveTo>
                    <a:cubicBezTo>
                      <a:pt x="5" y="3"/>
                      <a:pt x="8" y="8"/>
                      <a:pt x="9" y="13"/>
                    </a:cubicBezTo>
                    <a:cubicBezTo>
                      <a:pt x="10" y="17"/>
                      <a:pt x="10" y="21"/>
                      <a:pt x="8" y="25"/>
                    </a:cubicBezTo>
                    <a:cubicBezTo>
                      <a:pt x="8" y="25"/>
                      <a:pt x="9" y="25"/>
                      <a:pt x="9" y="24"/>
                    </a:cubicBezTo>
                    <a:cubicBezTo>
                      <a:pt x="10" y="21"/>
                      <a:pt x="10" y="17"/>
                      <a:pt x="10" y="13"/>
                    </a:cubicBezTo>
                    <a:cubicBezTo>
                      <a:pt x="9" y="8"/>
                      <a:pt x="5" y="3"/>
                      <a:pt x="1" y="0"/>
                    </a:cubicBezTo>
                    <a:cubicBezTo>
                      <a:pt x="0" y="0"/>
                      <a:pt x="0" y="0"/>
                      <a:pt x="0" y="0"/>
                    </a:cubicBezTo>
                  </a:path>
                </a:pathLst>
              </a:custGeom>
              <a:solidFill>
                <a:srgbClr val="813F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3" name="Freeform 1584"/>
              <p:cNvSpPr>
                <a:spLocks noChangeAspect="1"/>
              </p:cNvSpPr>
              <p:nvPr/>
            </p:nvSpPr>
            <p:spPr bwMode="auto">
              <a:xfrm>
                <a:off x="4443" y="-873"/>
                <a:ext cx="5" cy="33"/>
              </a:xfrm>
              <a:custGeom>
                <a:avLst/>
                <a:gdLst>
                  <a:gd name="T0" fmla="*/ 5 w 2"/>
                  <a:gd name="T1" fmla="*/ 0 h 14"/>
                  <a:gd name="T2" fmla="*/ 3 w 2"/>
                  <a:gd name="T3" fmla="*/ 2 h 14"/>
                  <a:gd name="T4" fmla="*/ 0 w 2"/>
                  <a:gd name="T5" fmla="*/ 26 h 14"/>
                  <a:gd name="T6" fmla="*/ 3 w 2"/>
                  <a:gd name="T7" fmla="*/ 33 h 14"/>
                  <a:gd name="T8" fmla="*/ 5 w 2"/>
                  <a:gd name="T9" fmla="*/ 33 h 14"/>
                  <a:gd name="T10" fmla="*/ 3 w 2"/>
                  <a:gd name="T11" fmla="*/ 26 h 14"/>
                  <a:gd name="T12" fmla="*/ 5 w 2"/>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4">
                    <a:moveTo>
                      <a:pt x="2" y="0"/>
                    </a:moveTo>
                    <a:cubicBezTo>
                      <a:pt x="2" y="0"/>
                      <a:pt x="2" y="0"/>
                      <a:pt x="1" y="1"/>
                    </a:cubicBezTo>
                    <a:cubicBezTo>
                      <a:pt x="0" y="4"/>
                      <a:pt x="0" y="8"/>
                      <a:pt x="0" y="11"/>
                    </a:cubicBezTo>
                    <a:cubicBezTo>
                      <a:pt x="1" y="12"/>
                      <a:pt x="1" y="13"/>
                      <a:pt x="1" y="14"/>
                    </a:cubicBezTo>
                    <a:cubicBezTo>
                      <a:pt x="1" y="14"/>
                      <a:pt x="1" y="14"/>
                      <a:pt x="2" y="14"/>
                    </a:cubicBezTo>
                    <a:cubicBezTo>
                      <a:pt x="1" y="13"/>
                      <a:pt x="1" y="12"/>
                      <a:pt x="1" y="11"/>
                    </a:cubicBezTo>
                    <a:cubicBezTo>
                      <a:pt x="0" y="8"/>
                      <a:pt x="1" y="4"/>
                      <a:pt x="2" y="0"/>
                    </a:cubicBezTo>
                  </a:path>
                </a:pathLst>
              </a:custGeom>
              <a:solidFill>
                <a:srgbClr val="813F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4" name="Freeform 1585"/>
              <p:cNvSpPr>
                <a:spLocks noChangeAspect="1"/>
              </p:cNvSpPr>
              <p:nvPr/>
            </p:nvSpPr>
            <p:spPr bwMode="auto">
              <a:xfrm>
                <a:off x="4637" y="-920"/>
                <a:ext cx="26" cy="59"/>
              </a:xfrm>
              <a:custGeom>
                <a:avLst/>
                <a:gdLst>
                  <a:gd name="T0" fmla="*/ 0 w 11"/>
                  <a:gd name="T1" fmla="*/ 0 h 25"/>
                  <a:gd name="T2" fmla="*/ 24 w 11"/>
                  <a:gd name="T3" fmla="*/ 31 h 25"/>
                  <a:gd name="T4" fmla="*/ 21 w 11"/>
                  <a:gd name="T5" fmla="*/ 59 h 25"/>
                  <a:gd name="T6" fmla="*/ 21 w 11"/>
                  <a:gd name="T7" fmla="*/ 59 h 25"/>
                  <a:gd name="T8" fmla="*/ 24 w 11"/>
                  <a:gd name="T9" fmla="*/ 31 h 25"/>
                  <a:gd name="T10" fmla="*/ 2 w 11"/>
                  <a:gd name="T11" fmla="*/ 0 h 25"/>
                  <a:gd name="T12" fmla="*/ 0 w 11"/>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5">
                    <a:moveTo>
                      <a:pt x="0" y="0"/>
                    </a:moveTo>
                    <a:cubicBezTo>
                      <a:pt x="5" y="3"/>
                      <a:pt x="9" y="8"/>
                      <a:pt x="10" y="13"/>
                    </a:cubicBezTo>
                    <a:cubicBezTo>
                      <a:pt x="11" y="17"/>
                      <a:pt x="10" y="21"/>
                      <a:pt x="9" y="25"/>
                    </a:cubicBezTo>
                    <a:cubicBezTo>
                      <a:pt x="9" y="25"/>
                      <a:pt x="9" y="25"/>
                      <a:pt x="9" y="25"/>
                    </a:cubicBezTo>
                    <a:cubicBezTo>
                      <a:pt x="11" y="21"/>
                      <a:pt x="11" y="17"/>
                      <a:pt x="10" y="13"/>
                    </a:cubicBezTo>
                    <a:cubicBezTo>
                      <a:pt x="9" y="8"/>
                      <a:pt x="6" y="3"/>
                      <a:pt x="1" y="0"/>
                    </a:cubicBezTo>
                    <a:cubicBezTo>
                      <a:pt x="1" y="0"/>
                      <a:pt x="0" y="0"/>
                      <a:pt x="0" y="0"/>
                    </a:cubicBezTo>
                  </a:path>
                </a:pathLst>
              </a:custGeom>
              <a:solidFill>
                <a:srgbClr val="8340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5" name="Freeform 1586"/>
              <p:cNvSpPr>
                <a:spLocks noChangeAspect="1"/>
              </p:cNvSpPr>
              <p:nvPr/>
            </p:nvSpPr>
            <p:spPr bwMode="auto">
              <a:xfrm>
                <a:off x="4443" y="-875"/>
                <a:ext cx="7" cy="35"/>
              </a:xfrm>
              <a:custGeom>
                <a:avLst/>
                <a:gdLst>
                  <a:gd name="T0" fmla="*/ 7 w 3"/>
                  <a:gd name="T1" fmla="*/ 0 h 15"/>
                  <a:gd name="T2" fmla="*/ 5 w 3"/>
                  <a:gd name="T3" fmla="*/ 2 h 15"/>
                  <a:gd name="T4" fmla="*/ 2 w 3"/>
                  <a:gd name="T5" fmla="*/ 28 h 15"/>
                  <a:gd name="T6" fmla="*/ 5 w 3"/>
                  <a:gd name="T7" fmla="*/ 35 h 15"/>
                  <a:gd name="T8" fmla="*/ 5 w 3"/>
                  <a:gd name="T9" fmla="*/ 35 h 15"/>
                  <a:gd name="T10" fmla="*/ 2 w 3"/>
                  <a:gd name="T11" fmla="*/ 28 h 15"/>
                  <a:gd name="T12" fmla="*/ 7 w 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5">
                    <a:moveTo>
                      <a:pt x="3" y="0"/>
                    </a:moveTo>
                    <a:cubicBezTo>
                      <a:pt x="3" y="0"/>
                      <a:pt x="2" y="1"/>
                      <a:pt x="2" y="1"/>
                    </a:cubicBezTo>
                    <a:cubicBezTo>
                      <a:pt x="1" y="5"/>
                      <a:pt x="0" y="9"/>
                      <a:pt x="1" y="12"/>
                    </a:cubicBezTo>
                    <a:cubicBezTo>
                      <a:pt x="1" y="13"/>
                      <a:pt x="1" y="14"/>
                      <a:pt x="2" y="15"/>
                    </a:cubicBezTo>
                    <a:cubicBezTo>
                      <a:pt x="2" y="15"/>
                      <a:pt x="2" y="15"/>
                      <a:pt x="2" y="15"/>
                    </a:cubicBezTo>
                    <a:cubicBezTo>
                      <a:pt x="2" y="14"/>
                      <a:pt x="1" y="13"/>
                      <a:pt x="1" y="12"/>
                    </a:cubicBezTo>
                    <a:cubicBezTo>
                      <a:pt x="1" y="8"/>
                      <a:pt x="1" y="4"/>
                      <a:pt x="3" y="0"/>
                    </a:cubicBezTo>
                  </a:path>
                </a:pathLst>
              </a:custGeom>
              <a:solidFill>
                <a:srgbClr val="8340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6" name="Freeform 1587"/>
              <p:cNvSpPr>
                <a:spLocks noChangeAspect="1"/>
              </p:cNvSpPr>
              <p:nvPr/>
            </p:nvSpPr>
            <p:spPr bwMode="auto">
              <a:xfrm>
                <a:off x="4634" y="-920"/>
                <a:ext cx="29" cy="59"/>
              </a:xfrm>
              <a:custGeom>
                <a:avLst/>
                <a:gdLst>
                  <a:gd name="T0" fmla="*/ 0 w 12"/>
                  <a:gd name="T1" fmla="*/ 0 h 25"/>
                  <a:gd name="T2" fmla="*/ 24 w 12"/>
                  <a:gd name="T3" fmla="*/ 33 h 25"/>
                  <a:gd name="T4" fmla="*/ 22 w 12"/>
                  <a:gd name="T5" fmla="*/ 59 h 25"/>
                  <a:gd name="T6" fmla="*/ 24 w 12"/>
                  <a:gd name="T7" fmla="*/ 59 h 25"/>
                  <a:gd name="T8" fmla="*/ 27 w 12"/>
                  <a:gd name="T9" fmla="*/ 31 h 25"/>
                  <a:gd name="T10" fmla="*/ 2 w 12"/>
                  <a:gd name="T11" fmla="*/ 0 h 25"/>
                  <a:gd name="T12" fmla="*/ 0 w 12"/>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5">
                    <a:moveTo>
                      <a:pt x="0" y="0"/>
                    </a:moveTo>
                    <a:cubicBezTo>
                      <a:pt x="6" y="3"/>
                      <a:pt x="9" y="8"/>
                      <a:pt x="10" y="14"/>
                    </a:cubicBezTo>
                    <a:cubicBezTo>
                      <a:pt x="11" y="17"/>
                      <a:pt x="11" y="21"/>
                      <a:pt x="9" y="25"/>
                    </a:cubicBezTo>
                    <a:cubicBezTo>
                      <a:pt x="9" y="25"/>
                      <a:pt x="9" y="25"/>
                      <a:pt x="10" y="25"/>
                    </a:cubicBezTo>
                    <a:cubicBezTo>
                      <a:pt x="11" y="21"/>
                      <a:pt x="12" y="17"/>
                      <a:pt x="11" y="13"/>
                    </a:cubicBezTo>
                    <a:cubicBezTo>
                      <a:pt x="10" y="8"/>
                      <a:pt x="6" y="3"/>
                      <a:pt x="1" y="0"/>
                    </a:cubicBezTo>
                    <a:cubicBezTo>
                      <a:pt x="1" y="0"/>
                      <a:pt x="1" y="0"/>
                      <a:pt x="0" y="0"/>
                    </a:cubicBezTo>
                  </a:path>
                </a:pathLst>
              </a:custGeom>
              <a:solidFill>
                <a:srgbClr val="8340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7" name="Freeform 1588"/>
              <p:cNvSpPr>
                <a:spLocks noChangeAspect="1"/>
              </p:cNvSpPr>
              <p:nvPr/>
            </p:nvSpPr>
            <p:spPr bwMode="auto">
              <a:xfrm>
                <a:off x="4445" y="-878"/>
                <a:ext cx="8" cy="38"/>
              </a:xfrm>
              <a:custGeom>
                <a:avLst/>
                <a:gdLst>
                  <a:gd name="T0" fmla="*/ 8 w 3"/>
                  <a:gd name="T1" fmla="*/ 0 h 16"/>
                  <a:gd name="T2" fmla="*/ 5 w 3"/>
                  <a:gd name="T3" fmla="*/ 2 h 16"/>
                  <a:gd name="T4" fmla="*/ 0 w 3"/>
                  <a:gd name="T5" fmla="*/ 31 h 16"/>
                  <a:gd name="T6" fmla="*/ 3 w 3"/>
                  <a:gd name="T7" fmla="*/ 38 h 16"/>
                  <a:gd name="T8" fmla="*/ 3 w 3"/>
                  <a:gd name="T9" fmla="*/ 38 h 16"/>
                  <a:gd name="T10" fmla="*/ 3 w 3"/>
                  <a:gd name="T11" fmla="*/ 31 h 16"/>
                  <a:gd name="T12" fmla="*/ 8 w 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6">
                    <a:moveTo>
                      <a:pt x="3" y="0"/>
                    </a:moveTo>
                    <a:cubicBezTo>
                      <a:pt x="2" y="1"/>
                      <a:pt x="2" y="1"/>
                      <a:pt x="2" y="1"/>
                    </a:cubicBezTo>
                    <a:cubicBezTo>
                      <a:pt x="0" y="5"/>
                      <a:pt x="0" y="9"/>
                      <a:pt x="0" y="13"/>
                    </a:cubicBezTo>
                    <a:cubicBezTo>
                      <a:pt x="0" y="14"/>
                      <a:pt x="1" y="15"/>
                      <a:pt x="1" y="16"/>
                    </a:cubicBezTo>
                    <a:cubicBezTo>
                      <a:pt x="1" y="16"/>
                      <a:pt x="1" y="16"/>
                      <a:pt x="1" y="16"/>
                    </a:cubicBezTo>
                    <a:cubicBezTo>
                      <a:pt x="1" y="15"/>
                      <a:pt x="1" y="14"/>
                      <a:pt x="1" y="13"/>
                    </a:cubicBezTo>
                    <a:cubicBezTo>
                      <a:pt x="0" y="9"/>
                      <a:pt x="1" y="5"/>
                      <a:pt x="3" y="0"/>
                    </a:cubicBezTo>
                  </a:path>
                </a:pathLst>
              </a:custGeom>
              <a:solidFill>
                <a:srgbClr val="8340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8" name="Freeform 1589"/>
              <p:cNvSpPr>
                <a:spLocks noChangeAspect="1"/>
              </p:cNvSpPr>
              <p:nvPr/>
            </p:nvSpPr>
            <p:spPr bwMode="auto">
              <a:xfrm>
                <a:off x="4634" y="-920"/>
                <a:ext cx="26" cy="61"/>
              </a:xfrm>
              <a:custGeom>
                <a:avLst/>
                <a:gdLst>
                  <a:gd name="T0" fmla="*/ 0 w 11"/>
                  <a:gd name="T1" fmla="*/ 0 h 26"/>
                  <a:gd name="T2" fmla="*/ 24 w 11"/>
                  <a:gd name="T3" fmla="*/ 33 h 26"/>
                  <a:gd name="T4" fmla="*/ 19 w 11"/>
                  <a:gd name="T5" fmla="*/ 61 h 26"/>
                  <a:gd name="T6" fmla="*/ 21 w 11"/>
                  <a:gd name="T7" fmla="*/ 59 h 26"/>
                  <a:gd name="T8" fmla="*/ 24 w 11"/>
                  <a:gd name="T9" fmla="*/ 33 h 26"/>
                  <a:gd name="T10" fmla="*/ 0 w 11"/>
                  <a:gd name="T11" fmla="*/ 0 h 26"/>
                  <a:gd name="T12" fmla="*/ 0 w 11"/>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6">
                    <a:moveTo>
                      <a:pt x="0" y="0"/>
                    </a:moveTo>
                    <a:cubicBezTo>
                      <a:pt x="5" y="3"/>
                      <a:pt x="9" y="8"/>
                      <a:pt x="10" y="14"/>
                    </a:cubicBezTo>
                    <a:cubicBezTo>
                      <a:pt x="11" y="18"/>
                      <a:pt x="10" y="22"/>
                      <a:pt x="8" y="26"/>
                    </a:cubicBezTo>
                    <a:cubicBezTo>
                      <a:pt x="9" y="26"/>
                      <a:pt x="9" y="25"/>
                      <a:pt x="9" y="25"/>
                    </a:cubicBezTo>
                    <a:cubicBezTo>
                      <a:pt x="11" y="21"/>
                      <a:pt x="11" y="17"/>
                      <a:pt x="10" y="14"/>
                    </a:cubicBezTo>
                    <a:cubicBezTo>
                      <a:pt x="9" y="8"/>
                      <a:pt x="6" y="3"/>
                      <a:pt x="0" y="0"/>
                    </a:cubicBezTo>
                    <a:cubicBezTo>
                      <a:pt x="0" y="0"/>
                      <a:pt x="0" y="0"/>
                      <a:pt x="0" y="0"/>
                    </a:cubicBezTo>
                  </a:path>
                </a:pathLst>
              </a:custGeom>
              <a:solidFill>
                <a:srgbClr val="84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59" name="Freeform 1590"/>
              <p:cNvSpPr>
                <a:spLocks noChangeAspect="1"/>
              </p:cNvSpPr>
              <p:nvPr/>
            </p:nvSpPr>
            <p:spPr bwMode="auto">
              <a:xfrm>
                <a:off x="4445" y="-878"/>
                <a:ext cx="8" cy="38"/>
              </a:xfrm>
              <a:custGeom>
                <a:avLst/>
                <a:gdLst>
                  <a:gd name="T0" fmla="*/ 8 w 3"/>
                  <a:gd name="T1" fmla="*/ 0 h 16"/>
                  <a:gd name="T2" fmla="*/ 8 w 3"/>
                  <a:gd name="T3" fmla="*/ 0 h 16"/>
                  <a:gd name="T4" fmla="*/ 3 w 3"/>
                  <a:gd name="T5" fmla="*/ 31 h 16"/>
                  <a:gd name="T6" fmla="*/ 3 w 3"/>
                  <a:gd name="T7" fmla="*/ 38 h 16"/>
                  <a:gd name="T8" fmla="*/ 5 w 3"/>
                  <a:gd name="T9" fmla="*/ 36 h 16"/>
                  <a:gd name="T10" fmla="*/ 3 w 3"/>
                  <a:gd name="T11" fmla="*/ 31 h 16"/>
                  <a:gd name="T12" fmla="*/ 8 w 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6">
                    <a:moveTo>
                      <a:pt x="3" y="0"/>
                    </a:moveTo>
                    <a:cubicBezTo>
                      <a:pt x="3" y="0"/>
                      <a:pt x="3" y="0"/>
                      <a:pt x="3" y="0"/>
                    </a:cubicBezTo>
                    <a:cubicBezTo>
                      <a:pt x="1" y="5"/>
                      <a:pt x="0" y="9"/>
                      <a:pt x="1" y="13"/>
                    </a:cubicBezTo>
                    <a:cubicBezTo>
                      <a:pt x="1" y="14"/>
                      <a:pt x="1" y="15"/>
                      <a:pt x="1" y="16"/>
                    </a:cubicBezTo>
                    <a:cubicBezTo>
                      <a:pt x="2" y="15"/>
                      <a:pt x="2" y="15"/>
                      <a:pt x="2" y="15"/>
                    </a:cubicBezTo>
                    <a:cubicBezTo>
                      <a:pt x="2" y="15"/>
                      <a:pt x="1" y="14"/>
                      <a:pt x="1" y="13"/>
                    </a:cubicBezTo>
                    <a:cubicBezTo>
                      <a:pt x="0" y="9"/>
                      <a:pt x="1" y="4"/>
                      <a:pt x="3" y="0"/>
                    </a:cubicBezTo>
                  </a:path>
                </a:pathLst>
              </a:custGeom>
              <a:solidFill>
                <a:srgbClr val="84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0" name="Freeform 1591"/>
              <p:cNvSpPr>
                <a:spLocks noChangeAspect="1"/>
              </p:cNvSpPr>
              <p:nvPr/>
            </p:nvSpPr>
            <p:spPr bwMode="auto">
              <a:xfrm>
                <a:off x="4632" y="-923"/>
                <a:ext cx="28" cy="64"/>
              </a:xfrm>
              <a:custGeom>
                <a:avLst/>
                <a:gdLst>
                  <a:gd name="T0" fmla="*/ 0 w 12"/>
                  <a:gd name="T1" fmla="*/ 0 h 27"/>
                  <a:gd name="T2" fmla="*/ 26 w 12"/>
                  <a:gd name="T3" fmla="*/ 36 h 27"/>
                  <a:gd name="T4" fmla="*/ 21 w 12"/>
                  <a:gd name="T5" fmla="*/ 64 h 27"/>
                  <a:gd name="T6" fmla="*/ 21 w 12"/>
                  <a:gd name="T7" fmla="*/ 64 h 27"/>
                  <a:gd name="T8" fmla="*/ 26 w 12"/>
                  <a:gd name="T9" fmla="*/ 36 h 27"/>
                  <a:gd name="T10" fmla="*/ 2 w 12"/>
                  <a:gd name="T11" fmla="*/ 2 h 27"/>
                  <a:gd name="T12" fmla="*/ 0 w 1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7">
                    <a:moveTo>
                      <a:pt x="0" y="0"/>
                    </a:moveTo>
                    <a:cubicBezTo>
                      <a:pt x="5" y="4"/>
                      <a:pt x="9" y="9"/>
                      <a:pt x="11" y="15"/>
                    </a:cubicBezTo>
                    <a:cubicBezTo>
                      <a:pt x="11" y="19"/>
                      <a:pt x="11" y="23"/>
                      <a:pt x="9" y="27"/>
                    </a:cubicBezTo>
                    <a:cubicBezTo>
                      <a:pt x="9" y="27"/>
                      <a:pt x="9" y="27"/>
                      <a:pt x="9" y="27"/>
                    </a:cubicBezTo>
                    <a:cubicBezTo>
                      <a:pt x="11" y="23"/>
                      <a:pt x="12" y="19"/>
                      <a:pt x="11" y="15"/>
                    </a:cubicBezTo>
                    <a:cubicBezTo>
                      <a:pt x="10" y="9"/>
                      <a:pt x="6" y="4"/>
                      <a:pt x="1" y="1"/>
                    </a:cubicBezTo>
                    <a:cubicBezTo>
                      <a:pt x="0" y="1"/>
                      <a:pt x="0" y="1"/>
                      <a:pt x="0" y="0"/>
                    </a:cubicBezTo>
                  </a:path>
                </a:pathLst>
              </a:custGeom>
              <a:solidFill>
                <a:srgbClr val="84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1" name="Freeform 1592"/>
              <p:cNvSpPr>
                <a:spLocks noChangeAspect="1"/>
              </p:cNvSpPr>
              <p:nvPr/>
            </p:nvSpPr>
            <p:spPr bwMode="auto">
              <a:xfrm>
                <a:off x="4445" y="-880"/>
                <a:ext cx="10" cy="38"/>
              </a:xfrm>
              <a:custGeom>
                <a:avLst/>
                <a:gdLst>
                  <a:gd name="T0" fmla="*/ 10 w 4"/>
                  <a:gd name="T1" fmla="*/ 0 h 16"/>
                  <a:gd name="T2" fmla="*/ 10 w 4"/>
                  <a:gd name="T3" fmla="*/ 0 h 16"/>
                  <a:gd name="T4" fmla="*/ 8 w 4"/>
                  <a:gd name="T5" fmla="*/ 2 h 16"/>
                  <a:gd name="T6" fmla="*/ 3 w 4"/>
                  <a:gd name="T7" fmla="*/ 33 h 16"/>
                  <a:gd name="T8" fmla="*/ 5 w 4"/>
                  <a:gd name="T9" fmla="*/ 38 h 16"/>
                  <a:gd name="T10" fmla="*/ 5 w 4"/>
                  <a:gd name="T11" fmla="*/ 38 h 16"/>
                  <a:gd name="T12" fmla="*/ 5 w 4"/>
                  <a:gd name="T13" fmla="*/ 33 h 16"/>
                  <a:gd name="T14" fmla="*/ 10 w 4"/>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 h="16">
                    <a:moveTo>
                      <a:pt x="4" y="0"/>
                    </a:moveTo>
                    <a:cubicBezTo>
                      <a:pt x="4" y="0"/>
                      <a:pt x="4" y="0"/>
                      <a:pt x="4" y="0"/>
                    </a:cubicBezTo>
                    <a:cubicBezTo>
                      <a:pt x="4" y="0"/>
                      <a:pt x="3" y="1"/>
                      <a:pt x="3" y="1"/>
                    </a:cubicBezTo>
                    <a:cubicBezTo>
                      <a:pt x="1" y="5"/>
                      <a:pt x="0" y="10"/>
                      <a:pt x="1" y="14"/>
                    </a:cubicBezTo>
                    <a:cubicBezTo>
                      <a:pt x="1" y="15"/>
                      <a:pt x="2" y="16"/>
                      <a:pt x="2" y="16"/>
                    </a:cubicBezTo>
                    <a:cubicBezTo>
                      <a:pt x="2" y="16"/>
                      <a:pt x="2" y="16"/>
                      <a:pt x="2" y="16"/>
                    </a:cubicBezTo>
                    <a:cubicBezTo>
                      <a:pt x="2" y="16"/>
                      <a:pt x="2" y="15"/>
                      <a:pt x="2" y="14"/>
                    </a:cubicBezTo>
                    <a:cubicBezTo>
                      <a:pt x="1" y="9"/>
                      <a:pt x="2" y="4"/>
                      <a:pt x="4" y="0"/>
                    </a:cubicBezTo>
                  </a:path>
                </a:pathLst>
              </a:custGeom>
              <a:solidFill>
                <a:srgbClr val="84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2" name="Freeform 1593"/>
              <p:cNvSpPr>
                <a:spLocks noChangeAspect="1"/>
              </p:cNvSpPr>
              <p:nvPr/>
            </p:nvSpPr>
            <p:spPr bwMode="auto">
              <a:xfrm>
                <a:off x="4630" y="-923"/>
                <a:ext cx="28" cy="64"/>
              </a:xfrm>
              <a:custGeom>
                <a:avLst/>
                <a:gdLst>
                  <a:gd name="T0" fmla="*/ 0 w 12"/>
                  <a:gd name="T1" fmla="*/ 0 h 27"/>
                  <a:gd name="T2" fmla="*/ 26 w 12"/>
                  <a:gd name="T3" fmla="*/ 36 h 27"/>
                  <a:gd name="T4" fmla="*/ 21 w 12"/>
                  <a:gd name="T5" fmla="*/ 64 h 27"/>
                  <a:gd name="T6" fmla="*/ 23 w 12"/>
                  <a:gd name="T7" fmla="*/ 64 h 27"/>
                  <a:gd name="T8" fmla="*/ 28 w 12"/>
                  <a:gd name="T9" fmla="*/ 36 h 27"/>
                  <a:gd name="T10" fmla="*/ 2 w 12"/>
                  <a:gd name="T11" fmla="*/ 0 h 27"/>
                  <a:gd name="T12" fmla="*/ 0 w 1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7">
                    <a:moveTo>
                      <a:pt x="0" y="0"/>
                    </a:moveTo>
                    <a:cubicBezTo>
                      <a:pt x="6" y="4"/>
                      <a:pt x="10" y="9"/>
                      <a:pt x="11" y="15"/>
                    </a:cubicBezTo>
                    <a:cubicBezTo>
                      <a:pt x="12" y="19"/>
                      <a:pt x="11" y="23"/>
                      <a:pt x="9" y="27"/>
                    </a:cubicBezTo>
                    <a:cubicBezTo>
                      <a:pt x="10" y="27"/>
                      <a:pt x="10" y="27"/>
                      <a:pt x="10" y="27"/>
                    </a:cubicBezTo>
                    <a:cubicBezTo>
                      <a:pt x="12" y="23"/>
                      <a:pt x="12" y="19"/>
                      <a:pt x="12" y="15"/>
                    </a:cubicBezTo>
                    <a:cubicBezTo>
                      <a:pt x="10" y="9"/>
                      <a:pt x="6" y="4"/>
                      <a:pt x="1" y="0"/>
                    </a:cubicBezTo>
                    <a:cubicBezTo>
                      <a:pt x="0" y="0"/>
                      <a:pt x="0" y="0"/>
                      <a:pt x="0" y="0"/>
                    </a:cubicBezTo>
                  </a:path>
                </a:pathLst>
              </a:custGeom>
              <a:solidFill>
                <a:srgbClr val="85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3" name="Freeform 1594"/>
              <p:cNvSpPr>
                <a:spLocks noChangeAspect="1"/>
              </p:cNvSpPr>
              <p:nvPr/>
            </p:nvSpPr>
            <p:spPr bwMode="auto">
              <a:xfrm>
                <a:off x="4448" y="-882"/>
                <a:ext cx="9" cy="40"/>
              </a:xfrm>
              <a:custGeom>
                <a:avLst/>
                <a:gdLst>
                  <a:gd name="T0" fmla="*/ 9 w 4"/>
                  <a:gd name="T1" fmla="*/ 0 h 17"/>
                  <a:gd name="T2" fmla="*/ 7 w 4"/>
                  <a:gd name="T3" fmla="*/ 2 h 17"/>
                  <a:gd name="T4" fmla="*/ 2 w 4"/>
                  <a:gd name="T5" fmla="*/ 35 h 17"/>
                  <a:gd name="T6" fmla="*/ 2 w 4"/>
                  <a:gd name="T7" fmla="*/ 40 h 17"/>
                  <a:gd name="T8" fmla="*/ 5 w 4"/>
                  <a:gd name="T9" fmla="*/ 40 h 17"/>
                  <a:gd name="T10" fmla="*/ 2 w 4"/>
                  <a:gd name="T11" fmla="*/ 35 h 17"/>
                  <a:gd name="T12" fmla="*/ 9 w 4"/>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7">
                    <a:moveTo>
                      <a:pt x="4" y="0"/>
                    </a:moveTo>
                    <a:cubicBezTo>
                      <a:pt x="4" y="0"/>
                      <a:pt x="4" y="1"/>
                      <a:pt x="3" y="1"/>
                    </a:cubicBezTo>
                    <a:cubicBezTo>
                      <a:pt x="1" y="5"/>
                      <a:pt x="0" y="10"/>
                      <a:pt x="1" y="15"/>
                    </a:cubicBezTo>
                    <a:cubicBezTo>
                      <a:pt x="1" y="16"/>
                      <a:pt x="1" y="17"/>
                      <a:pt x="1" y="17"/>
                    </a:cubicBezTo>
                    <a:cubicBezTo>
                      <a:pt x="1" y="17"/>
                      <a:pt x="2" y="17"/>
                      <a:pt x="2" y="17"/>
                    </a:cubicBezTo>
                    <a:cubicBezTo>
                      <a:pt x="1" y="16"/>
                      <a:pt x="1" y="16"/>
                      <a:pt x="1" y="15"/>
                    </a:cubicBezTo>
                    <a:cubicBezTo>
                      <a:pt x="0" y="10"/>
                      <a:pt x="1" y="5"/>
                      <a:pt x="4" y="0"/>
                    </a:cubicBezTo>
                  </a:path>
                </a:pathLst>
              </a:custGeom>
              <a:solidFill>
                <a:srgbClr val="8541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4" name="Freeform 1595"/>
              <p:cNvSpPr>
                <a:spLocks noChangeAspect="1"/>
              </p:cNvSpPr>
              <p:nvPr/>
            </p:nvSpPr>
            <p:spPr bwMode="auto">
              <a:xfrm>
                <a:off x="4627" y="-923"/>
                <a:ext cx="31" cy="64"/>
              </a:xfrm>
              <a:custGeom>
                <a:avLst/>
                <a:gdLst>
                  <a:gd name="T0" fmla="*/ 0 w 13"/>
                  <a:gd name="T1" fmla="*/ 0 h 27"/>
                  <a:gd name="T2" fmla="*/ 29 w 13"/>
                  <a:gd name="T3" fmla="*/ 36 h 27"/>
                  <a:gd name="T4" fmla="*/ 24 w 13"/>
                  <a:gd name="T5" fmla="*/ 64 h 27"/>
                  <a:gd name="T6" fmla="*/ 24 w 13"/>
                  <a:gd name="T7" fmla="*/ 64 h 27"/>
                  <a:gd name="T8" fmla="*/ 29 w 13"/>
                  <a:gd name="T9" fmla="*/ 36 h 27"/>
                  <a:gd name="T10" fmla="*/ 2 w 13"/>
                  <a:gd name="T11" fmla="*/ 0 h 27"/>
                  <a:gd name="T12" fmla="*/ 0 w 13"/>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27">
                    <a:moveTo>
                      <a:pt x="0" y="0"/>
                    </a:moveTo>
                    <a:cubicBezTo>
                      <a:pt x="6" y="4"/>
                      <a:pt x="10" y="9"/>
                      <a:pt x="12" y="15"/>
                    </a:cubicBezTo>
                    <a:cubicBezTo>
                      <a:pt x="12" y="19"/>
                      <a:pt x="12" y="23"/>
                      <a:pt x="10" y="27"/>
                    </a:cubicBezTo>
                    <a:cubicBezTo>
                      <a:pt x="10" y="27"/>
                      <a:pt x="10" y="27"/>
                      <a:pt x="10" y="27"/>
                    </a:cubicBezTo>
                    <a:cubicBezTo>
                      <a:pt x="12" y="23"/>
                      <a:pt x="13" y="19"/>
                      <a:pt x="12" y="15"/>
                    </a:cubicBezTo>
                    <a:cubicBezTo>
                      <a:pt x="11" y="9"/>
                      <a:pt x="7" y="4"/>
                      <a:pt x="1" y="0"/>
                    </a:cubicBezTo>
                    <a:cubicBezTo>
                      <a:pt x="1" y="0"/>
                      <a:pt x="0" y="0"/>
                      <a:pt x="0" y="0"/>
                    </a:cubicBezTo>
                  </a:path>
                </a:pathLst>
              </a:custGeom>
              <a:solidFill>
                <a:srgbClr val="8642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5" name="Freeform 1596"/>
              <p:cNvSpPr>
                <a:spLocks noChangeAspect="1"/>
              </p:cNvSpPr>
              <p:nvPr/>
            </p:nvSpPr>
            <p:spPr bwMode="auto">
              <a:xfrm>
                <a:off x="4448" y="-885"/>
                <a:ext cx="12" cy="43"/>
              </a:xfrm>
              <a:custGeom>
                <a:avLst/>
                <a:gdLst>
                  <a:gd name="T0" fmla="*/ 12 w 5"/>
                  <a:gd name="T1" fmla="*/ 0 h 18"/>
                  <a:gd name="T2" fmla="*/ 10 w 5"/>
                  <a:gd name="T3" fmla="*/ 2 h 18"/>
                  <a:gd name="T4" fmla="*/ 2 w 5"/>
                  <a:gd name="T5" fmla="*/ 38 h 18"/>
                  <a:gd name="T6" fmla="*/ 5 w 5"/>
                  <a:gd name="T7" fmla="*/ 43 h 18"/>
                  <a:gd name="T8" fmla="*/ 5 w 5"/>
                  <a:gd name="T9" fmla="*/ 43 h 18"/>
                  <a:gd name="T10" fmla="*/ 5 w 5"/>
                  <a:gd name="T11" fmla="*/ 38 h 18"/>
                  <a:gd name="T12" fmla="*/ 12 w 5"/>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8">
                    <a:moveTo>
                      <a:pt x="5" y="0"/>
                    </a:moveTo>
                    <a:cubicBezTo>
                      <a:pt x="5" y="0"/>
                      <a:pt x="5" y="1"/>
                      <a:pt x="4" y="1"/>
                    </a:cubicBezTo>
                    <a:cubicBezTo>
                      <a:pt x="1" y="6"/>
                      <a:pt x="0" y="11"/>
                      <a:pt x="1" y="16"/>
                    </a:cubicBezTo>
                    <a:cubicBezTo>
                      <a:pt x="1" y="17"/>
                      <a:pt x="1" y="17"/>
                      <a:pt x="2" y="18"/>
                    </a:cubicBezTo>
                    <a:cubicBezTo>
                      <a:pt x="2" y="18"/>
                      <a:pt x="2" y="18"/>
                      <a:pt x="2" y="18"/>
                    </a:cubicBezTo>
                    <a:cubicBezTo>
                      <a:pt x="2" y="17"/>
                      <a:pt x="2" y="17"/>
                      <a:pt x="2" y="16"/>
                    </a:cubicBezTo>
                    <a:cubicBezTo>
                      <a:pt x="0" y="10"/>
                      <a:pt x="2" y="5"/>
                      <a:pt x="5" y="0"/>
                    </a:cubicBezTo>
                  </a:path>
                </a:pathLst>
              </a:custGeom>
              <a:solidFill>
                <a:srgbClr val="8642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6" name="Freeform 1597"/>
              <p:cNvSpPr>
                <a:spLocks noChangeAspect="1"/>
              </p:cNvSpPr>
              <p:nvPr/>
            </p:nvSpPr>
            <p:spPr bwMode="auto">
              <a:xfrm>
                <a:off x="4625" y="-923"/>
                <a:ext cx="31" cy="67"/>
              </a:xfrm>
              <a:custGeom>
                <a:avLst/>
                <a:gdLst>
                  <a:gd name="T0" fmla="*/ 0 w 13"/>
                  <a:gd name="T1" fmla="*/ 0 h 28"/>
                  <a:gd name="T2" fmla="*/ 29 w 13"/>
                  <a:gd name="T3" fmla="*/ 36 h 28"/>
                  <a:gd name="T4" fmla="*/ 24 w 13"/>
                  <a:gd name="T5" fmla="*/ 67 h 28"/>
                  <a:gd name="T6" fmla="*/ 26 w 13"/>
                  <a:gd name="T7" fmla="*/ 65 h 28"/>
                  <a:gd name="T8" fmla="*/ 31 w 13"/>
                  <a:gd name="T9" fmla="*/ 36 h 28"/>
                  <a:gd name="T10" fmla="*/ 2 w 13"/>
                  <a:gd name="T11" fmla="*/ 0 h 28"/>
                  <a:gd name="T12" fmla="*/ 0 w 13"/>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28">
                    <a:moveTo>
                      <a:pt x="0" y="0"/>
                    </a:moveTo>
                    <a:cubicBezTo>
                      <a:pt x="7" y="4"/>
                      <a:pt x="11" y="9"/>
                      <a:pt x="12" y="15"/>
                    </a:cubicBezTo>
                    <a:cubicBezTo>
                      <a:pt x="13" y="19"/>
                      <a:pt x="12" y="24"/>
                      <a:pt x="10" y="28"/>
                    </a:cubicBezTo>
                    <a:cubicBezTo>
                      <a:pt x="10" y="28"/>
                      <a:pt x="11" y="28"/>
                      <a:pt x="11" y="27"/>
                    </a:cubicBezTo>
                    <a:cubicBezTo>
                      <a:pt x="13" y="23"/>
                      <a:pt x="13" y="19"/>
                      <a:pt x="13" y="15"/>
                    </a:cubicBezTo>
                    <a:cubicBezTo>
                      <a:pt x="11" y="9"/>
                      <a:pt x="7" y="4"/>
                      <a:pt x="1" y="0"/>
                    </a:cubicBezTo>
                    <a:cubicBezTo>
                      <a:pt x="1" y="0"/>
                      <a:pt x="0" y="0"/>
                      <a:pt x="0" y="0"/>
                    </a:cubicBezTo>
                  </a:path>
                </a:pathLst>
              </a:custGeom>
              <a:solidFill>
                <a:srgbClr val="8742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7" name="Freeform 1598"/>
              <p:cNvSpPr>
                <a:spLocks noChangeAspect="1"/>
              </p:cNvSpPr>
              <p:nvPr/>
            </p:nvSpPr>
            <p:spPr bwMode="auto">
              <a:xfrm>
                <a:off x="4448" y="-887"/>
                <a:ext cx="14" cy="45"/>
              </a:xfrm>
              <a:custGeom>
                <a:avLst/>
                <a:gdLst>
                  <a:gd name="T0" fmla="*/ 14 w 6"/>
                  <a:gd name="T1" fmla="*/ 0 h 19"/>
                  <a:gd name="T2" fmla="*/ 12 w 6"/>
                  <a:gd name="T3" fmla="*/ 2 h 19"/>
                  <a:gd name="T4" fmla="*/ 5 w 6"/>
                  <a:gd name="T5" fmla="*/ 40 h 19"/>
                  <a:gd name="T6" fmla="*/ 5 w 6"/>
                  <a:gd name="T7" fmla="*/ 45 h 19"/>
                  <a:gd name="T8" fmla="*/ 7 w 6"/>
                  <a:gd name="T9" fmla="*/ 45 h 19"/>
                  <a:gd name="T10" fmla="*/ 5 w 6"/>
                  <a:gd name="T11" fmla="*/ 40 h 19"/>
                  <a:gd name="T12" fmla="*/ 14 w 6"/>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9">
                    <a:moveTo>
                      <a:pt x="6" y="0"/>
                    </a:moveTo>
                    <a:cubicBezTo>
                      <a:pt x="6" y="0"/>
                      <a:pt x="6" y="1"/>
                      <a:pt x="5" y="1"/>
                    </a:cubicBezTo>
                    <a:cubicBezTo>
                      <a:pt x="2" y="6"/>
                      <a:pt x="0" y="11"/>
                      <a:pt x="2" y="17"/>
                    </a:cubicBezTo>
                    <a:cubicBezTo>
                      <a:pt x="2" y="18"/>
                      <a:pt x="2" y="18"/>
                      <a:pt x="2" y="19"/>
                    </a:cubicBezTo>
                    <a:cubicBezTo>
                      <a:pt x="2" y="19"/>
                      <a:pt x="2" y="19"/>
                      <a:pt x="3" y="19"/>
                    </a:cubicBezTo>
                    <a:cubicBezTo>
                      <a:pt x="2" y="18"/>
                      <a:pt x="2" y="17"/>
                      <a:pt x="2" y="17"/>
                    </a:cubicBezTo>
                    <a:cubicBezTo>
                      <a:pt x="1" y="11"/>
                      <a:pt x="3" y="5"/>
                      <a:pt x="6" y="0"/>
                    </a:cubicBezTo>
                  </a:path>
                </a:pathLst>
              </a:custGeom>
              <a:solidFill>
                <a:srgbClr val="87421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8" name="Freeform 1599"/>
              <p:cNvSpPr>
                <a:spLocks noChangeAspect="1"/>
              </p:cNvSpPr>
              <p:nvPr/>
            </p:nvSpPr>
            <p:spPr bwMode="auto">
              <a:xfrm>
                <a:off x="4623" y="-923"/>
                <a:ext cx="33" cy="67"/>
              </a:xfrm>
              <a:custGeom>
                <a:avLst/>
                <a:gdLst>
                  <a:gd name="T0" fmla="*/ 0 w 14"/>
                  <a:gd name="T1" fmla="*/ 0 h 28"/>
                  <a:gd name="T2" fmla="*/ 31 w 14"/>
                  <a:gd name="T3" fmla="*/ 36 h 28"/>
                  <a:gd name="T4" fmla="*/ 26 w 14"/>
                  <a:gd name="T5" fmla="*/ 67 h 28"/>
                  <a:gd name="T6" fmla="*/ 26 w 14"/>
                  <a:gd name="T7" fmla="*/ 67 h 28"/>
                  <a:gd name="T8" fmla="*/ 31 w 14"/>
                  <a:gd name="T9" fmla="*/ 36 h 28"/>
                  <a:gd name="T10" fmla="*/ 2 w 14"/>
                  <a:gd name="T11" fmla="*/ 0 h 28"/>
                  <a:gd name="T12" fmla="*/ 0 w 14"/>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28">
                    <a:moveTo>
                      <a:pt x="0" y="0"/>
                    </a:moveTo>
                    <a:cubicBezTo>
                      <a:pt x="7" y="4"/>
                      <a:pt x="12" y="9"/>
                      <a:pt x="13" y="15"/>
                    </a:cubicBezTo>
                    <a:cubicBezTo>
                      <a:pt x="14" y="19"/>
                      <a:pt x="13" y="24"/>
                      <a:pt x="11" y="28"/>
                    </a:cubicBezTo>
                    <a:cubicBezTo>
                      <a:pt x="11" y="28"/>
                      <a:pt x="11" y="28"/>
                      <a:pt x="11" y="28"/>
                    </a:cubicBezTo>
                    <a:cubicBezTo>
                      <a:pt x="13" y="24"/>
                      <a:pt x="14" y="19"/>
                      <a:pt x="13" y="15"/>
                    </a:cubicBezTo>
                    <a:cubicBezTo>
                      <a:pt x="12" y="9"/>
                      <a:pt x="8" y="4"/>
                      <a:pt x="1" y="0"/>
                    </a:cubicBezTo>
                    <a:cubicBezTo>
                      <a:pt x="1" y="0"/>
                      <a:pt x="1" y="0"/>
                      <a:pt x="0" y="0"/>
                    </a:cubicBezTo>
                  </a:path>
                </a:pathLst>
              </a:custGeom>
              <a:solidFill>
                <a:srgbClr val="88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69" name="Freeform 1600"/>
              <p:cNvSpPr>
                <a:spLocks noChangeAspect="1"/>
              </p:cNvSpPr>
              <p:nvPr/>
            </p:nvSpPr>
            <p:spPr bwMode="auto">
              <a:xfrm>
                <a:off x="4450" y="-889"/>
                <a:ext cx="14" cy="47"/>
              </a:xfrm>
              <a:custGeom>
                <a:avLst/>
                <a:gdLst>
                  <a:gd name="T0" fmla="*/ 14 w 6"/>
                  <a:gd name="T1" fmla="*/ 0 h 20"/>
                  <a:gd name="T2" fmla="*/ 12 w 6"/>
                  <a:gd name="T3" fmla="*/ 2 h 20"/>
                  <a:gd name="T4" fmla="*/ 2 w 6"/>
                  <a:gd name="T5" fmla="*/ 42 h 20"/>
                  <a:gd name="T6" fmla="*/ 5 w 6"/>
                  <a:gd name="T7" fmla="*/ 47 h 20"/>
                  <a:gd name="T8" fmla="*/ 5 w 6"/>
                  <a:gd name="T9" fmla="*/ 47 h 20"/>
                  <a:gd name="T10" fmla="*/ 2 w 6"/>
                  <a:gd name="T11" fmla="*/ 42 h 20"/>
                  <a:gd name="T12" fmla="*/ 14 w 6"/>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20">
                    <a:moveTo>
                      <a:pt x="6" y="0"/>
                    </a:moveTo>
                    <a:cubicBezTo>
                      <a:pt x="6" y="1"/>
                      <a:pt x="6" y="1"/>
                      <a:pt x="5" y="1"/>
                    </a:cubicBezTo>
                    <a:cubicBezTo>
                      <a:pt x="2" y="6"/>
                      <a:pt x="0" y="12"/>
                      <a:pt x="1" y="18"/>
                    </a:cubicBezTo>
                    <a:cubicBezTo>
                      <a:pt x="1" y="18"/>
                      <a:pt x="1" y="19"/>
                      <a:pt x="2" y="20"/>
                    </a:cubicBezTo>
                    <a:cubicBezTo>
                      <a:pt x="2" y="20"/>
                      <a:pt x="2" y="20"/>
                      <a:pt x="2" y="20"/>
                    </a:cubicBezTo>
                    <a:cubicBezTo>
                      <a:pt x="2" y="19"/>
                      <a:pt x="2" y="18"/>
                      <a:pt x="1" y="18"/>
                    </a:cubicBezTo>
                    <a:cubicBezTo>
                      <a:pt x="0" y="12"/>
                      <a:pt x="2" y="6"/>
                      <a:pt x="6" y="0"/>
                    </a:cubicBezTo>
                  </a:path>
                </a:pathLst>
              </a:custGeom>
              <a:solidFill>
                <a:srgbClr val="88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0" name="Freeform 1601"/>
              <p:cNvSpPr>
                <a:spLocks noChangeAspect="1"/>
              </p:cNvSpPr>
              <p:nvPr/>
            </p:nvSpPr>
            <p:spPr bwMode="auto">
              <a:xfrm>
                <a:off x="4620" y="-923"/>
                <a:ext cx="36" cy="67"/>
              </a:xfrm>
              <a:custGeom>
                <a:avLst/>
                <a:gdLst>
                  <a:gd name="T0" fmla="*/ 0 w 15"/>
                  <a:gd name="T1" fmla="*/ 0 h 28"/>
                  <a:gd name="T2" fmla="*/ 31 w 15"/>
                  <a:gd name="T3" fmla="*/ 36 h 28"/>
                  <a:gd name="T4" fmla="*/ 26 w 15"/>
                  <a:gd name="T5" fmla="*/ 67 h 28"/>
                  <a:gd name="T6" fmla="*/ 29 w 15"/>
                  <a:gd name="T7" fmla="*/ 67 h 28"/>
                  <a:gd name="T8" fmla="*/ 34 w 15"/>
                  <a:gd name="T9" fmla="*/ 36 h 28"/>
                  <a:gd name="T10" fmla="*/ 2 w 15"/>
                  <a:gd name="T11" fmla="*/ 0 h 28"/>
                  <a:gd name="T12" fmla="*/ 0 w 15"/>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8">
                    <a:moveTo>
                      <a:pt x="0" y="0"/>
                    </a:moveTo>
                    <a:cubicBezTo>
                      <a:pt x="7" y="4"/>
                      <a:pt x="12" y="9"/>
                      <a:pt x="13" y="15"/>
                    </a:cubicBezTo>
                    <a:cubicBezTo>
                      <a:pt x="14" y="20"/>
                      <a:pt x="13" y="24"/>
                      <a:pt x="11" y="28"/>
                    </a:cubicBezTo>
                    <a:cubicBezTo>
                      <a:pt x="11" y="28"/>
                      <a:pt x="11" y="28"/>
                      <a:pt x="12" y="28"/>
                    </a:cubicBezTo>
                    <a:cubicBezTo>
                      <a:pt x="14" y="24"/>
                      <a:pt x="15" y="19"/>
                      <a:pt x="14" y="15"/>
                    </a:cubicBezTo>
                    <a:cubicBezTo>
                      <a:pt x="13" y="9"/>
                      <a:pt x="8" y="4"/>
                      <a:pt x="1" y="0"/>
                    </a:cubicBezTo>
                    <a:cubicBezTo>
                      <a:pt x="1" y="0"/>
                      <a:pt x="1" y="0"/>
                      <a:pt x="0" y="0"/>
                    </a:cubicBezTo>
                  </a:path>
                </a:pathLst>
              </a:custGeom>
              <a:solidFill>
                <a:srgbClr val="89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1" name="Freeform 1602"/>
              <p:cNvSpPr>
                <a:spLocks noChangeAspect="1"/>
              </p:cNvSpPr>
              <p:nvPr/>
            </p:nvSpPr>
            <p:spPr bwMode="auto">
              <a:xfrm>
                <a:off x="4450" y="-892"/>
                <a:ext cx="19" cy="50"/>
              </a:xfrm>
              <a:custGeom>
                <a:avLst/>
                <a:gdLst>
                  <a:gd name="T0" fmla="*/ 19 w 8"/>
                  <a:gd name="T1" fmla="*/ 0 h 21"/>
                  <a:gd name="T2" fmla="*/ 14 w 8"/>
                  <a:gd name="T3" fmla="*/ 2 h 21"/>
                  <a:gd name="T4" fmla="*/ 2 w 8"/>
                  <a:gd name="T5" fmla="*/ 45 h 21"/>
                  <a:gd name="T6" fmla="*/ 5 w 8"/>
                  <a:gd name="T7" fmla="*/ 50 h 21"/>
                  <a:gd name="T8" fmla="*/ 5 w 8"/>
                  <a:gd name="T9" fmla="*/ 50 h 21"/>
                  <a:gd name="T10" fmla="*/ 5 w 8"/>
                  <a:gd name="T11" fmla="*/ 45 h 21"/>
                  <a:gd name="T12" fmla="*/ 19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8" y="0"/>
                    </a:moveTo>
                    <a:cubicBezTo>
                      <a:pt x="7" y="1"/>
                      <a:pt x="7" y="1"/>
                      <a:pt x="6" y="1"/>
                    </a:cubicBezTo>
                    <a:cubicBezTo>
                      <a:pt x="2" y="7"/>
                      <a:pt x="0" y="13"/>
                      <a:pt x="1" y="19"/>
                    </a:cubicBezTo>
                    <a:cubicBezTo>
                      <a:pt x="2" y="19"/>
                      <a:pt x="2" y="20"/>
                      <a:pt x="2" y="21"/>
                    </a:cubicBezTo>
                    <a:cubicBezTo>
                      <a:pt x="2" y="21"/>
                      <a:pt x="2" y="21"/>
                      <a:pt x="2" y="21"/>
                    </a:cubicBezTo>
                    <a:cubicBezTo>
                      <a:pt x="2" y="20"/>
                      <a:pt x="2" y="19"/>
                      <a:pt x="2" y="19"/>
                    </a:cubicBezTo>
                    <a:cubicBezTo>
                      <a:pt x="1" y="12"/>
                      <a:pt x="3" y="6"/>
                      <a:pt x="8" y="0"/>
                    </a:cubicBezTo>
                  </a:path>
                </a:pathLst>
              </a:custGeom>
              <a:solidFill>
                <a:srgbClr val="89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2" name="Freeform 1603"/>
              <p:cNvSpPr>
                <a:spLocks noChangeAspect="1"/>
              </p:cNvSpPr>
              <p:nvPr/>
            </p:nvSpPr>
            <p:spPr bwMode="auto">
              <a:xfrm>
                <a:off x="4618" y="-923"/>
                <a:ext cx="35" cy="69"/>
              </a:xfrm>
              <a:custGeom>
                <a:avLst/>
                <a:gdLst>
                  <a:gd name="T0" fmla="*/ 0 w 15"/>
                  <a:gd name="T1" fmla="*/ 0 h 29"/>
                  <a:gd name="T2" fmla="*/ 33 w 15"/>
                  <a:gd name="T3" fmla="*/ 36 h 29"/>
                  <a:gd name="T4" fmla="*/ 26 w 15"/>
                  <a:gd name="T5" fmla="*/ 69 h 29"/>
                  <a:gd name="T6" fmla="*/ 28 w 15"/>
                  <a:gd name="T7" fmla="*/ 67 h 29"/>
                  <a:gd name="T8" fmla="*/ 33 w 15"/>
                  <a:gd name="T9" fmla="*/ 36 h 29"/>
                  <a:gd name="T10" fmla="*/ 2 w 15"/>
                  <a:gd name="T11" fmla="*/ 0 h 29"/>
                  <a:gd name="T12" fmla="*/ 0 w 15"/>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9">
                    <a:moveTo>
                      <a:pt x="0" y="0"/>
                    </a:moveTo>
                    <a:cubicBezTo>
                      <a:pt x="8" y="3"/>
                      <a:pt x="13" y="9"/>
                      <a:pt x="14" y="15"/>
                    </a:cubicBezTo>
                    <a:cubicBezTo>
                      <a:pt x="15" y="20"/>
                      <a:pt x="14" y="24"/>
                      <a:pt x="11" y="29"/>
                    </a:cubicBezTo>
                    <a:cubicBezTo>
                      <a:pt x="12" y="29"/>
                      <a:pt x="12" y="28"/>
                      <a:pt x="12" y="28"/>
                    </a:cubicBezTo>
                    <a:cubicBezTo>
                      <a:pt x="14" y="24"/>
                      <a:pt x="15" y="20"/>
                      <a:pt x="14" y="15"/>
                    </a:cubicBezTo>
                    <a:cubicBezTo>
                      <a:pt x="13" y="9"/>
                      <a:pt x="8" y="4"/>
                      <a:pt x="1" y="0"/>
                    </a:cubicBezTo>
                    <a:cubicBezTo>
                      <a:pt x="1" y="0"/>
                      <a:pt x="1" y="0"/>
                      <a:pt x="0" y="0"/>
                    </a:cubicBezTo>
                  </a:path>
                </a:pathLst>
              </a:custGeom>
              <a:solidFill>
                <a:srgbClr val="89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3" name="Freeform 1604"/>
              <p:cNvSpPr>
                <a:spLocks noChangeAspect="1"/>
              </p:cNvSpPr>
              <p:nvPr/>
            </p:nvSpPr>
            <p:spPr bwMode="auto">
              <a:xfrm>
                <a:off x="4453" y="-894"/>
                <a:ext cx="18" cy="52"/>
              </a:xfrm>
              <a:custGeom>
                <a:avLst/>
                <a:gdLst>
                  <a:gd name="T0" fmla="*/ 18 w 8"/>
                  <a:gd name="T1" fmla="*/ 0 h 22"/>
                  <a:gd name="T2" fmla="*/ 16 w 8"/>
                  <a:gd name="T3" fmla="*/ 2 h 22"/>
                  <a:gd name="T4" fmla="*/ 2 w 8"/>
                  <a:gd name="T5" fmla="*/ 47 h 22"/>
                  <a:gd name="T6" fmla="*/ 2 w 8"/>
                  <a:gd name="T7" fmla="*/ 52 h 22"/>
                  <a:gd name="T8" fmla="*/ 5 w 8"/>
                  <a:gd name="T9" fmla="*/ 52 h 22"/>
                  <a:gd name="T10" fmla="*/ 2 w 8"/>
                  <a:gd name="T11" fmla="*/ 45 h 22"/>
                  <a:gd name="T12" fmla="*/ 18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8" y="0"/>
                    </a:moveTo>
                    <a:cubicBezTo>
                      <a:pt x="8" y="1"/>
                      <a:pt x="7" y="1"/>
                      <a:pt x="7" y="1"/>
                    </a:cubicBezTo>
                    <a:cubicBezTo>
                      <a:pt x="2" y="7"/>
                      <a:pt x="0" y="13"/>
                      <a:pt x="1" y="20"/>
                    </a:cubicBezTo>
                    <a:cubicBezTo>
                      <a:pt x="1" y="20"/>
                      <a:pt x="1" y="21"/>
                      <a:pt x="1" y="22"/>
                    </a:cubicBezTo>
                    <a:cubicBezTo>
                      <a:pt x="2" y="22"/>
                      <a:pt x="2" y="22"/>
                      <a:pt x="2" y="22"/>
                    </a:cubicBezTo>
                    <a:cubicBezTo>
                      <a:pt x="2" y="21"/>
                      <a:pt x="1" y="20"/>
                      <a:pt x="1" y="19"/>
                    </a:cubicBezTo>
                    <a:cubicBezTo>
                      <a:pt x="0" y="13"/>
                      <a:pt x="3" y="6"/>
                      <a:pt x="8" y="0"/>
                    </a:cubicBezTo>
                  </a:path>
                </a:pathLst>
              </a:custGeom>
              <a:solidFill>
                <a:srgbClr val="8943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4" name="Freeform 1605"/>
              <p:cNvSpPr>
                <a:spLocks noChangeAspect="1"/>
              </p:cNvSpPr>
              <p:nvPr/>
            </p:nvSpPr>
            <p:spPr bwMode="auto">
              <a:xfrm>
                <a:off x="4616" y="-923"/>
                <a:ext cx="37" cy="69"/>
              </a:xfrm>
              <a:custGeom>
                <a:avLst/>
                <a:gdLst>
                  <a:gd name="T0" fmla="*/ 0 w 16"/>
                  <a:gd name="T1" fmla="*/ 0 h 29"/>
                  <a:gd name="T2" fmla="*/ 32 w 16"/>
                  <a:gd name="T3" fmla="*/ 36 h 29"/>
                  <a:gd name="T4" fmla="*/ 28 w 16"/>
                  <a:gd name="T5" fmla="*/ 69 h 29"/>
                  <a:gd name="T6" fmla="*/ 28 w 16"/>
                  <a:gd name="T7" fmla="*/ 69 h 29"/>
                  <a:gd name="T8" fmla="*/ 35 w 16"/>
                  <a:gd name="T9" fmla="*/ 36 h 29"/>
                  <a:gd name="T10" fmla="*/ 2 w 16"/>
                  <a:gd name="T11" fmla="*/ 0 h 29"/>
                  <a:gd name="T12" fmla="*/ 0 w 16"/>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9">
                    <a:moveTo>
                      <a:pt x="0" y="0"/>
                    </a:moveTo>
                    <a:cubicBezTo>
                      <a:pt x="8" y="3"/>
                      <a:pt x="13" y="9"/>
                      <a:pt x="14" y="15"/>
                    </a:cubicBezTo>
                    <a:cubicBezTo>
                      <a:pt x="15" y="20"/>
                      <a:pt x="14" y="25"/>
                      <a:pt x="12" y="29"/>
                    </a:cubicBezTo>
                    <a:cubicBezTo>
                      <a:pt x="12" y="29"/>
                      <a:pt x="12" y="29"/>
                      <a:pt x="12" y="29"/>
                    </a:cubicBezTo>
                    <a:cubicBezTo>
                      <a:pt x="15" y="24"/>
                      <a:pt x="16" y="20"/>
                      <a:pt x="15" y="15"/>
                    </a:cubicBezTo>
                    <a:cubicBezTo>
                      <a:pt x="14" y="9"/>
                      <a:pt x="9" y="3"/>
                      <a:pt x="1" y="0"/>
                    </a:cubicBezTo>
                    <a:cubicBezTo>
                      <a:pt x="1" y="0"/>
                      <a:pt x="1" y="0"/>
                      <a:pt x="0" y="0"/>
                    </a:cubicBezTo>
                  </a:path>
                </a:pathLst>
              </a:custGeom>
              <a:solidFill>
                <a:srgbClr val="8A44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5" name="Freeform 1606"/>
              <p:cNvSpPr>
                <a:spLocks noChangeAspect="1"/>
              </p:cNvSpPr>
              <p:nvPr/>
            </p:nvSpPr>
            <p:spPr bwMode="auto">
              <a:xfrm>
                <a:off x="4453" y="-897"/>
                <a:ext cx="21" cy="55"/>
              </a:xfrm>
              <a:custGeom>
                <a:avLst/>
                <a:gdLst>
                  <a:gd name="T0" fmla="*/ 21 w 9"/>
                  <a:gd name="T1" fmla="*/ 0 h 23"/>
                  <a:gd name="T2" fmla="*/ 19 w 9"/>
                  <a:gd name="T3" fmla="*/ 2 h 23"/>
                  <a:gd name="T4" fmla="*/ 2 w 9"/>
                  <a:gd name="T5" fmla="*/ 48 h 23"/>
                  <a:gd name="T6" fmla="*/ 5 w 9"/>
                  <a:gd name="T7" fmla="*/ 55 h 23"/>
                  <a:gd name="T8" fmla="*/ 5 w 9"/>
                  <a:gd name="T9" fmla="*/ 55 h 23"/>
                  <a:gd name="T10" fmla="*/ 5 w 9"/>
                  <a:gd name="T11" fmla="*/ 48 h 23"/>
                  <a:gd name="T12" fmla="*/ 21 w 9"/>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3">
                    <a:moveTo>
                      <a:pt x="9" y="0"/>
                    </a:moveTo>
                    <a:cubicBezTo>
                      <a:pt x="9" y="1"/>
                      <a:pt x="9" y="1"/>
                      <a:pt x="8" y="1"/>
                    </a:cubicBezTo>
                    <a:cubicBezTo>
                      <a:pt x="3" y="7"/>
                      <a:pt x="0" y="14"/>
                      <a:pt x="1" y="20"/>
                    </a:cubicBezTo>
                    <a:cubicBezTo>
                      <a:pt x="1" y="21"/>
                      <a:pt x="2" y="22"/>
                      <a:pt x="2" y="23"/>
                    </a:cubicBezTo>
                    <a:cubicBezTo>
                      <a:pt x="2" y="23"/>
                      <a:pt x="2" y="23"/>
                      <a:pt x="2" y="23"/>
                    </a:cubicBezTo>
                    <a:cubicBezTo>
                      <a:pt x="2" y="22"/>
                      <a:pt x="2" y="21"/>
                      <a:pt x="2" y="20"/>
                    </a:cubicBezTo>
                    <a:cubicBezTo>
                      <a:pt x="0" y="13"/>
                      <a:pt x="3" y="6"/>
                      <a:pt x="9" y="0"/>
                    </a:cubicBezTo>
                  </a:path>
                </a:pathLst>
              </a:custGeom>
              <a:solidFill>
                <a:srgbClr val="8A44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6" name="Freeform 1607"/>
              <p:cNvSpPr>
                <a:spLocks noChangeAspect="1"/>
              </p:cNvSpPr>
              <p:nvPr/>
            </p:nvSpPr>
            <p:spPr bwMode="auto">
              <a:xfrm>
                <a:off x="4613" y="-923"/>
                <a:ext cx="38" cy="69"/>
              </a:xfrm>
              <a:custGeom>
                <a:avLst/>
                <a:gdLst>
                  <a:gd name="T0" fmla="*/ 0 w 16"/>
                  <a:gd name="T1" fmla="*/ 0 h 29"/>
                  <a:gd name="T2" fmla="*/ 36 w 16"/>
                  <a:gd name="T3" fmla="*/ 36 h 29"/>
                  <a:gd name="T4" fmla="*/ 29 w 16"/>
                  <a:gd name="T5" fmla="*/ 69 h 29"/>
                  <a:gd name="T6" fmla="*/ 31 w 16"/>
                  <a:gd name="T7" fmla="*/ 69 h 29"/>
                  <a:gd name="T8" fmla="*/ 36 w 16"/>
                  <a:gd name="T9" fmla="*/ 36 h 29"/>
                  <a:gd name="T10" fmla="*/ 2 w 16"/>
                  <a:gd name="T11" fmla="*/ 0 h 29"/>
                  <a:gd name="T12" fmla="*/ 0 w 16"/>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9">
                    <a:moveTo>
                      <a:pt x="0" y="0"/>
                    </a:moveTo>
                    <a:cubicBezTo>
                      <a:pt x="8" y="3"/>
                      <a:pt x="14" y="9"/>
                      <a:pt x="15" y="15"/>
                    </a:cubicBezTo>
                    <a:cubicBezTo>
                      <a:pt x="16" y="20"/>
                      <a:pt x="15" y="25"/>
                      <a:pt x="12" y="29"/>
                    </a:cubicBezTo>
                    <a:cubicBezTo>
                      <a:pt x="12" y="29"/>
                      <a:pt x="13" y="29"/>
                      <a:pt x="13" y="29"/>
                    </a:cubicBezTo>
                    <a:cubicBezTo>
                      <a:pt x="15" y="25"/>
                      <a:pt x="16" y="20"/>
                      <a:pt x="15" y="15"/>
                    </a:cubicBezTo>
                    <a:cubicBezTo>
                      <a:pt x="14" y="9"/>
                      <a:pt x="9" y="3"/>
                      <a:pt x="1" y="0"/>
                    </a:cubicBezTo>
                    <a:cubicBezTo>
                      <a:pt x="1" y="0"/>
                      <a:pt x="1" y="0"/>
                      <a:pt x="0" y="0"/>
                    </a:cubicBezTo>
                  </a:path>
                </a:pathLst>
              </a:custGeom>
              <a:solidFill>
                <a:srgbClr val="8B44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7" name="Freeform 1608"/>
              <p:cNvSpPr>
                <a:spLocks noChangeAspect="1"/>
              </p:cNvSpPr>
              <p:nvPr/>
            </p:nvSpPr>
            <p:spPr bwMode="auto">
              <a:xfrm>
                <a:off x="4453" y="-899"/>
                <a:ext cx="26" cy="57"/>
              </a:xfrm>
              <a:custGeom>
                <a:avLst/>
                <a:gdLst>
                  <a:gd name="T0" fmla="*/ 26 w 11"/>
                  <a:gd name="T1" fmla="*/ 0 h 24"/>
                  <a:gd name="T2" fmla="*/ 21 w 11"/>
                  <a:gd name="T3" fmla="*/ 2 h 24"/>
                  <a:gd name="T4" fmla="*/ 5 w 11"/>
                  <a:gd name="T5" fmla="*/ 50 h 24"/>
                  <a:gd name="T6" fmla="*/ 5 w 11"/>
                  <a:gd name="T7" fmla="*/ 57 h 24"/>
                  <a:gd name="T8" fmla="*/ 7 w 11"/>
                  <a:gd name="T9" fmla="*/ 55 h 24"/>
                  <a:gd name="T10" fmla="*/ 5 w 11"/>
                  <a:gd name="T11" fmla="*/ 50 h 24"/>
                  <a:gd name="T12" fmla="*/ 26 w 11"/>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4">
                    <a:moveTo>
                      <a:pt x="11" y="0"/>
                    </a:moveTo>
                    <a:cubicBezTo>
                      <a:pt x="11" y="1"/>
                      <a:pt x="10" y="1"/>
                      <a:pt x="9" y="1"/>
                    </a:cubicBezTo>
                    <a:cubicBezTo>
                      <a:pt x="3" y="7"/>
                      <a:pt x="0" y="14"/>
                      <a:pt x="2" y="21"/>
                    </a:cubicBezTo>
                    <a:cubicBezTo>
                      <a:pt x="2" y="22"/>
                      <a:pt x="2" y="23"/>
                      <a:pt x="2" y="24"/>
                    </a:cubicBezTo>
                    <a:cubicBezTo>
                      <a:pt x="2" y="24"/>
                      <a:pt x="3" y="24"/>
                      <a:pt x="3" y="23"/>
                    </a:cubicBezTo>
                    <a:cubicBezTo>
                      <a:pt x="3" y="23"/>
                      <a:pt x="2" y="22"/>
                      <a:pt x="2" y="21"/>
                    </a:cubicBezTo>
                    <a:cubicBezTo>
                      <a:pt x="1" y="14"/>
                      <a:pt x="4" y="6"/>
                      <a:pt x="11" y="0"/>
                    </a:cubicBezTo>
                  </a:path>
                </a:pathLst>
              </a:custGeom>
              <a:solidFill>
                <a:srgbClr val="8B44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8" name="Freeform 1609"/>
              <p:cNvSpPr>
                <a:spLocks noChangeAspect="1"/>
              </p:cNvSpPr>
              <p:nvPr/>
            </p:nvSpPr>
            <p:spPr bwMode="auto">
              <a:xfrm>
                <a:off x="4611" y="-923"/>
                <a:ext cx="40" cy="71"/>
              </a:xfrm>
              <a:custGeom>
                <a:avLst/>
                <a:gdLst>
                  <a:gd name="T0" fmla="*/ 0 w 17"/>
                  <a:gd name="T1" fmla="*/ 0 h 30"/>
                  <a:gd name="T2" fmla="*/ 38 w 17"/>
                  <a:gd name="T3" fmla="*/ 38 h 30"/>
                  <a:gd name="T4" fmla="*/ 28 w 17"/>
                  <a:gd name="T5" fmla="*/ 71 h 30"/>
                  <a:gd name="T6" fmla="*/ 31 w 17"/>
                  <a:gd name="T7" fmla="*/ 69 h 30"/>
                  <a:gd name="T8" fmla="*/ 38 w 17"/>
                  <a:gd name="T9" fmla="*/ 36 h 30"/>
                  <a:gd name="T10" fmla="*/ 2 w 17"/>
                  <a:gd name="T11" fmla="*/ 0 h 30"/>
                  <a:gd name="T12" fmla="*/ 0 w 1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0">
                    <a:moveTo>
                      <a:pt x="0" y="0"/>
                    </a:moveTo>
                    <a:cubicBezTo>
                      <a:pt x="8" y="3"/>
                      <a:pt x="14" y="8"/>
                      <a:pt x="16" y="16"/>
                    </a:cubicBezTo>
                    <a:cubicBezTo>
                      <a:pt x="16" y="20"/>
                      <a:pt x="15" y="25"/>
                      <a:pt x="12" y="30"/>
                    </a:cubicBezTo>
                    <a:cubicBezTo>
                      <a:pt x="13" y="29"/>
                      <a:pt x="13" y="29"/>
                      <a:pt x="13" y="29"/>
                    </a:cubicBezTo>
                    <a:cubicBezTo>
                      <a:pt x="16" y="25"/>
                      <a:pt x="17" y="20"/>
                      <a:pt x="16" y="15"/>
                    </a:cubicBezTo>
                    <a:cubicBezTo>
                      <a:pt x="15" y="9"/>
                      <a:pt x="9" y="3"/>
                      <a:pt x="1" y="0"/>
                    </a:cubicBezTo>
                    <a:cubicBezTo>
                      <a:pt x="1" y="0"/>
                      <a:pt x="0" y="0"/>
                      <a:pt x="0" y="0"/>
                    </a:cubicBezTo>
                  </a:path>
                </a:pathLst>
              </a:custGeom>
              <a:solidFill>
                <a:srgbClr val="8C45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79" name="Freeform 1610"/>
              <p:cNvSpPr>
                <a:spLocks noChangeAspect="1"/>
              </p:cNvSpPr>
              <p:nvPr/>
            </p:nvSpPr>
            <p:spPr bwMode="auto">
              <a:xfrm>
                <a:off x="4455" y="-901"/>
                <a:ext cx="28" cy="56"/>
              </a:xfrm>
              <a:custGeom>
                <a:avLst/>
                <a:gdLst>
                  <a:gd name="T0" fmla="*/ 28 w 12"/>
                  <a:gd name="T1" fmla="*/ 0 h 24"/>
                  <a:gd name="T2" fmla="*/ 23 w 12"/>
                  <a:gd name="T3" fmla="*/ 2 h 24"/>
                  <a:gd name="T4" fmla="*/ 2 w 12"/>
                  <a:gd name="T5" fmla="*/ 51 h 24"/>
                  <a:gd name="T6" fmla="*/ 5 w 12"/>
                  <a:gd name="T7" fmla="*/ 56 h 24"/>
                  <a:gd name="T8" fmla="*/ 5 w 12"/>
                  <a:gd name="T9" fmla="*/ 56 h 24"/>
                  <a:gd name="T10" fmla="*/ 5 w 12"/>
                  <a:gd name="T11" fmla="*/ 51 h 24"/>
                  <a:gd name="T12" fmla="*/ 28 w 12"/>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4">
                    <a:moveTo>
                      <a:pt x="12" y="0"/>
                    </a:moveTo>
                    <a:cubicBezTo>
                      <a:pt x="11" y="0"/>
                      <a:pt x="11" y="1"/>
                      <a:pt x="10" y="1"/>
                    </a:cubicBezTo>
                    <a:cubicBezTo>
                      <a:pt x="3" y="7"/>
                      <a:pt x="0" y="15"/>
                      <a:pt x="1" y="22"/>
                    </a:cubicBezTo>
                    <a:cubicBezTo>
                      <a:pt x="1" y="23"/>
                      <a:pt x="2" y="24"/>
                      <a:pt x="2" y="24"/>
                    </a:cubicBezTo>
                    <a:cubicBezTo>
                      <a:pt x="2" y="24"/>
                      <a:pt x="2" y="24"/>
                      <a:pt x="2" y="24"/>
                    </a:cubicBezTo>
                    <a:cubicBezTo>
                      <a:pt x="2" y="24"/>
                      <a:pt x="2" y="23"/>
                      <a:pt x="2" y="22"/>
                    </a:cubicBezTo>
                    <a:cubicBezTo>
                      <a:pt x="0" y="14"/>
                      <a:pt x="4" y="6"/>
                      <a:pt x="12" y="0"/>
                    </a:cubicBezTo>
                  </a:path>
                </a:pathLst>
              </a:custGeom>
              <a:solidFill>
                <a:srgbClr val="8C45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0" name="Freeform 1611"/>
              <p:cNvSpPr>
                <a:spLocks noChangeAspect="1"/>
              </p:cNvSpPr>
              <p:nvPr/>
            </p:nvSpPr>
            <p:spPr bwMode="auto">
              <a:xfrm>
                <a:off x="4608" y="-923"/>
                <a:ext cx="41" cy="71"/>
              </a:xfrm>
              <a:custGeom>
                <a:avLst/>
                <a:gdLst>
                  <a:gd name="T0" fmla="*/ 0 w 17"/>
                  <a:gd name="T1" fmla="*/ 0 h 30"/>
                  <a:gd name="T2" fmla="*/ 39 w 17"/>
                  <a:gd name="T3" fmla="*/ 38 h 30"/>
                  <a:gd name="T4" fmla="*/ 31 w 17"/>
                  <a:gd name="T5" fmla="*/ 71 h 30"/>
                  <a:gd name="T6" fmla="*/ 31 w 17"/>
                  <a:gd name="T7" fmla="*/ 71 h 30"/>
                  <a:gd name="T8" fmla="*/ 41 w 17"/>
                  <a:gd name="T9" fmla="*/ 38 h 30"/>
                  <a:gd name="T10" fmla="*/ 2 w 17"/>
                  <a:gd name="T11" fmla="*/ 0 h 30"/>
                  <a:gd name="T12" fmla="*/ 0 w 1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0">
                    <a:moveTo>
                      <a:pt x="0" y="0"/>
                    </a:moveTo>
                    <a:cubicBezTo>
                      <a:pt x="9" y="3"/>
                      <a:pt x="15" y="8"/>
                      <a:pt x="16" y="16"/>
                    </a:cubicBezTo>
                    <a:cubicBezTo>
                      <a:pt x="17" y="20"/>
                      <a:pt x="16" y="25"/>
                      <a:pt x="13" y="30"/>
                    </a:cubicBezTo>
                    <a:cubicBezTo>
                      <a:pt x="13" y="30"/>
                      <a:pt x="13" y="30"/>
                      <a:pt x="13" y="30"/>
                    </a:cubicBezTo>
                    <a:cubicBezTo>
                      <a:pt x="16" y="25"/>
                      <a:pt x="17" y="20"/>
                      <a:pt x="17" y="16"/>
                    </a:cubicBezTo>
                    <a:cubicBezTo>
                      <a:pt x="15" y="8"/>
                      <a:pt x="9" y="3"/>
                      <a:pt x="1" y="0"/>
                    </a:cubicBezTo>
                    <a:cubicBezTo>
                      <a:pt x="1" y="0"/>
                      <a:pt x="0" y="0"/>
                      <a:pt x="0" y="0"/>
                    </a:cubicBezTo>
                  </a:path>
                </a:pathLst>
              </a:custGeom>
              <a:solidFill>
                <a:srgbClr val="8D45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1" name="Freeform 1612"/>
              <p:cNvSpPr>
                <a:spLocks noChangeAspect="1"/>
              </p:cNvSpPr>
              <p:nvPr/>
            </p:nvSpPr>
            <p:spPr bwMode="auto">
              <a:xfrm>
                <a:off x="4455" y="-904"/>
                <a:ext cx="33" cy="59"/>
              </a:xfrm>
              <a:custGeom>
                <a:avLst/>
                <a:gdLst>
                  <a:gd name="T0" fmla="*/ 33 w 14"/>
                  <a:gd name="T1" fmla="*/ 0 h 25"/>
                  <a:gd name="T2" fmla="*/ 28 w 14"/>
                  <a:gd name="T3" fmla="*/ 2 h 25"/>
                  <a:gd name="T4" fmla="*/ 5 w 14"/>
                  <a:gd name="T5" fmla="*/ 54 h 25"/>
                  <a:gd name="T6" fmla="*/ 5 w 14"/>
                  <a:gd name="T7" fmla="*/ 59 h 25"/>
                  <a:gd name="T8" fmla="*/ 7 w 14"/>
                  <a:gd name="T9" fmla="*/ 59 h 25"/>
                  <a:gd name="T10" fmla="*/ 5 w 14"/>
                  <a:gd name="T11" fmla="*/ 54 h 25"/>
                  <a:gd name="T12" fmla="*/ 33 w 14"/>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25">
                    <a:moveTo>
                      <a:pt x="14" y="0"/>
                    </a:moveTo>
                    <a:cubicBezTo>
                      <a:pt x="13" y="0"/>
                      <a:pt x="13" y="1"/>
                      <a:pt x="12" y="1"/>
                    </a:cubicBezTo>
                    <a:cubicBezTo>
                      <a:pt x="4" y="7"/>
                      <a:pt x="0" y="15"/>
                      <a:pt x="2" y="23"/>
                    </a:cubicBezTo>
                    <a:cubicBezTo>
                      <a:pt x="2" y="24"/>
                      <a:pt x="2" y="25"/>
                      <a:pt x="2" y="25"/>
                    </a:cubicBezTo>
                    <a:cubicBezTo>
                      <a:pt x="2" y="25"/>
                      <a:pt x="3" y="25"/>
                      <a:pt x="3" y="25"/>
                    </a:cubicBezTo>
                    <a:cubicBezTo>
                      <a:pt x="2" y="25"/>
                      <a:pt x="2" y="24"/>
                      <a:pt x="2" y="23"/>
                    </a:cubicBezTo>
                    <a:cubicBezTo>
                      <a:pt x="0" y="15"/>
                      <a:pt x="5" y="6"/>
                      <a:pt x="14" y="0"/>
                    </a:cubicBezTo>
                  </a:path>
                </a:pathLst>
              </a:custGeom>
              <a:solidFill>
                <a:srgbClr val="8D45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2" name="Freeform 1613"/>
              <p:cNvSpPr>
                <a:spLocks noChangeAspect="1"/>
              </p:cNvSpPr>
              <p:nvPr/>
            </p:nvSpPr>
            <p:spPr bwMode="auto">
              <a:xfrm>
                <a:off x="4604" y="-923"/>
                <a:ext cx="45" cy="71"/>
              </a:xfrm>
              <a:custGeom>
                <a:avLst/>
                <a:gdLst>
                  <a:gd name="T0" fmla="*/ 0 w 19"/>
                  <a:gd name="T1" fmla="*/ 0 h 30"/>
                  <a:gd name="T2" fmla="*/ 43 w 19"/>
                  <a:gd name="T3" fmla="*/ 38 h 30"/>
                  <a:gd name="T4" fmla="*/ 33 w 19"/>
                  <a:gd name="T5" fmla="*/ 71 h 30"/>
                  <a:gd name="T6" fmla="*/ 36 w 19"/>
                  <a:gd name="T7" fmla="*/ 71 h 30"/>
                  <a:gd name="T8" fmla="*/ 43 w 19"/>
                  <a:gd name="T9" fmla="*/ 38 h 30"/>
                  <a:gd name="T10" fmla="*/ 5 w 19"/>
                  <a:gd name="T11" fmla="*/ 0 h 30"/>
                  <a:gd name="T12" fmla="*/ 0 w 19"/>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0">
                    <a:moveTo>
                      <a:pt x="0" y="0"/>
                    </a:moveTo>
                    <a:cubicBezTo>
                      <a:pt x="10" y="3"/>
                      <a:pt x="16" y="8"/>
                      <a:pt x="18" y="16"/>
                    </a:cubicBezTo>
                    <a:cubicBezTo>
                      <a:pt x="19" y="21"/>
                      <a:pt x="17" y="26"/>
                      <a:pt x="14" y="30"/>
                    </a:cubicBezTo>
                    <a:cubicBezTo>
                      <a:pt x="14" y="30"/>
                      <a:pt x="15" y="30"/>
                      <a:pt x="15" y="30"/>
                    </a:cubicBezTo>
                    <a:cubicBezTo>
                      <a:pt x="18" y="25"/>
                      <a:pt x="19" y="20"/>
                      <a:pt x="18" y="16"/>
                    </a:cubicBezTo>
                    <a:cubicBezTo>
                      <a:pt x="17" y="8"/>
                      <a:pt x="11" y="3"/>
                      <a:pt x="2" y="0"/>
                    </a:cubicBezTo>
                    <a:cubicBezTo>
                      <a:pt x="1" y="0"/>
                      <a:pt x="1" y="0"/>
                      <a:pt x="0" y="0"/>
                    </a:cubicBezTo>
                  </a:path>
                </a:pathLst>
              </a:custGeom>
              <a:solidFill>
                <a:srgbClr val="8E46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3" name="Freeform 1614"/>
              <p:cNvSpPr>
                <a:spLocks noChangeAspect="1"/>
              </p:cNvSpPr>
              <p:nvPr/>
            </p:nvSpPr>
            <p:spPr bwMode="auto">
              <a:xfrm>
                <a:off x="4455" y="-908"/>
                <a:ext cx="40" cy="63"/>
              </a:xfrm>
              <a:custGeom>
                <a:avLst/>
                <a:gdLst>
                  <a:gd name="T0" fmla="*/ 40 w 17"/>
                  <a:gd name="T1" fmla="*/ 0 h 27"/>
                  <a:gd name="T2" fmla="*/ 33 w 17"/>
                  <a:gd name="T3" fmla="*/ 5 h 27"/>
                  <a:gd name="T4" fmla="*/ 5 w 17"/>
                  <a:gd name="T5" fmla="*/ 58 h 27"/>
                  <a:gd name="T6" fmla="*/ 7 w 17"/>
                  <a:gd name="T7" fmla="*/ 63 h 27"/>
                  <a:gd name="T8" fmla="*/ 7 w 17"/>
                  <a:gd name="T9" fmla="*/ 63 h 27"/>
                  <a:gd name="T10" fmla="*/ 7 w 17"/>
                  <a:gd name="T11" fmla="*/ 58 h 27"/>
                  <a:gd name="T12" fmla="*/ 40 w 17"/>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7">
                    <a:moveTo>
                      <a:pt x="17" y="0"/>
                    </a:moveTo>
                    <a:cubicBezTo>
                      <a:pt x="16" y="1"/>
                      <a:pt x="15" y="1"/>
                      <a:pt x="14" y="2"/>
                    </a:cubicBezTo>
                    <a:cubicBezTo>
                      <a:pt x="5" y="8"/>
                      <a:pt x="0" y="17"/>
                      <a:pt x="2" y="25"/>
                    </a:cubicBezTo>
                    <a:cubicBezTo>
                      <a:pt x="2" y="26"/>
                      <a:pt x="2" y="27"/>
                      <a:pt x="3" y="27"/>
                    </a:cubicBezTo>
                    <a:cubicBezTo>
                      <a:pt x="3" y="27"/>
                      <a:pt x="3" y="27"/>
                      <a:pt x="3" y="27"/>
                    </a:cubicBezTo>
                    <a:cubicBezTo>
                      <a:pt x="3" y="27"/>
                      <a:pt x="3" y="26"/>
                      <a:pt x="3" y="25"/>
                    </a:cubicBezTo>
                    <a:cubicBezTo>
                      <a:pt x="1" y="16"/>
                      <a:pt x="7" y="7"/>
                      <a:pt x="17" y="0"/>
                    </a:cubicBezTo>
                  </a:path>
                </a:pathLst>
              </a:custGeom>
              <a:solidFill>
                <a:srgbClr val="8E46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4" name="Freeform 1615"/>
              <p:cNvSpPr>
                <a:spLocks noChangeAspect="1"/>
              </p:cNvSpPr>
              <p:nvPr/>
            </p:nvSpPr>
            <p:spPr bwMode="auto">
              <a:xfrm>
                <a:off x="4601" y="-923"/>
                <a:ext cx="48" cy="71"/>
              </a:xfrm>
              <a:custGeom>
                <a:avLst/>
                <a:gdLst>
                  <a:gd name="T0" fmla="*/ 0 w 20"/>
                  <a:gd name="T1" fmla="*/ 0 h 30"/>
                  <a:gd name="T2" fmla="*/ 43 w 20"/>
                  <a:gd name="T3" fmla="*/ 38 h 30"/>
                  <a:gd name="T4" fmla="*/ 36 w 20"/>
                  <a:gd name="T5" fmla="*/ 71 h 30"/>
                  <a:gd name="T6" fmla="*/ 36 w 20"/>
                  <a:gd name="T7" fmla="*/ 71 h 30"/>
                  <a:gd name="T8" fmla="*/ 46 w 20"/>
                  <a:gd name="T9" fmla="*/ 38 h 30"/>
                  <a:gd name="T10" fmla="*/ 2 w 20"/>
                  <a:gd name="T11" fmla="*/ 0 h 30"/>
                  <a:gd name="T12" fmla="*/ 0 w 20"/>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0">
                    <a:moveTo>
                      <a:pt x="0" y="0"/>
                    </a:moveTo>
                    <a:cubicBezTo>
                      <a:pt x="10" y="2"/>
                      <a:pt x="17" y="8"/>
                      <a:pt x="18" y="16"/>
                    </a:cubicBezTo>
                    <a:cubicBezTo>
                      <a:pt x="19" y="21"/>
                      <a:pt x="18" y="26"/>
                      <a:pt x="15" y="30"/>
                    </a:cubicBezTo>
                    <a:cubicBezTo>
                      <a:pt x="15" y="30"/>
                      <a:pt x="15" y="30"/>
                      <a:pt x="15" y="30"/>
                    </a:cubicBezTo>
                    <a:cubicBezTo>
                      <a:pt x="18" y="26"/>
                      <a:pt x="20" y="21"/>
                      <a:pt x="19" y="16"/>
                    </a:cubicBezTo>
                    <a:cubicBezTo>
                      <a:pt x="17" y="8"/>
                      <a:pt x="11" y="3"/>
                      <a:pt x="1" y="0"/>
                    </a:cubicBezTo>
                    <a:cubicBezTo>
                      <a:pt x="1" y="0"/>
                      <a:pt x="0" y="0"/>
                      <a:pt x="0" y="0"/>
                    </a:cubicBezTo>
                  </a:path>
                </a:pathLst>
              </a:custGeom>
              <a:solidFill>
                <a:srgbClr val="8F46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5" name="Freeform 1616"/>
              <p:cNvSpPr>
                <a:spLocks noChangeAspect="1"/>
              </p:cNvSpPr>
              <p:nvPr/>
            </p:nvSpPr>
            <p:spPr bwMode="auto">
              <a:xfrm>
                <a:off x="4457" y="-911"/>
                <a:ext cx="45" cy="66"/>
              </a:xfrm>
              <a:custGeom>
                <a:avLst/>
                <a:gdLst>
                  <a:gd name="T0" fmla="*/ 45 w 19"/>
                  <a:gd name="T1" fmla="*/ 0 h 28"/>
                  <a:gd name="T2" fmla="*/ 38 w 19"/>
                  <a:gd name="T3" fmla="*/ 2 h 28"/>
                  <a:gd name="T4" fmla="*/ 5 w 19"/>
                  <a:gd name="T5" fmla="*/ 61 h 28"/>
                  <a:gd name="T6" fmla="*/ 5 w 19"/>
                  <a:gd name="T7" fmla="*/ 66 h 28"/>
                  <a:gd name="T8" fmla="*/ 7 w 19"/>
                  <a:gd name="T9" fmla="*/ 66 h 28"/>
                  <a:gd name="T10" fmla="*/ 5 w 19"/>
                  <a:gd name="T11" fmla="*/ 61 h 28"/>
                  <a:gd name="T12" fmla="*/ 45 w 19"/>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8">
                    <a:moveTo>
                      <a:pt x="19" y="0"/>
                    </a:moveTo>
                    <a:cubicBezTo>
                      <a:pt x="18" y="0"/>
                      <a:pt x="17" y="1"/>
                      <a:pt x="16" y="1"/>
                    </a:cubicBezTo>
                    <a:cubicBezTo>
                      <a:pt x="6" y="8"/>
                      <a:pt x="0" y="17"/>
                      <a:pt x="2" y="26"/>
                    </a:cubicBezTo>
                    <a:cubicBezTo>
                      <a:pt x="2" y="27"/>
                      <a:pt x="2" y="28"/>
                      <a:pt x="2" y="28"/>
                    </a:cubicBezTo>
                    <a:cubicBezTo>
                      <a:pt x="2" y="28"/>
                      <a:pt x="2" y="28"/>
                      <a:pt x="3" y="28"/>
                    </a:cubicBezTo>
                    <a:cubicBezTo>
                      <a:pt x="2" y="27"/>
                      <a:pt x="2" y="27"/>
                      <a:pt x="2" y="26"/>
                    </a:cubicBezTo>
                    <a:cubicBezTo>
                      <a:pt x="0" y="16"/>
                      <a:pt x="7" y="6"/>
                      <a:pt x="19" y="0"/>
                    </a:cubicBezTo>
                  </a:path>
                </a:pathLst>
              </a:custGeom>
              <a:solidFill>
                <a:srgbClr val="8F461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6" name="Freeform 1617"/>
              <p:cNvSpPr>
                <a:spLocks noChangeAspect="1"/>
              </p:cNvSpPr>
              <p:nvPr/>
            </p:nvSpPr>
            <p:spPr bwMode="auto">
              <a:xfrm>
                <a:off x="4597" y="-925"/>
                <a:ext cx="49" cy="76"/>
              </a:xfrm>
              <a:custGeom>
                <a:avLst/>
                <a:gdLst>
                  <a:gd name="T0" fmla="*/ 0 w 21"/>
                  <a:gd name="T1" fmla="*/ 0 h 32"/>
                  <a:gd name="T2" fmla="*/ 47 w 21"/>
                  <a:gd name="T3" fmla="*/ 40 h 32"/>
                  <a:gd name="T4" fmla="*/ 37 w 21"/>
                  <a:gd name="T5" fmla="*/ 76 h 32"/>
                  <a:gd name="T6" fmla="*/ 40 w 21"/>
                  <a:gd name="T7" fmla="*/ 74 h 32"/>
                  <a:gd name="T8" fmla="*/ 47 w 21"/>
                  <a:gd name="T9" fmla="*/ 40 h 32"/>
                  <a:gd name="T10" fmla="*/ 5 w 21"/>
                  <a:gd name="T11" fmla="*/ 2 h 32"/>
                  <a:gd name="T12" fmla="*/ 0 w 21"/>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32">
                    <a:moveTo>
                      <a:pt x="0" y="0"/>
                    </a:moveTo>
                    <a:cubicBezTo>
                      <a:pt x="11" y="3"/>
                      <a:pt x="18" y="9"/>
                      <a:pt x="20" y="17"/>
                    </a:cubicBezTo>
                    <a:cubicBezTo>
                      <a:pt x="21" y="22"/>
                      <a:pt x="19" y="27"/>
                      <a:pt x="16" y="32"/>
                    </a:cubicBezTo>
                    <a:cubicBezTo>
                      <a:pt x="16" y="32"/>
                      <a:pt x="16" y="31"/>
                      <a:pt x="17" y="31"/>
                    </a:cubicBezTo>
                    <a:cubicBezTo>
                      <a:pt x="20" y="27"/>
                      <a:pt x="21" y="22"/>
                      <a:pt x="20" y="17"/>
                    </a:cubicBezTo>
                    <a:cubicBezTo>
                      <a:pt x="19" y="9"/>
                      <a:pt x="12" y="3"/>
                      <a:pt x="2" y="1"/>
                    </a:cubicBezTo>
                    <a:cubicBezTo>
                      <a:pt x="1" y="1"/>
                      <a:pt x="1" y="0"/>
                      <a:pt x="0" y="0"/>
                    </a:cubicBezTo>
                  </a:path>
                </a:pathLst>
              </a:custGeom>
              <a:solidFill>
                <a:srgbClr val="90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7" name="Freeform 1618"/>
              <p:cNvSpPr>
                <a:spLocks noChangeAspect="1"/>
              </p:cNvSpPr>
              <p:nvPr/>
            </p:nvSpPr>
            <p:spPr bwMode="auto">
              <a:xfrm>
                <a:off x="4457" y="-915"/>
                <a:ext cx="57" cy="70"/>
              </a:xfrm>
              <a:custGeom>
                <a:avLst/>
                <a:gdLst>
                  <a:gd name="T0" fmla="*/ 57 w 24"/>
                  <a:gd name="T1" fmla="*/ 0 h 30"/>
                  <a:gd name="T2" fmla="*/ 45 w 24"/>
                  <a:gd name="T3" fmla="*/ 5 h 30"/>
                  <a:gd name="T4" fmla="*/ 5 w 24"/>
                  <a:gd name="T5" fmla="*/ 65 h 30"/>
                  <a:gd name="T6" fmla="*/ 7 w 24"/>
                  <a:gd name="T7" fmla="*/ 70 h 30"/>
                  <a:gd name="T8" fmla="*/ 7 w 24"/>
                  <a:gd name="T9" fmla="*/ 70 h 30"/>
                  <a:gd name="T10" fmla="*/ 5 w 24"/>
                  <a:gd name="T11" fmla="*/ 65 h 30"/>
                  <a:gd name="T12" fmla="*/ 57 w 24"/>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0">
                    <a:moveTo>
                      <a:pt x="24" y="0"/>
                    </a:moveTo>
                    <a:cubicBezTo>
                      <a:pt x="23" y="0"/>
                      <a:pt x="21" y="1"/>
                      <a:pt x="19" y="2"/>
                    </a:cubicBezTo>
                    <a:cubicBezTo>
                      <a:pt x="7" y="8"/>
                      <a:pt x="0" y="18"/>
                      <a:pt x="2" y="28"/>
                    </a:cubicBezTo>
                    <a:cubicBezTo>
                      <a:pt x="2" y="29"/>
                      <a:pt x="2" y="29"/>
                      <a:pt x="3" y="30"/>
                    </a:cubicBezTo>
                    <a:cubicBezTo>
                      <a:pt x="3" y="30"/>
                      <a:pt x="3" y="30"/>
                      <a:pt x="3" y="30"/>
                    </a:cubicBezTo>
                    <a:cubicBezTo>
                      <a:pt x="3" y="29"/>
                      <a:pt x="3" y="29"/>
                      <a:pt x="2" y="28"/>
                    </a:cubicBezTo>
                    <a:cubicBezTo>
                      <a:pt x="0" y="17"/>
                      <a:pt x="10" y="6"/>
                      <a:pt x="24" y="0"/>
                    </a:cubicBezTo>
                  </a:path>
                </a:pathLst>
              </a:custGeom>
              <a:solidFill>
                <a:srgbClr val="90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8" name="Freeform 1619"/>
              <p:cNvSpPr>
                <a:spLocks noChangeAspect="1"/>
              </p:cNvSpPr>
              <p:nvPr/>
            </p:nvSpPr>
            <p:spPr bwMode="auto">
              <a:xfrm>
                <a:off x="4592" y="-925"/>
                <a:ext cx="54" cy="76"/>
              </a:xfrm>
              <a:custGeom>
                <a:avLst/>
                <a:gdLst>
                  <a:gd name="T0" fmla="*/ 0 w 23"/>
                  <a:gd name="T1" fmla="*/ 0 h 32"/>
                  <a:gd name="T2" fmla="*/ 49 w 23"/>
                  <a:gd name="T3" fmla="*/ 40 h 32"/>
                  <a:gd name="T4" fmla="*/ 40 w 23"/>
                  <a:gd name="T5" fmla="*/ 76 h 32"/>
                  <a:gd name="T6" fmla="*/ 42 w 23"/>
                  <a:gd name="T7" fmla="*/ 76 h 32"/>
                  <a:gd name="T8" fmla="*/ 52 w 23"/>
                  <a:gd name="T9" fmla="*/ 40 h 32"/>
                  <a:gd name="T10" fmla="*/ 5 w 23"/>
                  <a:gd name="T11" fmla="*/ 0 h 32"/>
                  <a:gd name="T12" fmla="*/ 0 w 23"/>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32">
                    <a:moveTo>
                      <a:pt x="0" y="0"/>
                    </a:moveTo>
                    <a:cubicBezTo>
                      <a:pt x="12" y="3"/>
                      <a:pt x="20" y="9"/>
                      <a:pt x="21" y="17"/>
                    </a:cubicBezTo>
                    <a:cubicBezTo>
                      <a:pt x="22" y="22"/>
                      <a:pt x="21" y="27"/>
                      <a:pt x="17" y="32"/>
                    </a:cubicBezTo>
                    <a:cubicBezTo>
                      <a:pt x="17" y="32"/>
                      <a:pt x="18" y="32"/>
                      <a:pt x="18" y="32"/>
                    </a:cubicBezTo>
                    <a:cubicBezTo>
                      <a:pt x="21" y="27"/>
                      <a:pt x="23" y="22"/>
                      <a:pt x="22" y="17"/>
                    </a:cubicBezTo>
                    <a:cubicBezTo>
                      <a:pt x="20" y="9"/>
                      <a:pt x="13" y="3"/>
                      <a:pt x="2" y="0"/>
                    </a:cubicBezTo>
                    <a:cubicBezTo>
                      <a:pt x="2" y="0"/>
                      <a:pt x="1" y="0"/>
                      <a:pt x="0" y="0"/>
                    </a:cubicBezTo>
                  </a:path>
                </a:pathLst>
              </a:custGeom>
              <a:solidFill>
                <a:srgbClr val="91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89" name="Freeform 1620"/>
              <p:cNvSpPr>
                <a:spLocks noChangeAspect="1"/>
              </p:cNvSpPr>
              <p:nvPr/>
            </p:nvSpPr>
            <p:spPr bwMode="auto">
              <a:xfrm>
                <a:off x="4457" y="-920"/>
                <a:ext cx="69" cy="75"/>
              </a:xfrm>
              <a:custGeom>
                <a:avLst/>
                <a:gdLst>
                  <a:gd name="T0" fmla="*/ 69 w 29"/>
                  <a:gd name="T1" fmla="*/ 0 h 32"/>
                  <a:gd name="T2" fmla="*/ 67 w 29"/>
                  <a:gd name="T3" fmla="*/ 0 h 32"/>
                  <a:gd name="T4" fmla="*/ 57 w 29"/>
                  <a:gd name="T5" fmla="*/ 5 h 32"/>
                  <a:gd name="T6" fmla="*/ 5 w 29"/>
                  <a:gd name="T7" fmla="*/ 70 h 32"/>
                  <a:gd name="T8" fmla="*/ 7 w 29"/>
                  <a:gd name="T9" fmla="*/ 75 h 32"/>
                  <a:gd name="T10" fmla="*/ 7 w 29"/>
                  <a:gd name="T11" fmla="*/ 75 h 32"/>
                  <a:gd name="T12" fmla="*/ 7 w 29"/>
                  <a:gd name="T13" fmla="*/ 70 h 32"/>
                  <a:gd name="T14" fmla="*/ 69 w 29"/>
                  <a:gd name="T15" fmla="*/ 0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32">
                    <a:moveTo>
                      <a:pt x="29" y="0"/>
                    </a:moveTo>
                    <a:cubicBezTo>
                      <a:pt x="29" y="0"/>
                      <a:pt x="29" y="0"/>
                      <a:pt x="28" y="0"/>
                    </a:cubicBezTo>
                    <a:cubicBezTo>
                      <a:pt x="27" y="1"/>
                      <a:pt x="26" y="1"/>
                      <a:pt x="24" y="2"/>
                    </a:cubicBezTo>
                    <a:cubicBezTo>
                      <a:pt x="10" y="8"/>
                      <a:pt x="0" y="19"/>
                      <a:pt x="2" y="30"/>
                    </a:cubicBezTo>
                    <a:cubicBezTo>
                      <a:pt x="3" y="31"/>
                      <a:pt x="3" y="31"/>
                      <a:pt x="3" y="32"/>
                    </a:cubicBezTo>
                    <a:cubicBezTo>
                      <a:pt x="3" y="32"/>
                      <a:pt x="3" y="32"/>
                      <a:pt x="3" y="32"/>
                    </a:cubicBezTo>
                    <a:cubicBezTo>
                      <a:pt x="3" y="31"/>
                      <a:pt x="3" y="31"/>
                      <a:pt x="3" y="30"/>
                    </a:cubicBezTo>
                    <a:cubicBezTo>
                      <a:pt x="1" y="18"/>
                      <a:pt x="12" y="6"/>
                      <a:pt x="29" y="0"/>
                    </a:cubicBezTo>
                  </a:path>
                </a:pathLst>
              </a:custGeom>
              <a:solidFill>
                <a:srgbClr val="91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0" name="Freeform 1621"/>
              <p:cNvSpPr>
                <a:spLocks noChangeAspect="1"/>
              </p:cNvSpPr>
              <p:nvPr/>
            </p:nvSpPr>
            <p:spPr bwMode="auto">
              <a:xfrm>
                <a:off x="4587" y="-925"/>
                <a:ext cx="57" cy="76"/>
              </a:xfrm>
              <a:custGeom>
                <a:avLst/>
                <a:gdLst>
                  <a:gd name="T0" fmla="*/ 0 w 24"/>
                  <a:gd name="T1" fmla="*/ 0 h 32"/>
                  <a:gd name="T2" fmla="*/ 55 w 24"/>
                  <a:gd name="T3" fmla="*/ 40 h 32"/>
                  <a:gd name="T4" fmla="*/ 43 w 24"/>
                  <a:gd name="T5" fmla="*/ 76 h 32"/>
                  <a:gd name="T6" fmla="*/ 45 w 24"/>
                  <a:gd name="T7" fmla="*/ 76 h 32"/>
                  <a:gd name="T8" fmla="*/ 55 w 24"/>
                  <a:gd name="T9" fmla="*/ 40 h 32"/>
                  <a:gd name="T10" fmla="*/ 5 w 24"/>
                  <a:gd name="T11" fmla="*/ 0 h 32"/>
                  <a:gd name="T12" fmla="*/ 0 w 24"/>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2">
                    <a:moveTo>
                      <a:pt x="0" y="0"/>
                    </a:moveTo>
                    <a:cubicBezTo>
                      <a:pt x="12" y="2"/>
                      <a:pt x="21" y="8"/>
                      <a:pt x="23" y="17"/>
                    </a:cubicBezTo>
                    <a:cubicBezTo>
                      <a:pt x="24" y="22"/>
                      <a:pt x="22" y="28"/>
                      <a:pt x="18" y="32"/>
                    </a:cubicBezTo>
                    <a:cubicBezTo>
                      <a:pt x="19" y="32"/>
                      <a:pt x="19" y="32"/>
                      <a:pt x="19" y="32"/>
                    </a:cubicBezTo>
                    <a:cubicBezTo>
                      <a:pt x="23" y="27"/>
                      <a:pt x="24" y="22"/>
                      <a:pt x="23" y="17"/>
                    </a:cubicBezTo>
                    <a:cubicBezTo>
                      <a:pt x="22" y="9"/>
                      <a:pt x="14" y="3"/>
                      <a:pt x="2" y="0"/>
                    </a:cubicBezTo>
                    <a:cubicBezTo>
                      <a:pt x="2" y="0"/>
                      <a:pt x="1" y="0"/>
                      <a:pt x="0" y="0"/>
                    </a:cubicBezTo>
                  </a:path>
                </a:pathLst>
              </a:custGeom>
              <a:solidFill>
                <a:srgbClr val="92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1" name="Freeform 1622"/>
              <p:cNvSpPr>
                <a:spLocks noChangeAspect="1"/>
              </p:cNvSpPr>
              <p:nvPr/>
            </p:nvSpPr>
            <p:spPr bwMode="auto">
              <a:xfrm>
                <a:off x="4460" y="-920"/>
                <a:ext cx="75" cy="75"/>
              </a:xfrm>
              <a:custGeom>
                <a:avLst/>
                <a:gdLst>
                  <a:gd name="T0" fmla="*/ 75 w 32"/>
                  <a:gd name="T1" fmla="*/ 0 h 32"/>
                  <a:gd name="T2" fmla="*/ 66 w 32"/>
                  <a:gd name="T3" fmla="*/ 0 h 32"/>
                  <a:gd name="T4" fmla="*/ 5 w 32"/>
                  <a:gd name="T5" fmla="*/ 70 h 32"/>
                  <a:gd name="T6" fmla="*/ 5 w 32"/>
                  <a:gd name="T7" fmla="*/ 75 h 32"/>
                  <a:gd name="T8" fmla="*/ 7 w 32"/>
                  <a:gd name="T9" fmla="*/ 75 h 32"/>
                  <a:gd name="T10" fmla="*/ 5 w 32"/>
                  <a:gd name="T11" fmla="*/ 70 h 32"/>
                  <a:gd name="T12" fmla="*/ 75 w 32"/>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2">
                    <a:moveTo>
                      <a:pt x="32" y="0"/>
                    </a:moveTo>
                    <a:cubicBezTo>
                      <a:pt x="30" y="0"/>
                      <a:pt x="29" y="0"/>
                      <a:pt x="28" y="0"/>
                    </a:cubicBezTo>
                    <a:cubicBezTo>
                      <a:pt x="11" y="6"/>
                      <a:pt x="0" y="18"/>
                      <a:pt x="2" y="30"/>
                    </a:cubicBezTo>
                    <a:cubicBezTo>
                      <a:pt x="2" y="31"/>
                      <a:pt x="2" y="31"/>
                      <a:pt x="2" y="32"/>
                    </a:cubicBezTo>
                    <a:cubicBezTo>
                      <a:pt x="3" y="32"/>
                      <a:pt x="3" y="32"/>
                      <a:pt x="3" y="32"/>
                    </a:cubicBezTo>
                    <a:cubicBezTo>
                      <a:pt x="3" y="31"/>
                      <a:pt x="2" y="30"/>
                      <a:pt x="2" y="30"/>
                    </a:cubicBezTo>
                    <a:cubicBezTo>
                      <a:pt x="0" y="17"/>
                      <a:pt x="13" y="4"/>
                      <a:pt x="32" y="0"/>
                    </a:cubicBezTo>
                  </a:path>
                </a:pathLst>
              </a:custGeom>
              <a:solidFill>
                <a:srgbClr val="9247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2" name="Freeform 1623"/>
              <p:cNvSpPr>
                <a:spLocks noChangeAspect="1"/>
              </p:cNvSpPr>
              <p:nvPr/>
            </p:nvSpPr>
            <p:spPr bwMode="auto">
              <a:xfrm>
                <a:off x="4580" y="-925"/>
                <a:ext cx="64" cy="78"/>
              </a:xfrm>
              <a:custGeom>
                <a:avLst/>
                <a:gdLst>
                  <a:gd name="T0" fmla="*/ 0 w 27"/>
                  <a:gd name="T1" fmla="*/ 0 h 33"/>
                  <a:gd name="T2" fmla="*/ 59 w 27"/>
                  <a:gd name="T3" fmla="*/ 40 h 33"/>
                  <a:gd name="T4" fmla="*/ 50 w 27"/>
                  <a:gd name="T5" fmla="*/ 78 h 33"/>
                  <a:gd name="T6" fmla="*/ 50 w 27"/>
                  <a:gd name="T7" fmla="*/ 76 h 33"/>
                  <a:gd name="T8" fmla="*/ 62 w 27"/>
                  <a:gd name="T9" fmla="*/ 40 h 33"/>
                  <a:gd name="T10" fmla="*/ 7 w 27"/>
                  <a:gd name="T11" fmla="*/ 0 h 33"/>
                  <a:gd name="T12" fmla="*/ 0 w 27"/>
                  <a:gd name="T13" fmla="*/ 0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33">
                    <a:moveTo>
                      <a:pt x="0" y="0"/>
                    </a:moveTo>
                    <a:cubicBezTo>
                      <a:pt x="13" y="1"/>
                      <a:pt x="24" y="8"/>
                      <a:pt x="25" y="17"/>
                    </a:cubicBezTo>
                    <a:cubicBezTo>
                      <a:pt x="26" y="22"/>
                      <a:pt x="25" y="28"/>
                      <a:pt x="21" y="33"/>
                    </a:cubicBezTo>
                    <a:cubicBezTo>
                      <a:pt x="21" y="32"/>
                      <a:pt x="21" y="32"/>
                      <a:pt x="21" y="32"/>
                    </a:cubicBezTo>
                    <a:cubicBezTo>
                      <a:pt x="25" y="28"/>
                      <a:pt x="27" y="22"/>
                      <a:pt x="26" y="17"/>
                    </a:cubicBezTo>
                    <a:cubicBezTo>
                      <a:pt x="24" y="8"/>
                      <a:pt x="15" y="2"/>
                      <a:pt x="3" y="0"/>
                    </a:cubicBezTo>
                    <a:cubicBezTo>
                      <a:pt x="2" y="0"/>
                      <a:pt x="1" y="0"/>
                      <a:pt x="0" y="0"/>
                    </a:cubicBezTo>
                  </a:path>
                </a:pathLst>
              </a:custGeom>
              <a:solidFill>
                <a:srgbClr val="9348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3" name="Freeform 1624"/>
              <p:cNvSpPr>
                <a:spLocks noChangeAspect="1"/>
              </p:cNvSpPr>
              <p:nvPr/>
            </p:nvSpPr>
            <p:spPr bwMode="auto">
              <a:xfrm>
                <a:off x="4460" y="-923"/>
                <a:ext cx="87" cy="78"/>
              </a:xfrm>
              <a:custGeom>
                <a:avLst/>
                <a:gdLst>
                  <a:gd name="T0" fmla="*/ 87 w 37"/>
                  <a:gd name="T1" fmla="*/ 0 h 33"/>
                  <a:gd name="T2" fmla="*/ 75 w 37"/>
                  <a:gd name="T3" fmla="*/ 2 h 33"/>
                  <a:gd name="T4" fmla="*/ 5 w 37"/>
                  <a:gd name="T5" fmla="*/ 73 h 33"/>
                  <a:gd name="T6" fmla="*/ 7 w 37"/>
                  <a:gd name="T7" fmla="*/ 78 h 33"/>
                  <a:gd name="T8" fmla="*/ 7 w 37"/>
                  <a:gd name="T9" fmla="*/ 78 h 33"/>
                  <a:gd name="T10" fmla="*/ 7 w 37"/>
                  <a:gd name="T11" fmla="*/ 73 h 33"/>
                  <a:gd name="T12" fmla="*/ 82 w 37"/>
                  <a:gd name="T13" fmla="*/ 0 h 33"/>
                  <a:gd name="T14" fmla="*/ 87 w 37"/>
                  <a:gd name="T15" fmla="*/ 0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33">
                    <a:moveTo>
                      <a:pt x="37" y="0"/>
                    </a:moveTo>
                    <a:cubicBezTo>
                      <a:pt x="35" y="0"/>
                      <a:pt x="33" y="0"/>
                      <a:pt x="32" y="1"/>
                    </a:cubicBezTo>
                    <a:cubicBezTo>
                      <a:pt x="13" y="5"/>
                      <a:pt x="0" y="18"/>
                      <a:pt x="2" y="31"/>
                    </a:cubicBezTo>
                    <a:cubicBezTo>
                      <a:pt x="2" y="31"/>
                      <a:pt x="3" y="32"/>
                      <a:pt x="3" y="33"/>
                    </a:cubicBezTo>
                    <a:cubicBezTo>
                      <a:pt x="3" y="33"/>
                      <a:pt x="3" y="33"/>
                      <a:pt x="3" y="33"/>
                    </a:cubicBezTo>
                    <a:cubicBezTo>
                      <a:pt x="3" y="32"/>
                      <a:pt x="3" y="31"/>
                      <a:pt x="3" y="31"/>
                    </a:cubicBezTo>
                    <a:cubicBezTo>
                      <a:pt x="0" y="18"/>
                      <a:pt x="15" y="4"/>
                      <a:pt x="35" y="0"/>
                    </a:cubicBezTo>
                    <a:cubicBezTo>
                      <a:pt x="36" y="0"/>
                      <a:pt x="36" y="0"/>
                      <a:pt x="37" y="0"/>
                    </a:cubicBezTo>
                  </a:path>
                </a:pathLst>
              </a:custGeom>
              <a:solidFill>
                <a:srgbClr val="9348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4" name="Freeform 1625"/>
              <p:cNvSpPr>
                <a:spLocks noChangeAspect="1"/>
              </p:cNvSpPr>
              <p:nvPr/>
            </p:nvSpPr>
            <p:spPr bwMode="auto">
              <a:xfrm>
                <a:off x="4460" y="-925"/>
                <a:ext cx="182" cy="80"/>
              </a:xfrm>
              <a:custGeom>
                <a:avLst/>
                <a:gdLst>
                  <a:gd name="T0" fmla="*/ 116 w 77"/>
                  <a:gd name="T1" fmla="*/ 0 h 34"/>
                  <a:gd name="T2" fmla="*/ 87 w 77"/>
                  <a:gd name="T3" fmla="*/ 2 h 34"/>
                  <a:gd name="T4" fmla="*/ 83 w 77"/>
                  <a:gd name="T5" fmla="*/ 2 h 34"/>
                  <a:gd name="T6" fmla="*/ 7 w 77"/>
                  <a:gd name="T7" fmla="*/ 75 h 34"/>
                  <a:gd name="T8" fmla="*/ 7 w 77"/>
                  <a:gd name="T9" fmla="*/ 80 h 34"/>
                  <a:gd name="T10" fmla="*/ 9 w 77"/>
                  <a:gd name="T11" fmla="*/ 80 h 34"/>
                  <a:gd name="T12" fmla="*/ 7 w 77"/>
                  <a:gd name="T13" fmla="*/ 73 h 34"/>
                  <a:gd name="T14" fmla="*/ 83 w 77"/>
                  <a:gd name="T15" fmla="*/ 2 h 34"/>
                  <a:gd name="T16" fmla="*/ 109 w 77"/>
                  <a:gd name="T17" fmla="*/ 0 h 34"/>
                  <a:gd name="T18" fmla="*/ 180 w 77"/>
                  <a:gd name="T19" fmla="*/ 40 h 34"/>
                  <a:gd name="T20" fmla="*/ 168 w 77"/>
                  <a:gd name="T21" fmla="*/ 78 h 34"/>
                  <a:gd name="T22" fmla="*/ 170 w 77"/>
                  <a:gd name="T23" fmla="*/ 78 h 34"/>
                  <a:gd name="T24" fmla="*/ 180 w 77"/>
                  <a:gd name="T25" fmla="*/ 40 h 34"/>
                  <a:gd name="T26" fmla="*/ 121 w 77"/>
                  <a:gd name="T27" fmla="*/ 0 h 34"/>
                  <a:gd name="T28" fmla="*/ 116 w 77"/>
                  <a:gd name="T29" fmla="*/ 0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 h="34">
                    <a:moveTo>
                      <a:pt x="49" y="0"/>
                    </a:moveTo>
                    <a:cubicBezTo>
                      <a:pt x="45" y="0"/>
                      <a:pt x="41" y="0"/>
                      <a:pt x="37" y="1"/>
                    </a:cubicBezTo>
                    <a:cubicBezTo>
                      <a:pt x="36" y="1"/>
                      <a:pt x="36" y="1"/>
                      <a:pt x="35" y="1"/>
                    </a:cubicBezTo>
                    <a:cubicBezTo>
                      <a:pt x="15" y="5"/>
                      <a:pt x="0" y="19"/>
                      <a:pt x="3" y="32"/>
                    </a:cubicBezTo>
                    <a:cubicBezTo>
                      <a:pt x="3" y="32"/>
                      <a:pt x="3" y="33"/>
                      <a:pt x="3" y="34"/>
                    </a:cubicBezTo>
                    <a:cubicBezTo>
                      <a:pt x="4" y="34"/>
                      <a:pt x="4" y="34"/>
                      <a:pt x="4" y="34"/>
                    </a:cubicBezTo>
                    <a:cubicBezTo>
                      <a:pt x="4" y="33"/>
                      <a:pt x="3" y="32"/>
                      <a:pt x="3" y="31"/>
                    </a:cubicBezTo>
                    <a:cubicBezTo>
                      <a:pt x="1" y="19"/>
                      <a:pt x="15" y="5"/>
                      <a:pt x="35" y="1"/>
                    </a:cubicBezTo>
                    <a:cubicBezTo>
                      <a:pt x="39" y="1"/>
                      <a:pt x="43" y="0"/>
                      <a:pt x="46" y="0"/>
                    </a:cubicBezTo>
                    <a:cubicBezTo>
                      <a:pt x="61" y="0"/>
                      <a:pt x="74" y="7"/>
                      <a:pt x="76" y="17"/>
                    </a:cubicBezTo>
                    <a:cubicBezTo>
                      <a:pt x="77" y="23"/>
                      <a:pt x="75" y="28"/>
                      <a:pt x="71" y="33"/>
                    </a:cubicBezTo>
                    <a:cubicBezTo>
                      <a:pt x="71" y="33"/>
                      <a:pt x="72" y="33"/>
                      <a:pt x="72" y="33"/>
                    </a:cubicBezTo>
                    <a:cubicBezTo>
                      <a:pt x="76" y="28"/>
                      <a:pt x="77" y="22"/>
                      <a:pt x="76" y="17"/>
                    </a:cubicBezTo>
                    <a:cubicBezTo>
                      <a:pt x="75" y="8"/>
                      <a:pt x="64" y="1"/>
                      <a:pt x="51" y="0"/>
                    </a:cubicBezTo>
                    <a:cubicBezTo>
                      <a:pt x="50" y="0"/>
                      <a:pt x="49" y="0"/>
                      <a:pt x="49" y="0"/>
                    </a:cubicBezTo>
                  </a:path>
                </a:pathLst>
              </a:custGeom>
              <a:solidFill>
                <a:srgbClr val="9448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5" name="Freeform 1626"/>
              <p:cNvSpPr>
                <a:spLocks noChangeAspect="1"/>
              </p:cNvSpPr>
              <p:nvPr/>
            </p:nvSpPr>
            <p:spPr bwMode="auto">
              <a:xfrm>
                <a:off x="4462" y="-925"/>
                <a:ext cx="180" cy="80"/>
              </a:xfrm>
              <a:custGeom>
                <a:avLst/>
                <a:gdLst>
                  <a:gd name="T0" fmla="*/ 107 w 76"/>
                  <a:gd name="T1" fmla="*/ 0 h 34"/>
                  <a:gd name="T2" fmla="*/ 81 w 76"/>
                  <a:gd name="T3" fmla="*/ 2 h 34"/>
                  <a:gd name="T4" fmla="*/ 5 w 76"/>
                  <a:gd name="T5" fmla="*/ 73 h 34"/>
                  <a:gd name="T6" fmla="*/ 7 w 76"/>
                  <a:gd name="T7" fmla="*/ 80 h 34"/>
                  <a:gd name="T8" fmla="*/ 7 w 76"/>
                  <a:gd name="T9" fmla="*/ 80 h 34"/>
                  <a:gd name="T10" fmla="*/ 7 w 76"/>
                  <a:gd name="T11" fmla="*/ 73 h 34"/>
                  <a:gd name="T12" fmla="*/ 81 w 76"/>
                  <a:gd name="T13" fmla="*/ 5 h 34"/>
                  <a:gd name="T14" fmla="*/ 107 w 76"/>
                  <a:gd name="T15" fmla="*/ 2 h 34"/>
                  <a:gd name="T16" fmla="*/ 178 w 76"/>
                  <a:gd name="T17" fmla="*/ 40 h 34"/>
                  <a:gd name="T18" fmla="*/ 163 w 76"/>
                  <a:gd name="T19" fmla="*/ 78 h 34"/>
                  <a:gd name="T20" fmla="*/ 166 w 76"/>
                  <a:gd name="T21" fmla="*/ 78 h 34"/>
                  <a:gd name="T22" fmla="*/ 178 w 76"/>
                  <a:gd name="T23" fmla="*/ 40 h 34"/>
                  <a:gd name="T24" fmla="*/ 107 w 76"/>
                  <a:gd name="T25" fmla="*/ 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34">
                    <a:moveTo>
                      <a:pt x="45" y="0"/>
                    </a:moveTo>
                    <a:cubicBezTo>
                      <a:pt x="42" y="0"/>
                      <a:pt x="38" y="1"/>
                      <a:pt x="34" y="1"/>
                    </a:cubicBezTo>
                    <a:cubicBezTo>
                      <a:pt x="14" y="5"/>
                      <a:pt x="0" y="19"/>
                      <a:pt x="2" y="31"/>
                    </a:cubicBezTo>
                    <a:cubicBezTo>
                      <a:pt x="2" y="32"/>
                      <a:pt x="3" y="33"/>
                      <a:pt x="3" y="34"/>
                    </a:cubicBezTo>
                    <a:cubicBezTo>
                      <a:pt x="3" y="34"/>
                      <a:pt x="3" y="34"/>
                      <a:pt x="3" y="34"/>
                    </a:cubicBezTo>
                    <a:cubicBezTo>
                      <a:pt x="3" y="33"/>
                      <a:pt x="3" y="32"/>
                      <a:pt x="3" y="31"/>
                    </a:cubicBezTo>
                    <a:cubicBezTo>
                      <a:pt x="0" y="19"/>
                      <a:pt x="14" y="5"/>
                      <a:pt x="34" y="2"/>
                    </a:cubicBezTo>
                    <a:cubicBezTo>
                      <a:pt x="38" y="1"/>
                      <a:pt x="41" y="1"/>
                      <a:pt x="45" y="1"/>
                    </a:cubicBezTo>
                    <a:cubicBezTo>
                      <a:pt x="60" y="1"/>
                      <a:pt x="73" y="7"/>
                      <a:pt x="75" y="17"/>
                    </a:cubicBezTo>
                    <a:cubicBezTo>
                      <a:pt x="76" y="23"/>
                      <a:pt x="74" y="28"/>
                      <a:pt x="69" y="33"/>
                    </a:cubicBezTo>
                    <a:cubicBezTo>
                      <a:pt x="70" y="33"/>
                      <a:pt x="70" y="33"/>
                      <a:pt x="70" y="33"/>
                    </a:cubicBezTo>
                    <a:cubicBezTo>
                      <a:pt x="74" y="28"/>
                      <a:pt x="76" y="23"/>
                      <a:pt x="75" y="17"/>
                    </a:cubicBezTo>
                    <a:cubicBezTo>
                      <a:pt x="73" y="7"/>
                      <a:pt x="60" y="0"/>
                      <a:pt x="45" y="0"/>
                    </a:cubicBezTo>
                  </a:path>
                </a:pathLst>
              </a:custGeom>
              <a:solidFill>
                <a:srgbClr val="9549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6" name="Freeform 1627"/>
              <p:cNvSpPr>
                <a:spLocks noChangeAspect="1"/>
              </p:cNvSpPr>
              <p:nvPr/>
            </p:nvSpPr>
            <p:spPr bwMode="auto">
              <a:xfrm>
                <a:off x="4462" y="-923"/>
                <a:ext cx="180" cy="78"/>
              </a:xfrm>
              <a:custGeom>
                <a:avLst/>
                <a:gdLst>
                  <a:gd name="T0" fmla="*/ 107 w 76"/>
                  <a:gd name="T1" fmla="*/ 0 h 33"/>
                  <a:gd name="T2" fmla="*/ 81 w 76"/>
                  <a:gd name="T3" fmla="*/ 2 h 33"/>
                  <a:gd name="T4" fmla="*/ 7 w 76"/>
                  <a:gd name="T5" fmla="*/ 71 h 33"/>
                  <a:gd name="T6" fmla="*/ 7 w 76"/>
                  <a:gd name="T7" fmla="*/ 78 h 33"/>
                  <a:gd name="T8" fmla="*/ 9 w 76"/>
                  <a:gd name="T9" fmla="*/ 78 h 33"/>
                  <a:gd name="T10" fmla="*/ 7 w 76"/>
                  <a:gd name="T11" fmla="*/ 71 h 33"/>
                  <a:gd name="T12" fmla="*/ 81 w 76"/>
                  <a:gd name="T13" fmla="*/ 2 h 33"/>
                  <a:gd name="T14" fmla="*/ 107 w 76"/>
                  <a:gd name="T15" fmla="*/ 0 h 33"/>
                  <a:gd name="T16" fmla="*/ 175 w 76"/>
                  <a:gd name="T17" fmla="*/ 38 h 33"/>
                  <a:gd name="T18" fmla="*/ 163 w 76"/>
                  <a:gd name="T19" fmla="*/ 76 h 33"/>
                  <a:gd name="T20" fmla="*/ 163 w 76"/>
                  <a:gd name="T21" fmla="*/ 76 h 33"/>
                  <a:gd name="T22" fmla="*/ 178 w 76"/>
                  <a:gd name="T23" fmla="*/ 38 h 33"/>
                  <a:gd name="T24" fmla="*/ 107 w 7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33">
                    <a:moveTo>
                      <a:pt x="45" y="0"/>
                    </a:moveTo>
                    <a:cubicBezTo>
                      <a:pt x="41" y="0"/>
                      <a:pt x="38" y="0"/>
                      <a:pt x="34" y="1"/>
                    </a:cubicBezTo>
                    <a:cubicBezTo>
                      <a:pt x="14" y="4"/>
                      <a:pt x="0" y="18"/>
                      <a:pt x="3" y="30"/>
                    </a:cubicBezTo>
                    <a:cubicBezTo>
                      <a:pt x="3" y="31"/>
                      <a:pt x="3" y="32"/>
                      <a:pt x="3" y="33"/>
                    </a:cubicBezTo>
                    <a:cubicBezTo>
                      <a:pt x="3" y="33"/>
                      <a:pt x="4" y="33"/>
                      <a:pt x="4" y="33"/>
                    </a:cubicBezTo>
                    <a:cubicBezTo>
                      <a:pt x="3" y="32"/>
                      <a:pt x="3" y="31"/>
                      <a:pt x="3" y="30"/>
                    </a:cubicBezTo>
                    <a:cubicBezTo>
                      <a:pt x="1" y="18"/>
                      <a:pt x="15" y="5"/>
                      <a:pt x="34" y="1"/>
                    </a:cubicBezTo>
                    <a:cubicBezTo>
                      <a:pt x="38" y="0"/>
                      <a:pt x="41" y="0"/>
                      <a:pt x="45" y="0"/>
                    </a:cubicBezTo>
                    <a:cubicBezTo>
                      <a:pt x="60" y="0"/>
                      <a:pt x="72" y="6"/>
                      <a:pt x="74" y="16"/>
                    </a:cubicBezTo>
                    <a:cubicBezTo>
                      <a:pt x="75" y="22"/>
                      <a:pt x="73" y="28"/>
                      <a:pt x="69" y="32"/>
                    </a:cubicBezTo>
                    <a:cubicBezTo>
                      <a:pt x="69" y="32"/>
                      <a:pt x="69" y="32"/>
                      <a:pt x="69" y="32"/>
                    </a:cubicBezTo>
                    <a:cubicBezTo>
                      <a:pt x="74" y="27"/>
                      <a:pt x="76" y="22"/>
                      <a:pt x="75" y="16"/>
                    </a:cubicBezTo>
                    <a:cubicBezTo>
                      <a:pt x="73" y="6"/>
                      <a:pt x="60" y="0"/>
                      <a:pt x="45" y="0"/>
                    </a:cubicBezTo>
                  </a:path>
                </a:pathLst>
              </a:custGeom>
              <a:solidFill>
                <a:srgbClr val="9649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7" name="Freeform 1628"/>
              <p:cNvSpPr>
                <a:spLocks noChangeAspect="1"/>
              </p:cNvSpPr>
              <p:nvPr/>
            </p:nvSpPr>
            <p:spPr bwMode="auto">
              <a:xfrm>
                <a:off x="4464" y="-923"/>
                <a:ext cx="175" cy="78"/>
              </a:xfrm>
              <a:custGeom>
                <a:avLst/>
                <a:gdLst>
                  <a:gd name="T0" fmla="*/ 104 w 74"/>
                  <a:gd name="T1" fmla="*/ 0 h 33"/>
                  <a:gd name="T2" fmla="*/ 78 w 74"/>
                  <a:gd name="T3" fmla="*/ 2 h 33"/>
                  <a:gd name="T4" fmla="*/ 5 w 74"/>
                  <a:gd name="T5" fmla="*/ 71 h 33"/>
                  <a:gd name="T6" fmla="*/ 7 w 74"/>
                  <a:gd name="T7" fmla="*/ 78 h 33"/>
                  <a:gd name="T8" fmla="*/ 7 w 74"/>
                  <a:gd name="T9" fmla="*/ 78 h 33"/>
                  <a:gd name="T10" fmla="*/ 7 w 74"/>
                  <a:gd name="T11" fmla="*/ 71 h 33"/>
                  <a:gd name="T12" fmla="*/ 78 w 74"/>
                  <a:gd name="T13" fmla="*/ 2 h 33"/>
                  <a:gd name="T14" fmla="*/ 104 w 74"/>
                  <a:gd name="T15" fmla="*/ 0 h 33"/>
                  <a:gd name="T16" fmla="*/ 173 w 74"/>
                  <a:gd name="T17" fmla="*/ 38 h 33"/>
                  <a:gd name="T18" fmla="*/ 158 w 74"/>
                  <a:gd name="T19" fmla="*/ 78 h 33"/>
                  <a:gd name="T20" fmla="*/ 161 w 74"/>
                  <a:gd name="T21" fmla="*/ 76 h 33"/>
                  <a:gd name="T22" fmla="*/ 173 w 74"/>
                  <a:gd name="T23" fmla="*/ 38 h 33"/>
                  <a:gd name="T24" fmla="*/ 104 w 7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33">
                    <a:moveTo>
                      <a:pt x="44" y="0"/>
                    </a:moveTo>
                    <a:cubicBezTo>
                      <a:pt x="40" y="0"/>
                      <a:pt x="37" y="0"/>
                      <a:pt x="33" y="1"/>
                    </a:cubicBezTo>
                    <a:cubicBezTo>
                      <a:pt x="14" y="5"/>
                      <a:pt x="0" y="18"/>
                      <a:pt x="2" y="30"/>
                    </a:cubicBezTo>
                    <a:cubicBezTo>
                      <a:pt x="2" y="31"/>
                      <a:pt x="2" y="32"/>
                      <a:pt x="3" y="33"/>
                    </a:cubicBezTo>
                    <a:cubicBezTo>
                      <a:pt x="3" y="33"/>
                      <a:pt x="3" y="33"/>
                      <a:pt x="3" y="33"/>
                    </a:cubicBezTo>
                    <a:cubicBezTo>
                      <a:pt x="3" y="32"/>
                      <a:pt x="3" y="31"/>
                      <a:pt x="3" y="30"/>
                    </a:cubicBezTo>
                    <a:cubicBezTo>
                      <a:pt x="0" y="18"/>
                      <a:pt x="14" y="5"/>
                      <a:pt x="33" y="1"/>
                    </a:cubicBezTo>
                    <a:cubicBezTo>
                      <a:pt x="37" y="0"/>
                      <a:pt x="40" y="0"/>
                      <a:pt x="44" y="0"/>
                    </a:cubicBezTo>
                    <a:cubicBezTo>
                      <a:pt x="59" y="0"/>
                      <a:pt x="71" y="7"/>
                      <a:pt x="73" y="16"/>
                    </a:cubicBezTo>
                    <a:cubicBezTo>
                      <a:pt x="74" y="22"/>
                      <a:pt x="71" y="28"/>
                      <a:pt x="67" y="33"/>
                    </a:cubicBezTo>
                    <a:cubicBezTo>
                      <a:pt x="67" y="33"/>
                      <a:pt x="67" y="33"/>
                      <a:pt x="68" y="32"/>
                    </a:cubicBezTo>
                    <a:cubicBezTo>
                      <a:pt x="72" y="28"/>
                      <a:pt x="74" y="22"/>
                      <a:pt x="73" y="16"/>
                    </a:cubicBezTo>
                    <a:cubicBezTo>
                      <a:pt x="71" y="6"/>
                      <a:pt x="59" y="0"/>
                      <a:pt x="44" y="0"/>
                    </a:cubicBezTo>
                  </a:path>
                </a:pathLst>
              </a:custGeom>
              <a:solidFill>
                <a:srgbClr val="964A1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8" name="Freeform 1629"/>
              <p:cNvSpPr>
                <a:spLocks noChangeAspect="1"/>
              </p:cNvSpPr>
              <p:nvPr/>
            </p:nvSpPr>
            <p:spPr bwMode="auto">
              <a:xfrm>
                <a:off x="4464" y="-923"/>
                <a:ext cx="175" cy="78"/>
              </a:xfrm>
              <a:custGeom>
                <a:avLst/>
                <a:gdLst>
                  <a:gd name="T0" fmla="*/ 104 w 74"/>
                  <a:gd name="T1" fmla="*/ 0 h 33"/>
                  <a:gd name="T2" fmla="*/ 78 w 74"/>
                  <a:gd name="T3" fmla="*/ 2 h 33"/>
                  <a:gd name="T4" fmla="*/ 7 w 74"/>
                  <a:gd name="T5" fmla="*/ 71 h 33"/>
                  <a:gd name="T6" fmla="*/ 7 w 74"/>
                  <a:gd name="T7" fmla="*/ 78 h 33"/>
                  <a:gd name="T8" fmla="*/ 9 w 74"/>
                  <a:gd name="T9" fmla="*/ 78 h 33"/>
                  <a:gd name="T10" fmla="*/ 7 w 74"/>
                  <a:gd name="T11" fmla="*/ 71 h 33"/>
                  <a:gd name="T12" fmla="*/ 78 w 74"/>
                  <a:gd name="T13" fmla="*/ 2 h 33"/>
                  <a:gd name="T14" fmla="*/ 104 w 74"/>
                  <a:gd name="T15" fmla="*/ 0 h 33"/>
                  <a:gd name="T16" fmla="*/ 170 w 74"/>
                  <a:gd name="T17" fmla="*/ 40 h 33"/>
                  <a:gd name="T18" fmla="*/ 156 w 74"/>
                  <a:gd name="T19" fmla="*/ 78 h 33"/>
                  <a:gd name="T20" fmla="*/ 158 w 74"/>
                  <a:gd name="T21" fmla="*/ 78 h 33"/>
                  <a:gd name="T22" fmla="*/ 173 w 74"/>
                  <a:gd name="T23" fmla="*/ 38 h 33"/>
                  <a:gd name="T24" fmla="*/ 104 w 7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33">
                    <a:moveTo>
                      <a:pt x="44" y="0"/>
                    </a:moveTo>
                    <a:cubicBezTo>
                      <a:pt x="40" y="0"/>
                      <a:pt x="37" y="0"/>
                      <a:pt x="33" y="1"/>
                    </a:cubicBezTo>
                    <a:cubicBezTo>
                      <a:pt x="14" y="5"/>
                      <a:pt x="0" y="18"/>
                      <a:pt x="3" y="30"/>
                    </a:cubicBezTo>
                    <a:cubicBezTo>
                      <a:pt x="3" y="31"/>
                      <a:pt x="3" y="32"/>
                      <a:pt x="3" y="33"/>
                    </a:cubicBezTo>
                    <a:cubicBezTo>
                      <a:pt x="3" y="33"/>
                      <a:pt x="4" y="33"/>
                      <a:pt x="4" y="33"/>
                    </a:cubicBezTo>
                    <a:cubicBezTo>
                      <a:pt x="3" y="32"/>
                      <a:pt x="3" y="31"/>
                      <a:pt x="3" y="30"/>
                    </a:cubicBezTo>
                    <a:cubicBezTo>
                      <a:pt x="1" y="18"/>
                      <a:pt x="14" y="5"/>
                      <a:pt x="33" y="1"/>
                    </a:cubicBezTo>
                    <a:cubicBezTo>
                      <a:pt x="37" y="1"/>
                      <a:pt x="40" y="0"/>
                      <a:pt x="44" y="0"/>
                    </a:cubicBezTo>
                    <a:cubicBezTo>
                      <a:pt x="58" y="0"/>
                      <a:pt x="70" y="7"/>
                      <a:pt x="72" y="17"/>
                    </a:cubicBezTo>
                    <a:cubicBezTo>
                      <a:pt x="73" y="22"/>
                      <a:pt x="71" y="28"/>
                      <a:pt x="66" y="33"/>
                    </a:cubicBezTo>
                    <a:cubicBezTo>
                      <a:pt x="66" y="33"/>
                      <a:pt x="67" y="33"/>
                      <a:pt x="67" y="33"/>
                    </a:cubicBezTo>
                    <a:cubicBezTo>
                      <a:pt x="71" y="28"/>
                      <a:pt x="74" y="22"/>
                      <a:pt x="73" y="16"/>
                    </a:cubicBezTo>
                    <a:cubicBezTo>
                      <a:pt x="71" y="7"/>
                      <a:pt x="59" y="0"/>
                      <a:pt x="44" y="0"/>
                    </a:cubicBezTo>
                  </a:path>
                </a:pathLst>
              </a:custGeom>
              <a:solidFill>
                <a:srgbClr val="984B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499" name="Freeform 1630"/>
              <p:cNvSpPr>
                <a:spLocks noChangeAspect="1"/>
              </p:cNvSpPr>
              <p:nvPr/>
            </p:nvSpPr>
            <p:spPr bwMode="auto">
              <a:xfrm>
                <a:off x="4467" y="-923"/>
                <a:ext cx="170" cy="78"/>
              </a:xfrm>
              <a:custGeom>
                <a:avLst/>
                <a:gdLst>
                  <a:gd name="T0" fmla="*/ 102 w 72"/>
                  <a:gd name="T1" fmla="*/ 0 h 33"/>
                  <a:gd name="T2" fmla="*/ 76 w 72"/>
                  <a:gd name="T3" fmla="*/ 2 h 33"/>
                  <a:gd name="T4" fmla="*/ 5 w 72"/>
                  <a:gd name="T5" fmla="*/ 71 h 33"/>
                  <a:gd name="T6" fmla="*/ 7 w 72"/>
                  <a:gd name="T7" fmla="*/ 78 h 33"/>
                  <a:gd name="T8" fmla="*/ 7 w 72"/>
                  <a:gd name="T9" fmla="*/ 78 h 33"/>
                  <a:gd name="T10" fmla="*/ 5 w 72"/>
                  <a:gd name="T11" fmla="*/ 71 h 33"/>
                  <a:gd name="T12" fmla="*/ 76 w 72"/>
                  <a:gd name="T13" fmla="*/ 5 h 33"/>
                  <a:gd name="T14" fmla="*/ 102 w 72"/>
                  <a:gd name="T15" fmla="*/ 2 h 33"/>
                  <a:gd name="T16" fmla="*/ 168 w 72"/>
                  <a:gd name="T17" fmla="*/ 40 h 33"/>
                  <a:gd name="T18" fmla="*/ 151 w 72"/>
                  <a:gd name="T19" fmla="*/ 78 h 33"/>
                  <a:gd name="T20" fmla="*/ 153 w 72"/>
                  <a:gd name="T21" fmla="*/ 78 h 33"/>
                  <a:gd name="T22" fmla="*/ 168 w 72"/>
                  <a:gd name="T23" fmla="*/ 40 h 33"/>
                  <a:gd name="T24" fmla="*/ 102 w 7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33">
                    <a:moveTo>
                      <a:pt x="43" y="0"/>
                    </a:moveTo>
                    <a:cubicBezTo>
                      <a:pt x="39" y="0"/>
                      <a:pt x="36" y="1"/>
                      <a:pt x="32" y="1"/>
                    </a:cubicBezTo>
                    <a:cubicBezTo>
                      <a:pt x="13" y="5"/>
                      <a:pt x="0" y="18"/>
                      <a:pt x="2" y="30"/>
                    </a:cubicBezTo>
                    <a:cubicBezTo>
                      <a:pt x="2" y="31"/>
                      <a:pt x="2" y="32"/>
                      <a:pt x="3" y="33"/>
                    </a:cubicBezTo>
                    <a:cubicBezTo>
                      <a:pt x="3" y="33"/>
                      <a:pt x="3" y="33"/>
                      <a:pt x="3" y="33"/>
                    </a:cubicBezTo>
                    <a:cubicBezTo>
                      <a:pt x="3" y="32"/>
                      <a:pt x="3" y="31"/>
                      <a:pt x="2" y="30"/>
                    </a:cubicBezTo>
                    <a:cubicBezTo>
                      <a:pt x="0" y="18"/>
                      <a:pt x="13" y="5"/>
                      <a:pt x="32" y="2"/>
                    </a:cubicBezTo>
                    <a:cubicBezTo>
                      <a:pt x="36" y="1"/>
                      <a:pt x="39" y="1"/>
                      <a:pt x="43" y="1"/>
                    </a:cubicBezTo>
                    <a:cubicBezTo>
                      <a:pt x="57" y="1"/>
                      <a:pt x="69" y="7"/>
                      <a:pt x="71" y="17"/>
                    </a:cubicBezTo>
                    <a:cubicBezTo>
                      <a:pt x="72" y="22"/>
                      <a:pt x="69" y="28"/>
                      <a:pt x="64" y="33"/>
                    </a:cubicBezTo>
                    <a:cubicBezTo>
                      <a:pt x="65" y="33"/>
                      <a:pt x="65" y="33"/>
                      <a:pt x="65" y="33"/>
                    </a:cubicBezTo>
                    <a:cubicBezTo>
                      <a:pt x="70" y="28"/>
                      <a:pt x="72" y="22"/>
                      <a:pt x="71" y="17"/>
                    </a:cubicBezTo>
                    <a:cubicBezTo>
                      <a:pt x="69" y="7"/>
                      <a:pt x="57" y="0"/>
                      <a:pt x="43" y="0"/>
                    </a:cubicBezTo>
                  </a:path>
                </a:pathLst>
              </a:custGeom>
              <a:solidFill>
                <a:srgbClr val="984B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0" name="Freeform 1631"/>
              <p:cNvSpPr>
                <a:spLocks noChangeAspect="1"/>
              </p:cNvSpPr>
              <p:nvPr/>
            </p:nvSpPr>
            <p:spPr bwMode="auto">
              <a:xfrm>
                <a:off x="4467" y="-920"/>
                <a:ext cx="170" cy="78"/>
              </a:xfrm>
              <a:custGeom>
                <a:avLst/>
                <a:gdLst>
                  <a:gd name="T0" fmla="*/ 102 w 72"/>
                  <a:gd name="T1" fmla="*/ 0 h 33"/>
                  <a:gd name="T2" fmla="*/ 76 w 72"/>
                  <a:gd name="T3" fmla="*/ 2 h 33"/>
                  <a:gd name="T4" fmla="*/ 5 w 72"/>
                  <a:gd name="T5" fmla="*/ 69 h 33"/>
                  <a:gd name="T6" fmla="*/ 7 w 72"/>
                  <a:gd name="T7" fmla="*/ 76 h 33"/>
                  <a:gd name="T8" fmla="*/ 9 w 72"/>
                  <a:gd name="T9" fmla="*/ 76 h 33"/>
                  <a:gd name="T10" fmla="*/ 7 w 72"/>
                  <a:gd name="T11" fmla="*/ 69 h 33"/>
                  <a:gd name="T12" fmla="*/ 76 w 72"/>
                  <a:gd name="T13" fmla="*/ 2 h 33"/>
                  <a:gd name="T14" fmla="*/ 102 w 72"/>
                  <a:gd name="T15" fmla="*/ 0 h 33"/>
                  <a:gd name="T16" fmla="*/ 165 w 72"/>
                  <a:gd name="T17" fmla="*/ 38 h 33"/>
                  <a:gd name="T18" fmla="*/ 149 w 72"/>
                  <a:gd name="T19" fmla="*/ 78 h 33"/>
                  <a:gd name="T20" fmla="*/ 151 w 72"/>
                  <a:gd name="T21" fmla="*/ 76 h 33"/>
                  <a:gd name="T22" fmla="*/ 168 w 72"/>
                  <a:gd name="T23" fmla="*/ 38 h 33"/>
                  <a:gd name="T24" fmla="*/ 102 w 7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33">
                    <a:moveTo>
                      <a:pt x="43" y="0"/>
                    </a:moveTo>
                    <a:cubicBezTo>
                      <a:pt x="39" y="0"/>
                      <a:pt x="36" y="0"/>
                      <a:pt x="32" y="1"/>
                    </a:cubicBezTo>
                    <a:cubicBezTo>
                      <a:pt x="13" y="4"/>
                      <a:pt x="0" y="17"/>
                      <a:pt x="2" y="29"/>
                    </a:cubicBezTo>
                    <a:cubicBezTo>
                      <a:pt x="3" y="30"/>
                      <a:pt x="3" y="31"/>
                      <a:pt x="3" y="32"/>
                    </a:cubicBezTo>
                    <a:cubicBezTo>
                      <a:pt x="3" y="32"/>
                      <a:pt x="3" y="32"/>
                      <a:pt x="4" y="32"/>
                    </a:cubicBezTo>
                    <a:cubicBezTo>
                      <a:pt x="3" y="31"/>
                      <a:pt x="3" y="30"/>
                      <a:pt x="3" y="29"/>
                    </a:cubicBezTo>
                    <a:cubicBezTo>
                      <a:pt x="1" y="17"/>
                      <a:pt x="14" y="5"/>
                      <a:pt x="32" y="1"/>
                    </a:cubicBezTo>
                    <a:cubicBezTo>
                      <a:pt x="36" y="0"/>
                      <a:pt x="39" y="0"/>
                      <a:pt x="43" y="0"/>
                    </a:cubicBezTo>
                    <a:cubicBezTo>
                      <a:pt x="57" y="0"/>
                      <a:pt x="68" y="6"/>
                      <a:pt x="70" y="16"/>
                    </a:cubicBezTo>
                    <a:cubicBezTo>
                      <a:pt x="71" y="22"/>
                      <a:pt x="69" y="28"/>
                      <a:pt x="63" y="33"/>
                    </a:cubicBezTo>
                    <a:cubicBezTo>
                      <a:pt x="64" y="33"/>
                      <a:pt x="64" y="32"/>
                      <a:pt x="64" y="32"/>
                    </a:cubicBezTo>
                    <a:cubicBezTo>
                      <a:pt x="69" y="27"/>
                      <a:pt x="72" y="21"/>
                      <a:pt x="71" y="16"/>
                    </a:cubicBezTo>
                    <a:cubicBezTo>
                      <a:pt x="69" y="6"/>
                      <a:pt x="57" y="0"/>
                      <a:pt x="43" y="0"/>
                    </a:cubicBezTo>
                  </a:path>
                </a:pathLst>
              </a:custGeom>
              <a:solidFill>
                <a:srgbClr val="9A4B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1" name="Freeform 1632"/>
              <p:cNvSpPr>
                <a:spLocks noChangeAspect="1"/>
              </p:cNvSpPr>
              <p:nvPr/>
            </p:nvSpPr>
            <p:spPr bwMode="auto">
              <a:xfrm>
                <a:off x="4469" y="-920"/>
                <a:ext cx="165" cy="78"/>
              </a:xfrm>
              <a:custGeom>
                <a:avLst/>
                <a:gdLst>
                  <a:gd name="T0" fmla="*/ 99 w 70"/>
                  <a:gd name="T1" fmla="*/ 0 h 33"/>
                  <a:gd name="T2" fmla="*/ 73 w 70"/>
                  <a:gd name="T3" fmla="*/ 2 h 33"/>
                  <a:gd name="T4" fmla="*/ 5 w 70"/>
                  <a:gd name="T5" fmla="*/ 69 h 33"/>
                  <a:gd name="T6" fmla="*/ 7 w 70"/>
                  <a:gd name="T7" fmla="*/ 76 h 33"/>
                  <a:gd name="T8" fmla="*/ 7 w 70"/>
                  <a:gd name="T9" fmla="*/ 73 h 33"/>
                  <a:gd name="T10" fmla="*/ 5 w 70"/>
                  <a:gd name="T11" fmla="*/ 69 h 33"/>
                  <a:gd name="T12" fmla="*/ 73 w 70"/>
                  <a:gd name="T13" fmla="*/ 2 h 33"/>
                  <a:gd name="T14" fmla="*/ 99 w 70"/>
                  <a:gd name="T15" fmla="*/ 0 h 33"/>
                  <a:gd name="T16" fmla="*/ 163 w 70"/>
                  <a:gd name="T17" fmla="*/ 38 h 33"/>
                  <a:gd name="T18" fmla="*/ 146 w 70"/>
                  <a:gd name="T19" fmla="*/ 78 h 33"/>
                  <a:gd name="T20" fmla="*/ 146 w 70"/>
                  <a:gd name="T21" fmla="*/ 78 h 33"/>
                  <a:gd name="T22" fmla="*/ 163 w 70"/>
                  <a:gd name="T23" fmla="*/ 38 h 33"/>
                  <a:gd name="T24" fmla="*/ 99 w 70"/>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3">
                    <a:moveTo>
                      <a:pt x="42" y="0"/>
                    </a:moveTo>
                    <a:cubicBezTo>
                      <a:pt x="38" y="0"/>
                      <a:pt x="35" y="0"/>
                      <a:pt x="31" y="1"/>
                    </a:cubicBezTo>
                    <a:cubicBezTo>
                      <a:pt x="13" y="5"/>
                      <a:pt x="0" y="17"/>
                      <a:pt x="2" y="29"/>
                    </a:cubicBezTo>
                    <a:cubicBezTo>
                      <a:pt x="2" y="30"/>
                      <a:pt x="2" y="31"/>
                      <a:pt x="3" y="32"/>
                    </a:cubicBezTo>
                    <a:cubicBezTo>
                      <a:pt x="3" y="32"/>
                      <a:pt x="3" y="31"/>
                      <a:pt x="3" y="31"/>
                    </a:cubicBezTo>
                    <a:cubicBezTo>
                      <a:pt x="3" y="31"/>
                      <a:pt x="2" y="30"/>
                      <a:pt x="2" y="29"/>
                    </a:cubicBezTo>
                    <a:cubicBezTo>
                      <a:pt x="0" y="17"/>
                      <a:pt x="13" y="5"/>
                      <a:pt x="31" y="1"/>
                    </a:cubicBezTo>
                    <a:cubicBezTo>
                      <a:pt x="35" y="1"/>
                      <a:pt x="38" y="0"/>
                      <a:pt x="42" y="0"/>
                    </a:cubicBezTo>
                    <a:cubicBezTo>
                      <a:pt x="56" y="0"/>
                      <a:pt x="67" y="6"/>
                      <a:pt x="69" y="16"/>
                    </a:cubicBezTo>
                    <a:cubicBezTo>
                      <a:pt x="70" y="22"/>
                      <a:pt x="67" y="28"/>
                      <a:pt x="62" y="33"/>
                    </a:cubicBezTo>
                    <a:cubicBezTo>
                      <a:pt x="62" y="33"/>
                      <a:pt x="62" y="33"/>
                      <a:pt x="62" y="33"/>
                    </a:cubicBezTo>
                    <a:cubicBezTo>
                      <a:pt x="68" y="28"/>
                      <a:pt x="70" y="22"/>
                      <a:pt x="69" y="16"/>
                    </a:cubicBezTo>
                    <a:cubicBezTo>
                      <a:pt x="67" y="6"/>
                      <a:pt x="56" y="0"/>
                      <a:pt x="42" y="0"/>
                    </a:cubicBezTo>
                  </a:path>
                </a:pathLst>
              </a:custGeom>
              <a:solidFill>
                <a:srgbClr val="9A4C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2" name="Freeform 1633"/>
              <p:cNvSpPr>
                <a:spLocks noChangeAspect="1"/>
              </p:cNvSpPr>
              <p:nvPr/>
            </p:nvSpPr>
            <p:spPr bwMode="auto">
              <a:xfrm>
                <a:off x="4469" y="-920"/>
                <a:ext cx="165" cy="78"/>
              </a:xfrm>
              <a:custGeom>
                <a:avLst/>
                <a:gdLst>
                  <a:gd name="T0" fmla="*/ 99 w 70"/>
                  <a:gd name="T1" fmla="*/ 0 h 33"/>
                  <a:gd name="T2" fmla="*/ 73 w 70"/>
                  <a:gd name="T3" fmla="*/ 2 h 33"/>
                  <a:gd name="T4" fmla="*/ 5 w 70"/>
                  <a:gd name="T5" fmla="*/ 69 h 33"/>
                  <a:gd name="T6" fmla="*/ 7 w 70"/>
                  <a:gd name="T7" fmla="*/ 73 h 33"/>
                  <a:gd name="T8" fmla="*/ 9 w 70"/>
                  <a:gd name="T9" fmla="*/ 73 h 33"/>
                  <a:gd name="T10" fmla="*/ 7 w 70"/>
                  <a:gd name="T11" fmla="*/ 69 h 33"/>
                  <a:gd name="T12" fmla="*/ 75 w 70"/>
                  <a:gd name="T13" fmla="*/ 5 h 33"/>
                  <a:gd name="T14" fmla="*/ 97 w 70"/>
                  <a:gd name="T15" fmla="*/ 2 h 33"/>
                  <a:gd name="T16" fmla="*/ 160 w 70"/>
                  <a:gd name="T17" fmla="*/ 38 h 33"/>
                  <a:gd name="T18" fmla="*/ 144 w 70"/>
                  <a:gd name="T19" fmla="*/ 78 h 33"/>
                  <a:gd name="T20" fmla="*/ 146 w 70"/>
                  <a:gd name="T21" fmla="*/ 78 h 33"/>
                  <a:gd name="T22" fmla="*/ 163 w 70"/>
                  <a:gd name="T23" fmla="*/ 38 h 33"/>
                  <a:gd name="T24" fmla="*/ 99 w 70"/>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3">
                    <a:moveTo>
                      <a:pt x="42" y="0"/>
                    </a:moveTo>
                    <a:cubicBezTo>
                      <a:pt x="38" y="0"/>
                      <a:pt x="35" y="1"/>
                      <a:pt x="31" y="1"/>
                    </a:cubicBezTo>
                    <a:cubicBezTo>
                      <a:pt x="13" y="5"/>
                      <a:pt x="0" y="17"/>
                      <a:pt x="2" y="29"/>
                    </a:cubicBezTo>
                    <a:cubicBezTo>
                      <a:pt x="2" y="30"/>
                      <a:pt x="3" y="31"/>
                      <a:pt x="3" y="31"/>
                    </a:cubicBezTo>
                    <a:cubicBezTo>
                      <a:pt x="3" y="31"/>
                      <a:pt x="3" y="31"/>
                      <a:pt x="4" y="31"/>
                    </a:cubicBezTo>
                    <a:cubicBezTo>
                      <a:pt x="3" y="31"/>
                      <a:pt x="3" y="30"/>
                      <a:pt x="3" y="29"/>
                    </a:cubicBezTo>
                    <a:cubicBezTo>
                      <a:pt x="1" y="17"/>
                      <a:pt x="13" y="5"/>
                      <a:pt x="32" y="2"/>
                    </a:cubicBezTo>
                    <a:cubicBezTo>
                      <a:pt x="35" y="1"/>
                      <a:pt x="38" y="1"/>
                      <a:pt x="41" y="1"/>
                    </a:cubicBezTo>
                    <a:cubicBezTo>
                      <a:pt x="55" y="1"/>
                      <a:pt x="67" y="7"/>
                      <a:pt x="68" y="16"/>
                    </a:cubicBezTo>
                    <a:cubicBezTo>
                      <a:pt x="70" y="22"/>
                      <a:pt x="67" y="28"/>
                      <a:pt x="61" y="33"/>
                    </a:cubicBezTo>
                    <a:cubicBezTo>
                      <a:pt x="61" y="33"/>
                      <a:pt x="61" y="33"/>
                      <a:pt x="62" y="33"/>
                    </a:cubicBezTo>
                    <a:cubicBezTo>
                      <a:pt x="67" y="28"/>
                      <a:pt x="70" y="22"/>
                      <a:pt x="69" y="16"/>
                    </a:cubicBezTo>
                    <a:cubicBezTo>
                      <a:pt x="67" y="6"/>
                      <a:pt x="56" y="0"/>
                      <a:pt x="42" y="0"/>
                    </a:cubicBezTo>
                  </a:path>
                </a:pathLst>
              </a:custGeom>
              <a:solidFill>
                <a:srgbClr val="9B4C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3" name="Freeform 1634"/>
              <p:cNvSpPr>
                <a:spLocks noChangeAspect="1"/>
              </p:cNvSpPr>
              <p:nvPr/>
            </p:nvSpPr>
            <p:spPr bwMode="auto">
              <a:xfrm>
                <a:off x="4471" y="-918"/>
                <a:ext cx="163" cy="78"/>
              </a:xfrm>
              <a:custGeom>
                <a:avLst/>
                <a:gdLst>
                  <a:gd name="T0" fmla="*/ 94 w 69"/>
                  <a:gd name="T1" fmla="*/ 0 h 33"/>
                  <a:gd name="T2" fmla="*/ 73 w 69"/>
                  <a:gd name="T3" fmla="*/ 2 h 33"/>
                  <a:gd name="T4" fmla="*/ 5 w 69"/>
                  <a:gd name="T5" fmla="*/ 66 h 33"/>
                  <a:gd name="T6" fmla="*/ 7 w 69"/>
                  <a:gd name="T7" fmla="*/ 71 h 33"/>
                  <a:gd name="T8" fmla="*/ 7 w 69"/>
                  <a:gd name="T9" fmla="*/ 71 h 33"/>
                  <a:gd name="T10" fmla="*/ 5 w 69"/>
                  <a:gd name="T11" fmla="*/ 66 h 33"/>
                  <a:gd name="T12" fmla="*/ 73 w 69"/>
                  <a:gd name="T13" fmla="*/ 2 h 33"/>
                  <a:gd name="T14" fmla="*/ 94 w 69"/>
                  <a:gd name="T15" fmla="*/ 0 h 33"/>
                  <a:gd name="T16" fmla="*/ 158 w 69"/>
                  <a:gd name="T17" fmla="*/ 35 h 33"/>
                  <a:gd name="T18" fmla="*/ 139 w 69"/>
                  <a:gd name="T19" fmla="*/ 78 h 33"/>
                  <a:gd name="T20" fmla="*/ 142 w 69"/>
                  <a:gd name="T21" fmla="*/ 76 h 33"/>
                  <a:gd name="T22" fmla="*/ 158 w 69"/>
                  <a:gd name="T23" fmla="*/ 35 h 33"/>
                  <a:gd name="T24" fmla="*/ 94 w 6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9" h="33">
                    <a:moveTo>
                      <a:pt x="40" y="0"/>
                    </a:moveTo>
                    <a:cubicBezTo>
                      <a:pt x="37" y="0"/>
                      <a:pt x="34" y="0"/>
                      <a:pt x="31" y="1"/>
                    </a:cubicBezTo>
                    <a:cubicBezTo>
                      <a:pt x="12" y="4"/>
                      <a:pt x="0" y="16"/>
                      <a:pt x="2" y="28"/>
                    </a:cubicBezTo>
                    <a:cubicBezTo>
                      <a:pt x="2" y="29"/>
                      <a:pt x="2" y="30"/>
                      <a:pt x="3" y="30"/>
                    </a:cubicBezTo>
                    <a:cubicBezTo>
                      <a:pt x="3" y="30"/>
                      <a:pt x="3" y="30"/>
                      <a:pt x="3" y="30"/>
                    </a:cubicBezTo>
                    <a:cubicBezTo>
                      <a:pt x="3" y="30"/>
                      <a:pt x="2" y="29"/>
                      <a:pt x="2" y="28"/>
                    </a:cubicBezTo>
                    <a:cubicBezTo>
                      <a:pt x="0" y="16"/>
                      <a:pt x="13" y="4"/>
                      <a:pt x="31" y="1"/>
                    </a:cubicBezTo>
                    <a:cubicBezTo>
                      <a:pt x="34" y="0"/>
                      <a:pt x="37" y="0"/>
                      <a:pt x="40" y="0"/>
                    </a:cubicBezTo>
                    <a:cubicBezTo>
                      <a:pt x="54" y="0"/>
                      <a:pt x="65" y="6"/>
                      <a:pt x="67" y="15"/>
                    </a:cubicBezTo>
                    <a:cubicBezTo>
                      <a:pt x="68" y="21"/>
                      <a:pt x="65" y="28"/>
                      <a:pt x="59" y="33"/>
                    </a:cubicBezTo>
                    <a:cubicBezTo>
                      <a:pt x="59" y="32"/>
                      <a:pt x="60" y="32"/>
                      <a:pt x="60" y="32"/>
                    </a:cubicBezTo>
                    <a:cubicBezTo>
                      <a:pt x="66" y="27"/>
                      <a:pt x="69" y="21"/>
                      <a:pt x="67" y="15"/>
                    </a:cubicBezTo>
                    <a:cubicBezTo>
                      <a:pt x="66" y="6"/>
                      <a:pt x="54" y="0"/>
                      <a:pt x="40" y="0"/>
                    </a:cubicBezTo>
                  </a:path>
                </a:pathLst>
              </a:custGeom>
              <a:solidFill>
                <a:srgbClr val="9C4D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4" name="Freeform 1635"/>
              <p:cNvSpPr>
                <a:spLocks noChangeAspect="1"/>
              </p:cNvSpPr>
              <p:nvPr/>
            </p:nvSpPr>
            <p:spPr bwMode="auto">
              <a:xfrm>
                <a:off x="4471" y="-918"/>
                <a:ext cx="161" cy="78"/>
              </a:xfrm>
              <a:custGeom>
                <a:avLst/>
                <a:gdLst>
                  <a:gd name="T0" fmla="*/ 95 w 68"/>
                  <a:gd name="T1" fmla="*/ 0 h 33"/>
                  <a:gd name="T2" fmla="*/ 73 w 68"/>
                  <a:gd name="T3" fmla="*/ 2 h 33"/>
                  <a:gd name="T4" fmla="*/ 5 w 68"/>
                  <a:gd name="T5" fmla="*/ 66 h 33"/>
                  <a:gd name="T6" fmla="*/ 7 w 68"/>
                  <a:gd name="T7" fmla="*/ 71 h 33"/>
                  <a:gd name="T8" fmla="*/ 7 w 68"/>
                  <a:gd name="T9" fmla="*/ 71 h 33"/>
                  <a:gd name="T10" fmla="*/ 7 w 68"/>
                  <a:gd name="T11" fmla="*/ 66 h 33"/>
                  <a:gd name="T12" fmla="*/ 73 w 68"/>
                  <a:gd name="T13" fmla="*/ 2 h 33"/>
                  <a:gd name="T14" fmla="*/ 95 w 68"/>
                  <a:gd name="T15" fmla="*/ 0 h 33"/>
                  <a:gd name="T16" fmla="*/ 159 w 68"/>
                  <a:gd name="T17" fmla="*/ 35 h 33"/>
                  <a:gd name="T18" fmla="*/ 137 w 68"/>
                  <a:gd name="T19" fmla="*/ 78 h 33"/>
                  <a:gd name="T20" fmla="*/ 140 w 68"/>
                  <a:gd name="T21" fmla="*/ 78 h 33"/>
                  <a:gd name="T22" fmla="*/ 159 w 68"/>
                  <a:gd name="T23" fmla="*/ 35 h 33"/>
                  <a:gd name="T24" fmla="*/ 95 w 68"/>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 h="33">
                    <a:moveTo>
                      <a:pt x="40" y="0"/>
                    </a:moveTo>
                    <a:cubicBezTo>
                      <a:pt x="37" y="0"/>
                      <a:pt x="34" y="0"/>
                      <a:pt x="31" y="1"/>
                    </a:cubicBezTo>
                    <a:cubicBezTo>
                      <a:pt x="13" y="4"/>
                      <a:pt x="0" y="16"/>
                      <a:pt x="2" y="28"/>
                    </a:cubicBezTo>
                    <a:cubicBezTo>
                      <a:pt x="2" y="29"/>
                      <a:pt x="3" y="30"/>
                      <a:pt x="3" y="30"/>
                    </a:cubicBezTo>
                    <a:cubicBezTo>
                      <a:pt x="3" y="30"/>
                      <a:pt x="3" y="30"/>
                      <a:pt x="3" y="30"/>
                    </a:cubicBezTo>
                    <a:cubicBezTo>
                      <a:pt x="3" y="30"/>
                      <a:pt x="3" y="29"/>
                      <a:pt x="3" y="28"/>
                    </a:cubicBezTo>
                    <a:cubicBezTo>
                      <a:pt x="0" y="16"/>
                      <a:pt x="13" y="5"/>
                      <a:pt x="31" y="1"/>
                    </a:cubicBezTo>
                    <a:cubicBezTo>
                      <a:pt x="34" y="0"/>
                      <a:pt x="37" y="0"/>
                      <a:pt x="40" y="0"/>
                    </a:cubicBezTo>
                    <a:cubicBezTo>
                      <a:pt x="54" y="0"/>
                      <a:pt x="65" y="6"/>
                      <a:pt x="67" y="15"/>
                    </a:cubicBezTo>
                    <a:cubicBezTo>
                      <a:pt x="68" y="21"/>
                      <a:pt x="64" y="28"/>
                      <a:pt x="58" y="33"/>
                    </a:cubicBezTo>
                    <a:cubicBezTo>
                      <a:pt x="58" y="33"/>
                      <a:pt x="59" y="33"/>
                      <a:pt x="59" y="33"/>
                    </a:cubicBezTo>
                    <a:cubicBezTo>
                      <a:pt x="65" y="28"/>
                      <a:pt x="68" y="21"/>
                      <a:pt x="67" y="15"/>
                    </a:cubicBezTo>
                    <a:cubicBezTo>
                      <a:pt x="65" y="6"/>
                      <a:pt x="54" y="0"/>
                      <a:pt x="40" y="0"/>
                    </a:cubicBezTo>
                  </a:path>
                </a:pathLst>
              </a:custGeom>
              <a:solidFill>
                <a:srgbClr val="9D4D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5" name="Freeform 1636"/>
              <p:cNvSpPr>
                <a:spLocks noChangeAspect="1"/>
              </p:cNvSpPr>
              <p:nvPr/>
            </p:nvSpPr>
            <p:spPr bwMode="auto">
              <a:xfrm>
                <a:off x="4471" y="-918"/>
                <a:ext cx="161" cy="78"/>
              </a:xfrm>
              <a:custGeom>
                <a:avLst/>
                <a:gdLst>
                  <a:gd name="T0" fmla="*/ 95 w 68"/>
                  <a:gd name="T1" fmla="*/ 0 h 33"/>
                  <a:gd name="T2" fmla="*/ 73 w 68"/>
                  <a:gd name="T3" fmla="*/ 2 h 33"/>
                  <a:gd name="T4" fmla="*/ 7 w 68"/>
                  <a:gd name="T5" fmla="*/ 66 h 33"/>
                  <a:gd name="T6" fmla="*/ 7 w 68"/>
                  <a:gd name="T7" fmla="*/ 71 h 33"/>
                  <a:gd name="T8" fmla="*/ 9 w 68"/>
                  <a:gd name="T9" fmla="*/ 71 h 33"/>
                  <a:gd name="T10" fmla="*/ 7 w 68"/>
                  <a:gd name="T11" fmla="*/ 66 h 33"/>
                  <a:gd name="T12" fmla="*/ 73 w 68"/>
                  <a:gd name="T13" fmla="*/ 2 h 33"/>
                  <a:gd name="T14" fmla="*/ 95 w 68"/>
                  <a:gd name="T15" fmla="*/ 0 h 33"/>
                  <a:gd name="T16" fmla="*/ 156 w 68"/>
                  <a:gd name="T17" fmla="*/ 35 h 33"/>
                  <a:gd name="T18" fmla="*/ 135 w 68"/>
                  <a:gd name="T19" fmla="*/ 78 h 33"/>
                  <a:gd name="T20" fmla="*/ 137 w 68"/>
                  <a:gd name="T21" fmla="*/ 78 h 33"/>
                  <a:gd name="T22" fmla="*/ 159 w 68"/>
                  <a:gd name="T23" fmla="*/ 35 h 33"/>
                  <a:gd name="T24" fmla="*/ 95 w 68"/>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 h="33">
                    <a:moveTo>
                      <a:pt x="40" y="0"/>
                    </a:moveTo>
                    <a:cubicBezTo>
                      <a:pt x="37" y="0"/>
                      <a:pt x="34" y="0"/>
                      <a:pt x="31" y="1"/>
                    </a:cubicBezTo>
                    <a:cubicBezTo>
                      <a:pt x="13" y="5"/>
                      <a:pt x="0" y="16"/>
                      <a:pt x="3" y="28"/>
                    </a:cubicBezTo>
                    <a:cubicBezTo>
                      <a:pt x="3" y="29"/>
                      <a:pt x="3" y="30"/>
                      <a:pt x="3" y="30"/>
                    </a:cubicBezTo>
                    <a:cubicBezTo>
                      <a:pt x="4" y="30"/>
                      <a:pt x="4" y="30"/>
                      <a:pt x="4" y="30"/>
                    </a:cubicBezTo>
                    <a:cubicBezTo>
                      <a:pt x="4" y="29"/>
                      <a:pt x="3" y="29"/>
                      <a:pt x="3" y="28"/>
                    </a:cubicBezTo>
                    <a:cubicBezTo>
                      <a:pt x="1" y="17"/>
                      <a:pt x="13" y="5"/>
                      <a:pt x="31" y="1"/>
                    </a:cubicBezTo>
                    <a:cubicBezTo>
                      <a:pt x="34" y="1"/>
                      <a:pt x="37" y="0"/>
                      <a:pt x="40" y="0"/>
                    </a:cubicBezTo>
                    <a:cubicBezTo>
                      <a:pt x="54" y="0"/>
                      <a:pt x="64" y="6"/>
                      <a:pt x="66" y="15"/>
                    </a:cubicBezTo>
                    <a:cubicBezTo>
                      <a:pt x="67" y="22"/>
                      <a:pt x="64" y="28"/>
                      <a:pt x="57" y="33"/>
                    </a:cubicBezTo>
                    <a:cubicBezTo>
                      <a:pt x="57" y="33"/>
                      <a:pt x="58" y="33"/>
                      <a:pt x="58" y="33"/>
                    </a:cubicBezTo>
                    <a:cubicBezTo>
                      <a:pt x="64" y="28"/>
                      <a:pt x="68" y="21"/>
                      <a:pt x="67" y="15"/>
                    </a:cubicBezTo>
                    <a:cubicBezTo>
                      <a:pt x="65" y="6"/>
                      <a:pt x="54" y="0"/>
                      <a:pt x="40" y="0"/>
                    </a:cubicBezTo>
                  </a:path>
                </a:pathLst>
              </a:custGeom>
              <a:solidFill>
                <a:srgbClr val="9E4E14"/>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6" name="Freeform 1637"/>
              <p:cNvSpPr>
                <a:spLocks noChangeAspect="1"/>
              </p:cNvSpPr>
              <p:nvPr/>
            </p:nvSpPr>
            <p:spPr bwMode="auto">
              <a:xfrm>
                <a:off x="4474" y="-918"/>
                <a:ext cx="156" cy="78"/>
              </a:xfrm>
              <a:custGeom>
                <a:avLst/>
                <a:gdLst>
                  <a:gd name="T0" fmla="*/ 92 w 66"/>
                  <a:gd name="T1" fmla="*/ 0 h 33"/>
                  <a:gd name="T2" fmla="*/ 71 w 66"/>
                  <a:gd name="T3" fmla="*/ 2 h 33"/>
                  <a:gd name="T4" fmla="*/ 5 w 66"/>
                  <a:gd name="T5" fmla="*/ 66 h 33"/>
                  <a:gd name="T6" fmla="*/ 7 w 66"/>
                  <a:gd name="T7" fmla="*/ 71 h 33"/>
                  <a:gd name="T8" fmla="*/ 7 w 66"/>
                  <a:gd name="T9" fmla="*/ 71 h 33"/>
                  <a:gd name="T10" fmla="*/ 7 w 66"/>
                  <a:gd name="T11" fmla="*/ 64 h 33"/>
                  <a:gd name="T12" fmla="*/ 71 w 66"/>
                  <a:gd name="T13" fmla="*/ 5 h 33"/>
                  <a:gd name="T14" fmla="*/ 92 w 66"/>
                  <a:gd name="T15" fmla="*/ 2 h 33"/>
                  <a:gd name="T16" fmla="*/ 154 w 66"/>
                  <a:gd name="T17" fmla="*/ 35 h 33"/>
                  <a:gd name="T18" fmla="*/ 130 w 66"/>
                  <a:gd name="T19" fmla="*/ 78 h 33"/>
                  <a:gd name="T20" fmla="*/ 132 w 66"/>
                  <a:gd name="T21" fmla="*/ 78 h 33"/>
                  <a:gd name="T22" fmla="*/ 154 w 66"/>
                  <a:gd name="T23" fmla="*/ 35 h 33"/>
                  <a:gd name="T24" fmla="*/ 92 w 6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33">
                    <a:moveTo>
                      <a:pt x="39" y="0"/>
                    </a:moveTo>
                    <a:cubicBezTo>
                      <a:pt x="36" y="0"/>
                      <a:pt x="33" y="1"/>
                      <a:pt x="30" y="1"/>
                    </a:cubicBezTo>
                    <a:cubicBezTo>
                      <a:pt x="12" y="5"/>
                      <a:pt x="0" y="17"/>
                      <a:pt x="2" y="28"/>
                    </a:cubicBezTo>
                    <a:cubicBezTo>
                      <a:pt x="2" y="29"/>
                      <a:pt x="3" y="29"/>
                      <a:pt x="3" y="30"/>
                    </a:cubicBezTo>
                    <a:cubicBezTo>
                      <a:pt x="3" y="30"/>
                      <a:pt x="3" y="30"/>
                      <a:pt x="3" y="30"/>
                    </a:cubicBezTo>
                    <a:cubicBezTo>
                      <a:pt x="3" y="29"/>
                      <a:pt x="3" y="28"/>
                      <a:pt x="3" y="27"/>
                    </a:cubicBezTo>
                    <a:cubicBezTo>
                      <a:pt x="0" y="17"/>
                      <a:pt x="13" y="5"/>
                      <a:pt x="30" y="2"/>
                    </a:cubicBezTo>
                    <a:cubicBezTo>
                      <a:pt x="33" y="1"/>
                      <a:pt x="36" y="1"/>
                      <a:pt x="39" y="1"/>
                    </a:cubicBezTo>
                    <a:cubicBezTo>
                      <a:pt x="52" y="1"/>
                      <a:pt x="63" y="6"/>
                      <a:pt x="65" y="15"/>
                    </a:cubicBezTo>
                    <a:cubicBezTo>
                      <a:pt x="66" y="22"/>
                      <a:pt x="62" y="28"/>
                      <a:pt x="55" y="33"/>
                    </a:cubicBezTo>
                    <a:cubicBezTo>
                      <a:pt x="56" y="33"/>
                      <a:pt x="56" y="33"/>
                      <a:pt x="56" y="33"/>
                    </a:cubicBezTo>
                    <a:cubicBezTo>
                      <a:pt x="63" y="28"/>
                      <a:pt x="66" y="22"/>
                      <a:pt x="65" y="15"/>
                    </a:cubicBezTo>
                    <a:cubicBezTo>
                      <a:pt x="63" y="6"/>
                      <a:pt x="53" y="0"/>
                      <a:pt x="39" y="0"/>
                    </a:cubicBezTo>
                  </a:path>
                </a:pathLst>
              </a:custGeom>
              <a:solidFill>
                <a:srgbClr val="9F4E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7" name="Freeform 1638"/>
              <p:cNvSpPr>
                <a:spLocks noChangeAspect="1"/>
              </p:cNvSpPr>
              <p:nvPr/>
            </p:nvSpPr>
            <p:spPr bwMode="auto">
              <a:xfrm>
                <a:off x="4474" y="-915"/>
                <a:ext cx="156" cy="78"/>
              </a:xfrm>
              <a:custGeom>
                <a:avLst/>
                <a:gdLst>
                  <a:gd name="T0" fmla="*/ 92 w 66"/>
                  <a:gd name="T1" fmla="*/ 0 h 33"/>
                  <a:gd name="T2" fmla="*/ 71 w 66"/>
                  <a:gd name="T3" fmla="*/ 2 h 33"/>
                  <a:gd name="T4" fmla="*/ 7 w 66"/>
                  <a:gd name="T5" fmla="*/ 61 h 33"/>
                  <a:gd name="T6" fmla="*/ 7 w 66"/>
                  <a:gd name="T7" fmla="*/ 69 h 33"/>
                  <a:gd name="T8" fmla="*/ 9 w 66"/>
                  <a:gd name="T9" fmla="*/ 69 h 33"/>
                  <a:gd name="T10" fmla="*/ 7 w 66"/>
                  <a:gd name="T11" fmla="*/ 61 h 33"/>
                  <a:gd name="T12" fmla="*/ 71 w 66"/>
                  <a:gd name="T13" fmla="*/ 2 h 33"/>
                  <a:gd name="T14" fmla="*/ 92 w 66"/>
                  <a:gd name="T15" fmla="*/ 0 h 33"/>
                  <a:gd name="T16" fmla="*/ 151 w 66"/>
                  <a:gd name="T17" fmla="*/ 33 h 33"/>
                  <a:gd name="T18" fmla="*/ 128 w 66"/>
                  <a:gd name="T19" fmla="*/ 78 h 33"/>
                  <a:gd name="T20" fmla="*/ 130 w 66"/>
                  <a:gd name="T21" fmla="*/ 76 h 33"/>
                  <a:gd name="T22" fmla="*/ 154 w 66"/>
                  <a:gd name="T23" fmla="*/ 33 h 33"/>
                  <a:gd name="T24" fmla="*/ 92 w 6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33">
                    <a:moveTo>
                      <a:pt x="39" y="0"/>
                    </a:moveTo>
                    <a:cubicBezTo>
                      <a:pt x="36" y="0"/>
                      <a:pt x="33" y="0"/>
                      <a:pt x="30" y="1"/>
                    </a:cubicBezTo>
                    <a:cubicBezTo>
                      <a:pt x="13" y="4"/>
                      <a:pt x="0" y="16"/>
                      <a:pt x="3" y="26"/>
                    </a:cubicBezTo>
                    <a:cubicBezTo>
                      <a:pt x="3" y="27"/>
                      <a:pt x="3" y="28"/>
                      <a:pt x="3" y="29"/>
                    </a:cubicBezTo>
                    <a:cubicBezTo>
                      <a:pt x="4" y="29"/>
                      <a:pt x="4" y="29"/>
                      <a:pt x="4" y="29"/>
                    </a:cubicBezTo>
                    <a:cubicBezTo>
                      <a:pt x="4" y="28"/>
                      <a:pt x="3" y="27"/>
                      <a:pt x="3" y="26"/>
                    </a:cubicBezTo>
                    <a:cubicBezTo>
                      <a:pt x="1" y="16"/>
                      <a:pt x="13" y="4"/>
                      <a:pt x="30" y="1"/>
                    </a:cubicBezTo>
                    <a:cubicBezTo>
                      <a:pt x="33" y="0"/>
                      <a:pt x="36" y="0"/>
                      <a:pt x="39" y="0"/>
                    </a:cubicBezTo>
                    <a:cubicBezTo>
                      <a:pt x="52" y="0"/>
                      <a:pt x="63" y="6"/>
                      <a:pt x="64" y="14"/>
                    </a:cubicBezTo>
                    <a:cubicBezTo>
                      <a:pt x="66" y="21"/>
                      <a:pt x="61" y="28"/>
                      <a:pt x="54" y="33"/>
                    </a:cubicBezTo>
                    <a:cubicBezTo>
                      <a:pt x="55" y="33"/>
                      <a:pt x="55" y="33"/>
                      <a:pt x="55" y="32"/>
                    </a:cubicBezTo>
                    <a:cubicBezTo>
                      <a:pt x="62" y="27"/>
                      <a:pt x="66" y="21"/>
                      <a:pt x="65" y="14"/>
                    </a:cubicBezTo>
                    <a:cubicBezTo>
                      <a:pt x="63" y="5"/>
                      <a:pt x="52" y="0"/>
                      <a:pt x="39" y="0"/>
                    </a:cubicBezTo>
                  </a:path>
                </a:pathLst>
              </a:custGeom>
              <a:solidFill>
                <a:srgbClr val="A04F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8" name="Freeform 1639"/>
              <p:cNvSpPr>
                <a:spLocks noChangeAspect="1"/>
              </p:cNvSpPr>
              <p:nvPr/>
            </p:nvSpPr>
            <p:spPr bwMode="auto">
              <a:xfrm>
                <a:off x="4476" y="-915"/>
                <a:ext cx="154" cy="78"/>
              </a:xfrm>
              <a:custGeom>
                <a:avLst/>
                <a:gdLst>
                  <a:gd name="T0" fmla="*/ 90 w 65"/>
                  <a:gd name="T1" fmla="*/ 0 h 33"/>
                  <a:gd name="T2" fmla="*/ 69 w 65"/>
                  <a:gd name="T3" fmla="*/ 2 h 33"/>
                  <a:gd name="T4" fmla="*/ 5 w 65"/>
                  <a:gd name="T5" fmla="*/ 61 h 33"/>
                  <a:gd name="T6" fmla="*/ 7 w 65"/>
                  <a:gd name="T7" fmla="*/ 69 h 33"/>
                  <a:gd name="T8" fmla="*/ 7 w 65"/>
                  <a:gd name="T9" fmla="*/ 69 h 33"/>
                  <a:gd name="T10" fmla="*/ 5 w 65"/>
                  <a:gd name="T11" fmla="*/ 61 h 33"/>
                  <a:gd name="T12" fmla="*/ 69 w 65"/>
                  <a:gd name="T13" fmla="*/ 2 h 33"/>
                  <a:gd name="T14" fmla="*/ 90 w 65"/>
                  <a:gd name="T15" fmla="*/ 0 h 33"/>
                  <a:gd name="T16" fmla="*/ 149 w 65"/>
                  <a:gd name="T17" fmla="*/ 33 h 33"/>
                  <a:gd name="T18" fmla="*/ 123 w 65"/>
                  <a:gd name="T19" fmla="*/ 78 h 33"/>
                  <a:gd name="T20" fmla="*/ 126 w 65"/>
                  <a:gd name="T21" fmla="*/ 78 h 33"/>
                  <a:gd name="T22" fmla="*/ 149 w 65"/>
                  <a:gd name="T23" fmla="*/ 33 h 33"/>
                  <a:gd name="T24" fmla="*/ 90 w 6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33">
                    <a:moveTo>
                      <a:pt x="38" y="0"/>
                    </a:moveTo>
                    <a:cubicBezTo>
                      <a:pt x="35" y="0"/>
                      <a:pt x="32" y="0"/>
                      <a:pt x="29" y="1"/>
                    </a:cubicBezTo>
                    <a:cubicBezTo>
                      <a:pt x="12" y="4"/>
                      <a:pt x="0" y="16"/>
                      <a:pt x="2" y="26"/>
                    </a:cubicBezTo>
                    <a:cubicBezTo>
                      <a:pt x="2" y="27"/>
                      <a:pt x="3" y="28"/>
                      <a:pt x="3" y="29"/>
                    </a:cubicBezTo>
                    <a:cubicBezTo>
                      <a:pt x="3" y="29"/>
                      <a:pt x="3" y="29"/>
                      <a:pt x="3" y="29"/>
                    </a:cubicBezTo>
                    <a:cubicBezTo>
                      <a:pt x="3" y="28"/>
                      <a:pt x="3" y="27"/>
                      <a:pt x="2" y="26"/>
                    </a:cubicBezTo>
                    <a:cubicBezTo>
                      <a:pt x="0" y="16"/>
                      <a:pt x="12" y="5"/>
                      <a:pt x="29" y="1"/>
                    </a:cubicBezTo>
                    <a:cubicBezTo>
                      <a:pt x="32" y="1"/>
                      <a:pt x="35" y="0"/>
                      <a:pt x="38" y="0"/>
                    </a:cubicBezTo>
                    <a:cubicBezTo>
                      <a:pt x="51" y="0"/>
                      <a:pt x="61" y="6"/>
                      <a:pt x="63" y="14"/>
                    </a:cubicBezTo>
                    <a:cubicBezTo>
                      <a:pt x="64" y="21"/>
                      <a:pt x="60" y="28"/>
                      <a:pt x="52" y="33"/>
                    </a:cubicBezTo>
                    <a:cubicBezTo>
                      <a:pt x="53" y="33"/>
                      <a:pt x="53" y="33"/>
                      <a:pt x="53" y="33"/>
                    </a:cubicBezTo>
                    <a:cubicBezTo>
                      <a:pt x="60" y="28"/>
                      <a:pt x="65" y="21"/>
                      <a:pt x="63" y="14"/>
                    </a:cubicBezTo>
                    <a:cubicBezTo>
                      <a:pt x="62" y="6"/>
                      <a:pt x="51" y="0"/>
                      <a:pt x="38" y="0"/>
                    </a:cubicBezTo>
                  </a:path>
                </a:pathLst>
              </a:custGeom>
              <a:solidFill>
                <a:srgbClr val="A150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09" name="Freeform 1640"/>
              <p:cNvSpPr>
                <a:spLocks noChangeAspect="1"/>
              </p:cNvSpPr>
              <p:nvPr/>
            </p:nvSpPr>
            <p:spPr bwMode="auto">
              <a:xfrm>
                <a:off x="4476" y="-915"/>
                <a:ext cx="151" cy="78"/>
              </a:xfrm>
              <a:custGeom>
                <a:avLst/>
                <a:gdLst>
                  <a:gd name="T0" fmla="*/ 90 w 64"/>
                  <a:gd name="T1" fmla="*/ 0 h 33"/>
                  <a:gd name="T2" fmla="*/ 68 w 64"/>
                  <a:gd name="T3" fmla="*/ 2 h 33"/>
                  <a:gd name="T4" fmla="*/ 5 w 64"/>
                  <a:gd name="T5" fmla="*/ 61 h 33"/>
                  <a:gd name="T6" fmla="*/ 7 w 64"/>
                  <a:gd name="T7" fmla="*/ 69 h 33"/>
                  <a:gd name="T8" fmla="*/ 9 w 64"/>
                  <a:gd name="T9" fmla="*/ 69 h 33"/>
                  <a:gd name="T10" fmla="*/ 7 w 64"/>
                  <a:gd name="T11" fmla="*/ 61 h 33"/>
                  <a:gd name="T12" fmla="*/ 68 w 64"/>
                  <a:gd name="T13" fmla="*/ 5 h 33"/>
                  <a:gd name="T14" fmla="*/ 90 w 64"/>
                  <a:gd name="T15" fmla="*/ 2 h 33"/>
                  <a:gd name="T16" fmla="*/ 146 w 64"/>
                  <a:gd name="T17" fmla="*/ 35 h 33"/>
                  <a:gd name="T18" fmla="*/ 120 w 64"/>
                  <a:gd name="T19" fmla="*/ 78 h 33"/>
                  <a:gd name="T20" fmla="*/ 123 w 64"/>
                  <a:gd name="T21" fmla="*/ 78 h 33"/>
                  <a:gd name="T22" fmla="*/ 149 w 64"/>
                  <a:gd name="T23" fmla="*/ 33 h 33"/>
                  <a:gd name="T24" fmla="*/ 90 w 6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33">
                    <a:moveTo>
                      <a:pt x="38" y="0"/>
                    </a:moveTo>
                    <a:cubicBezTo>
                      <a:pt x="35" y="0"/>
                      <a:pt x="32" y="1"/>
                      <a:pt x="29" y="1"/>
                    </a:cubicBezTo>
                    <a:cubicBezTo>
                      <a:pt x="12" y="5"/>
                      <a:pt x="0" y="16"/>
                      <a:pt x="2" y="26"/>
                    </a:cubicBezTo>
                    <a:cubicBezTo>
                      <a:pt x="3" y="27"/>
                      <a:pt x="3" y="28"/>
                      <a:pt x="3" y="29"/>
                    </a:cubicBezTo>
                    <a:cubicBezTo>
                      <a:pt x="4" y="29"/>
                      <a:pt x="4" y="29"/>
                      <a:pt x="4" y="29"/>
                    </a:cubicBezTo>
                    <a:cubicBezTo>
                      <a:pt x="3" y="28"/>
                      <a:pt x="3" y="27"/>
                      <a:pt x="3" y="26"/>
                    </a:cubicBezTo>
                    <a:cubicBezTo>
                      <a:pt x="1" y="16"/>
                      <a:pt x="12" y="5"/>
                      <a:pt x="29" y="2"/>
                    </a:cubicBezTo>
                    <a:cubicBezTo>
                      <a:pt x="32" y="1"/>
                      <a:pt x="35" y="1"/>
                      <a:pt x="38" y="1"/>
                    </a:cubicBezTo>
                    <a:cubicBezTo>
                      <a:pt x="50" y="1"/>
                      <a:pt x="61" y="6"/>
                      <a:pt x="62" y="15"/>
                    </a:cubicBezTo>
                    <a:cubicBezTo>
                      <a:pt x="64" y="21"/>
                      <a:pt x="59" y="28"/>
                      <a:pt x="51" y="33"/>
                    </a:cubicBezTo>
                    <a:cubicBezTo>
                      <a:pt x="52" y="33"/>
                      <a:pt x="52" y="33"/>
                      <a:pt x="52" y="33"/>
                    </a:cubicBezTo>
                    <a:cubicBezTo>
                      <a:pt x="60" y="28"/>
                      <a:pt x="64" y="21"/>
                      <a:pt x="63" y="14"/>
                    </a:cubicBezTo>
                    <a:cubicBezTo>
                      <a:pt x="61" y="6"/>
                      <a:pt x="51" y="0"/>
                      <a:pt x="38" y="0"/>
                    </a:cubicBezTo>
                  </a:path>
                </a:pathLst>
              </a:custGeom>
              <a:solidFill>
                <a:srgbClr val="A250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0" name="Freeform 1641"/>
              <p:cNvSpPr>
                <a:spLocks noChangeAspect="1"/>
              </p:cNvSpPr>
              <p:nvPr/>
            </p:nvSpPr>
            <p:spPr bwMode="auto">
              <a:xfrm>
                <a:off x="4479" y="-913"/>
                <a:ext cx="148" cy="78"/>
              </a:xfrm>
              <a:custGeom>
                <a:avLst/>
                <a:gdLst>
                  <a:gd name="T0" fmla="*/ 87 w 63"/>
                  <a:gd name="T1" fmla="*/ 0 h 33"/>
                  <a:gd name="T2" fmla="*/ 66 w 63"/>
                  <a:gd name="T3" fmla="*/ 2 h 33"/>
                  <a:gd name="T4" fmla="*/ 5 w 63"/>
                  <a:gd name="T5" fmla="*/ 59 h 33"/>
                  <a:gd name="T6" fmla="*/ 7 w 63"/>
                  <a:gd name="T7" fmla="*/ 66 h 33"/>
                  <a:gd name="T8" fmla="*/ 7 w 63"/>
                  <a:gd name="T9" fmla="*/ 66 h 33"/>
                  <a:gd name="T10" fmla="*/ 7 w 63"/>
                  <a:gd name="T11" fmla="*/ 66 h 33"/>
                  <a:gd name="T12" fmla="*/ 5 w 63"/>
                  <a:gd name="T13" fmla="*/ 59 h 33"/>
                  <a:gd name="T14" fmla="*/ 66 w 63"/>
                  <a:gd name="T15" fmla="*/ 2 h 33"/>
                  <a:gd name="T16" fmla="*/ 87 w 63"/>
                  <a:gd name="T17" fmla="*/ 0 h 33"/>
                  <a:gd name="T18" fmla="*/ 143 w 63"/>
                  <a:gd name="T19" fmla="*/ 33 h 33"/>
                  <a:gd name="T20" fmla="*/ 115 w 63"/>
                  <a:gd name="T21" fmla="*/ 78 h 33"/>
                  <a:gd name="T22" fmla="*/ 117 w 63"/>
                  <a:gd name="T23" fmla="*/ 76 h 33"/>
                  <a:gd name="T24" fmla="*/ 143 w 63"/>
                  <a:gd name="T25" fmla="*/ 33 h 33"/>
                  <a:gd name="T26" fmla="*/ 87 w 63"/>
                  <a:gd name="T27" fmla="*/ 0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 h="33">
                    <a:moveTo>
                      <a:pt x="37" y="0"/>
                    </a:moveTo>
                    <a:cubicBezTo>
                      <a:pt x="34" y="0"/>
                      <a:pt x="31" y="0"/>
                      <a:pt x="28" y="1"/>
                    </a:cubicBezTo>
                    <a:cubicBezTo>
                      <a:pt x="11" y="4"/>
                      <a:pt x="0" y="15"/>
                      <a:pt x="2" y="25"/>
                    </a:cubicBezTo>
                    <a:cubicBezTo>
                      <a:pt x="2" y="26"/>
                      <a:pt x="2" y="27"/>
                      <a:pt x="3" y="28"/>
                    </a:cubicBezTo>
                    <a:cubicBezTo>
                      <a:pt x="3" y="28"/>
                      <a:pt x="3" y="28"/>
                      <a:pt x="3" y="28"/>
                    </a:cubicBezTo>
                    <a:cubicBezTo>
                      <a:pt x="3" y="28"/>
                      <a:pt x="3" y="28"/>
                      <a:pt x="3" y="28"/>
                    </a:cubicBezTo>
                    <a:cubicBezTo>
                      <a:pt x="3" y="27"/>
                      <a:pt x="3" y="26"/>
                      <a:pt x="2" y="25"/>
                    </a:cubicBezTo>
                    <a:cubicBezTo>
                      <a:pt x="0" y="15"/>
                      <a:pt x="12" y="4"/>
                      <a:pt x="28" y="1"/>
                    </a:cubicBezTo>
                    <a:cubicBezTo>
                      <a:pt x="31" y="0"/>
                      <a:pt x="34" y="0"/>
                      <a:pt x="37" y="0"/>
                    </a:cubicBezTo>
                    <a:cubicBezTo>
                      <a:pt x="49" y="0"/>
                      <a:pt x="59" y="5"/>
                      <a:pt x="61" y="14"/>
                    </a:cubicBezTo>
                    <a:cubicBezTo>
                      <a:pt x="62" y="21"/>
                      <a:pt x="57" y="28"/>
                      <a:pt x="49" y="33"/>
                    </a:cubicBezTo>
                    <a:cubicBezTo>
                      <a:pt x="50" y="33"/>
                      <a:pt x="50" y="32"/>
                      <a:pt x="50" y="32"/>
                    </a:cubicBezTo>
                    <a:cubicBezTo>
                      <a:pt x="58" y="27"/>
                      <a:pt x="63" y="20"/>
                      <a:pt x="61" y="14"/>
                    </a:cubicBezTo>
                    <a:cubicBezTo>
                      <a:pt x="60" y="5"/>
                      <a:pt x="49" y="0"/>
                      <a:pt x="37" y="0"/>
                    </a:cubicBezTo>
                  </a:path>
                </a:pathLst>
              </a:custGeom>
              <a:solidFill>
                <a:srgbClr val="A351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1" name="Freeform 1642"/>
              <p:cNvSpPr>
                <a:spLocks noChangeAspect="1"/>
              </p:cNvSpPr>
              <p:nvPr/>
            </p:nvSpPr>
            <p:spPr bwMode="auto">
              <a:xfrm>
                <a:off x="4479" y="-913"/>
                <a:ext cx="146" cy="78"/>
              </a:xfrm>
              <a:custGeom>
                <a:avLst/>
                <a:gdLst>
                  <a:gd name="T0" fmla="*/ 87 w 62"/>
                  <a:gd name="T1" fmla="*/ 0 h 33"/>
                  <a:gd name="T2" fmla="*/ 66 w 62"/>
                  <a:gd name="T3" fmla="*/ 2 h 33"/>
                  <a:gd name="T4" fmla="*/ 5 w 62"/>
                  <a:gd name="T5" fmla="*/ 59 h 33"/>
                  <a:gd name="T6" fmla="*/ 7 w 62"/>
                  <a:gd name="T7" fmla="*/ 66 h 33"/>
                  <a:gd name="T8" fmla="*/ 9 w 62"/>
                  <a:gd name="T9" fmla="*/ 66 h 33"/>
                  <a:gd name="T10" fmla="*/ 7 w 62"/>
                  <a:gd name="T11" fmla="*/ 59 h 33"/>
                  <a:gd name="T12" fmla="*/ 66 w 62"/>
                  <a:gd name="T13" fmla="*/ 2 h 33"/>
                  <a:gd name="T14" fmla="*/ 87 w 62"/>
                  <a:gd name="T15" fmla="*/ 0 h 33"/>
                  <a:gd name="T16" fmla="*/ 141 w 62"/>
                  <a:gd name="T17" fmla="*/ 33 h 33"/>
                  <a:gd name="T18" fmla="*/ 113 w 62"/>
                  <a:gd name="T19" fmla="*/ 78 h 33"/>
                  <a:gd name="T20" fmla="*/ 115 w 62"/>
                  <a:gd name="T21" fmla="*/ 78 h 33"/>
                  <a:gd name="T22" fmla="*/ 144 w 62"/>
                  <a:gd name="T23" fmla="*/ 33 h 33"/>
                  <a:gd name="T24" fmla="*/ 87 w 6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 h="33">
                    <a:moveTo>
                      <a:pt x="37" y="0"/>
                    </a:moveTo>
                    <a:cubicBezTo>
                      <a:pt x="34" y="0"/>
                      <a:pt x="31" y="0"/>
                      <a:pt x="28" y="1"/>
                    </a:cubicBezTo>
                    <a:cubicBezTo>
                      <a:pt x="12" y="4"/>
                      <a:pt x="0" y="15"/>
                      <a:pt x="2" y="25"/>
                    </a:cubicBezTo>
                    <a:cubicBezTo>
                      <a:pt x="3" y="26"/>
                      <a:pt x="3" y="27"/>
                      <a:pt x="3" y="28"/>
                    </a:cubicBezTo>
                    <a:cubicBezTo>
                      <a:pt x="4" y="28"/>
                      <a:pt x="4" y="28"/>
                      <a:pt x="4" y="28"/>
                    </a:cubicBezTo>
                    <a:cubicBezTo>
                      <a:pt x="3" y="27"/>
                      <a:pt x="3" y="26"/>
                      <a:pt x="3" y="25"/>
                    </a:cubicBezTo>
                    <a:cubicBezTo>
                      <a:pt x="1" y="15"/>
                      <a:pt x="12" y="4"/>
                      <a:pt x="28" y="1"/>
                    </a:cubicBezTo>
                    <a:cubicBezTo>
                      <a:pt x="31" y="1"/>
                      <a:pt x="34" y="0"/>
                      <a:pt x="37" y="0"/>
                    </a:cubicBezTo>
                    <a:cubicBezTo>
                      <a:pt x="49" y="0"/>
                      <a:pt x="59" y="6"/>
                      <a:pt x="60" y="14"/>
                    </a:cubicBezTo>
                    <a:cubicBezTo>
                      <a:pt x="62" y="21"/>
                      <a:pt x="57" y="28"/>
                      <a:pt x="48" y="33"/>
                    </a:cubicBezTo>
                    <a:cubicBezTo>
                      <a:pt x="48" y="33"/>
                      <a:pt x="49" y="33"/>
                      <a:pt x="49" y="33"/>
                    </a:cubicBezTo>
                    <a:cubicBezTo>
                      <a:pt x="57" y="28"/>
                      <a:pt x="62" y="21"/>
                      <a:pt x="61" y="14"/>
                    </a:cubicBezTo>
                    <a:cubicBezTo>
                      <a:pt x="59" y="5"/>
                      <a:pt x="49" y="0"/>
                      <a:pt x="37" y="0"/>
                    </a:cubicBezTo>
                  </a:path>
                </a:pathLst>
              </a:custGeom>
              <a:solidFill>
                <a:srgbClr val="A451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2" name="Freeform 1643"/>
              <p:cNvSpPr>
                <a:spLocks noChangeAspect="1"/>
              </p:cNvSpPr>
              <p:nvPr/>
            </p:nvSpPr>
            <p:spPr bwMode="auto">
              <a:xfrm>
                <a:off x="4481" y="-913"/>
                <a:ext cx="144" cy="78"/>
              </a:xfrm>
              <a:custGeom>
                <a:avLst/>
                <a:gdLst>
                  <a:gd name="T0" fmla="*/ 85 w 61"/>
                  <a:gd name="T1" fmla="*/ 0 h 33"/>
                  <a:gd name="T2" fmla="*/ 64 w 61"/>
                  <a:gd name="T3" fmla="*/ 2 h 33"/>
                  <a:gd name="T4" fmla="*/ 5 w 61"/>
                  <a:gd name="T5" fmla="*/ 59 h 33"/>
                  <a:gd name="T6" fmla="*/ 7 w 61"/>
                  <a:gd name="T7" fmla="*/ 66 h 33"/>
                  <a:gd name="T8" fmla="*/ 7 w 61"/>
                  <a:gd name="T9" fmla="*/ 66 h 33"/>
                  <a:gd name="T10" fmla="*/ 5 w 61"/>
                  <a:gd name="T11" fmla="*/ 59 h 33"/>
                  <a:gd name="T12" fmla="*/ 64 w 61"/>
                  <a:gd name="T13" fmla="*/ 2 h 33"/>
                  <a:gd name="T14" fmla="*/ 85 w 61"/>
                  <a:gd name="T15" fmla="*/ 2 h 33"/>
                  <a:gd name="T16" fmla="*/ 139 w 61"/>
                  <a:gd name="T17" fmla="*/ 33 h 33"/>
                  <a:gd name="T18" fmla="*/ 109 w 61"/>
                  <a:gd name="T19" fmla="*/ 78 h 33"/>
                  <a:gd name="T20" fmla="*/ 111 w 61"/>
                  <a:gd name="T21" fmla="*/ 78 h 33"/>
                  <a:gd name="T22" fmla="*/ 139 w 61"/>
                  <a:gd name="T23" fmla="*/ 33 h 33"/>
                  <a:gd name="T24" fmla="*/ 85 w 61"/>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 h="33">
                    <a:moveTo>
                      <a:pt x="36" y="0"/>
                    </a:moveTo>
                    <a:cubicBezTo>
                      <a:pt x="33" y="0"/>
                      <a:pt x="30" y="1"/>
                      <a:pt x="27" y="1"/>
                    </a:cubicBezTo>
                    <a:cubicBezTo>
                      <a:pt x="11" y="4"/>
                      <a:pt x="0" y="15"/>
                      <a:pt x="2" y="25"/>
                    </a:cubicBezTo>
                    <a:cubicBezTo>
                      <a:pt x="2" y="26"/>
                      <a:pt x="2" y="27"/>
                      <a:pt x="3" y="28"/>
                    </a:cubicBezTo>
                    <a:cubicBezTo>
                      <a:pt x="3" y="28"/>
                      <a:pt x="3" y="28"/>
                      <a:pt x="3" y="28"/>
                    </a:cubicBezTo>
                    <a:cubicBezTo>
                      <a:pt x="3" y="27"/>
                      <a:pt x="2" y="26"/>
                      <a:pt x="2" y="25"/>
                    </a:cubicBezTo>
                    <a:cubicBezTo>
                      <a:pt x="0" y="15"/>
                      <a:pt x="11" y="4"/>
                      <a:pt x="27" y="1"/>
                    </a:cubicBezTo>
                    <a:cubicBezTo>
                      <a:pt x="30" y="1"/>
                      <a:pt x="33" y="1"/>
                      <a:pt x="36" y="1"/>
                    </a:cubicBezTo>
                    <a:cubicBezTo>
                      <a:pt x="48" y="1"/>
                      <a:pt x="57" y="6"/>
                      <a:pt x="59" y="14"/>
                    </a:cubicBezTo>
                    <a:cubicBezTo>
                      <a:pt x="60" y="21"/>
                      <a:pt x="55" y="28"/>
                      <a:pt x="46" y="33"/>
                    </a:cubicBezTo>
                    <a:cubicBezTo>
                      <a:pt x="46" y="33"/>
                      <a:pt x="47" y="33"/>
                      <a:pt x="47" y="33"/>
                    </a:cubicBezTo>
                    <a:cubicBezTo>
                      <a:pt x="56" y="28"/>
                      <a:pt x="61" y="21"/>
                      <a:pt x="59" y="14"/>
                    </a:cubicBezTo>
                    <a:cubicBezTo>
                      <a:pt x="58" y="6"/>
                      <a:pt x="48" y="0"/>
                      <a:pt x="36" y="0"/>
                    </a:cubicBezTo>
                  </a:path>
                </a:pathLst>
              </a:custGeom>
              <a:solidFill>
                <a:srgbClr val="A552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3" name="Freeform 1644"/>
              <p:cNvSpPr>
                <a:spLocks noChangeAspect="1"/>
              </p:cNvSpPr>
              <p:nvPr/>
            </p:nvSpPr>
            <p:spPr bwMode="auto">
              <a:xfrm>
                <a:off x="4481" y="-911"/>
                <a:ext cx="142" cy="76"/>
              </a:xfrm>
              <a:custGeom>
                <a:avLst/>
                <a:gdLst>
                  <a:gd name="T0" fmla="*/ 85 w 60"/>
                  <a:gd name="T1" fmla="*/ 0 h 32"/>
                  <a:gd name="T2" fmla="*/ 64 w 60"/>
                  <a:gd name="T3" fmla="*/ 0 h 32"/>
                  <a:gd name="T4" fmla="*/ 5 w 60"/>
                  <a:gd name="T5" fmla="*/ 57 h 32"/>
                  <a:gd name="T6" fmla="*/ 7 w 60"/>
                  <a:gd name="T7" fmla="*/ 64 h 32"/>
                  <a:gd name="T8" fmla="*/ 9 w 60"/>
                  <a:gd name="T9" fmla="*/ 64 h 32"/>
                  <a:gd name="T10" fmla="*/ 7 w 60"/>
                  <a:gd name="T11" fmla="*/ 57 h 32"/>
                  <a:gd name="T12" fmla="*/ 64 w 60"/>
                  <a:gd name="T13" fmla="*/ 2 h 32"/>
                  <a:gd name="T14" fmla="*/ 85 w 60"/>
                  <a:gd name="T15" fmla="*/ 0 h 32"/>
                  <a:gd name="T16" fmla="*/ 140 w 60"/>
                  <a:gd name="T17" fmla="*/ 31 h 32"/>
                  <a:gd name="T18" fmla="*/ 107 w 60"/>
                  <a:gd name="T19" fmla="*/ 76 h 32"/>
                  <a:gd name="T20" fmla="*/ 109 w 60"/>
                  <a:gd name="T21" fmla="*/ 76 h 32"/>
                  <a:gd name="T22" fmla="*/ 140 w 60"/>
                  <a:gd name="T23" fmla="*/ 31 h 32"/>
                  <a:gd name="T24" fmla="*/ 85 w 60"/>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32">
                    <a:moveTo>
                      <a:pt x="36" y="0"/>
                    </a:moveTo>
                    <a:cubicBezTo>
                      <a:pt x="33" y="0"/>
                      <a:pt x="30" y="0"/>
                      <a:pt x="27" y="0"/>
                    </a:cubicBezTo>
                    <a:cubicBezTo>
                      <a:pt x="11" y="3"/>
                      <a:pt x="0" y="14"/>
                      <a:pt x="2" y="24"/>
                    </a:cubicBezTo>
                    <a:cubicBezTo>
                      <a:pt x="2" y="25"/>
                      <a:pt x="3" y="26"/>
                      <a:pt x="3" y="27"/>
                    </a:cubicBezTo>
                    <a:cubicBezTo>
                      <a:pt x="4" y="27"/>
                      <a:pt x="4" y="27"/>
                      <a:pt x="4" y="27"/>
                    </a:cubicBezTo>
                    <a:cubicBezTo>
                      <a:pt x="3" y="26"/>
                      <a:pt x="3" y="25"/>
                      <a:pt x="3" y="24"/>
                    </a:cubicBezTo>
                    <a:cubicBezTo>
                      <a:pt x="1" y="14"/>
                      <a:pt x="12" y="4"/>
                      <a:pt x="27" y="1"/>
                    </a:cubicBezTo>
                    <a:cubicBezTo>
                      <a:pt x="30" y="0"/>
                      <a:pt x="33" y="0"/>
                      <a:pt x="36" y="0"/>
                    </a:cubicBezTo>
                    <a:cubicBezTo>
                      <a:pt x="47" y="0"/>
                      <a:pt x="57" y="5"/>
                      <a:pt x="59" y="13"/>
                    </a:cubicBezTo>
                    <a:cubicBezTo>
                      <a:pt x="60" y="20"/>
                      <a:pt x="54" y="28"/>
                      <a:pt x="45" y="32"/>
                    </a:cubicBezTo>
                    <a:cubicBezTo>
                      <a:pt x="45" y="32"/>
                      <a:pt x="46" y="32"/>
                      <a:pt x="46" y="32"/>
                    </a:cubicBezTo>
                    <a:cubicBezTo>
                      <a:pt x="55" y="27"/>
                      <a:pt x="60" y="20"/>
                      <a:pt x="59" y="13"/>
                    </a:cubicBezTo>
                    <a:cubicBezTo>
                      <a:pt x="57" y="5"/>
                      <a:pt x="48" y="0"/>
                      <a:pt x="36" y="0"/>
                    </a:cubicBezTo>
                  </a:path>
                </a:pathLst>
              </a:custGeom>
              <a:solidFill>
                <a:srgbClr val="A652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4" name="Freeform 1645"/>
              <p:cNvSpPr>
                <a:spLocks noChangeAspect="1"/>
              </p:cNvSpPr>
              <p:nvPr/>
            </p:nvSpPr>
            <p:spPr bwMode="auto">
              <a:xfrm>
                <a:off x="4483" y="-911"/>
                <a:ext cx="140" cy="78"/>
              </a:xfrm>
              <a:custGeom>
                <a:avLst/>
                <a:gdLst>
                  <a:gd name="T0" fmla="*/ 83 w 59"/>
                  <a:gd name="T1" fmla="*/ 0 h 33"/>
                  <a:gd name="T2" fmla="*/ 62 w 59"/>
                  <a:gd name="T3" fmla="*/ 2 h 33"/>
                  <a:gd name="T4" fmla="*/ 5 w 59"/>
                  <a:gd name="T5" fmla="*/ 57 h 33"/>
                  <a:gd name="T6" fmla="*/ 7 w 59"/>
                  <a:gd name="T7" fmla="*/ 64 h 33"/>
                  <a:gd name="T8" fmla="*/ 7 w 59"/>
                  <a:gd name="T9" fmla="*/ 64 h 33"/>
                  <a:gd name="T10" fmla="*/ 5 w 59"/>
                  <a:gd name="T11" fmla="*/ 57 h 33"/>
                  <a:gd name="T12" fmla="*/ 62 w 59"/>
                  <a:gd name="T13" fmla="*/ 2 h 33"/>
                  <a:gd name="T14" fmla="*/ 81 w 59"/>
                  <a:gd name="T15" fmla="*/ 0 h 33"/>
                  <a:gd name="T16" fmla="*/ 135 w 59"/>
                  <a:gd name="T17" fmla="*/ 31 h 33"/>
                  <a:gd name="T18" fmla="*/ 100 w 59"/>
                  <a:gd name="T19" fmla="*/ 78 h 33"/>
                  <a:gd name="T20" fmla="*/ 104 w 59"/>
                  <a:gd name="T21" fmla="*/ 76 h 33"/>
                  <a:gd name="T22" fmla="*/ 138 w 59"/>
                  <a:gd name="T23" fmla="*/ 31 h 33"/>
                  <a:gd name="T24" fmla="*/ 83 w 5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33">
                    <a:moveTo>
                      <a:pt x="35" y="0"/>
                    </a:moveTo>
                    <a:cubicBezTo>
                      <a:pt x="32" y="0"/>
                      <a:pt x="29" y="0"/>
                      <a:pt x="26" y="1"/>
                    </a:cubicBezTo>
                    <a:cubicBezTo>
                      <a:pt x="11" y="4"/>
                      <a:pt x="0" y="14"/>
                      <a:pt x="2" y="24"/>
                    </a:cubicBezTo>
                    <a:cubicBezTo>
                      <a:pt x="2" y="25"/>
                      <a:pt x="2" y="26"/>
                      <a:pt x="3" y="27"/>
                    </a:cubicBezTo>
                    <a:cubicBezTo>
                      <a:pt x="3" y="27"/>
                      <a:pt x="3" y="27"/>
                      <a:pt x="3" y="27"/>
                    </a:cubicBezTo>
                    <a:cubicBezTo>
                      <a:pt x="3" y="26"/>
                      <a:pt x="2" y="25"/>
                      <a:pt x="2" y="24"/>
                    </a:cubicBezTo>
                    <a:cubicBezTo>
                      <a:pt x="0" y="14"/>
                      <a:pt x="11" y="4"/>
                      <a:pt x="26" y="1"/>
                    </a:cubicBezTo>
                    <a:cubicBezTo>
                      <a:pt x="29" y="0"/>
                      <a:pt x="32" y="0"/>
                      <a:pt x="34" y="0"/>
                    </a:cubicBezTo>
                    <a:cubicBezTo>
                      <a:pt x="46" y="0"/>
                      <a:pt x="56" y="5"/>
                      <a:pt x="57" y="13"/>
                    </a:cubicBezTo>
                    <a:cubicBezTo>
                      <a:pt x="59" y="20"/>
                      <a:pt x="52" y="28"/>
                      <a:pt x="42" y="33"/>
                    </a:cubicBezTo>
                    <a:cubicBezTo>
                      <a:pt x="43" y="33"/>
                      <a:pt x="43" y="33"/>
                      <a:pt x="44" y="32"/>
                    </a:cubicBezTo>
                    <a:cubicBezTo>
                      <a:pt x="53" y="28"/>
                      <a:pt x="59" y="20"/>
                      <a:pt x="58" y="13"/>
                    </a:cubicBezTo>
                    <a:cubicBezTo>
                      <a:pt x="56" y="5"/>
                      <a:pt x="46" y="0"/>
                      <a:pt x="35" y="0"/>
                    </a:cubicBezTo>
                  </a:path>
                </a:pathLst>
              </a:custGeom>
              <a:solidFill>
                <a:srgbClr val="A75215"/>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5" name="Freeform 1646"/>
              <p:cNvSpPr>
                <a:spLocks noChangeAspect="1"/>
              </p:cNvSpPr>
              <p:nvPr/>
            </p:nvSpPr>
            <p:spPr bwMode="auto">
              <a:xfrm>
                <a:off x="4483" y="-911"/>
                <a:ext cx="140" cy="78"/>
              </a:xfrm>
              <a:custGeom>
                <a:avLst/>
                <a:gdLst>
                  <a:gd name="T0" fmla="*/ 81 w 59"/>
                  <a:gd name="T1" fmla="*/ 0 h 33"/>
                  <a:gd name="T2" fmla="*/ 62 w 59"/>
                  <a:gd name="T3" fmla="*/ 2 h 33"/>
                  <a:gd name="T4" fmla="*/ 5 w 59"/>
                  <a:gd name="T5" fmla="*/ 57 h 33"/>
                  <a:gd name="T6" fmla="*/ 7 w 59"/>
                  <a:gd name="T7" fmla="*/ 64 h 33"/>
                  <a:gd name="T8" fmla="*/ 9 w 59"/>
                  <a:gd name="T9" fmla="*/ 64 h 33"/>
                  <a:gd name="T10" fmla="*/ 5 w 59"/>
                  <a:gd name="T11" fmla="*/ 57 h 33"/>
                  <a:gd name="T12" fmla="*/ 62 w 59"/>
                  <a:gd name="T13" fmla="*/ 2 h 33"/>
                  <a:gd name="T14" fmla="*/ 81 w 59"/>
                  <a:gd name="T15" fmla="*/ 0 h 33"/>
                  <a:gd name="T16" fmla="*/ 135 w 59"/>
                  <a:gd name="T17" fmla="*/ 31 h 33"/>
                  <a:gd name="T18" fmla="*/ 97 w 59"/>
                  <a:gd name="T19" fmla="*/ 78 h 33"/>
                  <a:gd name="T20" fmla="*/ 100 w 59"/>
                  <a:gd name="T21" fmla="*/ 78 h 33"/>
                  <a:gd name="T22" fmla="*/ 135 w 59"/>
                  <a:gd name="T23" fmla="*/ 31 h 33"/>
                  <a:gd name="T24" fmla="*/ 81 w 5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33">
                    <a:moveTo>
                      <a:pt x="34" y="0"/>
                    </a:moveTo>
                    <a:cubicBezTo>
                      <a:pt x="32" y="0"/>
                      <a:pt x="29" y="0"/>
                      <a:pt x="26" y="1"/>
                    </a:cubicBezTo>
                    <a:cubicBezTo>
                      <a:pt x="11" y="4"/>
                      <a:pt x="0" y="14"/>
                      <a:pt x="2" y="24"/>
                    </a:cubicBezTo>
                    <a:cubicBezTo>
                      <a:pt x="2" y="25"/>
                      <a:pt x="3" y="26"/>
                      <a:pt x="3" y="27"/>
                    </a:cubicBezTo>
                    <a:cubicBezTo>
                      <a:pt x="4" y="27"/>
                      <a:pt x="4" y="27"/>
                      <a:pt x="4" y="27"/>
                    </a:cubicBezTo>
                    <a:cubicBezTo>
                      <a:pt x="3" y="26"/>
                      <a:pt x="3" y="25"/>
                      <a:pt x="2" y="24"/>
                    </a:cubicBezTo>
                    <a:cubicBezTo>
                      <a:pt x="1" y="14"/>
                      <a:pt x="11" y="4"/>
                      <a:pt x="26" y="1"/>
                    </a:cubicBezTo>
                    <a:cubicBezTo>
                      <a:pt x="29" y="1"/>
                      <a:pt x="32" y="0"/>
                      <a:pt x="34" y="0"/>
                    </a:cubicBezTo>
                    <a:cubicBezTo>
                      <a:pt x="46" y="0"/>
                      <a:pt x="55" y="5"/>
                      <a:pt x="57" y="13"/>
                    </a:cubicBezTo>
                    <a:cubicBezTo>
                      <a:pt x="58" y="21"/>
                      <a:pt x="52" y="29"/>
                      <a:pt x="41" y="33"/>
                    </a:cubicBezTo>
                    <a:cubicBezTo>
                      <a:pt x="41" y="33"/>
                      <a:pt x="42" y="33"/>
                      <a:pt x="42" y="33"/>
                    </a:cubicBezTo>
                    <a:cubicBezTo>
                      <a:pt x="52" y="28"/>
                      <a:pt x="59" y="20"/>
                      <a:pt x="57" y="13"/>
                    </a:cubicBezTo>
                    <a:cubicBezTo>
                      <a:pt x="56" y="5"/>
                      <a:pt x="46" y="0"/>
                      <a:pt x="34" y="0"/>
                    </a:cubicBezTo>
                  </a:path>
                </a:pathLst>
              </a:custGeom>
              <a:solidFill>
                <a:srgbClr val="A853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6" name="Freeform 1647"/>
              <p:cNvSpPr>
                <a:spLocks noChangeAspect="1"/>
              </p:cNvSpPr>
              <p:nvPr/>
            </p:nvSpPr>
            <p:spPr bwMode="auto">
              <a:xfrm>
                <a:off x="4486" y="-911"/>
                <a:ext cx="134" cy="78"/>
              </a:xfrm>
              <a:custGeom>
                <a:avLst/>
                <a:gdLst>
                  <a:gd name="T0" fmla="*/ 78 w 57"/>
                  <a:gd name="T1" fmla="*/ 0 h 33"/>
                  <a:gd name="T2" fmla="*/ 59 w 57"/>
                  <a:gd name="T3" fmla="*/ 2 h 33"/>
                  <a:gd name="T4" fmla="*/ 2 w 57"/>
                  <a:gd name="T5" fmla="*/ 57 h 33"/>
                  <a:gd name="T6" fmla="*/ 7 w 57"/>
                  <a:gd name="T7" fmla="*/ 64 h 33"/>
                  <a:gd name="T8" fmla="*/ 9 w 57"/>
                  <a:gd name="T9" fmla="*/ 64 h 33"/>
                  <a:gd name="T10" fmla="*/ 5 w 57"/>
                  <a:gd name="T11" fmla="*/ 57 h 33"/>
                  <a:gd name="T12" fmla="*/ 59 w 57"/>
                  <a:gd name="T13" fmla="*/ 5 h 33"/>
                  <a:gd name="T14" fmla="*/ 78 w 57"/>
                  <a:gd name="T15" fmla="*/ 2 h 33"/>
                  <a:gd name="T16" fmla="*/ 129 w 57"/>
                  <a:gd name="T17" fmla="*/ 31 h 33"/>
                  <a:gd name="T18" fmla="*/ 89 w 57"/>
                  <a:gd name="T19" fmla="*/ 78 h 33"/>
                  <a:gd name="T20" fmla="*/ 94 w 57"/>
                  <a:gd name="T21" fmla="*/ 78 h 33"/>
                  <a:gd name="T22" fmla="*/ 132 w 57"/>
                  <a:gd name="T23" fmla="*/ 31 h 33"/>
                  <a:gd name="T24" fmla="*/ 78 w 57"/>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3">
                    <a:moveTo>
                      <a:pt x="33" y="0"/>
                    </a:moveTo>
                    <a:cubicBezTo>
                      <a:pt x="31" y="0"/>
                      <a:pt x="28" y="1"/>
                      <a:pt x="25" y="1"/>
                    </a:cubicBezTo>
                    <a:cubicBezTo>
                      <a:pt x="10" y="4"/>
                      <a:pt x="0" y="14"/>
                      <a:pt x="1" y="24"/>
                    </a:cubicBezTo>
                    <a:cubicBezTo>
                      <a:pt x="2" y="25"/>
                      <a:pt x="2" y="26"/>
                      <a:pt x="3" y="27"/>
                    </a:cubicBezTo>
                    <a:cubicBezTo>
                      <a:pt x="3" y="27"/>
                      <a:pt x="3" y="27"/>
                      <a:pt x="4" y="27"/>
                    </a:cubicBezTo>
                    <a:cubicBezTo>
                      <a:pt x="3" y="26"/>
                      <a:pt x="2" y="25"/>
                      <a:pt x="2" y="24"/>
                    </a:cubicBezTo>
                    <a:cubicBezTo>
                      <a:pt x="0" y="14"/>
                      <a:pt x="11" y="4"/>
                      <a:pt x="25" y="2"/>
                    </a:cubicBezTo>
                    <a:cubicBezTo>
                      <a:pt x="28" y="1"/>
                      <a:pt x="31" y="1"/>
                      <a:pt x="33" y="1"/>
                    </a:cubicBezTo>
                    <a:cubicBezTo>
                      <a:pt x="45" y="1"/>
                      <a:pt x="54" y="6"/>
                      <a:pt x="55" y="13"/>
                    </a:cubicBezTo>
                    <a:cubicBezTo>
                      <a:pt x="57" y="21"/>
                      <a:pt x="50" y="29"/>
                      <a:pt x="38" y="33"/>
                    </a:cubicBezTo>
                    <a:cubicBezTo>
                      <a:pt x="39" y="33"/>
                      <a:pt x="40" y="33"/>
                      <a:pt x="40" y="33"/>
                    </a:cubicBezTo>
                    <a:cubicBezTo>
                      <a:pt x="51" y="29"/>
                      <a:pt x="57" y="21"/>
                      <a:pt x="56" y="13"/>
                    </a:cubicBezTo>
                    <a:cubicBezTo>
                      <a:pt x="54" y="5"/>
                      <a:pt x="45" y="0"/>
                      <a:pt x="33" y="0"/>
                    </a:cubicBezTo>
                  </a:path>
                </a:pathLst>
              </a:custGeom>
              <a:solidFill>
                <a:srgbClr val="A954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7" name="Freeform 1648"/>
              <p:cNvSpPr>
                <a:spLocks noChangeAspect="1"/>
              </p:cNvSpPr>
              <p:nvPr/>
            </p:nvSpPr>
            <p:spPr bwMode="auto">
              <a:xfrm>
                <a:off x="4486" y="-908"/>
                <a:ext cx="134" cy="78"/>
              </a:xfrm>
              <a:custGeom>
                <a:avLst/>
                <a:gdLst>
                  <a:gd name="T0" fmla="*/ 78 w 57"/>
                  <a:gd name="T1" fmla="*/ 0 h 33"/>
                  <a:gd name="T2" fmla="*/ 59 w 57"/>
                  <a:gd name="T3" fmla="*/ 2 h 33"/>
                  <a:gd name="T4" fmla="*/ 5 w 57"/>
                  <a:gd name="T5" fmla="*/ 54 h 33"/>
                  <a:gd name="T6" fmla="*/ 9 w 57"/>
                  <a:gd name="T7" fmla="*/ 61 h 33"/>
                  <a:gd name="T8" fmla="*/ 9 w 57"/>
                  <a:gd name="T9" fmla="*/ 61 h 33"/>
                  <a:gd name="T10" fmla="*/ 5 w 57"/>
                  <a:gd name="T11" fmla="*/ 52 h 33"/>
                  <a:gd name="T12" fmla="*/ 59 w 57"/>
                  <a:gd name="T13" fmla="*/ 2 h 33"/>
                  <a:gd name="T14" fmla="*/ 78 w 57"/>
                  <a:gd name="T15" fmla="*/ 0 h 33"/>
                  <a:gd name="T16" fmla="*/ 129 w 57"/>
                  <a:gd name="T17" fmla="*/ 28 h 33"/>
                  <a:gd name="T18" fmla="*/ 87 w 57"/>
                  <a:gd name="T19" fmla="*/ 78 h 33"/>
                  <a:gd name="T20" fmla="*/ 89 w 57"/>
                  <a:gd name="T21" fmla="*/ 76 h 33"/>
                  <a:gd name="T22" fmla="*/ 129 w 57"/>
                  <a:gd name="T23" fmla="*/ 28 h 33"/>
                  <a:gd name="T24" fmla="*/ 78 w 57"/>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3">
                    <a:moveTo>
                      <a:pt x="33" y="0"/>
                    </a:moveTo>
                    <a:cubicBezTo>
                      <a:pt x="31" y="0"/>
                      <a:pt x="28" y="0"/>
                      <a:pt x="25" y="1"/>
                    </a:cubicBezTo>
                    <a:cubicBezTo>
                      <a:pt x="11" y="3"/>
                      <a:pt x="0" y="13"/>
                      <a:pt x="2" y="23"/>
                    </a:cubicBezTo>
                    <a:cubicBezTo>
                      <a:pt x="2" y="24"/>
                      <a:pt x="3" y="25"/>
                      <a:pt x="4" y="26"/>
                    </a:cubicBezTo>
                    <a:cubicBezTo>
                      <a:pt x="4" y="26"/>
                      <a:pt x="4" y="26"/>
                      <a:pt x="4" y="26"/>
                    </a:cubicBezTo>
                    <a:cubicBezTo>
                      <a:pt x="3" y="25"/>
                      <a:pt x="3" y="24"/>
                      <a:pt x="2" y="22"/>
                    </a:cubicBezTo>
                    <a:cubicBezTo>
                      <a:pt x="1" y="13"/>
                      <a:pt x="11" y="4"/>
                      <a:pt x="25" y="1"/>
                    </a:cubicBezTo>
                    <a:cubicBezTo>
                      <a:pt x="28" y="0"/>
                      <a:pt x="31" y="0"/>
                      <a:pt x="33" y="0"/>
                    </a:cubicBezTo>
                    <a:cubicBezTo>
                      <a:pt x="44" y="0"/>
                      <a:pt x="53" y="5"/>
                      <a:pt x="55" y="12"/>
                    </a:cubicBezTo>
                    <a:cubicBezTo>
                      <a:pt x="56" y="20"/>
                      <a:pt x="49" y="29"/>
                      <a:pt x="37" y="33"/>
                    </a:cubicBezTo>
                    <a:cubicBezTo>
                      <a:pt x="38" y="32"/>
                      <a:pt x="38" y="32"/>
                      <a:pt x="38" y="32"/>
                    </a:cubicBezTo>
                    <a:cubicBezTo>
                      <a:pt x="50" y="28"/>
                      <a:pt x="57" y="20"/>
                      <a:pt x="55" y="12"/>
                    </a:cubicBezTo>
                    <a:cubicBezTo>
                      <a:pt x="54" y="5"/>
                      <a:pt x="45" y="0"/>
                      <a:pt x="33" y="0"/>
                    </a:cubicBezTo>
                  </a:path>
                </a:pathLst>
              </a:custGeom>
              <a:solidFill>
                <a:srgbClr val="AA54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8" name="Freeform 1649"/>
              <p:cNvSpPr>
                <a:spLocks noChangeAspect="1"/>
              </p:cNvSpPr>
              <p:nvPr/>
            </p:nvSpPr>
            <p:spPr bwMode="auto">
              <a:xfrm>
                <a:off x="4488" y="-908"/>
                <a:ext cx="130" cy="78"/>
              </a:xfrm>
              <a:custGeom>
                <a:avLst/>
                <a:gdLst>
                  <a:gd name="T0" fmla="*/ 76 w 55"/>
                  <a:gd name="T1" fmla="*/ 0 h 33"/>
                  <a:gd name="T2" fmla="*/ 57 w 55"/>
                  <a:gd name="T3" fmla="*/ 2 h 33"/>
                  <a:gd name="T4" fmla="*/ 2 w 55"/>
                  <a:gd name="T5" fmla="*/ 52 h 33"/>
                  <a:gd name="T6" fmla="*/ 7 w 55"/>
                  <a:gd name="T7" fmla="*/ 61 h 33"/>
                  <a:gd name="T8" fmla="*/ 9 w 55"/>
                  <a:gd name="T9" fmla="*/ 64 h 33"/>
                  <a:gd name="T10" fmla="*/ 5 w 55"/>
                  <a:gd name="T11" fmla="*/ 52 h 33"/>
                  <a:gd name="T12" fmla="*/ 57 w 55"/>
                  <a:gd name="T13" fmla="*/ 2 h 33"/>
                  <a:gd name="T14" fmla="*/ 76 w 55"/>
                  <a:gd name="T15" fmla="*/ 0 h 33"/>
                  <a:gd name="T16" fmla="*/ 125 w 55"/>
                  <a:gd name="T17" fmla="*/ 28 h 33"/>
                  <a:gd name="T18" fmla="*/ 80 w 55"/>
                  <a:gd name="T19" fmla="*/ 78 h 33"/>
                  <a:gd name="T20" fmla="*/ 85 w 55"/>
                  <a:gd name="T21" fmla="*/ 78 h 33"/>
                  <a:gd name="T22" fmla="*/ 128 w 55"/>
                  <a:gd name="T23" fmla="*/ 28 h 33"/>
                  <a:gd name="T24" fmla="*/ 76 w 5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33">
                    <a:moveTo>
                      <a:pt x="32" y="0"/>
                    </a:moveTo>
                    <a:cubicBezTo>
                      <a:pt x="30" y="0"/>
                      <a:pt x="27" y="0"/>
                      <a:pt x="24" y="1"/>
                    </a:cubicBezTo>
                    <a:cubicBezTo>
                      <a:pt x="10" y="4"/>
                      <a:pt x="0" y="13"/>
                      <a:pt x="1" y="22"/>
                    </a:cubicBezTo>
                    <a:cubicBezTo>
                      <a:pt x="2" y="24"/>
                      <a:pt x="2" y="25"/>
                      <a:pt x="3" y="26"/>
                    </a:cubicBezTo>
                    <a:cubicBezTo>
                      <a:pt x="3" y="26"/>
                      <a:pt x="3" y="27"/>
                      <a:pt x="4" y="27"/>
                    </a:cubicBezTo>
                    <a:cubicBezTo>
                      <a:pt x="3" y="25"/>
                      <a:pt x="2" y="24"/>
                      <a:pt x="2" y="22"/>
                    </a:cubicBezTo>
                    <a:cubicBezTo>
                      <a:pt x="0" y="13"/>
                      <a:pt x="10" y="4"/>
                      <a:pt x="24" y="1"/>
                    </a:cubicBezTo>
                    <a:cubicBezTo>
                      <a:pt x="27" y="1"/>
                      <a:pt x="30" y="0"/>
                      <a:pt x="32" y="0"/>
                    </a:cubicBezTo>
                    <a:cubicBezTo>
                      <a:pt x="43" y="0"/>
                      <a:pt x="52" y="5"/>
                      <a:pt x="53" y="12"/>
                    </a:cubicBezTo>
                    <a:cubicBezTo>
                      <a:pt x="55" y="21"/>
                      <a:pt x="47" y="29"/>
                      <a:pt x="34" y="33"/>
                    </a:cubicBezTo>
                    <a:cubicBezTo>
                      <a:pt x="35" y="33"/>
                      <a:pt x="35" y="33"/>
                      <a:pt x="36" y="33"/>
                    </a:cubicBezTo>
                    <a:cubicBezTo>
                      <a:pt x="48" y="29"/>
                      <a:pt x="55" y="20"/>
                      <a:pt x="54" y="12"/>
                    </a:cubicBezTo>
                    <a:cubicBezTo>
                      <a:pt x="52" y="5"/>
                      <a:pt x="43" y="0"/>
                      <a:pt x="32" y="0"/>
                    </a:cubicBezTo>
                  </a:path>
                </a:pathLst>
              </a:custGeom>
              <a:solidFill>
                <a:srgbClr val="AB55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19" name="Freeform 1650"/>
              <p:cNvSpPr>
                <a:spLocks noChangeAspect="1"/>
              </p:cNvSpPr>
              <p:nvPr/>
            </p:nvSpPr>
            <p:spPr bwMode="auto">
              <a:xfrm>
                <a:off x="4488" y="-908"/>
                <a:ext cx="130" cy="78"/>
              </a:xfrm>
              <a:custGeom>
                <a:avLst/>
                <a:gdLst>
                  <a:gd name="T0" fmla="*/ 76 w 55"/>
                  <a:gd name="T1" fmla="*/ 0 h 33"/>
                  <a:gd name="T2" fmla="*/ 57 w 55"/>
                  <a:gd name="T3" fmla="*/ 2 h 33"/>
                  <a:gd name="T4" fmla="*/ 5 w 55"/>
                  <a:gd name="T5" fmla="*/ 52 h 33"/>
                  <a:gd name="T6" fmla="*/ 9 w 55"/>
                  <a:gd name="T7" fmla="*/ 64 h 33"/>
                  <a:gd name="T8" fmla="*/ 9 w 55"/>
                  <a:gd name="T9" fmla="*/ 64 h 33"/>
                  <a:gd name="T10" fmla="*/ 5 w 55"/>
                  <a:gd name="T11" fmla="*/ 52 h 33"/>
                  <a:gd name="T12" fmla="*/ 57 w 55"/>
                  <a:gd name="T13" fmla="*/ 2 h 33"/>
                  <a:gd name="T14" fmla="*/ 76 w 55"/>
                  <a:gd name="T15" fmla="*/ 2 h 33"/>
                  <a:gd name="T16" fmla="*/ 125 w 55"/>
                  <a:gd name="T17" fmla="*/ 28 h 33"/>
                  <a:gd name="T18" fmla="*/ 76 w 55"/>
                  <a:gd name="T19" fmla="*/ 78 h 33"/>
                  <a:gd name="T20" fmla="*/ 80 w 55"/>
                  <a:gd name="T21" fmla="*/ 78 h 33"/>
                  <a:gd name="T22" fmla="*/ 125 w 55"/>
                  <a:gd name="T23" fmla="*/ 28 h 33"/>
                  <a:gd name="T24" fmla="*/ 76 w 5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33">
                    <a:moveTo>
                      <a:pt x="32" y="0"/>
                    </a:moveTo>
                    <a:cubicBezTo>
                      <a:pt x="30" y="0"/>
                      <a:pt x="27" y="1"/>
                      <a:pt x="24" y="1"/>
                    </a:cubicBezTo>
                    <a:cubicBezTo>
                      <a:pt x="10" y="4"/>
                      <a:pt x="0" y="13"/>
                      <a:pt x="2" y="22"/>
                    </a:cubicBezTo>
                    <a:cubicBezTo>
                      <a:pt x="2" y="24"/>
                      <a:pt x="3" y="25"/>
                      <a:pt x="4" y="27"/>
                    </a:cubicBezTo>
                    <a:cubicBezTo>
                      <a:pt x="4" y="27"/>
                      <a:pt x="4" y="27"/>
                      <a:pt x="4" y="27"/>
                    </a:cubicBezTo>
                    <a:cubicBezTo>
                      <a:pt x="3" y="25"/>
                      <a:pt x="3" y="24"/>
                      <a:pt x="2" y="22"/>
                    </a:cubicBezTo>
                    <a:cubicBezTo>
                      <a:pt x="1" y="13"/>
                      <a:pt x="10" y="4"/>
                      <a:pt x="24" y="1"/>
                    </a:cubicBezTo>
                    <a:cubicBezTo>
                      <a:pt x="27" y="1"/>
                      <a:pt x="30" y="1"/>
                      <a:pt x="32" y="1"/>
                    </a:cubicBezTo>
                    <a:cubicBezTo>
                      <a:pt x="43" y="1"/>
                      <a:pt x="51" y="5"/>
                      <a:pt x="53" y="12"/>
                    </a:cubicBezTo>
                    <a:cubicBezTo>
                      <a:pt x="55" y="21"/>
                      <a:pt x="45" y="30"/>
                      <a:pt x="32" y="33"/>
                    </a:cubicBezTo>
                    <a:cubicBezTo>
                      <a:pt x="33" y="33"/>
                      <a:pt x="33" y="33"/>
                      <a:pt x="34" y="33"/>
                    </a:cubicBezTo>
                    <a:cubicBezTo>
                      <a:pt x="47" y="29"/>
                      <a:pt x="55" y="21"/>
                      <a:pt x="53" y="12"/>
                    </a:cubicBezTo>
                    <a:cubicBezTo>
                      <a:pt x="52" y="5"/>
                      <a:pt x="43" y="0"/>
                      <a:pt x="32" y="0"/>
                    </a:cubicBezTo>
                  </a:path>
                </a:pathLst>
              </a:custGeom>
              <a:solidFill>
                <a:srgbClr val="AC56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0" name="Freeform 1651"/>
              <p:cNvSpPr>
                <a:spLocks noChangeAspect="1"/>
              </p:cNvSpPr>
              <p:nvPr/>
            </p:nvSpPr>
            <p:spPr bwMode="auto">
              <a:xfrm>
                <a:off x="4490" y="-906"/>
                <a:ext cx="128" cy="76"/>
              </a:xfrm>
              <a:custGeom>
                <a:avLst/>
                <a:gdLst>
                  <a:gd name="T0" fmla="*/ 73 w 54"/>
                  <a:gd name="T1" fmla="*/ 0 h 32"/>
                  <a:gd name="T2" fmla="*/ 55 w 54"/>
                  <a:gd name="T3" fmla="*/ 0 h 32"/>
                  <a:gd name="T4" fmla="*/ 2 w 54"/>
                  <a:gd name="T5" fmla="*/ 50 h 32"/>
                  <a:gd name="T6" fmla="*/ 7 w 54"/>
                  <a:gd name="T7" fmla="*/ 62 h 32"/>
                  <a:gd name="T8" fmla="*/ 9 w 54"/>
                  <a:gd name="T9" fmla="*/ 62 h 32"/>
                  <a:gd name="T10" fmla="*/ 5 w 54"/>
                  <a:gd name="T11" fmla="*/ 50 h 32"/>
                  <a:gd name="T12" fmla="*/ 57 w 54"/>
                  <a:gd name="T13" fmla="*/ 2 h 32"/>
                  <a:gd name="T14" fmla="*/ 73 w 54"/>
                  <a:gd name="T15" fmla="*/ 0 h 32"/>
                  <a:gd name="T16" fmla="*/ 121 w 54"/>
                  <a:gd name="T17" fmla="*/ 26 h 32"/>
                  <a:gd name="T18" fmla="*/ 71 w 54"/>
                  <a:gd name="T19" fmla="*/ 76 h 32"/>
                  <a:gd name="T20" fmla="*/ 69 w 54"/>
                  <a:gd name="T21" fmla="*/ 76 h 32"/>
                  <a:gd name="T22" fmla="*/ 69 w 54"/>
                  <a:gd name="T23" fmla="*/ 76 h 32"/>
                  <a:gd name="T24" fmla="*/ 73 w 54"/>
                  <a:gd name="T25" fmla="*/ 76 h 32"/>
                  <a:gd name="T26" fmla="*/ 123 w 54"/>
                  <a:gd name="T27" fmla="*/ 26 h 32"/>
                  <a:gd name="T28" fmla="*/ 73 w 54"/>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32">
                    <a:moveTo>
                      <a:pt x="31" y="0"/>
                    </a:moveTo>
                    <a:cubicBezTo>
                      <a:pt x="29" y="0"/>
                      <a:pt x="26" y="0"/>
                      <a:pt x="23" y="0"/>
                    </a:cubicBezTo>
                    <a:cubicBezTo>
                      <a:pt x="9" y="3"/>
                      <a:pt x="0" y="12"/>
                      <a:pt x="1" y="21"/>
                    </a:cubicBezTo>
                    <a:cubicBezTo>
                      <a:pt x="2" y="23"/>
                      <a:pt x="2" y="24"/>
                      <a:pt x="3" y="26"/>
                    </a:cubicBezTo>
                    <a:cubicBezTo>
                      <a:pt x="3" y="26"/>
                      <a:pt x="4" y="26"/>
                      <a:pt x="4" y="26"/>
                    </a:cubicBezTo>
                    <a:cubicBezTo>
                      <a:pt x="3" y="24"/>
                      <a:pt x="2" y="23"/>
                      <a:pt x="2" y="21"/>
                    </a:cubicBezTo>
                    <a:cubicBezTo>
                      <a:pt x="0" y="13"/>
                      <a:pt x="10" y="3"/>
                      <a:pt x="24" y="1"/>
                    </a:cubicBezTo>
                    <a:cubicBezTo>
                      <a:pt x="26" y="0"/>
                      <a:pt x="29" y="0"/>
                      <a:pt x="31" y="0"/>
                    </a:cubicBezTo>
                    <a:cubicBezTo>
                      <a:pt x="42" y="0"/>
                      <a:pt x="50" y="4"/>
                      <a:pt x="51" y="11"/>
                    </a:cubicBezTo>
                    <a:cubicBezTo>
                      <a:pt x="53" y="20"/>
                      <a:pt x="43" y="29"/>
                      <a:pt x="30" y="32"/>
                    </a:cubicBezTo>
                    <a:cubicBezTo>
                      <a:pt x="29" y="32"/>
                      <a:pt x="29" y="32"/>
                      <a:pt x="29" y="32"/>
                    </a:cubicBezTo>
                    <a:cubicBezTo>
                      <a:pt x="29" y="32"/>
                      <a:pt x="29" y="32"/>
                      <a:pt x="29" y="32"/>
                    </a:cubicBezTo>
                    <a:cubicBezTo>
                      <a:pt x="30" y="32"/>
                      <a:pt x="31" y="32"/>
                      <a:pt x="31" y="32"/>
                    </a:cubicBezTo>
                    <a:cubicBezTo>
                      <a:pt x="44" y="29"/>
                      <a:pt x="54" y="20"/>
                      <a:pt x="52" y="11"/>
                    </a:cubicBezTo>
                    <a:cubicBezTo>
                      <a:pt x="50" y="4"/>
                      <a:pt x="42" y="0"/>
                      <a:pt x="31" y="0"/>
                    </a:cubicBezTo>
                  </a:path>
                </a:pathLst>
              </a:custGeom>
              <a:solidFill>
                <a:srgbClr val="AC56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1" name="Freeform 1652"/>
              <p:cNvSpPr>
                <a:spLocks noChangeAspect="1"/>
              </p:cNvSpPr>
              <p:nvPr/>
            </p:nvSpPr>
            <p:spPr bwMode="auto">
              <a:xfrm>
                <a:off x="4490" y="-906"/>
                <a:ext cx="126" cy="76"/>
              </a:xfrm>
              <a:custGeom>
                <a:avLst/>
                <a:gdLst>
                  <a:gd name="T0" fmla="*/ 74 w 53"/>
                  <a:gd name="T1" fmla="*/ 0 h 32"/>
                  <a:gd name="T2" fmla="*/ 57 w 53"/>
                  <a:gd name="T3" fmla="*/ 2 h 32"/>
                  <a:gd name="T4" fmla="*/ 5 w 53"/>
                  <a:gd name="T5" fmla="*/ 50 h 32"/>
                  <a:gd name="T6" fmla="*/ 10 w 53"/>
                  <a:gd name="T7" fmla="*/ 62 h 32"/>
                  <a:gd name="T8" fmla="*/ 10 w 53"/>
                  <a:gd name="T9" fmla="*/ 62 h 32"/>
                  <a:gd name="T10" fmla="*/ 5 w 53"/>
                  <a:gd name="T11" fmla="*/ 50 h 32"/>
                  <a:gd name="T12" fmla="*/ 57 w 53"/>
                  <a:gd name="T13" fmla="*/ 2 h 32"/>
                  <a:gd name="T14" fmla="*/ 74 w 53"/>
                  <a:gd name="T15" fmla="*/ 0 h 32"/>
                  <a:gd name="T16" fmla="*/ 121 w 53"/>
                  <a:gd name="T17" fmla="*/ 29 h 32"/>
                  <a:gd name="T18" fmla="*/ 71 w 53"/>
                  <a:gd name="T19" fmla="*/ 76 h 32"/>
                  <a:gd name="T20" fmla="*/ 64 w 53"/>
                  <a:gd name="T21" fmla="*/ 76 h 32"/>
                  <a:gd name="T22" fmla="*/ 67 w 53"/>
                  <a:gd name="T23" fmla="*/ 76 h 32"/>
                  <a:gd name="T24" fmla="*/ 69 w 53"/>
                  <a:gd name="T25" fmla="*/ 76 h 32"/>
                  <a:gd name="T26" fmla="*/ 71 w 53"/>
                  <a:gd name="T27" fmla="*/ 76 h 32"/>
                  <a:gd name="T28" fmla="*/ 121 w 53"/>
                  <a:gd name="T29" fmla="*/ 26 h 32"/>
                  <a:gd name="T30" fmla="*/ 74 w 53"/>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3" h="32">
                    <a:moveTo>
                      <a:pt x="31" y="0"/>
                    </a:moveTo>
                    <a:cubicBezTo>
                      <a:pt x="29" y="0"/>
                      <a:pt x="26" y="0"/>
                      <a:pt x="24" y="1"/>
                    </a:cubicBezTo>
                    <a:cubicBezTo>
                      <a:pt x="10" y="3"/>
                      <a:pt x="0" y="13"/>
                      <a:pt x="2" y="21"/>
                    </a:cubicBezTo>
                    <a:cubicBezTo>
                      <a:pt x="2" y="23"/>
                      <a:pt x="3" y="24"/>
                      <a:pt x="4" y="26"/>
                    </a:cubicBezTo>
                    <a:cubicBezTo>
                      <a:pt x="4" y="26"/>
                      <a:pt x="4" y="26"/>
                      <a:pt x="4" y="26"/>
                    </a:cubicBezTo>
                    <a:cubicBezTo>
                      <a:pt x="3" y="24"/>
                      <a:pt x="2" y="23"/>
                      <a:pt x="2" y="21"/>
                    </a:cubicBezTo>
                    <a:cubicBezTo>
                      <a:pt x="1" y="13"/>
                      <a:pt x="10" y="4"/>
                      <a:pt x="24" y="1"/>
                    </a:cubicBezTo>
                    <a:cubicBezTo>
                      <a:pt x="26" y="0"/>
                      <a:pt x="29" y="0"/>
                      <a:pt x="31" y="0"/>
                    </a:cubicBezTo>
                    <a:cubicBezTo>
                      <a:pt x="41" y="0"/>
                      <a:pt x="50" y="5"/>
                      <a:pt x="51" y="12"/>
                    </a:cubicBezTo>
                    <a:cubicBezTo>
                      <a:pt x="53" y="20"/>
                      <a:pt x="43" y="29"/>
                      <a:pt x="30" y="32"/>
                    </a:cubicBezTo>
                    <a:cubicBezTo>
                      <a:pt x="29" y="32"/>
                      <a:pt x="28" y="32"/>
                      <a:pt x="27" y="32"/>
                    </a:cubicBezTo>
                    <a:cubicBezTo>
                      <a:pt x="27" y="32"/>
                      <a:pt x="28" y="32"/>
                      <a:pt x="28" y="32"/>
                    </a:cubicBezTo>
                    <a:cubicBezTo>
                      <a:pt x="28" y="32"/>
                      <a:pt x="28" y="32"/>
                      <a:pt x="29" y="32"/>
                    </a:cubicBezTo>
                    <a:cubicBezTo>
                      <a:pt x="29" y="32"/>
                      <a:pt x="29" y="32"/>
                      <a:pt x="30" y="32"/>
                    </a:cubicBezTo>
                    <a:cubicBezTo>
                      <a:pt x="43" y="29"/>
                      <a:pt x="53" y="20"/>
                      <a:pt x="51" y="11"/>
                    </a:cubicBezTo>
                    <a:cubicBezTo>
                      <a:pt x="50" y="4"/>
                      <a:pt x="42" y="0"/>
                      <a:pt x="31" y="0"/>
                    </a:cubicBezTo>
                  </a:path>
                </a:pathLst>
              </a:custGeom>
              <a:solidFill>
                <a:srgbClr val="AD5616"/>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2" name="Freeform 1653"/>
              <p:cNvSpPr>
                <a:spLocks noChangeAspect="1"/>
              </p:cNvSpPr>
              <p:nvPr/>
            </p:nvSpPr>
            <p:spPr bwMode="auto">
              <a:xfrm>
                <a:off x="4493" y="-906"/>
                <a:ext cx="123" cy="76"/>
              </a:xfrm>
              <a:custGeom>
                <a:avLst/>
                <a:gdLst>
                  <a:gd name="T0" fmla="*/ 71 w 52"/>
                  <a:gd name="T1" fmla="*/ 0 h 32"/>
                  <a:gd name="T2" fmla="*/ 54 w 52"/>
                  <a:gd name="T3" fmla="*/ 2 h 32"/>
                  <a:gd name="T4" fmla="*/ 2 w 52"/>
                  <a:gd name="T5" fmla="*/ 50 h 32"/>
                  <a:gd name="T6" fmla="*/ 7 w 52"/>
                  <a:gd name="T7" fmla="*/ 62 h 32"/>
                  <a:gd name="T8" fmla="*/ 9 w 52"/>
                  <a:gd name="T9" fmla="*/ 62 h 32"/>
                  <a:gd name="T10" fmla="*/ 5 w 52"/>
                  <a:gd name="T11" fmla="*/ 50 h 32"/>
                  <a:gd name="T12" fmla="*/ 54 w 52"/>
                  <a:gd name="T13" fmla="*/ 2 h 32"/>
                  <a:gd name="T14" fmla="*/ 71 w 52"/>
                  <a:gd name="T15" fmla="*/ 0 h 32"/>
                  <a:gd name="T16" fmla="*/ 118 w 52"/>
                  <a:gd name="T17" fmla="*/ 29 h 32"/>
                  <a:gd name="T18" fmla="*/ 69 w 52"/>
                  <a:gd name="T19" fmla="*/ 76 h 32"/>
                  <a:gd name="T20" fmla="*/ 59 w 52"/>
                  <a:gd name="T21" fmla="*/ 76 h 32"/>
                  <a:gd name="T22" fmla="*/ 62 w 52"/>
                  <a:gd name="T23" fmla="*/ 76 h 32"/>
                  <a:gd name="T24" fmla="*/ 69 w 52"/>
                  <a:gd name="T25" fmla="*/ 76 h 32"/>
                  <a:gd name="T26" fmla="*/ 118 w 52"/>
                  <a:gd name="T27" fmla="*/ 29 h 32"/>
                  <a:gd name="T28" fmla="*/ 71 w 52"/>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 h="32">
                    <a:moveTo>
                      <a:pt x="30" y="0"/>
                    </a:moveTo>
                    <a:cubicBezTo>
                      <a:pt x="28" y="0"/>
                      <a:pt x="25" y="0"/>
                      <a:pt x="23" y="1"/>
                    </a:cubicBezTo>
                    <a:cubicBezTo>
                      <a:pt x="9" y="4"/>
                      <a:pt x="0" y="13"/>
                      <a:pt x="1" y="21"/>
                    </a:cubicBezTo>
                    <a:cubicBezTo>
                      <a:pt x="1" y="23"/>
                      <a:pt x="2" y="24"/>
                      <a:pt x="3" y="26"/>
                    </a:cubicBezTo>
                    <a:cubicBezTo>
                      <a:pt x="4" y="26"/>
                      <a:pt x="4" y="26"/>
                      <a:pt x="4" y="26"/>
                    </a:cubicBezTo>
                    <a:cubicBezTo>
                      <a:pt x="3" y="24"/>
                      <a:pt x="2" y="23"/>
                      <a:pt x="2" y="21"/>
                    </a:cubicBezTo>
                    <a:cubicBezTo>
                      <a:pt x="0" y="13"/>
                      <a:pt x="9" y="4"/>
                      <a:pt x="23" y="1"/>
                    </a:cubicBezTo>
                    <a:cubicBezTo>
                      <a:pt x="25" y="1"/>
                      <a:pt x="28" y="0"/>
                      <a:pt x="30" y="0"/>
                    </a:cubicBezTo>
                    <a:cubicBezTo>
                      <a:pt x="40" y="0"/>
                      <a:pt x="48" y="5"/>
                      <a:pt x="50" y="12"/>
                    </a:cubicBezTo>
                    <a:cubicBezTo>
                      <a:pt x="51" y="20"/>
                      <a:pt x="42" y="29"/>
                      <a:pt x="29" y="32"/>
                    </a:cubicBezTo>
                    <a:cubicBezTo>
                      <a:pt x="27" y="32"/>
                      <a:pt x="26" y="32"/>
                      <a:pt x="25" y="32"/>
                    </a:cubicBezTo>
                    <a:cubicBezTo>
                      <a:pt x="25" y="32"/>
                      <a:pt x="25" y="32"/>
                      <a:pt x="26" y="32"/>
                    </a:cubicBezTo>
                    <a:cubicBezTo>
                      <a:pt x="27" y="32"/>
                      <a:pt x="28" y="32"/>
                      <a:pt x="29" y="32"/>
                    </a:cubicBezTo>
                    <a:cubicBezTo>
                      <a:pt x="42" y="29"/>
                      <a:pt x="52" y="20"/>
                      <a:pt x="50" y="12"/>
                    </a:cubicBezTo>
                    <a:cubicBezTo>
                      <a:pt x="49" y="5"/>
                      <a:pt x="40" y="0"/>
                      <a:pt x="30" y="0"/>
                    </a:cubicBezTo>
                  </a:path>
                </a:pathLst>
              </a:custGeom>
              <a:solidFill>
                <a:srgbClr val="AF57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3" name="Freeform 1654"/>
              <p:cNvSpPr>
                <a:spLocks noChangeAspect="1"/>
              </p:cNvSpPr>
              <p:nvPr/>
            </p:nvSpPr>
            <p:spPr bwMode="auto">
              <a:xfrm>
                <a:off x="4493" y="-906"/>
                <a:ext cx="120" cy="76"/>
              </a:xfrm>
              <a:custGeom>
                <a:avLst/>
                <a:gdLst>
                  <a:gd name="T0" fmla="*/ 71 w 51"/>
                  <a:gd name="T1" fmla="*/ 0 h 32"/>
                  <a:gd name="T2" fmla="*/ 54 w 51"/>
                  <a:gd name="T3" fmla="*/ 2 h 32"/>
                  <a:gd name="T4" fmla="*/ 5 w 51"/>
                  <a:gd name="T5" fmla="*/ 50 h 32"/>
                  <a:gd name="T6" fmla="*/ 9 w 51"/>
                  <a:gd name="T7" fmla="*/ 62 h 32"/>
                  <a:gd name="T8" fmla="*/ 12 w 51"/>
                  <a:gd name="T9" fmla="*/ 62 h 32"/>
                  <a:gd name="T10" fmla="*/ 5 w 51"/>
                  <a:gd name="T11" fmla="*/ 50 h 32"/>
                  <a:gd name="T12" fmla="*/ 54 w 51"/>
                  <a:gd name="T13" fmla="*/ 2 h 32"/>
                  <a:gd name="T14" fmla="*/ 71 w 51"/>
                  <a:gd name="T15" fmla="*/ 2 h 32"/>
                  <a:gd name="T16" fmla="*/ 115 w 51"/>
                  <a:gd name="T17" fmla="*/ 29 h 32"/>
                  <a:gd name="T18" fmla="*/ 68 w 51"/>
                  <a:gd name="T19" fmla="*/ 74 h 32"/>
                  <a:gd name="T20" fmla="*/ 54 w 51"/>
                  <a:gd name="T21" fmla="*/ 76 h 32"/>
                  <a:gd name="T22" fmla="*/ 59 w 51"/>
                  <a:gd name="T23" fmla="*/ 76 h 32"/>
                  <a:gd name="T24" fmla="*/ 68 w 51"/>
                  <a:gd name="T25" fmla="*/ 76 h 32"/>
                  <a:gd name="T26" fmla="*/ 118 w 51"/>
                  <a:gd name="T27" fmla="*/ 29 h 32"/>
                  <a:gd name="T28" fmla="*/ 71 w 51"/>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1" h="32">
                    <a:moveTo>
                      <a:pt x="30" y="0"/>
                    </a:moveTo>
                    <a:cubicBezTo>
                      <a:pt x="28" y="0"/>
                      <a:pt x="25" y="1"/>
                      <a:pt x="23" y="1"/>
                    </a:cubicBezTo>
                    <a:cubicBezTo>
                      <a:pt x="9" y="4"/>
                      <a:pt x="0" y="13"/>
                      <a:pt x="2" y="21"/>
                    </a:cubicBezTo>
                    <a:cubicBezTo>
                      <a:pt x="2" y="23"/>
                      <a:pt x="3" y="24"/>
                      <a:pt x="4" y="26"/>
                    </a:cubicBezTo>
                    <a:cubicBezTo>
                      <a:pt x="4" y="26"/>
                      <a:pt x="4" y="26"/>
                      <a:pt x="5" y="26"/>
                    </a:cubicBezTo>
                    <a:cubicBezTo>
                      <a:pt x="3" y="24"/>
                      <a:pt x="2" y="23"/>
                      <a:pt x="2" y="21"/>
                    </a:cubicBezTo>
                    <a:cubicBezTo>
                      <a:pt x="0" y="13"/>
                      <a:pt x="10" y="4"/>
                      <a:pt x="23" y="1"/>
                    </a:cubicBezTo>
                    <a:cubicBezTo>
                      <a:pt x="25" y="1"/>
                      <a:pt x="27" y="1"/>
                      <a:pt x="30" y="1"/>
                    </a:cubicBezTo>
                    <a:cubicBezTo>
                      <a:pt x="40" y="1"/>
                      <a:pt x="48" y="5"/>
                      <a:pt x="49" y="12"/>
                    </a:cubicBezTo>
                    <a:cubicBezTo>
                      <a:pt x="51" y="20"/>
                      <a:pt x="42" y="29"/>
                      <a:pt x="29" y="31"/>
                    </a:cubicBezTo>
                    <a:cubicBezTo>
                      <a:pt x="27" y="32"/>
                      <a:pt x="25" y="32"/>
                      <a:pt x="23" y="32"/>
                    </a:cubicBezTo>
                    <a:cubicBezTo>
                      <a:pt x="24" y="32"/>
                      <a:pt x="24" y="32"/>
                      <a:pt x="25" y="32"/>
                    </a:cubicBezTo>
                    <a:cubicBezTo>
                      <a:pt x="26" y="32"/>
                      <a:pt x="27" y="32"/>
                      <a:pt x="29" y="32"/>
                    </a:cubicBezTo>
                    <a:cubicBezTo>
                      <a:pt x="42" y="29"/>
                      <a:pt x="51" y="20"/>
                      <a:pt x="50" y="12"/>
                    </a:cubicBezTo>
                    <a:cubicBezTo>
                      <a:pt x="48" y="5"/>
                      <a:pt x="40" y="0"/>
                      <a:pt x="30" y="0"/>
                    </a:cubicBezTo>
                  </a:path>
                </a:pathLst>
              </a:custGeom>
              <a:solidFill>
                <a:srgbClr val="B058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4" name="Freeform 1655"/>
              <p:cNvSpPr>
                <a:spLocks noChangeAspect="1"/>
              </p:cNvSpPr>
              <p:nvPr/>
            </p:nvSpPr>
            <p:spPr bwMode="auto">
              <a:xfrm>
                <a:off x="4493" y="-904"/>
                <a:ext cx="120" cy="74"/>
              </a:xfrm>
              <a:custGeom>
                <a:avLst/>
                <a:gdLst>
                  <a:gd name="T0" fmla="*/ 71 w 51"/>
                  <a:gd name="T1" fmla="*/ 0 h 31"/>
                  <a:gd name="T2" fmla="*/ 54 w 51"/>
                  <a:gd name="T3" fmla="*/ 0 h 31"/>
                  <a:gd name="T4" fmla="*/ 5 w 51"/>
                  <a:gd name="T5" fmla="*/ 48 h 31"/>
                  <a:gd name="T6" fmla="*/ 12 w 51"/>
                  <a:gd name="T7" fmla="*/ 60 h 31"/>
                  <a:gd name="T8" fmla="*/ 12 w 51"/>
                  <a:gd name="T9" fmla="*/ 60 h 31"/>
                  <a:gd name="T10" fmla="*/ 5 w 51"/>
                  <a:gd name="T11" fmla="*/ 48 h 31"/>
                  <a:gd name="T12" fmla="*/ 54 w 51"/>
                  <a:gd name="T13" fmla="*/ 2 h 31"/>
                  <a:gd name="T14" fmla="*/ 71 w 51"/>
                  <a:gd name="T15" fmla="*/ 0 h 31"/>
                  <a:gd name="T16" fmla="*/ 115 w 51"/>
                  <a:gd name="T17" fmla="*/ 26 h 31"/>
                  <a:gd name="T18" fmla="*/ 66 w 51"/>
                  <a:gd name="T19" fmla="*/ 72 h 31"/>
                  <a:gd name="T20" fmla="*/ 52 w 51"/>
                  <a:gd name="T21" fmla="*/ 74 h 31"/>
                  <a:gd name="T22" fmla="*/ 54 w 51"/>
                  <a:gd name="T23" fmla="*/ 74 h 31"/>
                  <a:gd name="T24" fmla="*/ 68 w 51"/>
                  <a:gd name="T25" fmla="*/ 72 h 31"/>
                  <a:gd name="T26" fmla="*/ 115 w 51"/>
                  <a:gd name="T27" fmla="*/ 26 h 31"/>
                  <a:gd name="T28" fmla="*/ 71 w 51"/>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1" h="31">
                    <a:moveTo>
                      <a:pt x="30" y="0"/>
                    </a:moveTo>
                    <a:cubicBezTo>
                      <a:pt x="27" y="0"/>
                      <a:pt x="25" y="0"/>
                      <a:pt x="23" y="0"/>
                    </a:cubicBezTo>
                    <a:cubicBezTo>
                      <a:pt x="10" y="3"/>
                      <a:pt x="0" y="12"/>
                      <a:pt x="2" y="20"/>
                    </a:cubicBezTo>
                    <a:cubicBezTo>
                      <a:pt x="2" y="22"/>
                      <a:pt x="3" y="23"/>
                      <a:pt x="5" y="25"/>
                    </a:cubicBezTo>
                    <a:cubicBezTo>
                      <a:pt x="5" y="25"/>
                      <a:pt x="5" y="25"/>
                      <a:pt x="5" y="25"/>
                    </a:cubicBezTo>
                    <a:cubicBezTo>
                      <a:pt x="4" y="24"/>
                      <a:pt x="3" y="22"/>
                      <a:pt x="2" y="20"/>
                    </a:cubicBezTo>
                    <a:cubicBezTo>
                      <a:pt x="1" y="12"/>
                      <a:pt x="10" y="3"/>
                      <a:pt x="23" y="1"/>
                    </a:cubicBezTo>
                    <a:cubicBezTo>
                      <a:pt x="25" y="0"/>
                      <a:pt x="27" y="0"/>
                      <a:pt x="30" y="0"/>
                    </a:cubicBezTo>
                    <a:cubicBezTo>
                      <a:pt x="39" y="0"/>
                      <a:pt x="47" y="4"/>
                      <a:pt x="49" y="11"/>
                    </a:cubicBezTo>
                    <a:cubicBezTo>
                      <a:pt x="50" y="19"/>
                      <a:pt x="41" y="27"/>
                      <a:pt x="28" y="30"/>
                    </a:cubicBezTo>
                    <a:cubicBezTo>
                      <a:pt x="26" y="30"/>
                      <a:pt x="24" y="31"/>
                      <a:pt x="22" y="31"/>
                    </a:cubicBezTo>
                    <a:cubicBezTo>
                      <a:pt x="22" y="31"/>
                      <a:pt x="23" y="31"/>
                      <a:pt x="23" y="31"/>
                    </a:cubicBezTo>
                    <a:cubicBezTo>
                      <a:pt x="25" y="31"/>
                      <a:pt x="27" y="31"/>
                      <a:pt x="29" y="30"/>
                    </a:cubicBezTo>
                    <a:cubicBezTo>
                      <a:pt x="42" y="28"/>
                      <a:pt x="51" y="19"/>
                      <a:pt x="49" y="11"/>
                    </a:cubicBezTo>
                    <a:cubicBezTo>
                      <a:pt x="48" y="4"/>
                      <a:pt x="40" y="0"/>
                      <a:pt x="30" y="0"/>
                    </a:cubicBezTo>
                  </a:path>
                </a:pathLst>
              </a:custGeom>
              <a:solidFill>
                <a:srgbClr val="B158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5" name="Freeform 1656"/>
              <p:cNvSpPr>
                <a:spLocks noChangeAspect="1"/>
              </p:cNvSpPr>
              <p:nvPr/>
            </p:nvSpPr>
            <p:spPr bwMode="auto">
              <a:xfrm>
                <a:off x="4495" y="-904"/>
                <a:ext cx="116" cy="74"/>
              </a:xfrm>
              <a:custGeom>
                <a:avLst/>
                <a:gdLst>
                  <a:gd name="T0" fmla="*/ 69 w 49"/>
                  <a:gd name="T1" fmla="*/ 0 h 31"/>
                  <a:gd name="T2" fmla="*/ 52 w 49"/>
                  <a:gd name="T3" fmla="*/ 2 h 31"/>
                  <a:gd name="T4" fmla="*/ 2 w 49"/>
                  <a:gd name="T5" fmla="*/ 48 h 31"/>
                  <a:gd name="T6" fmla="*/ 9 w 49"/>
                  <a:gd name="T7" fmla="*/ 60 h 31"/>
                  <a:gd name="T8" fmla="*/ 12 w 49"/>
                  <a:gd name="T9" fmla="*/ 60 h 31"/>
                  <a:gd name="T10" fmla="*/ 5 w 49"/>
                  <a:gd name="T11" fmla="*/ 48 h 31"/>
                  <a:gd name="T12" fmla="*/ 52 w 49"/>
                  <a:gd name="T13" fmla="*/ 2 h 31"/>
                  <a:gd name="T14" fmla="*/ 69 w 49"/>
                  <a:gd name="T15" fmla="*/ 0 h 31"/>
                  <a:gd name="T16" fmla="*/ 111 w 49"/>
                  <a:gd name="T17" fmla="*/ 26 h 31"/>
                  <a:gd name="T18" fmla="*/ 64 w 49"/>
                  <a:gd name="T19" fmla="*/ 72 h 31"/>
                  <a:gd name="T20" fmla="*/ 50 w 49"/>
                  <a:gd name="T21" fmla="*/ 72 h 31"/>
                  <a:gd name="T22" fmla="*/ 47 w 49"/>
                  <a:gd name="T23" fmla="*/ 72 h 31"/>
                  <a:gd name="T24" fmla="*/ 50 w 49"/>
                  <a:gd name="T25" fmla="*/ 74 h 31"/>
                  <a:gd name="T26" fmla="*/ 64 w 49"/>
                  <a:gd name="T27" fmla="*/ 72 h 31"/>
                  <a:gd name="T28" fmla="*/ 114 w 49"/>
                  <a:gd name="T29" fmla="*/ 26 h 31"/>
                  <a:gd name="T30" fmla="*/ 69 w 49"/>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 h="31">
                    <a:moveTo>
                      <a:pt x="29" y="0"/>
                    </a:moveTo>
                    <a:cubicBezTo>
                      <a:pt x="26" y="0"/>
                      <a:pt x="24" y="0"/>
                      <a:pt x="22" y="1"/>
                    </a:cubicBezTo>
                    <a:cubicBezTo>
                      <a:pt x="9" y="3"/>
                      <a:pt x="0" y="12"/>
                      <a:pt x="1" y="20"/>
                    </a:cubicBezTo>
                    <a:cubicBezTo>
                      <a:pt x="2" y="22"/>
                      <a:pt x="3" y="24"/>
                      <a:pt x="4" y="25"/>
                    </a:cubicBezTo>
                    <a:cubicBezTo>
                      <a:pt x="4" y="25"/>
                      <a:pt x="5" y="25"/>
                      <a:pt x="5" y="25"/>
                    </a:cubicBezTo>
                    <a:cubicBezTo>
                      <a:pt x="3" y="24"/>
                      <a:pt x="2" y="22"/>
                      <a:pt x="2" y="20"/>
                    </a:cubicBezTo>
                    <a:cubicBezTo>
                      <a:pt x="0" y="12"/>
                      <a:pt x="9" y="3"/>
                      <a:pt x="22" y="1"/>
                    </a:cubicBezTo>
                    <a:cubicBezTo>
                      <a:pt x="24" y="1"/>
                      <a:pt x="26" y="0"/>
                      <a:pt x="29" y="0"/>
                    </a:cubicBezTo>
                    <a:cubicBezTo>
                      <a:pt x="38" y="0"/>
                      <a:pt x="46" y="4"/>
                      <a:pt x="47" y="11"/>
                    </a:cubicBezTo>
                    <a:cubicBezTo>
                      <a:pt x="49" y="19"/>
                      <a:pt x="40" y="27"/>
                      <a:pt x="27" y="30"/>
                    </a:cubicBezTo>
                    <a:cubicBezTo>
                      <a:pt x="25" y="30"/>
                      <a:pt x="23" y="30"/>
                      <a:pt x="21" y="30"/>
                    </a:cubicBezTo>
                    <a:cubicBezTo>
                      <a:pt x="20" y="30"/>
                      <a:pt x="20" y="30"/>
                      <a:pt x="20" y="30"/>
                    </a:cubicBezTo>
                    <a:cubicBezTo>
                      <a:pt x="20" y="30"/>
                      <a:pt x="21" y="31"/>
                      <a:pt x="21" y="31"/>
                    </a:cubicBezTo>
                    <a:cubicBezTo>
                      <a:pt x="23" y="31"/>
                      <a:pt x="25" y="30"/>
                      <a:pt x="27" y="30"/>
                    </a:cubicBezTo>
                    <a:cubicBezTo>
                      <a:pt x="40" y="27"/>
                      <a:pt x="49" y="19"/>
                      <a:pt x="48" y="11"/>
                    </a:cubicBezTo>
                    <a:cubicBezTo>
                      <a:pt x="46" y="4"/>
                      <a:pt x="38" y="0"/>
                      <a:pt x="29" y="0"/>
                    </a:cubicBezTo>
                  </a:path>
                </a:pathLst>
              </a:custGeom>
              <a:solidFill>
                <a:srgbClr val="B259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6" name="Freeform 1657"/>
              <p:cNvSpPr>
                <a:spLocks noChangeAspect="1"/>
              </p:cNvSpPr>
              <p:nvPr/>
            </p:nvSpPr>
            <p:spPr bwMode="auto">
              <a:xfrm>
                <a:off x="4495" y="-904"/>
                <a:ext cx="116" cy="71"/>
              </a:xfrm>
              <a:custGeom>
                <a:avLst/>
                <a:gdLst>
                  <a:gd name="T0" fmla="*/ 69 w 49"/>
                  <a:gd name="T1" fmla="*/ 0 h 30"/>
                  <a:gd name="T2" fmla="*/ 52 w 49"/>
                  <a:gd name="T3" fmla="*/ 2 h 30"/>
                  <a:gd name="T4" fmla="*/ 5 w 49"/>
                  <a:gd name="T5" fmla="*/ 47 h 30"/>
                  <a:gd name="T6" fmla="*/ 12 w 49"/>
                  <a:gd name="T7" fmla="*/ 59 h 30"/>
                  <a:gd name="T8" fmla="*/ 14 w 49"/>
                  <a:gd name="T9" fmla="*/ 59 h 30"/>
                  <a:gd name="T10" fmla="*/ 5 w 49"/>
                  <a:gd name="T11" fmla="*/ 47 h 30"/>
                  <a:gd name="T12" fmla="*/ 52 w 49"/>
                  <a:gd name="T13" fmla="*/ 2 h 30"/>
                  <a:gd name="T14" fmla="*/ 69 w 49"/>
                  <a:gd name="T15" fmla="*/ 2 h 30"/>
                  <a:gd name="T16" fmla="*/ 111 w 49"/>
                  <a:gd name="T17" fmla="*/ 26 h 30"/>
                  <a:gd name="T18" fmla="*/ 64 w 49"/>
                  <a:gd name="T19" fmla="*/ 69 h 30"/>
                  <a:gd name="T20" fmla="*/ 50 w 49"/>
                  <a:gd name="T21" fmla="*/ 71 h 30"/>
                  <a:gd name="T22" fmla="*/ 45 w 49"/>
                  <a:gd name="T23" fmla="*/ 71 h 30"/>
                  <a:gd name="T24" fmla="*/ 47 w 49"/>
                  <a:gd name="T25" fmla="*/ 71 h 30"/>
                  <a:gd name="T26" fmla="*/ 50 w 49"/>
                  <a:gd name="T27" fmla="*/ 71 h 30"/>
                  <a:gd name="T28" fmla="*/ 64 w 49"/>
                  <a:gd name="T29" fmla="*/ 71 h 30"/>
                  <a:gd name="T30" fmla="*/ 111 w 49"/>
                  <a:gd name="T31" fmla="*/ 26 h 30"/>
                  <a:gd name="T32" fmla="*/ 69 w 49"/>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 h="30">
                    <a:moveTo>
                      <a:pt x="29" y="0"/>
                    </a:moveTo>
                    <a:cubicBezTo>
                      <a:pt x="26" y="0"/>
                      <a:pt x="24" y="1"/>
                      <a:pt x="22" y="1"/>
                    </a:cubicBezTo>
                    <a:cubicBezTo>
                      <a:pt x="9" y="3"/>
                      <a:pt x="0" y="12"/>
                      <a:pt x="2" y="20"/>
                    </a:cubicBezTo>
                    <a:cubicBezTo>
                      <a:pt x="2" y="22"/>
                      <a:pt x="3" y="24"/>
                      <a:pt x="5" y="25"/>
                    </a:cubicBezTo>
                    <a:cubicBezTo>
                      <a:pt x="5" y="25"/>
                      <a:pt x="5" y="25"/>
                      <a:pt x="6" y="25"/>
                    </a:cubicBezTo>
                    <a:cubicBezTo>
                      <a:pt x="4" y="24"/>
                      <a:pt x="3" y="22"/>
                      <a:pt x="2" y="20"/>
                    </a:cubicBezTo>
                    <a:cubicBezTo>
                      <a:pt x="1" y="12"/>
                      <a:pt x="10" y="4"/>
                      <a:pt x="22" y="1"/>
                    </a:cubicBezTo>
                    <a:cubicBezTo>
                      <a:pt x="24" y="1"/>
                      <a:pt x="26" y="1"/>
                      <a:pt x="29" y="1"/>
                    </a:cubicBezTo>
                    <a:cubicBezTo>
                      <a:pt x="38" y="1"/>
                      <a:pt x="46" y="5"/>
                      <a:pt x="47" y="11"/>
                    </a:cubicBezTo>
                    <a:cubicBezTo>
                      <a:pt x="48" y="19"/>
                      <a:pt x="40" y="27"/>
                      <a:pt x="27" y="29"/>
                    </a:cubicBezTo>
                    <a:cubicBezTo>
                      <a:pt x="25" y="30"/>
                      <a:pt x="23" y="30"/>
                      <a:pt x="21" y="30"/>
                    </a:cubicBezTo>
                    <a:cubicBezTo>
                      <a:pt x="20" y="30"/>
                      <a:pt x="19" y="30"/>
                      <a:pt x="19" y="30"/>
                    </a:cubicBezTo>
                    <a:cubicBezTo>
                      <a:pt x="19" y="30"/>
                      <a:pt x="20" y="30"/>
                      <a:pt x="20" y="30"/>
                    </a:cubicBezTo>
                    <a:cubicBezTo>
                      <a:pt x="20" y="30"/>
                      <a:pt x="20" y="30"/>
                      <a:pt x="21" y="30"/>
                    </a:cubicBezTo>
                    <a:cubicBezTo>
                      <a:pt x="23" y="30"/>
                      <a:pt x="25" y="30"/>
                      <a:pt x="27" y="30"/>
                    </a:cubicBezTo>
                    <a:cubicBezTo>
                      <a:pt x="40" y="27"/>
                      <a:pt x="49" y="19"/>
                      <a:pt x="47" y="11"/>
                    </a:cubicBezTo>
                    <a:cubicBezTo>
                      <a:pt x="46" y="4"/>
                      <a:pt x="38" y="0"/>
                      <a:pt x="29" y="0"/>
                    </a:cubicBezTo>
                  </a:path>
                </a:pathLst>
              </a:custGeom>
              <a:solidFill>
                <a:srgbClr val="B359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7" name="Freeform 1658"/>
              <p:cNvSpPr>
                <a:spLocks noChangeAspect="1"/>
              </p:cNvSpPr>
              <p:nvPr/>
            </p:nvSpPr>
            <p:spPr bwMode="auto">
              <a:xfrm>
                <a:off x="4497" y="-901"/>
                <a:ext cx="111" cy="68"/>
              </a:xfrm>
              <a:custGeom>
                <a:avLst/>
                <a:gdLst>
                  <a:gd name="T0" fmla="*/ 66 w 47"/>
                  <a:gd name="T1" fmla="*/ 0 h 29"/>
                  <a:gd name="T2" fmla="*/ 50 w 47"/>
                  <a:gd name="T3" fmla="*/ 0 h 29"/>
                  <a:gd name="T4" fmla="*/ 2 w 47"/>
                  <a:gd name="T5" fmla="*/ 45 h 29"/>
                  <a:gd name="T6" fmla="*/ 12 w 47"/>
                  <a:gd name="T7" fmla="*/ 56 h 29"/>
                  <a:gd name="T8" fmla="*/ 12 w 47"/>
                  <a:gd name="T9" fmla="*/ 56 h 29"/>
                  <a:gd name="T10" fmla="*/ 14 w 47"/>
                  <a:gd name="T11" fmla="*/ 56 h 29"/>
                  <a:gd name="T12" fmla="*/ 5 w 47"/>
                  <a:gd name="T13" fmla="*/ 45 h 29"/>
                  <a:gd name="T14" fmla="*/ 50 w 47"/>
                  <a:gd name="T15" fmla="*/ 2 h 29"/>
                  <a:gd name="T16" fmla="*/ 64 w 47"/>
                  <a:gd name="T17" fmla="*/ 0 h 29"/>
                  <a:gd name="T18" fmla="*/ 106 w 47"/>
                  <a:gd name="T19" fmla="*/ 23 h 29"/>
                  <a:gd name="T20" fmla="*/ 61 w 47"/>
                  <a:gd name="T21" fmla="*/ 66 h 29"/>
                  <a:gd name="T22" fmla="*/ 47 w 47"/>
                  <a:gd name="T23" fmla="*/ 68 h 29"/>
                  <a:gd name="T24" fmla="*/ 40 w 47"/>
                  <a:gd name="T25" fmla="*/ 68 h 29"/>
                  <a:gd name="T26" fmla="*/ 43 w 47"/>
                  <a:gd name="T27" fmla="*/ 68 h 29"/>
                  <a:gd name="T28" fmla="*/ 47 w 47"/>
                  <a:gd name="T29" fmla="*/ 68 h 29"/>
                  <a:gd name="T30" fmla="*/ 61 w 47"/>
                  <a:gd name="T31" fmla="*/ 66 h 29"/>
                  <a:gd name="T32" fmla="*/ 109 w 47"/>
                  <a:gd name="T33" fmla="*/ 23 h 29"/>
                  <a:gd name="T34" fmla="*/ 66 w 47"/>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7" h="29">
                    <a:moveTo>
                      <a:pt x="28" y="0"/>
                    </a:moveTo>
                    <a:cubicBezTo>
                      <a:pt x="25" y="0"/>
                      <a:pt x="23" y="0"/>
                      <a:pt x="21" y="0"/>
                    </a:cubicBezTo>
                    <a:cubicBezTo>
                      <a:pt x="9" y="3"/>
                      <a:pt x="0" y="11"/>
                      <a:pt x="1" y="19"/>
                    </a:cubicBezTo>
                    <a:cubicBezTo>
                      <a:pt x="2" y="21"/>
                      <a:pt x="3" y="23"/>
                      <a:pt x="5" y="24"/>
                    </a:cubicBezTo>
                    <a:cubicBezTo>
                      <a:pt x="5" y="24"/>
                      <a:pt x="5" y="24"/>
                      <a:pt x="5" y="24"/>
                    </a:cubicBezTo>
                    <a:cubicBezTo>
                      <a:pt x="5" y="24"/>
                      <a:pt x="5" y="24"/>
                      <a:pt x="6" y="24"/>
                    </a:cubicBezTo>
                    <a:cubicBezTo>
                      <a:pt x="4" y="23"/>
                      <a:pt x="2" y="21"/>
                      <a:pt x="2" y="19"/>
                    </a:cubicBezTo>
                    <a:cubicBezTo>
                      <a:pt x="0" y="11"/>
                      <a:pt x="9" y="3"/>
                      <a:pt x="21" y="1"/>
                    </a:cubicBezTo>
                    <a:cubicBezTo>
                      <a:pt x="23" y="0"/>
                      <a:pt x="25" y="0"/>
                      <a:pt x="27" y="0"/>
                    </a:cubicBezTo>
                    <a:cubicBezTo>
                      <a:pt x="37" y="0"/>
                      <a:pt x="44" y="4"/>
                      <a:pt x="45" y="10"/>
                    </a:cubicBezTo>
                    <a:cubicBezTo>
                      <a:pt x="47" y="18"/>
                      <a:pt x="38" y="26"/>
                      <a:pt x="26" y="28"/>
                    </a:cubicBezTo>
                    <a:cubicBezTo>
                      <a:pt x="24" y="29"/>
                      <a:pt x="22" y="29"/>
                      <a:pt x="20" y="29"/>
                    </a:cubicBezTo>
                    <a:cubicBezTo>
                      <a:pt x="19" y="29"/>
                      <a:pt x="18" y="29"/>
                      <a:pt x="17" y="29"/>
                    </a:cubicBezTo>
                    <a:cubicBezTo>
                      <a:pt x="17" y="29"/>
                      <a:pt x="18" y="29"/>
                      <a:pt x="18" y="29"/>
                    </a:cubicBezTo>
                    <a:cubicBezTo>
                      <a:pt x="18" y="29"/>
                      <a:pt x="19" y="29"/>
                      <a:pt x="20" y="29"/>
                    </a:cubicBezTo>
                    <a:cubicBezTo>
                      <a:pt x="22" y="29"/>
                      <a:pt x="24" y="29"/>
                      <a:pt x="26" y="28"/>
                    </a:cubicBezTo>
                    <a:cubicBezTo>
                      <a:pt x="39" y="26"/>
                      <a:pt x="47" y="18"/>
                      <a:pt x="46" y="10"/>
                    </a:cubicBezTo>
                    <a:cubicBezTo>
                      <a:pt x="45" y="4"/>
                      <a:pt x="37" y="0"/>
                      <a:pt x="28" y="0"/>
                    </a:cubicBezTo>
                  </a:path>
                </a:pathLst>
              </a:custGeom>
              <a:solidFill>
                <a:srgbClr val="B459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8" name="Freeform 1659"/>
              <p:cNvSpPr>
                <a:spLocks noChangeAspect="1"/>
              </p:cNvSpPr>
              <p:nvPr/>
            </p:nvSpPr>
            <p:spPr bwMode="auto">
              <a:xfrm>
                <a:off x="4497" y="-901"/>
                <a:ext cx="111" cy="68"/>
              </a:xfrm>
              <a:custGeom>
                <a:avLst/>
                <a:gdLst>
                  <a:gd name="T0" fmla="*/ 64 w 47"/>
                  <a:gd name="T1" fmla="*/ 0 h 29"/>
                  <a:gd name="T2" fmla="*/ 50 w 47"/>
                  <a:gd name="T3" fmla="*/ 2 h 29"/>
                  <a:gd name="T4" fmla="*/ 5 w 47"/>
                  <a:gd name="T5" fmla="*/ 45 h 29"/>
                  <a:gd name="T6" fmla="*/ 14 w 47"/>
                  <a:gd name="T7" fmla="*/ 56 h 29"/>
                  <a:gd name="T8" fmla="*/ 14 w 47"/>
                  <a:gd name="T9" fmla="*/ 59 h 29"/>
                  <a:gd name="T10" fmla="*/ 5 w 47"/>
                  <a:gd name="T11" fmla="*/ 45 h 29"/>
                  <a:gd name="T12" fmla="*/ 50 w 47"/>
                  <a:gd name="T13" fmla="*/ 2 h 29"/>
                  <a:gd name="T14" fmla="*/ 64 w 47"/>
                  <a:gd name="T15" fmla="*/ 0 h 29"/>
                  <a:gd name="T16" fmla="*/ 106 w 47"/>
                  <a:gd name="T17" fmla="*/ 23 h 29"/>
                  <a:gd name="T18" fmla="*/ 61 w 47"/>
                  <a:gd name="T19" fmla="*/ 66 h 29"/>
                  <a:gd name="T20" fmla="*/ 47 w 47"/>
                  <a:gd name="T21" fmla="*/ 66 h 29"/>
                  <a:gd name="T22" fmla="*/ 38 w 47"/>
                  <a:gd name="T23" fmla="*/ 66 h 29"/>
                  <a:gd name="T24" fmla="*/ 40 w 47"/>
                  <a:gd name="T25" fmla="*/ 68 h 29"/>
                  <a:gd name="T26" fmla="*/ 47 w 47"/>
                  <a:gd name="T27" fmla="*/ 68 h 29"/>
                  <a:gd name="T28" fmla="*/ 61 w 47"/>
                  <a:gd name="T29" fmla="*/ 66 h 29"/>
                  <a:gd name="T30" fmla="*/ 106 w 47"/>
                  <a:gd name="T31" fmla="*/ 23 h 29"/>
                  <a:gd name="T32" fmla="*/ 64 w 47"/>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29">
                    <a:moveTo>
                      <a:pt x="27" y="0"/>
                    </a:moveTo>
                    <a:cubicBezTo>
                      <a:pt x="25" y="0"/>
                      <a:pt x="23" y="0"/>
                      <a:pt x="21" y="1"/>
                    </a:cubicBezTo>
                    <a:cubicBezTo>
                      <a:pt x="9" y="3"/>
                      <a:pt x="0" y="11"/>
                      <a:pt x="2" y="19"/>
                    </a:cubicBezTo>
                    <a:cubicBezTo>
                      <a:pt x="2" y="21"/>
                      <a:pt x="4" y="23"/>
                      <a:pt x="6" y="24"/>
                    </a:cubicBezTo>
                    <a:cubicBezTo>
                      <a:pt x="6" y="25"/>
                      <a:pt x="6" y="25"/>
                      <a:pt x="6" y="25"/>
                    </a:cubicBezTo>
                    <a:cubicBezTo>
                      <a:pt x="4" y="23"/>
                      <a:pt x="3" y="21"/>
                      <a:pt x="2" y="19"/>
                    </a:cubicBezTo>
                    <a:cubicBezTo>
                      <a:pt x="1" y="11"/>
                      <a:pt x="9" y="3"/>
                      <a:pt x="21" y="1"/>
                    </a:cubicBezTo>
                    <a:cubicBezTo>
                      <a:pt x="23" y="0"/>
                      <a:pt x="25" y="0"/>
                      <a:pt x="27" y="0"/>
                    </a:cubicBezTo>
                    <a:cubicBezTo>
                      <a:pt x="36" y="0"/>
                      <a:pt x="44" y="4"/>
                      <a:pt x="45" y="10"/>
                    </a:cubicBezTo>
                    <a:cubicBezTo>
                      <a:pt x="46" y="18"/>
                      <a:pt x="38" y="26"/>
                      <a:pt x="26" y="28"/>
                    </a:cubicBezTo>
                    <a:cubicBezTo>
                      <a:pt x="24" y="28"/>
                      <a:pt x="22" y="28"/>
                      <a:pt x="20" y="28"/>
                    </a:cubicBezTo>
                    <a:cubicBezTo>
                      <a:pt x="18" y="28"/>
                      <a:pt x="17" y="28"/>
                      <a:pt x="16" y="28"/>
                    </a:cubicBezTo>
                    <a:cubicBezTo>
                      <a:pt x="16" y="28"/>
                      <a:pt x="16" y="28"/>
                      <a:pt x="17" y="29"/>
                    </a:cubicBezTo>
                    <a:cubicBezTo>
                      <a:pt x="18" y="29"/>
                      <a:pt x="19" y="29"/>
                      <a:pt x="20" y="29"/>
                    </a:cubicBezTo>
                    <a:cubicBezTo>
                      <a:pt x="22" y="29"/>
                      <a:pt x="24" y="29"/>
                      <a:pt x="26" y="28"/>
                    </a:cubicBezTo>
                    <a:cubicBezTo>
                      <a:pt x="38" y="26"/>
                      <a:pt x="47" y="18"/>
                      <a:pt x="45" y="10"/>
                    </a:cubicBezTo>
                    <a:cubicBezTo>
                      <a:pt x="44" y="4"/>
                      <a:pt x="37" y="0"/>
                      <a:pt x="27" y="0"/>
                    </a:cubicBezTo>
                  </a:path>
                </a:pathLst>
              </a:custGeom>
              <a:solidFill>
                <a:srgbClr val="B55A1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29" name="Freeform 1660"/>
              <p:cNvSpPr>
                <a:spLocks noChangeAspect="1"/>
              </p:cNvSpPr>
              <p:nvPr/>
            </p:nvSpPr>
            <p:spPr bwMode="auto">
              <a:xfrm>
                <a:off x="4500" y="-901"/>
                <a:ext cx="106" cy="66"/>
              </a:xfrm>
              <a:custGeom>
                <a:avLst/>
                <a:gdLst>
                  <a:gd name="T0" fmla="*/ 61 w 45"/>
                  <a:gd name="T1" fmla="*/ 0 h 28"/>
                  <a:gd name="T2" fmla="*/ 47 w 45"/>
                  <a:gd name="T3" fmla="*/ 2 h 28"/>
                  <a:gd name="T4" fmla="*/ 2 w 45"/>
                  <a:gd name="T5" fmla="*/ 45 h 28"/>
                  <a:gd name="T6" fmla="*/ 12 w 45"/>
                  <a:gd name="T7" fmla="*/ 59 h 28"/>
                  <a:gd name="T8" fmla="*/ 16 w 45"/>
                  <a:gd name="T9" fmla="*/ 59 h 28"/>
                  <a:gd name="T10" fmla="*/ 5 w 45"/>
                  <a:gd name="T11" fmla="*/ 42 h 28"/>
                  <a:gd name="T12" fmla="*/ 47 w 45"/>
                  <a:gd name="T13" fmla="*/ 2 h 28"/>
                  <a:gd name="T14" fmla="*/ 61 w 45"/>
                  <a:gd name="T15" fmla="*/ 2 h 28"/>
                  <a:gd name="T16" fmla="*/ 101 w 45"/>
                  <a:gd name="T17" fmla="*/ 24 h 28"/>
                  <a:gd name="T18" fmla="*/ 59 w 45"/>
                  <a:gd name="T19" fmla="*/ 66 h 28"/>
                  <a:gd name="T20" fmla="*/ 45 w 45"/>
                  <a:gd name="T21" fmla="*/ 66 h 28"/>
                  <a:gd name="T22" fmla="*/ 31 w 45"/>
                  <a:gd name="T23" fmla="*/ 66 h 28"/>
                  <a:gd name="T24" fmla="*/ 35 w 45"/>
                  <a:gd name="T25" fmla="*/ 66 h 28"/>
                  <a:gd name="T26" fmla="*/ 45 w 45"/>
                  <a:gd name="T27" fmla="*/ 66 h 28"/>
                  <a:gd name="T28" fmla="*/ 59 w 45"/>
                  <a:gd name="T29" fmla="*/ 66 h 28"/>
                  <a:gd name="T30" fmla="*/ 104 w 45"/>
                  <a:gd name="T31" fmla="*/ 24 h 28"/>
                  <a:gd name="T32" fmla="*/ 61 w 45"/>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 h="28">
                    <a:moveTo>
                      <a:pt x="26" y="0"/>
                    </a:moveTo>
                    <a:cubicBezTo>
                      <a:pt x="24" y="0"/>
                      <a:pt x="22" y="0"/>
                      <a:pt x="20" y="1"/>
                    </a:cubicBezTo>
                    <a:cubicBezTo>
                      <a:pt x="8" y="3"/>
                      <a:pt x="0" y="11"/>
                      <a:pt x="1" y="19"/>
                    </a:cubicBezTo>
                    <a:cubicBezTo>
                      <a:pt x="2" y="21"/>
                      <a:pt x="3" y="23"/>
                      <a:pt x="5" y="25"/>
                    </a:cubicBezTo>
                    <a:cubicBezTo>
                      <a:pt x="6" y="25"/>
                      <a:pt x="6" y="25"/>
                      <a:pt x="7" y="25"/>
                    </a:cubicBezTo>
                    <a:cubicBezTo>
                      <a:pt x="4" y="23"/>
                      <a:pt x="2" y="21"/>
                      <a:pt x="2" y="18"/>
                    </a:cubicBezTo>
                    <a:cubicBezTo>
                      <a:pt x="0" y="11"/>
                      <a:pt x="8" y="3"/>
                      <a:pt x="20" y="1"/>
                    </a:cubicBezTo>
                    <a:cubicBezTo>
                      <a:pt x="22" y="1"/>
                      <a:pt x="24" y="1"/>
                      <a:pt x="26" y="1"/>
                    </a:cubicBezTo>
                    <a:cubicBezTo>
                      <a:pt x="35" y="1"/>
                      <a:pt x="42" y="4"/>
                      <a:pt x="43" y="10"/>
                    </a:cubicBezTo>
                    <a:cubicBezTo>
                      <a:pt x="45" y="18"/>
                      <a:pt x="37" y="25"/>
                      <a:pt x="25" y="28"/>
                    </a:cubicBezTo>
                    <a:cubicBezTo>
                      <a:pt x="23" y="28"/>
                      <a:pt x="21" y="28"/>
                      <a:pt x="19" y="28"/>
                    </a:cubicBezTo>
                    <a:cubicBezTo>
                      <a:pt x="17" y="28"/>
                      <a:pt x="15" y="28"/>
                      <a:pt x="13" y="28"/>
                    </a:cubicBezTo>
                    <a:cubicBezTo>
                      <a:pt x="14" y="28"/>
                      <a:pt x="14" y="28"/>
                      <a:pt x="15" y="28"/>
                    </a:cubicBezTo>
                    <a:cubicBezTo>
                      <a:pt x="16" y="28"/>
                      <a:pt x="17" y="28"/>
                      <a:pt x="19" y="28"/>
                    </a:cubicBezTo>
                    <a:cubicBezTo>
                      <a:pt x="21" y="28"/>
                      <a:pt x="23" y="28"/>
                      <a:pt x="25" y="28"/>
                    </a:cubicBezTo>
                    <a:cubicBezTo>
                      <a:pt x="37" y="26"/>
                      <a:pt x="45" y="18"/>
                      <a:pt x="44" y="10"/>
                    </a:cubicBezTo>
                    <a:cubicBezTo>
                      <a:pt x="43" y="4"/>
                      <a:pt x="35" y="0"/>
                      <a:pt x="26" y="0"/>
                    </a:cubicBezTo>
                  </a:path>
                </a:pathLst>
              </a:custGeom>
              <a:solidFill>
                <a:srgbClr val="B65B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0" name="Freeform 1661"/>
              <p:cNvSpPr>
                <a:spLocks noChangeAspect="1"/>
              </p:cNvSpPr>
              <p:nvPr/>
            </p:nvSpPr>
            <p:spPr bwMode="auto">
              <a:xfrm>
                <a:off x="4500" y="-899"/>
                <a:ext cx="106" cy="64"/>
              </a:xfrm>
              <a:custGeom>
                <a:avLst/>
                <a:gdLst>
                  <a:gd name="T0" fmla="*/ 61 w 45"/>
                  <a:gd name="T1" fmla="*/ 0 h 27"/>
                  <a:gd name="T2" fmla="*/ 47 w 45"/>
                  <a:gd name="T3" fmla="*/ 0 h 27"/>
                  <a:gd name="T4" fmla="*/ 5 w 45"/>
                  <a:gd name="T5" fmla="*/ 40 h 27"/>
                  <a:gd name="T6" fmla="*/ 16 w 45"/>
                  <a:gd name="T7" fmla="*/ 57 h 27"/>
                  <a:gd name="T8" fmla="*/ 21 w 45"/>
                  <a:gd name="T9" fmla="*/ 59 h 27"/>
                  <a:gd name="T10" fmla="*/ 5 w 45"/>
                  <a:gd name="T11" fmla="*/ 40 h 27"/>
                  <a:gd name="T12" fmla="*/ 47 w 45"/>
                  <a:gd name="T13" fmla="*/ 0 h 27"/>
                  <a:gd name="T14" fmla="*/ 61 w 45"/>
                  <a:gd name="T15" fmla="*/ 0 h 27"/>
                  <a:gd name="T16" fmla="*/ 101 w 45"/>
                  <a:gd name="T17" fmla="*/ 21 h 27"/>
                  <a:gd name="T18" fmla="*/ 59 w 45"/>
                  <a:gd name="T19" fmla="*/ 62 h 27"/>
                  <a:gd name="T20" fmla="*/ 45 w 45"/>
                  <a:gd name="T21" fmla="*/ 64 h 27"/>
                  <a:gd name="T22" fmla="*/ 26 w 45"/>
                  <a:gd name="T23" fmla="*/ 62 h 27"/>
                  <a:gd name="T24" fmla="*/ 31 w 45"/>
                  <a:gd name="T25" fmla="*/ 64 h 27"/>
                  <a:gd name="T26" fmla="*/ 45 w 45"/>
                  <a:gd name="T27" fmla="*/ 64 h 27"/>
                  <a:gd name="T28" fmla="*/ 59 w 45"/>
                  <a:gd name="T29" fmla="*/ 64 h 27"/>
                  <a:gd name="T30" fmla="*/ 101 w 45"/>
                  <a:gd name="T31" fmla="*/ 21 h 27"/>
                  <a:gd name="T32" fmla="*/ 61 w 45"/>
                  <a:gd name="T33" fmla="*/ 0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 h="27">
                    <a:moveTo>
                      <a:pt x="26" y="0"/>
                    </a:moveTo>
                    <a:cubicBezTo>
                      <a:pt x="24" y="0"/>
                      <a:pt x="22" y="0"/>
                      <a:pt x="20" y="0"/>
                    </a:cubicBezTo>
                    <a:cubicBezTo>
                      <a:pt x="8" y="2"/>
                      <a:pt x="0" y="10"/>
                      <a:pt x="2" y="17"/>
                    </a:cubicBezTo>
                    <a:cubicBezTo>
                      <a:pt x="2" y="20"/>
                      <a:pt x="4" y="22"/>
                      <a:pt x="7" y="24"/>
                    </a:cubicBezTo>
                    <a:cubicBezTo>
                      <a:pt x="7" y="24"/>
                      <a:pt x="8" y="24"/>
                      <a:pt x="9" y="25"/>
                    </a:cubicBezTo>
                    <a:cubicBezTo>
                      <a:pt x="5" y="23"/>
                      <a:pt x="3" y="21"/>
                      <a:pt x="2" y="17"/>
                    </a:cubicBezTo>
                    <a:cubicBezTo>
                      <a:pt x="1" y="10"/>
                      <a:pt x="9" y="3"/>
                      <a:pt x="20" y="0"/>
                    </a:cubicBezTo>
                    <a:cubicBezTo>
                      <a:pt x="22" y="0"/>
                      <a:pt x="24" y="0"/>
                      <a:pt x="26" y="0"/>
                    </a:cubicBezTo>
                    <a:cubicBezTo>
                      <a:pt x="35" y="0"/>
                      <a:pt x="42" y="4"/>
                      <a:pt x="43" y="9"/>
                    </a:cubicBezTo>
                    <a:cubicBezTo>
                      <a:pt x="44" y="16"/>
                      <a:pt x="36" y="24"/>
                      <a:pt x="25" y="26"/>
                    </a:cubicBezTo>
                    <a:cubicBezTo>
                      <a:pt x="23" y="27"/>
                      <a:pt x="21" y="27"/>
                      <a:pt x="19" y="27"/>
                    </a:cubicBezTo>
                    <a:cubicBezTo>
                      <a:pt x="16" y="27"/>
                      <a:pt x="14" y="26"/>
                      <a:pt x="11" y="26"/>
                    </a:cubicBezTo>
                    <a:cubicBezTo>
                      <a:pt x="12" y="26"/>
                      <a:pt x="13" y="26"/>
                      <a:pt x="13" y="27"/>
                    </a:cubicBezTo>
                    <a:cubicBezTo>
                      <a:pt x="15" y="27"/>
                      <a:pt x="17" y="27"/>
                      <a:pt x="19" y="27"/>
                    </a:cubicBezTo>
                    <a:cubicBezTo>
                      <a:pt x="21" y="27"/>
                      <a:pt x="23" y="27"/>
                      <a:pt x="25" y="27"/>
                    </a:cubicBezTo>
                    <a:cubicBezTo>
                      <a:pt x="37" y="24"/>
                      <a:pt x="45" y="17"/>
                      <a:pt x="43" y="9"/>
                    </a:cubicBezTo>
                    <a:cubicBezTo>
                      <a:pt x="42" y="3"/>
                      <a:pt x="35" y="0"/>
                      <a:pt x="26" y="0"/>
                    </a:cubicBezTo>
                  </a:path>
                </a:pathLst>
              </a:custGeom>
              <a:solidFill>
                <a:srgbClr val="B75B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1" name="Freeform 1662"/>
              <p:cNvSpPr>
                <a:spLocks noChangeAspect="1" noEditPoints="1"/>
              </p:cNvSpPr>
              <p:nvPr/>
            </p:nvSpPr>
            <p:spPr bwMode="auto">
              <a:xfrm>
                <a:off x="4502" y="-899"/>
                <a:ext cx="102" cy="64"/>
              </a:xfrm>
              <a:custGeom>
                <a:avLst/>
                <a:gdLst>
                  <a:gd name="T0" fmla="*/ 43 w 43"/>
                  <a:gd name="T1" fmla="*/ 64 h 27"/>
                  <a:gd name="T2" fmla="*/ 5 w 43"/>
                  <a:gd name="T3" fmla="*/ 40 h 27"/>
                  <a:gd name="T4" fmla="*/ 45 w 43"/>
                  <a:gd name="T5" fmla="*/ 2 h 27"/>
                  <a:gd name="T6" fmla="*/ 59 w 43"/>
                  <a:gd name="T7" fmla="*/ 0 h 27"/>
                  <a:gd name="T8" fmla="*/ 100 w 43"/>
                  <a:gd name="T9" fmla="*/ 21 h 27"/>
                  <a:gd name="T10" fmla="*/ 57 w 43"/>
                  <a:gd name="T11" fmla="*/ 62 h 27"/>
                  <a:gd name="T12" fmla="*/ 43 w 43"/>
                  <a:gd name="T13" fmla="*/ 64 h 27"/>
                  <a:gd name="T14" fmla="*/ 59 w 43"/>
                  <a:gd name="T15" fmla="*/ 0 h 27"/>
                  <a:gd name="T16" fmla="*/ 45 w 43"/>
                  <a:gd name="T17" fmla="*/ 0 h 27"/>
                  <a:gd name="T18" fmla="*/ 2 w 43"/>
                  <a:gd name="T19" fmla="*/ 40 h 27"/>
                  <a:gd name="T20" fmla="*/ 19 w 43"/>
                  <a:gd name="T21" fmla="*/ 59 h 27"/>
                  <a:gd name="T22" fmla="*/ 24 w 43"/>
                  <a:gd name="T23" fmla="*/ 62 h 27"/>
                  <a:gd name="T24" fmla="*/ 43 w 43"/>
                  <a:gd name="T25" fmla="*/ 64 h 27"/>
                  <a:gd name="T26" fmla="*/ 57 w 43"/>
                  <a:gd name="T27" fmla="*/ 62 h 27"/>
                  <a:gd name="T28" fmla="*/ 100 w 43"/>
                  <a:gd name="T29" fmla="*/ 21 h 27"/>
                  <a:gd name="T30" fmla="*/ 59 w 43"/>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27">
                    <a:moveTo>
                      <a:pt x="18" y="27"/>
                    </a:moveTo>
                    <a:cubicBezTo>
                      <a:pt x="10" y="27"/>
                      <a:pt x="3" y="23"/>
                      <a:pt x="2" y="17"/>
                    </a:cubicBezTo>
                    <a:cubicBezTo>
                      <a:pt x="0" y="10"/>
                      <a:pt x="8" y="3"/>
                      <a:pt x="19" y="1"/>
                    </a:cubicBezTo>
                    <a:cubicBezTo>
                      <a:pt x="21" y="0"/>
                      <a:pt x="23" y="0"/>
                      <a:pt x="25" y="0"/>
                    </a:cubicBezTo>
                    <a:cubicBezTo>
                      <a:pt x="34" y="0"/>
                      <a:pt x="40" y="4"/>
                      <a:pt x="42" y="9"/>
                    </a:cubicBezTo>
                    <a:cubicBezTo>
                      <a:pt x="43" y="16"/>
                      <a:pt x="35" y="24"/>
                      <a:pt x="24" y="26"/>
                    </a:cubicBezTo>
                    <a:cubicBezTo>
                      <a:pt x="22" y="26"/>
                      <a:pt x="20" y="27"/>
                      <a:pt x="18" y="27"/>
                    </a:cubicBezTo>
                    <a:moveTo>
                      <a:pt x="25" y="0"/>
                    </a:moveTo>
                    <a:cubicBezTo>
                      <a:pt x="23" y="0"/>
                      <a:pt x="21" y="0"/>
                      <a:pt x="19" y="0"/>
                    </a:cubicBezTo>
                    <a:cubicBezTo>
                      <a:pt x="8" y="3"/>
                      <a:pt x="0" y="10"/>
                      <a:pt x="1" y="17"/>
                    </a:cubicBezTo>
                    <a:cubicBezTo>
                      <a:pt x="2" y="21"/>
                      <a:pt x="4" y="23"/>
                      <a:pt x="8" y="25"/>
                    </a:cubicBezTo>
                    <a:cubicBezTo>
                      <a:pt x="8" y="25"/>
                      <a:pt x="9" y="25"/>
                      <a:pt x="10" y="26"/>
                    </a:cubicBezTo>
                    <a:cubicBezTo>
                      <a:pt x="13" y="26"/>
                      <a:pt x="15" y="27"/>
                      <a:pt x="18" y="27"/>
                    </a:cubicBezTo>
                    <a:cubicBezTo>
                      <a:pt x="20" y="27"/>
                      <a:pt x="22" y="27"/>
                      <a:pt x="24" y="26"/>
                    </a:cubicBezTo>
                    <a:cubicBezTo>
                      <a:pt x="35" y="24"/>
                      <a:pt x="43" y="16"/>
                      <a:pt x="42" y="9"/>
                    </a:cubicBezTo>
                    <a:cubicBezTo>
                      <a:pt x="41" y="4"/>
                      <a:pt x="34" y="0"/>
                      <a:pt x="25" y="0"/>
                    </a:cubicBezTo>
                  </a:path>
                </a:pathLst>
              </a:custGeom>
              <a:solidFill>
                <a:srgbClr val="B85C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2" name="Freeform 1663"/>
              <p:cNvSpPr>
                <a:spLocks noChangeAspect="1" noEditPoints="1"/>
              </p:cNvSpPr>
              <p:nvPr/>
            </p:nvSpPr>
            <p:spPr bwMode="auto">
              <a:xfrm>
                <a:off x="4502" y="-899"/>
                <a:ext cx="102" cy="64"/>
              </a:xfrm>
              <a:custGeom>
                <a:avLst/>
                <a:gdLst>
                  <a:gd name="T0" fmla="*/ 43 w 43"/>
                  <a:gd name="T1" fmla="*/ 62 h 27"/>
                  <a:gd name="T2" fmla="*/ 5 w 43"/>
                  <a:gd name="T3" fmla="*/ 40 h 27"/>
                  <a:gd name="T4" fmla="*/ 45 w 43"/>
                  <a:gd name="T5" fmla="*/ 2 h 27"/>
                  <a:gd name="T6" fmla="*/ 59 w 43"/>
                  <a:gd name="T7" fmla="*/ 0 h 27"/>
                  <a:gd name="T8" fmla="*/ 97 w 43"/>
                  <a:gd name="T9" fmla="*/ 24 h 27"/>
                  <a:gd name="T10" fmla="*/ 57 w 43"/>
                  <a:gd name="T11" fmla="*/ 62 h 27"/>
                  <a:gd name="T12" fmla="*/ 43 w 43"/>
                  <a:gd name="T13" fmla="*/ 62 h 27"/>
                  <a:gd name="T14" fmla="*/ 59 w 43"/>
                  <a:gd name="T15" fmla="*/ 0 h 27"/>
                  <a:gd name="T16" fmla="*/ 45 w 43"/>
                  <a:gd name="T17" fmla="*/ 2 h 27"/>
                  <a:gd name="T18" fmla="*/ 5 w 43"/>
                  <a:gd name="T19" fmla="*/ 40 h 27"/>
                  <a:gd name="T20" fmla="*/ 43 w 43"/>
                  <a:gd name="T21" fmla="*/ 64 h 27"/>
                  <a:gd name="T22" fmla="*/ 57 w 43"/>
                  <a:gd name="T23" fmla="*/ 62 h 27"/>
                  <a:gd name="T24" fmla="*/ 100 w 43"/>
                  <a:gd name="T25" fmla="*/ 21 h 27"/>
                  <a:gd name="T26" fmla="*/ 59 w 43"/>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 h="27">
                    <a:moveTo>
                      <a:pt x="18" y="26"/>
                    </a:moveTo>
                    <a:cubicBezTo>
                      <a:pt x="10" y="26"/>
                      <a:pt x="3" y="23"/>
                      <a:pt x="2" y="17"/>
                    </a:cubicBezTo>
                    <a:cubicBezTo>
                      <a:pt x="1" y="10"/>
                      <a:pt x="8" y="3"/>
                      <a:pt x="19" y="1"/>
                    </a:cubicBezTo>
                    <a:cubicBezTo>
                      <a:pt x="21" y="1"/>
                      <a:pt x="23" y="0"/>
                      <a:pt x="25" y="0"/>
                    </a:cubicBezTo>
                    <a:cubicBezTo>
                      <a:pt x="33" y="0"/>
                      <a:pt x="40" y="4"/>
                      <a:pt x="41" y="10"/>
                    </a:cubicBezTo>
                    <a:cubicBezTo>
                      <a:pt x="42" y="16"/>
                      <a:pt x="35" y="24"/>
                      <a:pt x="24" y="26"/>
                    </a:cubicBezTo>
                    <a:cubicBezTo>
                      <a:pt x="22" y="26"/>
                      <a:pt x="20" y="26"/>
                      <a:pt x="18" y="26"/>
                    </a:cubicBezTo>
                    <a:moveTo>
                      <a:pt x="25" y="0"/>
                    </a:moveTo>
                    <a:cubicBezTo>
                      <a:pt x="23" y="0"/>
                      <a:pt x="21" y="0"/>
                      <a:pt x="19" y="1"/>
                    </a:cubicBezTo>
                    <a:cubicBezTo>
                      <a:pt x="8" y="3"/>
                      <a:pt x="0" y="10"/>
                      <a:pt x="2" y="17"/>
                    </a:cubicBezTo>
                    <a:cubicBezTo>
                      <a:pt x="3" y="23"/>
                      <a:pt x="10" y="27"/>
                      <a:pt x="18" y="27"/>
                    </a:cubicBezTo>
                    <a:cubicBezTo>
                      <a:pt x="20" y="27"/>
                      <a:pt x="22" y="26"/>
                      <a:pt x="24" y="26"/>
                    </a:cubicBezTo>
                    <a:cubicBezTo>
                      <a:pt x="35" y="24"/>
                      <a:pt x="43" y="16"/>
                      <a:pt x="42" y="9"/>
                    </a:cubicBezTo>
                    <a:cubicBezTo>
                      <a:pt x="40" y="4"/>
                      <a:pt x="34" y="0"/>
                      <a:pt x="25" y="0"/>
                    </a:cubicBezTo>
                  </a:path>
                </a:pathLst>
              </a:custGeom>
              <a:solidFill>
                <a:srgbClr val="B95C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3" name="Freeform 1664"/>
              <p:cNvSpPr>
                <a:spLocks noChangeAspect="1" noEditPoints="1"/>
              </p:cNvSpPr>
              <p:nvPr/>
            </p:nvSpPr>
            <p:spPr bwMode="auto">
              <a:xfrm>
                <a:off x="4505" y="-899"/>
                <a:ext cx="96" cy="62"/>
              </a:xfrm>
              <a:custGeom>
                <a:avLst/>
                <a:gdLst>
                  <a:gd name="T0" fmla="*/ 40 w 41"/>
                  <a:gd name="T1" fmla="*/ 62 h 26"/>
                  <a:gd name="T2" fmla="*/ 2 w 41"/>
                  <a:gd name="T3" fmla="*/ 41 h 26"/>
                  <a:gd name="T4" fmla="*/ 42 w 41"/>
                  <a:gd name="T5" fmla="*/ 2 h 26"/>
                  <a:gd name="T6" fmla="*/ 56 w 41"/>
                  <a:gd name="T7" fmla="*/ 2 h 26"/>
                  <a:gd name="T8" fmla="*/ 94 w 41"/>
                  <a:gd name="T9" fmla="*/ 24 h 26"/>
                  <a:gd name="T10" fmla="*/ 54 w 41"/>
                  <a:gd name="T11" fmla="*/ 60 h 26"/>
                  <a:gd name="T12" fmla="*/ 40 w 41"/>
                  <a:gd name="T13" fmla="*/ 62 h 26"/>
                  <a:gd name="T14" fmla="*/ 56 w 41"/>
                  <a:gd name="T15" fmla="*/ 0 h 26"/>
                  <a:gd name="T16" fmla="*/ 42 w 41"/>
                  <a:gd name="T17" fmla="*/ 2 h 26"/>
                  <a:gd name="T18" fmla="*/ 2 w 41"/>
                  <a:gd name="T19" fmla="*/ 41 h 26"/>
                  <a:gd name="T20" fmla="*/ 40 w 41"/>
                  <a:gd name="T21" fmla="*/ 62 h 26"/>
                  <a:gd name="T22" fmla="*/ 54 w 41"/>
                  <a:gd name="T23" fmla="*/ 62 h 26"/>
                  <a:gd name="T24" fmla="*/ 94 w 41"/>
                  <a:gd name="T25" fmla="*/ 24 h 26"/>
                  <a:gd name="T26" fmla="*/ 56 w 41"/>
                  <a:gd name="T27" fmla="*/ 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 h="26">
                    <a:moveTo>
                      <a:pt x="17" y="26"/>
                    </a:moveTo>
                    <a:cubicBezTo>
                      <a:pt x="9" y="26"/>
                      <a:pt x="3" y="23"/>
                      <a:pt x="1" y="17"/>
                    </a:cubicBezTo>
                    <a:cubicBezTo>
                      <a:pt x="0" y="10"/>
                      <a:pt x="8" y="3"/>
                      <a:pt x="18" y="1"/>
                    </a:cubicBezTo>
                    <a:cubicBezTo>
                      <a:pt x="20" y="1"/>
                      <a:pt x="22" y="1"/>
                      <a:pt x="24" y="1"/>
                    </a:cubicBezTo>
                    <a:cubicBezTo>
                      <a:pt x="32" y="1"/>
                      <a:pt x="39" y="4"/>
                      <a:pt x="40" y="10"/>
                    </a:cubicBezTo>
                    <a:cubicBezTo>
                      <a:pt x="41" y="16"/>
                      <a:pt x="33" y="23"/>
                      <a:pt x="23" y="25"/>
                    </a:cubicBezTo>
                    <a:cubicBezTo>
                      <a:pt x="21" y="26"/>
                      <a:pt x="19" y="26"/>
                      <a:pt x="17" y="26"/>
                    </a:cubicBezTo>
                    <a:moveTo>
                      <a:pt x="24" y="0"/>
                    </a:moveTo>
                    <a:cubicBezTo>
                      <a:pt x="22" y="0"/>
                      <a:pt x="20" y="1"/>
                      <a:pt x="18" y="1"/>
                    </a:cubicBezTo>
                    <a:cubicBezTo>
                      <a:pt x="7" y="3"/>
                      <a:pt x="0" y="10"/>
                      <a:pt x="1" y="17"/>
                    </a:cubicBezTo>
                    <a:cubicBezTo>
                      <a:pt x="2" y="23"/>
                      <a:pt x="9" y="26"/>
                      <a:pt x="17" y="26"/>
                    </a:cubicBezTo>
                    <a:cubicBezTo>
                      <a:pt x="19" y="26"/>
                      <a:pt x="21" y="26"/>
                      <a:pt x="23" y="26"/>
                    </a:cubicBezTo>
                    <a:cubicBezTo>
                      <a:pt x="34" y="24"/>
                      <a:pt x="41" y="16"/>
                      <a:pt x="40" y="10"/>
                    </a:cubicBezTo>
                    <a:cubicBezTo>
                      <a:pt x="39" y="4"/>
                      <a:pt x="32" y="0"/>
                      <a:pt x="24" y="0"/>
                    </a:cubicBezTo>
                  </a:path>
                </a:pathLst>
              </a:custGeom>
              <a:solidFill>
                <a:srgbClr val="BA5D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4" name="Freeform 1665"/>
              <p:cNvSpPr>
                <a:spLocks noChangeAspect="1" noEditPoints="1"/>
              </p:cNvSpPr>
              <p:nvPr/>
            </p:nvSpPr>
            <p:spPr bwMode="auto">
              <a:xfrm>
                <a:off x="4505" y="-897"/>
                <a:ext cx="96" cy="60"/>
              </a:xfrm>
              <a:custGeom>
                <a:avLst/>
                <a:gdLst>
                  <a:gd name="T0" fmla="*/ 40 w 41"/>
                  <a:gd name="T1" fmla="*/ 60 h 25"/>
                  <a:gd name="T2" fmla="*/ 5 w 41"/>
                  <a:gd name="T3" fmla="*/ 38 h 25"/>
                  <a:gd name="T4" fmla="*/ 42 w 41"/>
                  <a:gd name="T5" fmla="*/ 2 h 25"/>
                  <a:gd name="T6" fmla="*/ 56 w 41"/>
                  <a:gd name="T7" fmla="*/ 0 h 25"/>
                  <a:gd name="T8" fmla="*/ 91 w 41"/>
                  <a:gd name="T9" fmla="*/ 22 h 25"/>
                  <a:gd name="T10" fmla="*/ 54 w 41"/>
                  <a:gd name="T11" fmla="*/ 58 h 25"/>
                  <a:gd name="T12" fmla="*/ 40 w 41"/>
                  <a:gd name="T13" fmla="*/ 60 h 25"/>
                  <a:gd name="T14" fmla="*/ 56 w 41"/>
                  <a:gd name="T15" fmla="*/ 0 h 25"/>
                  <a:gd name="T16" fmla="*/ 42 w 41"/>
                  <a:gd name="T17" fmla="*/ 0 h 25"/>
                  <a:gd name="T18" fmla="*/ 2 w 41"/>
                  <a:gd name="T19" fmla="*/ 38 h 25"/>
                  <a:gd name="T20" fmla="*/ 40 w 41"/>
                  <a:gd name="T21" fmla="*/ 60 h 25"/>
                  <a:gd name="T22" fmla="*/ 54 w 41"/>
                  <a:gd name="T23" fmla="*/ 58 h 25"/>
                  <a:gd name="T24" fmla="*/ 94 w 41"/>
                  <a:gd name="T25" fmla="*/ 22 h 25"/>
                  <a:gd name="T26" fmla="*/ 56 w 41"/>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 h="25">
                    <a:moveTo>
                      <a:pt x="17" y="25"/>
                    </a:moveTo>
                    <a:cubicBezTo>
                      <a:pt x="9" y="25"/>
                      <a:pt x="3" y="21"/>
                      <a:pt x="2" y="16"/>
                    </a:cubicBezTo>
                    <a:cubicBezTo>
                      <a:pt x="1" y="9"/>
                      <a:pt x="8" y="3"/>
                      <a:pt x="18" y="1"/>
                    </a:cubicBezTo>
                    <a:cubicBezTo>
                      <a:pt x="20" y="0"/>
                      <a:pt x="22" y="0"/>
                      <a:pt x="24" y="0"/>
                    </a:cubicBezTo>
                    <a:cubicBezTo>
                      <a:pt x="32" y="0"/>
                      <a:pt x="38" y="3"/>
                      <a:pt x="39" y="9"/>
                    </a:cubicBezTo>
                    <a:cubicBezTo>
                      <a:pt x="41" y="15"/>
                      <a:pt x="33" y="22"/>
                      <a:pt x="23" y="24"/>
                    </a:cubicBezTo>
                    <a:cubicBezTo>
                      <a:pt x="21" y="25"/>
                      <a:pt x="19" y="25"/>
                      <a:pt x="17" y="25"/>
                    </a:cubicBezTo>
                    <a:moveTo>
                      <a:pt x="24" y="0"/>
                    </a:moveTo>
                    <a:cubicBezTo>
                      <a:pt x="22" y="0"/>
                      <a:pt x="20" y="0"/>
                      <a:pt x="18" y="0"/>
                    </a:cubicBezTo>
                    <a:cubicBezTo>
                      <a:pt x="8" y="2"/>
                      <a:pt x="0" y="9"/>
                      <a:pt x="1" y="16"/>
                    </a:cubicBezTo>
                    <a:cubicBezTo>
                      <a:pt x="3" y="22"/>
                      <a:pt x="9" y="25"/>
                      <a:pt x="17" y="25"/>
                    </a:cubicBezTo>
                    <a:cubicBezTo>
                      <a:pt x="19" y="25"/>
                      <a:pt x="21" y="25"/>
                      <a:pt x="23" y="24"/>
                    </a:cubicBezTo>
                    <a:cubicBezTo>
                      <a:pt x="33" y="22"/>
                      <a:pt x="41" y="15"/>
                      <a:pt x="40" y="9"/>
                    </a:cubicBezTo>
                    <a:cubicBezTo>
                      <a:pt x="39" y="3"/>
                      <a:pt x="32" y="0"/>
                      <a:pt x="24" y="0"/>
                    </a:cubicBezTo>
                  </a:path>
                </a:pathLst>
              </a:custGeom>
              <a:solidFill>
                <a:srgbClr val="BB5D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5" name="Freeform 1666"/>
              <p:cNvSpPr>
                <a:spLocks noChangeAspect="1" noEditPoints="1"/>
              </p:cNvSpPr>
              <p:nvPr/>
            </p:nvSpPr>
            <p:spPr bwMode="auto">
              <a:xfrm>
                <a:off x="4507" y="-897"/>
                <a:ext cx="94" cy="60"/>
              </a:xfrm>
              <a:custGeom>
                <a:avLst/>
                <a:gdLst>
                  <a:gd name="T0" fmla="*/ 38 w 40"/>
                  <a:gd name="T1" fmla="*/ 58 h 25"/>
                  <a:gd name="T2" fmla="*/ 2 w 40"/>
                  <a:gd name="T3" fmla="*/ 38 h 25"/>
                  <a:gd name="T4" fmla="*/ 40 w 40"/>
                  <a:gd name="T5" fmla="*/ 2 h 25"/>
                  <a:gd name="T6" fmla="*/ 54 w 40"/>
                  <a:gd name="T7" fmla="*/ 0 h 25"/>
                  <a:gd name="T8" fmla="*/ 89 w 40"/>
                  <a:gd name="T9" fmla="*/ 22 h 25"/>
                  <a:gd name="T10" fmla="*/ 52 w 40"/>
                  <a:gd name="T11" fmla="*/ 58 h 25"/>
                  <a:gd name="T12" fmla="*/ 38 w 40"/>
                  <a:gd name="T13" fmla="*/ 58 h 25"/>
                  <a:gd name="T14" fmla="*/ 54 w 40"/>
                  <a:gd name="T15" fmla="*/ 0 h 25"/>
                  <a:gd name="T16" fmla="*/ 40 w 40"/>
                  <a:gd name="T17" fmla="*/ 2 h 25"/>
                  <a:gd name="T18" fmla="*/ 2 w 40"/>
                  <a:gd name="T19" fmla="*/ 38 h 25"/>
                  <a:gd name="T20" fmla="*/ 38 w 40"/>
                  <a:gd name="T21" fmla="*/ 60 h 25"/>
                  <a:gd name="T22" fmla="*/ 52 w 40"/>
                  <a:gd name="T23" fmla="*/ 58 h 25"/>
                  <a:gd name="T24" fmla="*/ 89 w 40"/>
                  <a:gd name="T25" fmla="*/ 22 h 25"/>
                  <a:gd name="T26" fmla="*/ 54 w 40"/>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25">
                    <a:moveTo>
                      <a:pt x="16" y="24"/>
                    </a:moveTo>
                    <a:cubicBezTo>
                      <a:pt x="9" y="24"/>
                      <a:pt x="2" y="21"/>
                      <a:pt x="1" y="16"/>
                    </a:cubicBezTo>
                    <a:cubicBezTo>
                      <a:pt x="0" y="10"/>
                      <a:pt x="7" y="3"/>
                      <a:pt x="17" y="1"/>
                    </a:cubicBezTo>
                    <a:cubicBezTo>
                      <a:pt x="19" y="0"/>
                      <a:pt x="21" y="0"/>
                      <a:pt x="23" y="0"/>
                    </a:cubicBezTo>
                    <a:cubicBezTo>
                      <a:pt x="31" y="0"/>
                      <a:pt x="37" y="4"/>
                      <a:pt x="38" y="9"/>
                    </a:cubicBezTo>
                    <a:cubicBezTo>
                      <a:pt x="39" y="15"/>
                      <a:pt x="32" y="22"/>
                      <a:pt x="22" y="24"/>
                    </a:cubicBezTo>
                    <a:cubicBezTo>
                      <a:pt x="20" y="24"/>
                      <a:pt x="18" y="24"/>
                      <a:pt x="16" y="24"/>
                    </a:cubicBezTo>
                    <a:moveTo>
                      <a:pt x="23" y="0"/>
                    </a:moveTo>
                    <a:cubicBezTo>
                      <a:pt x="21" y="0"/>
                      <a:pt x="19" y="0"/>
                      <a:pt x="17" y="1"/>
                    </a:cubicBezTo>
                    <a:cubicBezTo>
                      <a:pt x="7" y="3"/>
                      <a:pt x="0" y="9"/>
                      <a:pt x="1" y="16"/>
                    </a:cubicBezTo>
                    <a:cubicBezTo>
                      <a:pt x="2" y="21"/>
                      <a:pt x="8" y="25"/>
                      <a:pt x="16" y="25"/>
                    </a:cubicBezTo>
                    <a:cubicBezTo>
                      <a:pt x="18" y="25"/>
                      <a:pt x="20" y="25"/>
                      <a:pt x="22" y="24"/>
                    </a:cubicBezTo>
                    <a:cubicBezTo>
                      <a:pt x="32" y="22"/>
                      <a:pt x="40" y="15"/>
                      <a:pt x="38" y="9"/>
                    </a:cubicBezTo>
                    <a:cubicBezTo>
                      <a:pt x="37" y="3"/>
                      <a:pt x="31" y="0"/>
                      <a:pt x="23" y="0"/>
                    </a:cubicBezTo>
                  </a:path>
                </a:pathLst>
              </a:custGeom>
              <a:solidFill>
                <a:srgbClr val="BC5E18"/>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6" name="Freeform 1667"/>
              <p:cNvSpPr>
                <a:spLocks noChangeAspect="1" noEditPoints="1"/>
              </p:cNvSpPr>
              <p:nvPr/>
            </p:nvSpPr>
            <p:spPr bwMode="auto">
              <a:xfrm>
                <a:off x="4507" y="-897"/>
                <a:ext cx="92" cy="57"/>
              </a:xfrm>
              <a:custGeom>
                <a:avLst/>
                <a:gdLst>
                  <a:gd name="T0" fmla="*/ 38 w 39"/>
                  <a:gd name="T1" fmla="*/ 57 h 24"/>
                  <a:gd name="T2" fmla="*/ 5 w 39"/>
                  <a:gd name="T3" fmla="*/ 38 h 24"/>
                  <a:gd name="T4" fmla="*/ 40 w 39"/>
                  <a:gd name="T5" fmla="*/ 2 h 24"/>
                  <a:gd name="T6" fmla="*/ 54 w 39"/>
                  <a:gd name="T7" fmla="*/ 2 h 24"/>
                  <a:gd name="T8" fmla="*/ 87 w 39"/>
                  <a:gd name="T9" fmla="*/ 21 h 24"/>
                  <a:gd name="T10" fmla="*/ 52 w 39"/>
                  <a:gd name="T11" fmla="*/ 57 h 24"/>
                  <a:gd name="T12" fmla="*/ 38 w 39"/>
                  <a:gd name="T13" fmla="*/ 57 h 24"/>
                  <a:gd name="T14" fmla="*/ 54 w 39"/>
                  <a:gd name="T15" fmla="*/ 0 h 24"/>
                  <a:gd name="T16" fmla="*/ 40 w 39"/>
                  <a:gd name="T17" fmla="*/ 2 h 24"/>
                  <a:gd name="T18" fmla="*/ 2 w 39"/>
                  <a:gd name="T19" fmla="*/ 38 h 24"/>
                  <a:gd name="T20" fmla="*/ 38 w 39"/>
                  <a:gd name="T21" fmla="*/ 57 h 24"/>
                  <a:gd name="T22" fmla="*/ 52 w 39"/>
                  <a:gd name="T23" fmla="*/ 57 h 24"/>
                  <a:gd name="T24" fmla="*/ 90 w 39"/>
                  <a:gd name="T25" fmla="*/ 21 h 24"/>
                  <a:gd name="T26" fmla="*/ 54 w 39"/>
                  <a:gd name="T27" fmla="*/ 0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9" h="24">
                    <a:moveTo>
                      <a:pt x="16" y="24"/>
                    </a:moveTo>
                    <a:cubicBezTo>
                      <a:pt x="9" y="24"/>
                      <a:pt x="3" y="21"/>
                      <a:pt x="2" y="16"/>
                    </a:cubicBezTo>
                    <a:cubicBezTo>
                      <a:pt x="1" y="10"/>
                      <a:pt x="8" y="3"/>
                      <a:pt x="17" y="1"/>
                    </a:cubicBezTo>
                    <a:cubicBezTo>
                      <a:pt x="19" y="1"/>
                      <a:pt x="21" y="1"/>
                      <a:pt x="23" y="1"/>
                    </a:cubicBezTo>
                    <a:cubicBezTo>
                      <a:pt x="30" y="1"/>
                      <a:pt x="36" y="4"/>
                      <a:pt x="37" y="9"/>
                    </a:cubicBezTo>
                    <a:cubicBezTo>
                      <a:pt x="39" y="15"/>
                      <a:pt x="32" y="22"/>
                      <a:pt x="22" y="24"/>
                    </a:cubicBezTo>
                    <a:cubicBezTo>
                      <a:pt x="20" y="24"/>
                      <a:pt x="18" y="24"/>
                      <a:pt x="16" y="24"/>
                    </a:cubicBezTo>
                    <a:moveTo>
                      <a:pt x="23" y="0"/>
                    </a:moveTo>
                    <a:cubicBezTo>
                      <a:pt x="21" y="0"/>
                      <a:pt x="19" y="0"/>
                      <a:pt x="17" y="1"/>
                    </a:cubicBezTo>
                    <a:cubicBezTo>
                      <a:pt x="7" y="3"/>
                      <a:pt x="0" y="10"/>
                      <a:pt x="1" y="16"/>
                    </a:cubicBezTo>
                    <a:cubicBezTo>
                      <a:pt x="2" y="21"/>
                      <a:pt x="9" y="24"/>
                      <a:pt x="16" y="24"/>
                    </a:cubicBezTo>
                    <a:cubicBezTo>
                      <a:pt x="18" y="24"/>
                      <a:pt x="20" y="24"/>
                      <a:pt x="22" y="24"/>
                    </a:cubicBezTo>
                    <a:cubicBezTo>
                      <a:pt x="32" y="22"/>
                      <a:pt x="39" y="15"/>
                      <a:pt x="38" y="9"/>
                    </a:cubicBezTo>
                    <a:cubicBezTo>
                      <a:pt x="37" y="4"/>
                      <a:pt x="31" y="0"/>
                      <a:pt x="23" y="0"/>
                    </a:cubicBezTo>
                  </a:path>
                </a:pathLst>
              </a:custGeom>
              <a:solidFill>
                <a:srgbClr val="BE5F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7" name="Freeform 1668"/>
              <p:cNvSpPr>
                <a:spLocks noChangeAspect="1" noEditPoints="1"/>
              </p:cNvSpPr>
              <p:nvPr/>
            </p:nvSpPr>
            <p:spPr bwMode="auto">
              <a:xfrm>
                <a:off x="4509" y="-894"/>
                <a:ext cx="90" cy="54"/>
              </a:xfrm>
              <a:custGeom>
                <a:avLst/>
                <a:gdLst>
                  <a:gd name="T0" fmla="*/ 38 w 38"/>
                  <a:gd name="T1" fmla="*/ 54 h 23"/>
                  <a:gd name="T2" fmla="*/ 2 w 38"/>
                  <a:gd name="T3" fmla="*/ 35 h 23"/>
                  <a:gd name="T4" fmla="*/ 38 w 38"/>
                  <a:gd name="T5" fmla="*/ 0 h 23"/>
                  <a:gd name="T6" fmla="*/ 52 w 38"/>
                  <a:gd name="T7" fmla="*/ 0 h 23"/>
                  <a:gd name="T8" fmla="*/ 85 w 38"/>
                  <a:gd name="T9" fmla="*/ 19 h 23"/>
                  <a:gd name="T10" fmla="*/ 50 w 38"/>
                  <a:gd name="T11" fmla="*/ 52 h 23"/>
                  <a:gd name="T12" fmla="*/ 38 w 38"/>
                  <a:gd name="T13" fmla="*/ 54 h 23"/>
                  <a:gd name="T14" fmla="*/ 52 w 38"/>
                  <a:gd name="T15" fmla="*/ 0 h 23"/>
                  <a:gd name="T16" fmla="*/ 38 w 38"/>
                  <a:gd name="T17" fmla="*/ 0 h 23"/>
                  <a:gd name="T18" fmla="*/ 2 w 38"/>
                  <a:gd name="T19" fmla="*/ 35 h 23"/>
                  <a:gd name="T20" fmla="*/ 36 w 38"/>
                  <a:gd name="T21" fmla="*/ 54 h 23"/>
                  <a:gd name="T22" fmla="*/ 50 w 38"/>
                  <a:gd name="T23" fmla="*/ 54 h 23"/>
                  <a:gd name="T24" fmla="*/ 85 w 38"/>
                  <a:gd name="T25" fmla="*/ 19 h 23"/>
                  <a:gd name="T26" fmla="*/ 52 w 38"/>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23">
                    <a:moveTo>
                      <a:pt x="16" y="23"/>
                    </a:moveTo>
                    <a:cubicBezTo>
                      <a:pt x="8" y="23"/>
                      <a:pt x="2" y="20"/>
                      <a:pt x="1" y="15"/>
                    </a:cubicBezTo>
                    <a:cubicBezTo>
                      <a:pt x="0" y="9"/>
                      <a:pt x="7" y="2"/>
                      <a:pt x="16" y="0"/>
                    </a:cubicBezTo>
                    <a:cubicBezTo>
                      <a:pt x="18" y="0"/>
                      <a:pt x="20" y="0"/>
                      <a:pt x="22" y="0"/>
                    </a:cubicBezTo>
                    <a:cubicBezTo>
                      <a:pt x="29" y="0"/>
                      <a:pt x="35" y="3"/>
                      <a:pt x="36" y="8"/>
                    </a:cubicBezTo>
                    <a:cubicBezTo>
                      <a:pt x="37" y="14"/>
                      <a:pt x="30" y="20"/>
                      <a:pt x="21" y="22"/>
                    </a:cubicBezTo>
                    <a:cubicBezTo>
                      <a:pt x="19" y="23"/>
                      <a:pt x="17" y="23"/>
                      <a:pt x="16" y="23"/>
                    </a:cubicBezTo>
                    <a:moveTo>
                      <a:pt x="22" y="0"/>
                    </a:moveTo>
                    <a:cubicBezTo>
                      <a:pt x="20" y="0"/>
                      <a:pt x="18" y="0"/>
                      <a:pt x="16" y="0"/>
                    </a:cubicBezTo>
                    <a:cubicBezTo>
                      <a:pt x="7" y="2"/>
                      <a:pt x="0" y="9"/>
                      <a:pt x="1" y="15"/>
                    </a:cubicBezTo>
                    <a:cubicBezTo>
                      <a:pt x="2" y="20"/>
                      <a:pt x="8" y="23"/>
                      <a:pt x="15" y="23"/>
                    </a:cubicBezTo>
                    <a:cubicBezTo>
                      <a:pt x="17" y="23"/>
                      <a:pt x="19" y="23"/>
                      <a:pt x="21" y="23"/>
                    </a:cubicBezTo>
                    <a:cubicBezTo>
                      <a:pt x="31" y="21"/>
                      <a:pt x="38" y="14"/>
                      <a:pt x="36" y="8"/>
                    </a:cubicBezTo>
                    <a:cubicBezTo>
                      <a:pt x="35" y="3"/>
                      <a:pt x="29" y="0"/>
                      <a:pt x="22" y="0"/>
                    </a:cubicBezTo>
                  </a:path>
                </a:pathLst>
              </a:custGeom>
              <a:solidFill>
                <a:srgbClr val="BF5F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8" name="Freeform 1669"/>
              <p:cNvSpPr>
                <a:spLocks noChangeAspect="1" noEditPoints="1"/>
              </p:cNvSpPr>
              <p:nvPr/>
            </p:nvSpPr>
            <p:spPr bwMode="auto">
              <a:xfrm>
                <a:off x="4509" y="-894"/>
                <a:ext cx="88" cy="54"/>
              </a:xfrm>
              <a:custGeom>
                <a:avLst/>
                <a:gdLst>
                  <a:gd name="T0" fmla="*/ 38 w 37"/>
                  <a:gd name="T1" fmla="*/ 54 h 23"/>
                  <a:gd name="T2" fmla="*/ 5 w 37"/>
                  <a:gd name="T3" fmla="*/ 35 h 23"/>
                  <a:gd name="T4" fmla="*/ 40 w 37"/>
                  <a:gd name="T5" fmla="*/ 2 h 23"/>
                  <a:gd name="T6" fmla="*/ 52 w 37"/>
                  <a:gd name="T7" fmla="*/ 0 h 23"/>
                  <a:gd name="T8" fmla="*/ 83 w 37"/>
                  <a:gd name="T9" fmla="*/ 19 h 23"/>
                  <a:gd name="T10" fmla="*/ 50 w 37"/>
                  <a:gd name="T11" fmla="*/ 52 h 23"/>
                  <a:gd name="T12" fmla="*/ 38 w 37"/>
                  <a:gd name="T13" fmla="*/ 54 h 23"/>
                  <a:gd name="T14" fmla="*/ 52 w 37"/>
                  <a:gd name="T15" fmla="*/ 0 h 23"/>
                  <a:gd name="T16" fmla="*/ 38 w 37"/>
                  <a:gd name="T17" fmla="*/ 0 h 23"/>
                  <a:gd name="T18" fmla="*/ 2 w 37"/>
                  <a:gd name="T19" fmla="*/ 35 h 23"/>
                  <a:gd name="T20" fmla="*/ 38 w 37"/>
                  <a:gd name="T21" fmla="*/ 54 h 23"/>
                  <a:gd name="T22" fmla="*/ 50 w 37"/>
                  <a:gd name="T23" fmla="*/ 52 h 23"/>
                  <a:gd name="T24" fmla="*/ 86 w 37"/>
                  <a:gd name="T25" fmla="*/ 19 h 23"/>
                  <a:gd name="T26" fmla="*/ 52 w 37"/>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7" h="23">
                    <a:moveTo>
                      <a:pt x="16" y="23"/>
                    </a:moveTo>
                    <a:cubicBezTo>
                      <a:pt x="8" y="23"/>
                      <a:pt x="3" y="19"/>
                      <a:pt x="2" y="15"/>
                    </a:cubicBezTo>
                    <a:cubicBezTo>
                      <a:pt x="1" y="9"/>
                      <a:pt x="7" y="3"/>
                      <a:pt x="17" y="1"/>
                    </a:cubicBezTo>
                    <a:cubicBezTo>
                      <a:pt x="18" y="0"/>
                      <a:pt x="20" y="0"/>
                      <a:pt x="22" y="0"/>
                    </a:cubicBezTo>
                    <a:cubicBezTo>
                      <a:pt x="29" y="0"/>
                      <a:pt x="35" y="3"/>
                      <a:pt x="35" y="8"/>
                    </a:cubicBezTo>
                    <a:cubicBezTo>
                      <a:pt x="37" y="14"/>
                      <a:pt x="30" y="20"/>
                      <a:pt x="21" y="22"/>
                    </a:cubicBezTo>
                    <a:cubicBezTo>
                      <a:pt x="19" y="22"/>
                      <a:pt x="17" y="23"/>
                      <a:pt x="16" y="23"/>
                    </a:cubicBezTo>
                    <a:moveTo>
                      <a:pt x="22" y="0"/>
                    </a:moveTo>
                    <a:cubicBezTo>
                      <a:pt x="20" y="0"/>
                      <a:pt x="18" y="0"/>
                      <a:pt x="16" y="0"/>
                    </a:cubicBezTo>
                    <a:cubicBezTo>
                      <a:pt x="7" y="2"/>
                      <a:pt x="0" y="9"/>
                      <a:pt x="1" y="15"/>
                    </a:cubicBezTo>
                    <a:cubicBezTo>
                      <a:pt x="2" y="20"/>
                      <a:pt x="8" y="23"/>
                      <a:pt x="16" y="23"/>
                    </a:cubicBezTo>
                    <a:cubicBezTo>
                      <a:pt x="17" y="23"/>
                      <a:pt x="19" y="23"/>
                      <a:pt x="21" y="22"/>
                    </a:cubicBezTo>
                    <a:cubicBezTo>
                      <a:pt x="30" y="20"/>
                      <a:pt x="37" y="14"/>
                      <a:pt x="36" y="8"/>
                    </a:cubicBezTo>
                    <a:cubicBezTo>
                      <a:pt x="35" y="3"/>
                      <a:pt x="29" y="0"/>
                      <a:pt x="22" y="0"/>
                    </a:cubicBezTo>
                  </a:path>
                </a:pathLst>
              </a:custGeom>
              <a:solidFill>
                <a:srgbClr val="C060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39" name="Freeform 1670"/>
              <p:cNvSpPr>
                <a:spLocks noChangeAspect="1" noEditPoints="1"/>
              </p:cNvSpPr>
              <p:nvPr/>
            </p:nvSpPr>
            <p:spPr bwMode="auto">
              <a:xfrm>
                <a:off x="4512" y="-894"/>
                <a:ext cx="85" cy="54"/>
              </a:xfrm>
              <a:custGeom>
                <a:avLst/>
                <a:gdLst>
                  <a:gd name="T0" fmla="*/ 35 w 36"/>
                  <a:gd name="T1" fmla="*/ 52 h 23"/>
                  <a:gd name="T2" fmla="*/ 2 w 36"/>
                  <a:gd name="T3" fmla="*/ 35 h 23"/>
                  <a:gd name="T4" fmla="*/ 38 w 36"/>
                  <a:gd name="T5" fmla="*/ 2 h 23"/>
                  <a:gd name="T6" fmla="*/ 47 w 36"/>
                  <a:gd name="T7" fmla="*/ 0 h 23"/>
                  <a:gd name="T8" fmla="*/ 80 w 36"/>
                  <a:gd name="T9" fmla="*/ 19 h 23"/>
                  <a:gd name="T10" fmla="*/ 47 w 36"/>
                  <a:gd name="T11" fmla="*/ 52 h 23"/>
                  <a:gd name="T12" fmla="*/ 35 w 36"/>
                  <a:gd name="T13" fmla="*/ 52 h 23"/>
                  <a:gd name="T14" fmla="*/ 50 w 36"/>
                  <a:gd name="T15" fmla="*/ 0 h 23"/>
                  <a:gd name="T16" fmla="*/ 38 w 36"/>
                  <a:gd name="T17" fmla="*/ 2 h 23"/>
                  <a:gd name="T18" fmla="*/ 2 w 36"/>
                  <a:gd name="T19" fmla="*/ 35 h 23"/>
                  <a:gd name="T20" fmla="*/ 35 w 36"/>
                  <a:gd name="T21" fmla="*/ 54 h 23"/>
                  <a:gd name="T22" fmla="*/ 47 w 36"/>
                  <a:gd name="T23" fmla="*/ 52 h 23"/>
                  <a:gd name="T24" fmla="*/ 80 w 36"/>
                  <a:gd name="T25" fmla="*/ 19 h 23"/>
                  <a:gd name="T26" fmla="*/ 50 w 36"/>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6" h="23">
                    <a:moveTo>
                      <a:pt x="15" y="22"/>
                    </a:moveTo>
                    <a:cubicBezTo>
                      <a:pt x="8" y="22"/>
                      <a:pt x="2" y="19"/>
                      <a:pt x="1" y="15"/>
                    </a:cubicBezTo>
                    <a:cubicBezTo>
                      <a:pt x="0" y="9"/>
                      <a:pt x="6" y="3"/>
                      <a:pt x="16" y="1"/>
                    </a:cubicBezTo>
                    <a:cubicBezTo>
                      <a:pt x="17" y="1"/>
                      <a:pt x="19" y="0"/>
                      <a:pt x="20" y="0"/>
                    </a:cubicBezTo>
                    <a:cubicBezTo>
                      <a:pt x="27" y="0"/>
                      <a:pt x="33" y="3"/>
                      <a:pt x="34" y="8"/>
                    </a:cubicBezTo>
                    <a:cubicBezTo>
                      <a:pt x="35" y="14"/>
                      <a:pt x="29" y="20"/>
                      <a:pt x="20" y="22"/>
                    </a:cubicBezTo>
                    <a:cubicBezTo>
                      <a:pt x="18" y="22"/>
                      <a:pt x="16" y="22"/>
                      <a:pt x="15" y="22"/>
                    </a:cubicBezTo>
                    <a:moveTo>
                      <a:pt x="21" y="0"/>
                    </a:moveTo>
                    <a:cubicBezTo>
                      <a:pt x="19" y="0"/>
                      <a:pt x="17" y="0"/>
                      <a:pt x="16" y="1"/>
                    </a:cubicBezTo>
                    <a:cubicBezTo>
                      <a:pt x="6" y="3"/>
                      <a:pt x="0" y="9"/>
                      <a:pt x="1" y="15"/>
                    </a:cubicBezTo>
                    <a:cubicBezTo>
                      <a:pt x="2" y="19"/>
                      <a:pt x="7" y="23"/>
                      <a:pt x="15" y="23"/>
                    </a:cubicBezTo>
                    <a:cubicBezTo>
                      <a:pt x="16" y="23"/>
                      <a:pt x="18" y="22"/>
                      <a:pt x="20" y="22"/>
                    </a:cubicBezTo>
                    <a:cubicBezTo>
                      <a:pt x="29" y="20"/>
                      <a:pt x="36" y="14"/>
                      <a:pt x="34" y="8"/>
                    </a:cubicBezTo>
                    <a:cubicBezTo>
                      <a:pt x="34" y="3"/>
                      <a:pt x="28" y="0"/>
                      <a:pt x="21" y="0"/>
                    </a:cubicBezTo>
                  </a:path>
                </a:pathLst>
              </a:custGeom>
              <a:solidFill>
                <a:srgbClr val="C060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0" name="Freeform 1671"/>
              <p:cNvSpPr>
                <a:spLocks noChangeAspect="1" noEditPoints="1"/>
              </p:cNvSpPr>
              <p:nvPr/>
            </p:nvSpPr>
            <p:spPr bwMode="auto">
              <a:xfrm>
                <a:off x="4512" y="-894"/>
                <a:ext cx="82" cy="52"/>
              </a:xfrm>
              <a:custGeom>
                <a:avLst/>
                <a:gdLst>
                  <a:gd name="T0" fmla="*/ 35 w 35"/>
                  <a:gd name="T1" fmla="*/ 52 h 22"/>
                  <a:gd name="T2" fmla="*/ 5 w 35"/>
                  <a:gd name="T3" fmla="*/ 33 h 22"/>
                  <a:gd name="T4" fmla="*/ 37 w 35"/>
                  <a:gd name="T5" fmla="*/ 2 h 22"/>
                  <a:gd name="T6" fmla="*/ 47 w 35"/>
                  <a:gd name="T7" fmla="*/ 2 h 22"/>
                  <a:gd name="T8" fmla="*/ 80 w 35"/>
                  <a:gd name="T9" fmla="*/ 19 h 22"/>
                  <a:gd name="T10" fmla="*/ 47 w 35"/>
                  <a:gd name="T11" fmla="*/ 50 h 22"/>
                  <a:gd name="T12" fmla="*/ 35 w 35"/>
                  <a:gd name="T13" fmla="*/ 52 h 22"/>
                  <a:gd name="T14" fmla="*/ 47 w 35"/>
                  <a:gd name="T15" fmla="*/ 0 h 22"/>
                  <a:gd name="T16" fmla="*/ 37 w 35"/>
                  <a:gd name="T17" fmla="*/ 2 h 22"/>
                  <a:gd name="T18" fmla="*/ 2 w 35"/>
                  <a:gd name="T19" fmla="*/ 35 h 22"/>
                  <a:gd name="T20" fmla="*/ 35 w 35"/>
                  <a:gd name="T21" fmla="*/ 52 h 22"/>
                  <a:gd name="T22" fmla="*/ 47 w 35"/>
                  <a:gd name="T23" fmla="*/ 52 h 22"/>
                  <a:gd name="T24" fmla="*/ 80 w 35"/>
                  <a:gd name="T25" fmla="*/ 19 h 22"/>
                  <a:gd name="T26" fmla="*/ 47 w 35"/>
                  <a:gd name="T27" fmla="*/ 0 h 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 h="22">
                    <a:moveTo>
                      <a:pt x="15" y="22"/>
                    </a:moveTo>
                    <a:cubicBezTo>
                      <a:pt x="8" y="22"/>
                      <a:pt x="2" y="19"/>
                      <a:pt x="2" y="14"/>
                    </a:cubicBezTo>
                    <a:cubicBezTo>
                      <a:pt x="1" y="9"/>
                      <a:pt x="7" y="3"/>
                      <a:pt x="16" y="1"/>
                    </a:cubicBezTo>
                    <a:cubicBezTo>
                      <a:pt x="17" y="1"/>
                      <a:pt x="19" y="1"/>
                      <a:pt x="20" y="1"/>
                    </a:cubicBezTo>
                    <a:cubicBezTo>
                      <a:pt x="27" y="1"/>
                      <a:pt x="33" y="4"/>
                      <a:pt x="34" y="8"/>
                    </a:cubicBezTo>
                    <a:cubicBezTo>
                      <a:pt x="35" y="14"/>
                      <a:pt x="28" y="20"/>
                      <a:pt x="20" y="21"/>
                    </a:cubicBezTo>
                    <a:cubicBezTo>
                      <a:pt x="18" y="22"/>
                      <a:pt x="16" y="22"/>
                      <a:pt x="15" y="22"/>
                    </a:cubicBezTo>
                    <a:moveTo>
                      <a:pt x="20" y="0"/>
                    </a:moveTo>
                    <a:cubicBezTo>
                      <a:pt x="19" y="0"/>
                      <a:pt x="17" y="1"/>
                      <a:pt x="16" y="1"/>
                    </a:cubicBezTo>
                    <a:cubicBezTo>
                      <a:pt x="6" y="3"/>
                      <a:pt x="0" y="9"/>
                      <a:pt x="1" y="15"/>
                    </a:cubicBezTo>
                    <a:cubicBezTo>
                      <a:pt x="2" y="19"/>
                      <a:pt x="8" y="22"/>
                      <a:pt x="15" y="22"/>
                    </a:cubicBezTo>
                    <a:cubicBezTo>
                      <a:pt x="16" y="22"/>
                      <a:pt x="18" y="22"/>
                      <a:pt x="20" y="22"/>
                    </a:cubicBezTo>
                    <a:cubicBezTo>
                      <a:pt x="29" y="20"/>
                      <a:pt x="35" y="14"/>
                      <a:pt x="34" y="8"/>
                    </a:cubicBezTo>
                    <a:cubicBezTo>
                      <a:pt x="33" y="3"/>
                      <a:pt x="27" y="0"/>
                      <a:pt x="20" y="0"/>
                    </a:cubicBezTo>
                  </a:path>
                </a:pathLst>
              </a:custGeom>
              <a:solidFill>
                <a:srgbClr val="C161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1" name="Freeform 1672"/>
              <p:cNvSpPr>
                <a:spLocks noChangeAspect="1" noEditPoints="1"/>
              </p:cNvSpPr>
              <p:nvPr/>
            </p:nvSpPr>
            <p:spPr bwMode="auto">
              <a:xfrm>
                <a:off x="4514" y="-892"/>
                <a:ext cx="80" cy="50"/>
              </a:xfrm>
              <a:custGeom>
                <a:avLst/>
                <a:gdLst>
                  <a:gd name="T0" fmla="*/ 33 w 34"/>
                  <a:gd name="T1" fmla="*/ 50 h 21"/>
                  <a:gd name="T2" fmla="*/ 2 w 34"/>
                  <a:gd name="T3" fmla="*/ 31 h 21"/>
                  <a:gd name="T4" fmla="*/ 35 w 34"/>
                  <a:gd name="T5" fmla="*/ 2 h 21"/>
                  <a:gd name="T6" fmla="*/ 45 w 34"/>
                  <a:gd name="T7" fmla="*/ 0 h 21"/>
                  <a:gd name="T8" fmla="*/ 75 w 34"/>
                  <a:gd name="T9" fmla="*/ 17 h 21"/>
                  <a:gd name="T10" fmla="*/ 45 w 34"/>
                  <a:gd name="T11" fmla="*/ 48 h 21"/>
                  <a:gd name="T12" fmla="*/ 33 w 34"/>
                  <a:gd name="T13" fmla="*/ 50 h 21"/>
                  <a:gd name="T14" fmla="*/ 45 w 34"/>
                  <a:gd name="T15" fmla="*/ 0 h 21"/>
                  <a:gd name="T16" fmla="*/ 35 w 34"/>
                  <a:gd name="T17" fmla="*/ 0 h 21"/>
                  <a:gd name="T18" fmla="*/ 2 w 34"/>
                  <a:gd name="T19" fmla="*/ 31 h 21"/>
                  <a:gd name="T20" fmla="*/ 33 w 34"/>
                  <a:gd name="T21" fmla="*/ 50 h 21"/>
                  <a:gd name="T22" fmla="*/ 45 w 34"/>
                  <a:gd name="T23" fmla="*/ 48 h 21"/>
                  <a:gd name="T24" fmla="*/ 78 w 34"/>
                  <a:gd name="T25" fmla="*/ 17 h 21"/>
                  <a:gd name="T26" fmla="*/ 45 w 34"/>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 h="21">
                    <a:moveTo>
                      <a:pt x="14" y="21"/>
                    </a:moveTo>
                    <a:cubicBezTo>
                      <a:pt x="7" y="21"/>
                      <a:pt x="2" y="18"/>
                      <a:pt x="1" y="13"/>
                    </a:cubicBezTo>
                    <a:cubicBezTo>
                      <a:pt x="0" y="8"/>
                      <a:pt x="6" y="2"/>
                      <a:pt x="15" y="1"/>
                    </a:cubicBezTo>
                    <a:cubicBezTo>
                      <a:pt x="16" y="0"/>
                      <a:pt x="18" y="0"/>
                      <a:pt x="19" y="0"/>
                    </a:cubicBezTo>
                    <a:cubicBezTo>
                      <a:pt x="26" y="0"/>
                      <a:pt x="31" y="3"/>
                      <a:pt x="32" y="7"/>
                    </a:cubicBezTo>
                    <a:cubicBezTo>
                      <a:pt x="33" y="13"/>
                      <a:pt x="27" y="18"/>
                      <a:pt x="19" y="20"/>
                    </a:cubicBezTo>
                    <a:cubicBezTo>
                      <a:pt x="17" y="20"/>
                      <a:pt x="15" y="21"/>
                      <a:pt x="14" y="21"/>
                    </a:cubicBezTo>
                    <a:moveTo>
                      <a:pt x="19" y="0"/>
                    </a:moveTo>
                    <a:cubicBezTo>
                      <a:pt x="18" y="0"/>
                      <a:pt x="16" y="0"/>
                      <a:pt x="15" y="0"/>
                    </a:cubicBezTo>
                    <a:cubicBezTo>
                      <a:pt x="6" y="2"/>
                      <a:pt x="0" y="8"/>
                      <a:pt x="1" y="13"/>
                    </a:cubicBezTo>
                    <a:cubicBezTo>
                      <a:pt x="1" y="18"/>
                      <a:pt x="7" y="21"/>
                      <a:pt x="14" y="21"/>
                    </a:cubicBezTo>
                    <a:cubicBezTo>
                      <a:pt x="15" y="21"/>
                      <a:pt x="17" y="21"/>
                      <a:pt x="19" y="20"/>
                    </a:cubicBezTo>
                    <a:cubicBezTo>
                      <a:pt x="27" y="19"/>
                      <a:pt x="34" y="13"/>
                      <a:pt x="33" y="7"/>
                    </a:cubicBezTo>
                    <a:cubicBezTo>
                      <a:pt x="32" y="3"/>
                      <a:pt x="26" y="0"/>
                      <a:pt x="19" y="0"/>
                    </a:cubicBezTo>
                  </a:path>
                </a:pathLst>
              </a:custGeom>
              <a:solidFill>
                <a:srgbClr val="C262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2" name="Freeform 1673"/>
              <p:cNvSpPr>
                <a:spLocks noChangeAspect="1" noEditPoints="1"/>
              </p:cNvSpPr>
              <p:nvPr/>
            </p:nvSpPr>
            <p:spPr bwMode="auto">
              <a:xfrm>
                <a:off x="4514" y="-892"/>
                <a:ext cx="78" cy="50"/>
              </a:xfrm>
              <a:custGeom>
                <a:avLst/>
                <a:gdLst>
                  <a:gd name="T0" fmla="*/ 33 w 33"/>
                  <a:gd name="T1" fmla="*/ 48 h 21"/>
                  <a:gd name="T2" fmla="*/ 2 w 33"/>
                  <a:gd name="T3" fmla="*/ 31 h 21"/>
                  <a:gd name="T4" fmla="*/ 35 w 33"/>
                  <a:gd name="T5" fmla="*/ 2 h 21"/>
                  <a:gd name="T6" fmla="*/ 45 w 33"/>
                  <a:gd name="T7" fmla="*/ 0 h 21"/>
                  <a:gd name="T8" fmla="*/ 76 w 33"/>
                  <a:gd name="T9" fmla="*/ 17 h 21"/>
                  <a:gd name="T10" fmla="*/ 43 w 33"/>
                  <a:gd name="T11" fmla="*/ 48 h 21"/>
                  <a:gd name="T12" fmla="*/ 33 w 33"/>
                  <a:gd name="T13" fmla="*/ 48 h 21"/>
                  <a:gd name="T14" fmla="*/ 45 w 33"/>
                  <a:gd name="T15" fmla="*/ 0 h 21"/>
                  <a:gd name="T16" fmla="*/ 35 w 33"/>
                  <a:gd name="T17" fmla="*/ 2 h 21"/>
                  <a:gd name="T18" fmla="*/ 2 w 33"/>
                  <a:gd name="T19" fmla="*/ 31 h 21"/>
                  <a:gd name="T20" fmla="*/ 33 w 33"/>
                  <a:gd name="T21" fmla="*/ 50 h 21"/>
                  <a:gd name="T22" fmla="*/ 45 w 33"/>
                  <a:gd name="T23" fmla="*/ 48 h 21"/>
                  <a:gd name="T24" fmla="*/ 76 w 33"/>
                  <a:gd name="T25" fmla="*/ 17 h 21"/>
                  <a:gd name="T26" fmla="*/ 45 w 33"/>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1">
                    <a:moveTo>
                      <a:pt x="14" y="20"/>
                    </a:moveTo>
                    <a:cubicBezTo>
                      <a:pt x="8" y="20"/>
                      <a:pt x="2" y="18"/>
                      <a:pt x="1" y="13"/>
                    </a:cubicBezTo>
                    <a:cubicBezTo>
                      <a:pt x="0" y="8"/>
                      <a:pt x="6" y="2"/>
                      <a:pt x="15" y="1"/>
                    </a:cubicBezTo>
                    <a:cubicBezTo>
                      <a:pt x="16" y="0"/>
                      <a:pt x="18" y="0"/>
                      <a:pt x="19" y="0"/>
                    </a:cubicBezTo>
                    <a:cubicBezTo>
                      <a:pt x="26" y="0"/>
                      <a:pt x="31" y="3"/>
                      <a:pt x="32" y="7"/>
                    </a:cubicBezTo>
                    <a:cubicBezTo>
                      <a:pt x="33" y="13"/>
                      <a:pt x="27" y="18"/>
                      <a:pt x="18" y="20"/>
                    </a:cubicBezTo>
                    <a:cubicBezTo>
                      <a:pt x="17" y="20"/>
                      <a:pt x="15" y="20"/>
                      <a:pt x="14" y="20"/>
                    </a:cubicBezTo>
                    <a:moveTo>
                      <a:pt x="19" y="0"/>
                    </a:moveTo>
                    <a:cubicBezTo>
                      <a:pt x="18" y="0"/>
                      <a:pt x="16" y="0"/>
                      <a:pt x="15" y="1"/>
                    </a:cubicBezTo>
                    <a:cubicBezTo>
                      <a:pt x="6" y="2"/>
                      <a:pt x="0" y="8"/>
                      <a:pt x="1" y="13"/>
                    </a:cubicBezTo>
                    <a:cubicBezTo>
                      <a:pt x="2" y="18"/>
                      <a:pt x="7" y="21"/>
                      <a:pt x="14" y="21"/>
                    </a:cubicBezTo>
                    <a:cubicBezTo>
                      <a:pt x="15" y="21"/>
                      <a:pt x="17" y="20"/>
                      <a:pt x="19" y="20"/>
                    </a:cubicBezTo>
                    <a:cubicBezTo>
                      <a:pt x="27" y="18"/>
                      <a:pt x="33" y="13"/>
                      <a:pt x="32" y="7"/>
                    </a:cubicBezTo>
                    <a:cubicBezTo>
                      <a:pt x="31" y="3"/>
                      <a:pt x="26" y="0"/>
                      <a:pt x="19" y="0"/>
                    </a:cubicBezTo>
                  </a:path>
                </a:pathLst>
              </a:custGeom>
              <a:solidFill>
                <a:srgbClr val="C3621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3" name="Freeform 1674"/>
              <p:cNvSpPr>
                <a:spLocks noChangeAspect="1" noEditPoints="1"/>
              </p:cNvSpPr>
              <p:nvPr/>
            </p:nvSpPr>
            <p:spPr bwMode="auto">
              <a:xfrm>
                <a:off x="4514" y="-892"/>
                <a:ext cx="78" cy="47"/>
              </a:xfrm>
              <a:custGeom>
                <a:avLst/>
                <a:gdLst>
                  <a:gd name="T0" fmla="*/ 33 w 33"/>
                  <a:gd name="T1" fmla="*/ 47 h 20"/>
                  <a:gd name="T2" fmla="*/ 5 w 33"/>
                  <a:gd name="T3" fmla="*/ 31 h 20"/>
                  <a:gd name="T4" fmla="*/ 35 w 33"/>
                  <a:gd name="T5" fmla="*/ 2 h 20"/>
                  <a:gd name="T6" fmla="*/ 45 w 33"/>
                  <a:gd name="T7" fmla="*/ 2 h 20"/>
                  <a:gd name="T8" fmla="*/ 73 w 33"/>
                  <a:gd name="T9" fmla="*/ 16 h 20"/>
                  <a:gd name="T10" fmla="*/ 43 w 33"/>
                  <a:gd name="T11" fmla="*/ 47 h 20"/>
                  <a:gd name="T12" fmla="*/ 33 w 33"/>
                  <a:gd name="T13" fmla="*/ 47 h 20"/>
                  <a:gd name="T14" fmla="*/ 45 w 33"/>
                  <a:gd name="T15" fmla="*/ 0 h 20"/>
                  <a:gd name="T16" fmla="*/ 35 w 33"/>
                  <a:gd name="T17" fmla="*/ 2 h 20"/>
                  <a:gd name="T18" fmla="*/ 2 w 33"/>
                  <a:gd name="T19" fmla="*/ 31 h 20"/>
                  <a:gd name="T20" fmla="*/ 33 w 33"/>
                  <a:gd name="T21" fmla="*/ 47 h 20"/>
                  <a:gd name="T22" fmla="*/ 43 w 33"/>
                  <a:gd name="T23" fmla="*/ 47 h 20"/>
                  <a:gd name="T24" fmla="*/ 76 w 33"/>
                  <a:gd name="T25" fmla="*/ 16 h 20"/>
                  <a:gd name="T26" fmla="*/ 45 w 33"/>
                  <a:gd name="T27" fmla="*/ 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0">
                    <a:moveTo>
                      <a:pt x="14" y="20"/>
                    </a:moveTo>
                    <a:cubicBezTo>
                      <a:pt x="8" y="20"/>
                      <a:pt x="3" y="17"/>
                      <a:pt x="2" y="13"/>
                    </a:cubicBezTo>
                    <a:cubicBezTo>
                      <a:pt x="1" y="8"/>
                      <a:pt x="7" y="3"/>
                      <a:pt x="15" y="1"/>
                    </a:cubicBezTo>
                    <a:cubicBezTo>
                      <a:pt x="16" y="1"/>
                      <a:pt x="18" y="1"/>
                      <a:pt x="19" y="1"/>
                    </a:cubicBezTo>
                    <a:cubicBezTo>
                      <a:pt x="25" y="1"/>
                      <a:pt x="30" y="3"/>
                      <a:pt x="31" y="7"/>
                    </a:cubicBezTo>
                    <a:cubicBezTo>
                      <a:pt x="32" y="13"/>
                      <a:pt x="27" y="18"/>
                      <a:pt x="18" y="20"/>
                    </a:cubicBezTo>
                    <a:cubicBezTo>
                      <a:pt x="17" y="20"/>
                      <a:pt x="15" y="20"/>
                      <a:pt x="14" y="20"/>
                    </a:cubicBezTo>
                    <a:moveTo>
                      <a:pt x="19" y="0"/>
                    </a:moveTo>
                    <a:cubicBezTo>
                      <a:pt x="18" y="0"/>
                      <a:pt x="16" y="0"/>
                      <a:pt x="15" y="1"/>
                    </a:cubicBezTo>
                    <a:cubicBezTo>
                      <a:pt x="6" y="2"/>
                      <a:pt x="0" y="8"/>
                      <a:pt x="1" y="13"/>
                    </a:cubicBezTo>
                    <a:cubicBezTo>
                      <a:pt x="2" y="18"/>
                      <a:pt x="8" y="20"/>
                      <a:pt x="14" y="20"/>
                    </a:cubicBezTo>
                    <a:cubicBezTo>
                      <a:pt x="15" y="20"/>
                      <a:pt x="17" y="20"/>
                      <a:pt x="18" y="20"/>
                    </a:cubicBezTo>
                    <a:cubicBezTo>
                      <a:pt x="27" y="18"/>
                      <a:pt x="33" y="13"/>
                      <a:pt x="32" y="7"/>
                    </a:cubicBezTo>
                    <a:cubicBezTo>
                      <a:pt x="31" y="3"/>
                      <a:pt x="26" y="0"/>
                      <a:pt x="19" y="0"/>
                    </a:cubicBezTo>
                  </a:path>
                </a:pathLst>
              </a:custGeom>
              <a:solidFill>
                <a:srgbClr val="C563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4" name="Freeform 1675"/>
              <p:cNvSpPr>
                <a:spLocks noChangeAspect="1" noEditPoints="1"/>
              </p:cNvSpPr>
              <p:nvPr/>
            </p:nvSpPr>
            <p:spPr bwMode="auto">
              <a:xfrm>
                <a:off x="4516" y="-889"/>
                <a:ext cx="74" cy="44"/>
              </a:xfrm>
              <a:custGeom>
                <a:avLst/>
                <a:gdLst>
                  <a:gd name="T0" fmla="*/ 31 w 31"/>
                  <a:gd name="T1" fmla="*/ 44 h 19"/>
                  <a:gd name="T2" fmla="*/ 2 w 31"/>
                  <a:gd name="T3" fmla="*/ 28 h 19"/>
                  <a:gd name="T4" fmla="*/ 33 w 31"/>
                  <a:gd name="T5" fmla="*/ 0 h 19"/>
                  <a:gd name="T6" fmla="*/ 43 w 31"/>
                  <a:gd name="T7" fmla="*/ 0 h 19"/>
                  <a:gd name="T8" fmla="*/ 72 w 31"/>
                  <a:gd name="T9" fmla="*/ 16 h 19"/>
                  <a:gd name="T10" fmla="*/ 41 w 31"/>
                  <a:gd name="T11" fmla="*/ 42 h 19"/>
                  <a:gd name="T12" fmla="*/ 31 w 31"/>
                  <a:gd name="T13" fmla="*/ 44 h 19"/>
                  <a:gd name="T14" fmla="*/ 43 w 31"/>
                  <a:gd name="T15" fmla="*/ 0 h 19"/>
                  <a:gd name="T16" fmla="*/ 33 w 31"/>
                  <a:gd name="T17" fmla="*/ 0 h 19"/>
                  <a:gd name="T18" fmla="*/ 2 w 31"/>
                  <a:gd name="T19" fmla="*/ 28 h 19"/>
                  <a:gd name="T20" fmla="*/ 31 w 31"/>
                  <a:gd name="T21" fmla="*/ 44 h 19"/>
                  <a:gd name="T22" fmla="*/ 41 w 31"/>
                  <a:gd name="T23" fmla="*/ 44 h 19"/>
                  <a:gd name="T24" fmla="*/ 72 w 31"/>
                  <a:gd name="T25" fmla="*/ 14 h 19"/>
                  <a:gd name="T26" fmla="*/ 43 w 31"/>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 h="19">
                    <a:moveTo>
                      <a:pt x="13" y="19"/>
                    </a:moveTo>
                    <a:cubicBezTo>
                      <a:pt x="7" y="19"/>
                      <a:pt x="2" y="16"/>
                      <a:pt x="1" y="12"/>
                    </a:cubicBezTo>
                    <a:cubicBezTo>
                      <a:pt x="0" y="7"/>
                      <a:pt x="6" y="2"/>
                      <a:pt x="14" y="0"/>
                    </a:cubicBezTo>
                    <a:cubicBezTo>
                      <a:pt x="15" y="0"/>
                      <a:pt x="17" y="0"/>
                      <a:pt x="18" y="0"/>
                    </a:cubicBezTo>
                    <a:cubicBezTo>
                      <a:pt x="24" y="0"/>
                      <a:pt x="29" y="3"/>
                      <a:pt x="30" y="7"/>
                    </a:cubicBezTo>
                    <a:cubicBezTo>
                      <a:pt x="31" y="12"/>
                      <a:pt x="25" y="17"/>
                      <a:pt x="17" y="18"/>
                    </a:cubicBezTo>
                    <a:cubicBezTo>
                      <a:pt x="16" y="19"/>
                      <a:pt x="14" y="19"/>
                      <a:pt x="13" y="19"/>
                    </a:cubicBezTo>
                    <a:moveTo>
                      <a:pt x="18" y="0"/>
                    </a:moveTo>
                    <a:cubicBezTo>
                      <a:pt x="17" y="0"/>
                      <a:pt x="15" y="0"/>
                      <a:pt x="14" y="0"/>
                    </a:cubicBezTo>
                    <a:cubicBezTo>
                      <a:pt x="6" y="2"/>
                      <a:pt x="0" y="7"/>
                      <a:pt x="1" y="12"/>
                    </a:cubicBezTo>
                    <a:cubicBezTo>
                      <a:pt x="2" y="16"/>
                      <a:pt x="7" y="19"/>
                      <a:pt x="13" y="19"/>
                    </a:cubicBezTo>
                    <a:cubicBezTo>
                      <a:pt x="14" y="19"/>
                      <a:pt x="16" y="19"/>
                      <a:pt x="17" y="19"/>
                    </a:cubicBezTo>
                    <a:cubicBezTo>
                      <a:pt x="26" y="17"/>
                      <a:pt x="31" y="12"/>
                      <a:pt x="30" y="6"/>
                    </a:cubicBezTo>
                    <a:cubicBezTo>
                      <a:pt x="29" y="2"/>
                      <a:pt x="24" y="0"/>
                      <a:pt x="18" y="0"/>
                    </a:cubicBezTo>
                  </a:path>
                </a:pathLst>
              </a:custGeom>
              <a:solidFill>
                <a:srgbClr val="C564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5" name="Freeform 1676"/>
              <p:cNvSpPr>
                <a:spLocks noChangeAspect="1" noEditPoints="1"/>
              </p:cNvSpPr>
              <p:nvPr/>
            </p:nvSpPr>
            <p:spPr bwMode="auto">
              <a:xfrm>
                <a:off x="4516" y="-889"/>
                <a:ext cx="74" cy="44"/>
              </a:xfrm>
              <a:custGeom>
                <a:avLst/>
                <a:gdLst>
                  <a:gd name="T0" fmla="*/ 31 w 31"/>
                  <a:gd name="T1" fmla="*/ 42 h 19"/>
                  <a:gd name="T2" fmla="*/ 5 w 31"/>
                  <a:gd name="T3" fmla="*/ 28 h 19"/>
                  <a:gd name="T4" fmla="*/ 33 w 31"/>
                  <a:gd name="T5" fmla="*/ 2 h 19"/>
                  <a:gd name="T6" fmla="*/ 43 w 31"/>
                  <a:gd name="T7" fmla="*/ 0 h 19"/>
                  <a:gd name="T8" fmla="*/ 69 w 31"/>
                  <a:gd name="T9" fmla="*/ 16 h 19"/>
                  <a:gd name="T10" fmla="*/ 41 w 31"/>
                  <a:gd name="T11" fmla="*/ 42 h 19"/>
                  <a:gd name="T12" fmla="*/ 31 w 31"/>
                  <a:gd name="T13" fmla="*/ 42 h 19"/>
                  <a:gd name="T14" fmla="*/ 43 w 31"/>
                  <a:gd name="T15" fmla="*/ 0 h 19"/>
                  <a:gd name="T16" fmla="*/ 33 w 31"/>
                  <a:gd name="T17" fmla="*/ 0 h 19"/>
                  <a:gd name="T18" fmla="*/ 2 w 31"/>
                  <a:gd name="T19" fmla="*/ 28 h 19"/>
                  <a:gd name="T20" fmla="*/ 31 w 31"/>
                  <a:gd name="T21" fmla="*/ 44 h 19"/>
                  <a:gd name="T22" fmla="*/ 41 w 31"/>
                  <a:gd name="T23" fmla="*/ 42 h 19"/>
                  <a:gd name="T24" fmla="*/ 72 w 31"/>
                  <a:gd name="T25" fmla="*/ 16 h 19"/>
                  <a:gd name="T26" fmla="*/ 43 w 31"/>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 h="19">
                    <a:moveTo>
                      <a:pt x="13" y="18"/>
                    </a:moveTo>
                    <a:cubicBezTo>
                      <a:pt x="7" y="18"/>
                      <a:pt x="3" y="16"/>
                      <a:pt x="2" y="12"/>
                    </a:cubicBezTo>
                    <a:cubicBezTo>
                      <a:pt x="1" y="7"/>
                      <a:pt x="6" y="2"/>
                      <a:pt x="14" y="1"/>
                    </a:cubicBezTo>
                    <a:cubicBezTo>
                      <a:pt x="15" y="0"/>
                      <a:pt x="17" y="0"/>
                      <a:pt x="18" y="0"/>
                    </a:cubicBezTo>
                    <a:cubicBezTo>
                      <a:pt x="24" y="0"/>
                      <a:pt x="29" y="3"/>
                      <a:pt x="29" y="7"/>
                    </a:cubicBezTo>
                    <a:cubicBezTo>
                      <a:pt x="30" y="11"/>
                      <a:pt x="25" y="17"/>
                      <a:pt x="17" y="18"/>
                    </a:cubicBezTo>
                    <a:cubicBezTo>
                      <a:pt x="16" y="18"/>
                      <a:pt x="14" y="18"/>
                      <a:pt x="13" y="18"/>
                    </a:cubicBezTo>
                    <a:moveTo>
                      <a:pt x="18" y="0"/>
                    </a:moveTo>
                    <a:cubicBezTo>
                      <a:pt x="17" y="0"/>
                      <a:pt x="15" y="0"/>
                      <a:pt x="14" y="0"/>
                    </a:cubicBezTo>
                    <a:cubicBezTo>
                      <a:pt x="6" y="2"/>
                      <a:pt x="0" y="7"/>
                      <a:pt x="1" y="12"/>
                    </a:cubicBezTo>
                    <a:cubicBezTo>
                      <a:pt x="2" y="16"/>
                      <a:pt x="7" y="19"/>
                      <a:pt x="13" y="19"/>
                    </a:cubicBezTo>
                    <a:cubicBezTo>
                      <a:pt x="14" y="19"/>
                      <a:pt x="16" y="19"/>
                      <a:pt x="17" y="18"/>
                    </a:cubicBezTo>
                    <a:cubicBezTo>
                      <a:pt x="25" y="17"/>
                      <a:pt x="31" y="12"/>
                      <a:pt x="30" y="7"/>
                    </a:cubicBezTo>
                    <a:cubicBezTo>
                      <a:pt x="29" y="3"/>
                      <a:pt x="24" y="0"/>
                      <a:pt x="18" y="0"/>
                    </a:cubicBezTo>
                  </a:path>
                </a:pathLst>
              </a:custGeom>
              <a:solidFill>
                <a:srgbClr val="C764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6" name="Freeform 1677"/>
              <p:cNvSpPr>
                <a:spLocks noChangeAspect="1" noEditPoints="1"/>
              </p:cNvSpPr>
              <p:nvPr/>
            </p:nvSpPr>
            <p:spPr bwMode="auto">
              <a:xfrm>
                <a:off x="4519" y="-889"/>
                <a:ext cx="68" cy="42"/>
              </a:xfrm>
              <a:custGeom>
                <a:avLst/>
                <a:gdLst>
                  <a:gd name="T0" fmla="*/ 28 w 29"/>
                  <a:gd name="T1" fmla="*/ 42 h 18"/>
                  <a:gd name="T2" fmla="*/ 2 w 29"/>
                  <a:gd name="T3" fmla="*/ 28 h 18"/>
                  <a:gd name="T4" fmla="*/ 30 w 29"/>
                  <a:gd name="T5" fmla="*/ 2 h 18"/>
                  <a:gd name="T6" fmla="*/ 40 w 29"/>
                  <a:gd name="T7" fmla="*/ 2 h 18"/>
                  <a:gd name="T8" fmla="*/ 66 w 29"/>
                  <a:gd name="T9" fmla="*/ 16 h 18"/>
                  <a:gd name="T10" fmla="*/ 38 w 29"/>
                  <a:gd name="T11" fmla="*/ 42 h 18"/>
                  <a:gd name="T12" fmla="*/ 28 w 29"/>
                  <a:gd name="T13" fmla="*/ 42 h 18"/>
                  <a:gd name="T14" fmla="*/ 40 w 29"/>
                  <a:gd name="T15" fmla="*/ 0 h 18"/>
                  <a:gd name="T16" fmla="*/ 30 w 29"/>
                  <a:gd name="T17" fmla="*/ 2 h 18"/>
                  <a:gd name="T18" fmla="*/ 2 w 29"/>
                  <a:gd name="T19" fmla="*/ 28 h 18"/>
                  <a:gd name="T20" fmla="*/ 28 w 29"/>
                  <a:gd name="T21" fmla="*/ 42 h 18"/>
                  <a:gd name="T22" fmla="*/ 38 w 29"/>
                  <a:gd name="T23" fmla="*/ 42 h 18"/>
                  <a:gd name="T24" fmla="*/ 66 w 29"/>
                  <a:gd name="T25" fmla="*/ 16 h 18"/>
                  <a:gd name="T26" fmla="*/ 40 w 2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8">
                    <a:moveTo>
                      <a:pt x="12" y="18"/>
                    </a:moveTo>
                    <a:cubicBezTo>
                      <a:pt x="7" y="18"/>
                      <a:pt x="2" y="16"/>
                      <a:pt x="1" y="12"/>
                    </a:cubicBezTo>
                    <a:cubicBezTo>
                      <a:pt x="0" y="7"/>
                      <a:pt x="6" y="2"/>
                      <a:pt x="13" y="1"/>
                    </a:cubicBezTo>
                    <a:cubicBezTo>
                      <a:pt x="14" y="1"/>
                      <a:pt x="16" y="1"/>
                      <a:pt x="17" y="1"/>
                    </a:cubicBezTo>
                    <a:cubicBezTo>
                      <a:pt x="23" y="1"/>
                      <a:pt x="27" y="3"/>
                      <a:pt x="28" y="7"/>
                    </a:cubicBezTo>
                    <a:cubicBezTo>
                      <a:pt x="29" y="11"/>
                      <a:pt x="24" y="16"/>
                      <a:pt x="16" y="18"/>
                    </a:cubicBezTo>
                    <a:cubicBezTo>
                      <a:pt x="15" y="18"/>
                      <a:pt x="13" y="18"/>
                      <a:pt x="12" y="18"/>
                    </a:cubicBezTo>
                    <a:moveTo>
                      <a:pt x="17" y="0"/>
                    </a:moveTo>
                    <a:cubicBezTo>
                      <a:pt x="16" y="0"/>
                      <a:pt x="14" y="0"/>
                      <a:pt x="13" y="1"/>
                    </a:cubicBezTo>
                    <a:cubicBezTo>
                      <a:pt x="5" y="2"/>
                      <a:pt x="0" y="7"/>
                      <a:pt x="1" y="12"/>
                    </a:cubicBezTo>
                    <a:cubicBezTo>
                      <a:pt x="2" y="16"/>
                      <a:pt x="6" y="18"/>
                      <a:pt x="12" y="18"/>
                    </a:cubicBezTo>
                    <a:cubicBezTo>
                      <a:pt x="13" y="18"/>
                      <a:pt x="15" y="18"/>
                      <a:pt x="16" y="18"/>
                    </a:cubicBezTo>
                    <a:cubicBezTo>
                      <a:pt x="24" y="17"/>
                      <a:pt x="29" y="11"/>
                      <a:pt x="28" y="7"/>
                    </a:cubicBezTo>
                    <a:cubicBezTo>
                      <a:pt x="28" y="3"/>
                      <a:pt x="23" y="0"/>
                      <a:pt x="17" y="0"/>
                    </a:cubicBezTo>
                  </a:path>
                </a:pathLst>
              </a:custGeom>
              <a:solidFill>
                <a:srgbClr val="C865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7" name="Freeform 1678"/>
              <p:cNvSpPr>
                <a:spLocks noChangeAspect="1" noEditPoints="1"/>
              </p:cNvSpPr>
              <p:nvPr/>
            </p:nvSpPr>
            <p:spPr bwMode="auto">
              <a:xfrm>
                <a:off x="4519" y="-887"/>
                <a:ext cx="68" cy="40"/>
              </a:xfrm>
              <a:custGeom>
                <a:avLst/>
                <a:gdLst>
                  <a:gd name="T0" fmla="*/ 28 w 29"/>
                  <a:gd name="T1" fmla="*/ 40 h 17"/>
                  <a:gd name="T2" fmla="*/ 5 w 29"/>
                  <a:gd name="T3" fmla="*/ 26 h 17"/>
                  <a:gd name="T4" fmla="*/ 30 w 29"/>
                  <a:gd name="T5" fmla="*/ 0 h 17"/>
                  <a:gd name="T6" fmla="*/ 40 w 29"/>
                  <a:gd name="T7" fmla="*/ 0 h 17"/>
                  <a:gd name="T8" fmla="*/ 63 w 29"/>
                  <a:gd name="T9" fmla="*/ 14 h 17"/>
                  <a:gd name="T10" fmla="*/ 38 w 29"/>
                  <a:gd name="T11" fmla="*/ 38 h 17"/>
                  <a:gd name="T12" fmla="*/ 28 w 29"/>
                  <a:gd name="T13" fmla="*/ 40 h 17"/>
                  <a:gd name="T14" fmla="*/ 40 w 29"/>
                  <a:gd name="T15" fmla="*/ 0 h 17"/>
                  <a:gd name="T16" fmla="*/ 30 w 29"/>
                  <a:gd name="T17" fmla="*/ 0 h 17"/>
                  <a:gd name="T18" fmla="*/ 2 w 29"/>
                  <a:gd name="T19" fmla="*/ 26 h 17"/>
                  <a:gd name="T20" fmla="*/ 28 w 29"/>
                  <a:gd name="T21" fmla="*/ 40 h 17"/>
                  <a:gd name="T22" fmla="*/ 38 w 29"/>
                  <a:gd name="T23" fmla="*/ 40 h 17"/>
                  <a:gd name="T24" fmla="*/ 66 w 29"/>
                  <a:gd name="T25" fmla="*/ 14 h 17"/>
                  <a:gd name="T26" fmla="*/ 40 w 2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7">
                    <a:moveTo>
                      <a:pt x="12" y="17"/>
                    </a:moveTo>
                    <a:cubicBezTo>
                      <a:pt x="7" y="17"/>
                      <a:pt x="2" y="15"/>
                      <a:pt x="2" y="11"/>
                    </a:cubicBezTo>
                    <a:cubicBezTo>
                      <a:pt x="1" y="6"/>
                      <a:pt x="6" y="2"/>
                      <a:pt x="13" y="0"/>
                    </a:cubicBezTo>
                    <a:cubicBezTo>
                      <a:pt x="14" y="0"/>
                      <a:pt x="16" y="0"/>
                      <a:pt x="17" y="0"/>
                    </a:cubicBezTo>
                    <a:cubicBezTo>
                      <a:pt x="22" y="0"/>
                      <a:pt x="27" y="2"/>
                      <a:pt x="27" y="6"/>
                    </a:cubicBezTo>
                    <a:cubicBezTo>
                      <a:pt x="28" y="10"/>
                      <a:pt x="23" y="15"/>
                      <a:pt x="16" y="16"/>
                    </a:cubicBezTo>
                    <a:cubicBezTo>
                      <a:pt x="15" y="17"/>
                      <a:pt x="14" y="17"/>
                      <a:pt x="12" y="17"/>
                    </a:cubicBezTo>
                    <a:moveTo>
                      <a:pt x="17" y="0"/>
                    </a:moveTo>
                    <a:cubicBezTo>
                      <a:pt x="16" y="0"/>
                      <a:pt x="14" y="0"/>
                      <a:pt x="13" y="0"/>
                    </a:cubicBezTo>
                    <a:cubicBezTo>
                      <a:pt x="6" y="1"/>
                      <a:pt x="0" y="6"/>
                      <a:pt x="1" y="11"/>
                    </a:cubicBezTo>
                    <a:cubicBezTo>
                      <a:pt x="2" y="15"/>
                      <a:pt x="7" y="17"/>
                      <a:pt x="12" y="17"/>
                    </a:cubicBezTo>
                    <a:cubicBezTo>
                      <a:pt x="13" y="17"/>
                      <a:pt x="15" y="17"/>
                      <a:pt x="16" y="17"/>
                    </a:cubicBezTo>
                    <a:cubicBezTo>
                      <a:pt x="24" y="15"/>
                      <a:pt x="29" y="10"/>
                      <a:pt x="28" y="6"/>
                    </a:cubicBezTo>
                    <a:cubicBezTo>
                      <a:pt x="27" y="2"/>
                      <a:pt x="23" y="0"/>
                      <a:pt x="17" y="0"/>
                    </a:cubicBezTo>
                  </a:path>
                </a:pathLst>
              </a:custGeom>
              <a:solidFill>
                <a:srgbClr val="C965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8" name="Freeform 1679"/>
              <p:cNvSpPr>
                <a:spLocks noChangeAspect="1" noEditPoints="1"/>
              </p:cNvSpPr>
              <p:nvPr/>
            </p:nvSpPr>
            <p:spPr bwMode="auto">
              <a:xfrm>
                <a:off x="4521" y="-887"/>
                <a:ext cx="64" cy="40"/>
              </a:xfrm>
              <a:custGeom>
                <a:avLst/>
                <a:gdLst>
                  <a:gd name="T0" fmla="*/ 26 w 27"/>
                  <a:gd name="T1" fmla="*/ 40 h 17"/>
                  <a:gd name="T2" fmla="*/ 2 w 27"/>
                  <a:gd name="T3" fmla="*/ 26 h 17"/>
                  <a:gd name="T4" fmla="*/ 28 w 27"/>
                  <a:gd name="T5" fmla="*/ 0 h 17"/>
                  <a:gd name="T6" fmla="*/ 38 w 27"/>
                  <a:gd name="T7" fmla="*/ 0 h 17"/>
                  <a:gd name="T8" fmla="*/ 62 w 27"/>
                  <a:gd name="T9" fmla="*/ 14 h 17"/>
                  <a:gd name="T10" fmla="*/ 36 w 27"/>
                  <a:gd name="T11" fmla="*/ 38 h 17"/>
                  <a:gd name="T12" fmla="*/ 26 w 27"/>
                  <a:gd name="T13" fmla="*/ 40 h 17"/>
                  <a:gd name="T14" fmla="*/ 38 w 27"/>
                  <a:gd name="T15" fmla="*/ 0 h 17"/>
                  <a:gd name="T16" fmla="*/ 28 w 27"/>
                  <a:gd name="T17" fmla="*/ 0 h 17"/>
                  <a:gd name="T18" fmla="*/ 2 w 27"/>
                  <a:gd name="T19" fmla="*/ 26 h 17"/>
                  <a:gd name="T20" fmla="*/ 26 w 27"/>
                  <a:gd name="T21" fmla="*/ 40 h 17"/>
                  <a:gd name="T22" fmla="*/ 36 w 27"/>
                  <a:gd name="T23" fmla="*/ 38 h 17"/>
                  <a:gd name="T24" fmla="*/ 62 w 27"/>
                  <a:gd name="T25" fmla="*/ 14 h 17"/>
                  <a:gd name="T26" fmla="*/ 38 w 27"/>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7">
                    <a:moveTo>
                      <a:pt x="11" y="17"/>
                    </a:moveTo>
                    <a:cubicBezTo>
                      <a:pt x="6" y="17"/>
                      <a:pt x="2" y="14"/>
                      <a:pt x="1" y="11"/>
                    </a:cubicBezTo>
                    <a:cubicBezTo>
                      <a:pt x="0" y="6"/>
                      <a:pt x="5" y="2"/>
                      <a:pt x="12" y="0"/>
                    </a:cubicBezTo>
                    <a:cubicBezTo>
                      <a:pt x="13" y="0"/>
                      <a:pt x="15" y="0"/>
                      <a:pt x="16" y="0"/>
                    </a:cubicBezTo>
                    <a:cubicBezTo>
                      <a:pt x="21" y="0"/>
                      <a:pt x="25" y="2"/>
                      <a:pt x="26" y="6"/>
                    </a:cubicBezTo>
                    <a:cubicBezTo>
                      <a:pt x="27" y="10"/>
                      <a:pt x="22" y="15"/>
                      <a:pt x="15" y="16"/>
                    </a:cubicBezTo>
                    <a:cubicBezTo>
                      <a:pt x="14" y="16"/>
                      <a:pt x="13" y="17"/>
                      <a:pt x="11" y="17"/>
                    </a:cubicBezTo>
                    <a:moveTo>
                      <a:pt x="16" y="0"/>
                    </a:moveTo>
                    <a:cubicBezTo>
                      <a:pt x="15" y="0"/>
                      <a:pt x="13" y="0"/>
                      <a:pt x="12" y="0"/>
                    </a:cubicBezTo>
                    <a:cubicBezTo>
                      <a:pt x="5" y="2"/>
                      <a:pt x="0" y="6"/>
                      <a:pt x="1" y="11"/>
                    </a:cubicBezTo>
                    <a:cubicBezTo>
                      <a:pt x="1" y="15"/>
                      <a:pt x="6" y="17"/>
                      <a:pt x="11" y="17"/>
                    </a:cubicBezTo>
                    <a:cubicBezTo>
                      <a:pt x="13" y="17"/>
                      <a:pt x="14" y="17"/>
                      <a:pt x="15" y="16"/>
                    </a:cubicBezTo>
                    <a:cubicBezTo>
                      <a:pt x="22" y="15"/>
                      <a:pt x="27" y="10"/>
                      <a:pt x="26" y="6"/>
                    </a:cubicBezTo>
                    <a:cubicBezTo>
                      <a:pt x="26" y="2"/>
                      <a:pt x="21" y="0"/>
                      <a:pt x="16" y="0"/>
                    </a:cubicBezTo>
                  </a:path>
                </a:pathLst>
              </a:custGeom>
              <a:solidFill>
                <a:srgbClr val="CA661A"/>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49" name="Freeform 1680"/>
              <p:cNvSpPr>
                <a:spLocks noChangeAspect="1"/>
              </p:cNvSpPr>
              <p:nvPr/>
            </p:nvSpPr>
            <p:spPr bwMode="auto">
              <a:xfrm>
                <a:off x="4528" y="-934"/>
                <a:ext cx="66" cy="123"/>
              </a:xfrm>
              <a:custGeom>
                <a:avLst/>
                <a:gdLst>
                  <a:gd name="T0" fmla="*/ 24 w 28"/>
                  <a:gd name="T1" fmla="*/ 66 h 52"/>
                  <a:gd name="T2" fmla="*/ 42 w 28"/>
                  <a:gd name="T3" fmla="*/ 123 h 52"/>
                  <a:gd name="T4" fmla="*/ 64 w 28"/>
                  <a:gd name="T5" fmla="*/ 71 h 52"/>
                  <a:gd name="T6" fmla="*/ 59 w 28"/>
                  <a:gd name="T7" fmla="*/ 12 h 52"/>
                  <a:gd name="T8" fmla="*/ 50 w 28"/>
                  <a:gd name="T9" fmla="*/ 2 h 52"/>
                  <a:gd name="T10" fmla="*/ 19 w 28"/>
                  <a:gd name="T11" fmla="*/ 2 h 52"/>
                  <a:gd name="T12" fmla="*/ 0 w 28"/>
                  <a:gd name="T13" fmla="*/ 5 h 52"/>
                  <a:gd name="T14" fmla="*/ 24 w 28"/>
                  <a:gd name="T15" fmla="*/ 66 h 5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52">
                    <a:moveTo>
                      <a:pt x="10" y="28"/>
                    </a:moveTo>
                    <a:cubicBezTo>
                      <a:pt x="14" y="40"/>
                      <a:pt x="19" y="52"/>
                      <a:pt x="18" y="52"/>
                    </a:cubicBezTo>
                    <a:cubicBezTo>
                      <a:pt x="25" y="47"/>
                      <a:pt x="26" y="38"/>
                      <a:pt x="27" y="30"/>
                    </a:cubicBezTo>
                    <a:cubicBezTo>
                      <a:pt x="27" y="23"/>
                      <a:pt x="28" y="12"/>
                      <a:pt x="25" y="5"/>
                    </a:cubicBezTo>
                    <a:cubicBezTo>
                      <a:pt x="24" y="4"/>
                      <a:pt x="25" y="1"/>
                      <a:pt x="21" y="1"/>
                    </a:cubicBezTo>
                    <a:cubicBezTo>
                      <a:pt x="19" y="0"/>
                      <a:pt x="11" y="1"/>
                      <a:pt x="8" y="1"/>
                    </a:cubicBezTo>
                    <a:cubicBezTo>
                      <a:pt x="6" y="1"/>
                      <a:pt x="2" y="2"/>
                      <a:pt x="0" y="2"/>
                    </a:cubicBezTo>
                    <a:cubicBezTo>
                      <a:pt x="7" y="5"/>
                      <a:pt x="8" y="21"/>
                      <a:pt x="10"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sp>
            <p:nvSpPr>
              <p:cNvPr id="14550" name="Freeform 1681"/>
              <p:cNvSpPr>
                <a:spLocks noChangeAspect="1"/>
              </p:cNvSpPr>
              <p:nvPr/>
            </p:nvSpPr>
            <p:spPr bwMode="auto">
              <a:xfrm>
                <a:off x="4540" y="-887"/>
                <a:ext cx="24" cy="26"/>
              </a:xfrm>
              <a:custGeom>
                <a:avLst/>
                <a:gdLst>
                  <a:gd name="T0" fmla="*/ 19 w 10"/>
                  <a:gd name="T1" fmla="*/ 7 h 11"/>
                  <a:gd name="T2" fmla="*/ 2 w 10"/>
                  <a:gd name="T3" fmla="*/ 9 h 11"/>
                  <a:gd name="T4" fmla="*/ 10 w 10"/>
                  <a:gd name="T5" fmla="*/ 24 h 11"/>
                  <a:gd name="T6" fmla="*/ 19 w 10"/>
                  <a:gd name="T7" fmla="*/ 7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1">
                    <a:moveTo>
                      <a:pt x="8" y="3"/>
                    </a:moveTo>
                    <a:cubicBezTo>
                      <a:pt x="6" y="0"/>
                      <a:pt x="2" y="2"/>
                      <a:pt x="1" y="4"/>
                    </a:cubicBezTo>
                    <a:cubicBezTo>
                      <a:pt x="0" y="7"/>
                      <a:pt x="1" y="11"/>
                      <a:pt x="4" y="10"/>
                    </a:cubicBezTo>
                    <a:cubicBezTo>
                      <a:pt x="7" y="10"/>
                      <a:pt x="10" y="5"/>
                      <a:pt x="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endParaRPr>
              </a:p>
            </p:txBody>
          </p:sp>
          <p:pic>
            <p:nvPicPr>
              <p:cNvPr id="14551" name="Picture 16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 y="-890"/>
                <a:ext cx="7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8069" name="Picture 1685" descr="LEAF">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36203" y="-670984"/>
            <a:ext cx="647700" cy="67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71" name="Picture 1687" descr="LEAF">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66035" y="-831849"/>
            <a:ext cx="419100"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72" name="Picture 1688" descr="LEAF">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56136" y="-1132417"/>
            <a:ext cx="321733"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73" name="Picture 1689" descr="各种羽毛"/>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5851" y="-895349"/>
            <a:ext cx="1028700" cy="89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496820" y="336550"/>
            <a:ext cx="7807960" cy="645160"/>
          </a:xfrm>
          <a:prstGeom prst="rect">
            <a:avLst/>
          </a:prstGeom>
          <a:noFill/>
        </p:spPr>
        <p:txBody>
          <a:bodyPr wrap="square" rtlCol="0" anchor="t">
            <a:spAutoFit/>
          </a:bodyPr>
          <a:lstStyle/>
          <a:p>
            <a:r>
              <a:rPr lang="en-US" sz="3600" dirty="0">
                <a:latin typeface="Malgun Gothic" panose="020B0503020000020004" charset="-127"/>
                <a:ea typeface="Malgun Gothic" panose="020B0503020000020004" charset="-127"/>
                <a:sym typeface="+mn-ea"/>
              </a:rPr>
              <a:t>Group Project – </a:t>
            </a:r>
            <a:r>
              <a:rPr lang="en-US" sz="3600" dirty="0" smtClean="0">
                <a:latin typeface="Malgun Gothic" panose="020B0503020000020004" charset="-127"/>
                <a:ea typeface="Malgun Gothic" panose="020B0503020000020004" charset="-127"/>
                <a:sym typeface="+mn-ea"/>
              </a:rPr>
              <a:t>O</a:t>
            </a:r>
            <a:r>
              <a:rPr lang="en-US" altLang="zh-CN" sz="3600" dirty="0" smtClean="0">
                <a:latin typeface="Malgun Gothic" panose="020B0503020000020004" charset="-127"/>
                <a:ea typeface="Malgun Gothic" panose="020B0503020000020004" charset="-127"/>
                <a:sym typeface="+mn-ea"/>
              </a:rPr>
              <a:t>asis</a:t>
            </a:r>
            <a:r>
              <a:rPr lang="en-US" sz="3600" dirty="0" smtClean="0">
                <a:latin typeface="Malgun Gothic" panose="020B0503020000020004" charset="-127"/>
                <a:ea typeface="Malgun Gothic" panose="020B0503020000020004" charset="-127"/>
                <a:sym typeface="+mn-ea"/>
              </a:rPr>
              <a:t> </a:t>
            </a:r>
            <a:r>
              <a:rPr lang="en-US" sz="3600" dirty="0">
                <a:latin typeface="Malgun Gothic" panose="020B0503020000020004" charset="-127"/>
                <a:ea typeface="Malgun Gothic" panose="020B0503020000020004" charset="-127"/>
                <a:sym typeface="+mn-ea"/>
              </a:rPr>
              <a:t>Team</a:t>
            </a:r>
            <a:endParaRPr lang="zh-CN" altLang="en-US" sz="3600" dirty="0">
              <a:latin typeface="Malgun Gothic" panose="020B0503020000020004" charset="-127"/>
              <a:ea typeface="Malgun Gothic" panose="020B0503020000020004" charset="-127"/>
            </a:endParaRPr>
          </a:p>
        </p:txBody>
      </p:sp>
      <p:sp>
        <p:nvSpPr>
          <p:cNvPr id="3" name="文本框 2"/>
          <p:cNvSpPr txBox="1"/>
          <p:nvPr/>
        </p:nvSpPr>
        <p:spPr>
          <a:xfrm>
            <a:off x="3467734" y="1630680"/>
            <a:ext cx="4482466" cy="3477875"/>
          </a:xfrm>
          <a:prstGeom prst="rect">
            <a:avLst/>
          </a:prstGeom>
          <a:noFill/>
        </p:spPr>
        <p:txBody>
          <a:bodyPr wrap="square" rtlCol="0" anchor="t">
            <a:spAutoFit/>
          </a:bodyPr>
          <a:lstStyle/>
          <a:p>
            <a:pPr algn="ctr"/>
            <a:r>
              <a:rPr lang="en-US" sz="2000" b="1" dirty="0" smtClean="0">
                <a:solidFill>
                  <a:schemeClr val="tx1"/>
                </a:solidFill>
                <a:latin typeface="黑体" panose="02010609060101010101" charset="-122"/>
                <a:ea typeface="黑体" panose="02010609060101010101" charset="-122"/>
                <a:sym typeface="+mn-ea"/>
              </a:rPr>
              <a:t>Kings </a:t>
            </a:r>
            <a:r>
              <a:rPr lang="en-US" sz="2000" b="1" dirty="0">
                <a:solidFill>
                  <a:schemeClr val="tx1"/>
                </a:solidFill>
                <a:latin typeface="黑体" panose="02010609060101010101" charset="-122"/>
                <a:ea typeface="黑体" panose="02010609060101010101" charset="-122"/>
                <a:sym typeface="+mn-ea"/>
              </a:rPr>
              <a:t>College London</a:t>
            </a:r>
            <a:endParaRPr lang="en-US" sz="2000" b="1" dirty="0">
              <a:solidFill>
                <a:schemeClr val="tx1"/>
              </a:solidFill>
              <a:latin typeface="黑体" panose="02010609060101010101" charset="-122"/>
              <a:ea typeface="黑体" panose="02010609060101010101" charset="-122"/>
            </a:endParaRPr>
          </a:p>
          <a:p>
            <a:pPr algn="ctr"/>
            <a:endParaRPr lang="en-US" sz="2000" dirty="0">
              <a:solidFill>
                <a:schemeClr val="tx1"/>
              </a:solidFill>
              <a:latin typeface="黑体" panose="02010609060101010101" charset="-122"/>
              <a:ea typeface="黑体" panose="02010609060101010101" charset="-122"/>
            </a:endParaRPr>
          </a:p>
          <a:p>
            <a:pPr algn="ctr"/>
            <a:r>
              <a:rPr lang="en-US" sz="2000" dirty="0">
                <a:solidFill>
                  <a:schemeClr val="tx1"/>
                </a:solidFill>
                <a:latin typeface="黑体" panose="02010609060101010101" charset="-122"/>
                <a:ea typeface="黑体" panose="02010609060101010101" charset="-122"/>
                <a:sym typeface="+mn-ea"/>
              </a:rPr>
              <a:t>Module Tutor – Dr. </a:t>
            </a:r>
            <a:r>
              <a:rPr lang="en-US" sz="2000" dirty="0" smtClean="0">
                <a:solidFill>
                  <a:schemeClr val="tx1"/>
                </a:solidFill>
                <a:latin typeface="黑体" panose="02010609060101010101" charset="-122"/>
                <a:ea typeface="黑体" panose="02010609060101010101" charset="-122"/>
                <a:sym typeface="+mn-ea"/>
              </a:rPr>
              <a:t>Laurent </a:t>
            </a:r>
            <a:r>
              <a:rPr lang="en-US" sz="2000" dirty="0" err="1" smtClean="0">
                <a:solidFill>
                  <a:schemeClr val="tx1"/>
                </a:solidFill>
                <a:latin typeface="黑体" panose="02010609060101010101" charset="-122"/>
                <a:ea typeface="黑体" panose="02010609060101010101" charset="-122"/>
                <a:sym typeface="+mn-ea"/>
              </a:rPr>
              <a:t>Tratt</a:t>
            </a:r>
            <a:endParaRPr lang="en-US" sz="2000" dirty="0">
              <a:solidFill>
                <a:schemeClr val="tx1"/>
              </a:solidFill>
              <a:latin typeface="黑体" panose="02010609060101010101" charset="-122"/>
              <a:ea typeface="黑体" panose="02010609060101010101" charset="-122"/>
            </a:endParaRPr>
          </a:p>
          <a:p>
            <a:pPr algn="ctr"/>
            <a:endParaRPr lang="en-US" sz="2000" dirty="0">
              <a:solidFill>
                <a:schemeClr val="tx1"/>
              </a:solidFill>
              <a:latin typeface="黑体" panose="02010609060101010101" charset="-122"/>
              <a:ea typeface="黑体" panose="02010609060101010101" charset="-122"/>
            </a:endParaRPr>
          </a:p>
          <a:p>
            <a:pPr algn="ctr"/>
            <a:r>
              <a:rPr lang="en-US" sz="2000" dirty="0">
                <a:solidFill>
                  <a:schemeClr val="tx1"/>
                </a:solidFill>
                <a:latin typeface="黑体" panose="02010609060101010101" charset="-122"/>
                <a:ea typeface="黑体" panose="02010609060101010101" charset="-122"/>
                <a:sym typeface="+mn-ea"/>
              </a:rPr>
              <a:t>Tehao Ye </a:t>
            </a:r>
            <a:endParaRPr lang="en-US" sz="2000" dirty="0">
              <a:solidFill>
                <a:schemeClr val="tx1"/>
              </a:solidFill>
              <a:latin typeface="黑体" panose="02010609060101010101" charset="-122"/>
              <a:ea typeface="黑体" panose="02010609060101010101" charset="-122"/>
            </a:endParaRPr>
          </a:p>
          <a:p>
            <a:pPr algn="ctr"/>
            <a:r>
              <a:rPr lang="en-US" sz="2000" dirty="0">
                <a:solidFill>
                  <a:schemeClr val="tx1"/>
                </a:solidFill>
                <a:latin typeface="黑体" panose="02010609060101010101" charset="-122"/>
                <a:ea typeface="黑体" panose="02010609060101010101" charset="-122"/>
                <a:sym typeface="+mn-ea"/>
              </a:rPr>
              <a:t>Mohan Chi</a:t>
            </a:r>
            <a:endParaRPr lang="en-US" sz="2000" dirty="0">
              <a:solidFill>
                <a:schemeClr val="tx1"/>
              </a:solidFill>
              <a:latin typeface="黑体" panose="02010609060101010101" charset="-122"/>
              <a:ea typeface="黑体" panose="02010609060101010101" charset="-122"/>
            </a:endParaRPr>
          </a:p>
          <a:p>
            <a:pPr algn="ctr"/>
            <a:r>
              <a:rPr lang="en-US" sz="2000" dirty="0" err="1">
                <a:solidFill>
                  <a:schemeClr val="tx1"/>
                </a:solidFill>
                <a:latin typeface="黑体" panose="02010609060101010101" charset="-122"/>
                <a:ea typeface="黑体" panose="02010609060101010101" charset="-122"/>
                <a:sym typeface="+mn-ea"/>
              </a:rPr>
              <a:t>Yibo</a:t>
            </a:r>
            <a:r>
              <a:rPr lang="en-US" sz="2000" dirty="0">
                <a:solidFill>
                  <a:schemeClr val="tx1"/>
                </a:solidFill>
                <a:latin typeface="黑体" panose="02010609060101010101" charset="-122"/>
                <a:ea typeface="黑体" panose="02010609060101010101" charset="-122"/>
                <a:sym typeface="+mn-ea"/>
              </a:rPr>
              <a:t> </a:t>
            </a:r>
            <a:r>
              <a:rPr lang="en-US" sz="2000" dirty="0" smtClean="0">
                <a:solidFill>
                  <a:schemeClr val="tx1"/>
                </a:solidFill>
                <a:latin typeface="黑体" panose="02010609060101010101" charset="-122"/>
                <a:ea typeface="黑体" panose="02010609060101010101" charset="-122"/>
                <a:sym typeface="+mn-ea"/>
              </a:rPr>
              <a:t>Liu</a:t>
            </a:r>
            <a:endParaRPr lang="en-US" sz="2000" dirty="0">
              <a:solidFill>
                <a:schemeClr val="tx1"/>
              </a:solidFill>
              <a:latin typeface="黑体" panose="02010609060101010101" charset="-122"/>
              <a:ea typeface="黑体" panose="02010609060101010101" charset="-122"/>
            </a:endParaRPr>
          </a:p>
          <a:p>
            <a:pPr algn="ctr"/>
            <a:r>
              <a:rPr lang="en-US" sz="2000" dirty="0">
                <a:solidFill>
                  <a:schemeClr val="tx1"/>
                </a:solidFill>
                <a:latin typeface="黑体" panose="02010609060101010101" charset="-122"/>
                <a:ea typeface="黑体" panose="02010609060101010101" charset="-122"/>
              </a:rPr>
              <a:t>Zhihao Zhu</a:t>
            </a:r>
          </a:p>
          <a:p>
            <a:pPr algn="ctr"/>
            <a:r>
              <a:rPr lang="en-US" sz="2000" dirty="0">
                <a:solidFill>
                  <a:schemeClr val="tx1"/>
                </a:solidFill>
                <a:latin typeface="黑体" panose="02010609060101010101" charset="-122"/>
                <a:ea typeface="黑体" panose="02010609060101010101" charset="-122"/>
              </a:rPr>
              <a:t>Jiawei Zhou</a:t>
            </a:r>
          </a:p>
          <a:p>
            <a:pPr algn="ctr"/>
            <a:r>
              <a:rPr lang="en-US" sz="2000" dirty="0" err="1">
                <a:solidFill>
                  <a:schemeClr val="tx1"/>
                </a:solidFill>
                <a:latin typeface="黑体" panose="02010609060101010101" charset="-122"/>
                <a:ea typeface="黑体" panose="02010609060101010101" charset="-122"/>
              </a:rPr>
              <a:t>Yankai</a:t>
            </a:r>
            <a:r>
              <a:rPr lang="en-US" sz="2000" dirty="0">
                <a:solidFill>
                  <a:schemeClr val="tx1"/>
                </a:solidFill>
                <a:latin typeface="黑体" panose="02010609060101010101" charset="-122"/>
                <a:ea typeface="黑体" panose="02010609060101010101" charset="-122"/>
              </a:rPr>
              <a:t> </a:t>
            </a:r>
            <a:r>
              <a:rPr lang="en-US" sz="2000" dirty="0" smtClean="0">
                <a:latin typeface="黑体" panose="02010609060101010101" charset="-122"/>
                <a:ea typeface="黑体" panose="02010609060101010101" charset="-122"/>
              </a:rPr>
              <a:t>C</a:t>
            </a:r>
            <a:r>
              <a:rPr lang="en-US" sz="2000" dirty="0" smtClean="0">
                <a:solidFill>
                  <a:schemeClr val="tx1"/>
                </a:solidFill>
                <a:latin typeface="黑体" panose="02010609060101010101" charset="-122"/>
                <a:ea typeface="黑体" panose="02010609060101010101" charset="-122"/>
              </a:rPr>
              <a:t>hen</a:t>
            </a:r>
          </a:p>
          <a:p>
            <a:pPr algn="ctr"/>
            <a:r>
              <a:rPr lang="en-US" sz="2000" dirty="0" err="1" smtClean="0">
                <a:latin typeface="黑体" panose="02010609060101010101" charset="-122"/>
                <a:ea typeface="黑体" panose="02010609060101010101" charset="-122"/>
              </a:rPr>
              <a:t>J</a:t>
            </a:r>
            <a:r>
              <a:rPr lang="en-US" altLang="zh-CN" sz="2000" dirty="0" err="1" smtClean="0">
                <a:latin typeface="黑体" panose="02010609060101010101" charset="-122"/>
                <a:ea typeface="黑体" panose="02010609060101010101" charset="-122"/>
              </a:rPr>
              <a:t>iawei</a:t>
            </a:r>
            <a:r>
              <a:rPr lang="en-US" sz="2000" dirty="0" smtClean="0">
                <a:latin typeface="黑体" panose="02010609060101010101" charset="-122"/>
                <a:ea typeface="黑体" panose="02010609060101010101" charset="-122"/>
              </a:rPr>
              <a:t> D</a:t>
            </a:r>
            <a:r>
              <a:rPr lang="en-US" altLang="zh-CN" sz="2000" dirty="0" smtClean="0">
                <a:latin typeface="黑体" panose="02010609060101010101" charset="-122"/>
                <a:ea typeface="黑体" panose="02010609060101010101" charset="-122"/>
              </a:rPr>
              <a:t>ing</a:t>
            </a:r>
            <a:endParaRPr lang="en-US" sz="2000" dirty="0">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p14:dur="0" advClick="0" advTm="18000"/>
    </mc:Choice>
    <mc:Fallback xmlns="">
      <p:transition advClick="0" advTm="1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nodeType="afterEffect">
                                  <p:stCondLst>
                                    <p:cond delay="0"/>
                                  </p:stCondLst>
                                  <p:childTnLst>
                                    <p:set>
                                      <p:cBhvr>
                                        <p:cTn id="6" dur="500">
                                          <p:stCondLst>
                                            <p:cond delay="0"/>
                                          </p:stCondLst>
                                        </p:cTn>
                                        <p:tgtEl>
                                          <p:spTgt spid="17665"/>
                                        </p:tgtEl>
                                        <p:attrNameLst>
                                          <p:attrName>style.visibility</p:attrName>
                                        </p:attrNameLst>
                                      </p:cBhvr>
                                      <p:to>
                                        <p:strVal val="visible"/>
                                      </p:to>
                                    </p:set>
                                  </p:childTnLst>
                                </p:cTn>
                              </p:par>
                            </p:childTnLst>
                          </p:cTn>
                        </p:par>
                        <p:par>
                          <p:cTn id="7" fill="hold">
                            <p:stCondLst>
                              <p:cond delay="500"/>
                            </p:stCondLst>
                            <p:childTnLst>
                              <p:par>
                                <p:cTn id="8" presetID="11" presetClass="entr" presetSubtype="0" fill="hold" nodeType="afterEffect">
                                  <p:stCondLst>
                                    <p:cond delay="0"/>
                                  </p:stCondLst>
                                  <p:childTnLst>
                                    <p:set>
                                      <p:cBhvr>
                                        <p:cTn id="9" dur="500">
                                          <p:stCondLst>
                                            <p:cond delay="0"/>
                                          </p:stCondLst>
                                        </p:cTn>
                                        <p:tgtEl>
                                          <p:spTgt spid="17867"/>
                                        </p:tgtEl>
                                        <p:attrNameLst>
                                          <p:attrName>style.visibility</p:attrName>
                                        </p:attrNameLst>
                                      </p:cBhvr>
                                      <p:to>
                                        <p:strVal val="visible"/>
                                      </p:to>
                                    </p:set>
                                  </p:childTnLst>
                                </p:cTn>
                              </p:par>
                            </p:childTnLst>
                          </p:cTn>
                        </p:par>
                        <p:par>
                          <p:cTn id="10" fill="hold">
                            <p:stCondLst>
                              <p:cond delay="1000"/>
                            </p:stCondLst>
                            <p:childTnLst>
                              <p:par>
                                <p:cTn id="11" presetID="11" presetClass="entr" presetSubtype="0" fill="hold" nodeType="afterEffect">
                                  <p:stCondLst>
                                    <p:cond delay="0"/>
                                  </p:stCondLst>
                                  <p:childTnLst>
                                    <p:set>
                                      <p:cBhvr>
                                        <p:cTn id="12" dur="500">
                                          <p:stCondLst>
                                            <p:cond delay="0"/>
                                          </p:stCondLst>
                                        </p:cTn>
                                        <p:tgtEl>
                                          <p:spTgt spid="17665"/>
                                        </p:tgtEl>
                                        <p:attrNameLst>
                                          <p:attrName>style.visibility</p:attrName>
                                        </p:attrNameLst>
                                      </p:cBhvr>
                                      <p:to>
                                        <p:strVal val="visible"/>
                                      </p:to>
                                    </p:set>
                                  </p:childTnLst>
                                </p:cTn>
                              </p:par>
                            </p:childTnLst>
                          </p:cTn>
                        </p:par>
                        <p:par>
                          <p:cTn id="13" fill="hold">
                            <p:stCondLst>
                              <p:cond delay="1500"/>
                            </p:stCondLst>
                            <p:childTnLst>
                              <p:par>
                                <p:cTn id="14" presetID="11" presetClass="entr" presetSubtype="0" fill="hold" nodeType="afterEffect">
                                  <p:stCondLst>
                                    <p:cond delay="0"/>
                                  </p:stCondLst>
                                  <p:childTnLst>
                                    <p:set>
                                      <p:cBhvr>
                                        <p:cTn id="15" dur="500">
                                          <p:stCondLst>
                                            <p:cond delay="0"/>
                                          </p:stCondLst>
                                        </p:cTn>
                                        <p:tgtEl>
                                          <p:spTgt spid="17867"/>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17867"/>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17459"/>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2.77778E-6 2.90303E-7 L 0.74462 -1.11025 " pathEditMode="relative" rAng="0" ptsTypes="AA">
                                      <p:cBhvr>
                                        <p:cTn id="20" dur="500" fill="hold"/>
                                        <p:tgtEl>
                                          <p:spTgt spid="17459"/>
                                        </p:tgtEl>
                                        <p:attrNameLst>
                                          <p:attrName>ppt_x</p:attrName>
                                          <p:attrName>ppt_y</p:attrName>
                                        </p:attrNameLst>
                                      </p:cBhvr>
                                      <p:rCtr x="37222" y="-55528"/>
                                    </p:animMotion>
                                  </p:childTnLst>
                                </p:cTn>
                              </p:par>
                              <p:par>
                                <p:cTn id="21" presetID="0" presetClass="path" presetSubtype="0" accel="50000" decel="50000" fill="hold" nodeType="withEffect">
                                  <p:stCondLst>
                                    <p:cond delay="0"/>
                                  </p:stCondLst>
                                  <p:childTnLst>
                                    <p:animMotion origin="layout" path="M 4.16667E-6 -4.44719E-6 C -0.00105 0.02008 -0.00382 0.08493 -0.00921 0.10099 C -0.01129 0.1186 -0.01546 0.13867 -0.02066 0.15288 C -0.02327 0.15998 -0.02709 0.1643 -0.02987 0.17141 C -0.03421 0.18283 -0.03716 0.19333 -0.04254 0.2026 C -0.04514 0.21928 -0.04167 0.2026 -0.0507 0.21835 C -0.06424 0.24182 -0.05226 0.2341 -0.06667 0.23904 C -0.06823 0.24182 -0.06962 0.24522 -0.07136 0.24707 C -0.07275 0.24861 -0.07448 0.24769 -0.07587 0.24954 C -0.08542 0.26159 -0.07101 0.25479 -0.08629 0.26498 C -0.09115 0.26807 -0.09618 0.26807 -0.10122 0.27023 C -0.13993 0.26714 -0.11962 0.27209 -0.13681 0.26004 C -0.14323 0.23719 -0.13455 0.26437 -0.14254 0.24954 C -0.14393 0.24676 -0.14462 0.24244 -0.14601 0.23904 C -0.1474 0.23595 -0.14914 0.2341 -0.1507 0.23132 C -0.15261 0.21742 -0.15417 0.22638 -0.15643 0.2131 C -0.15886 0.18314 -0.16094 0.18314 -0.15747 0.14485 C -0.15625 0.13218 -0.14914 0.12786 -0.1448 0.12477 C -0.14254 0.12323 -0.13802 0.11891 -0.13802 0.11921 C -0.11233 0.12323 -0.10591 0.12045 -0.08733 0.13496 C -0.08316 0.14763 -0.07796 0.15844 -0.07362 0.17141 C -0.07327 0.17944 -0.07362 0.18685 -0.0724 0.19457 C -0.07188 0.19766 -0.06962 0.19735 -0.06893 0.20013 C -0.06737 0.20538 -0.06754 0.21217 -0.06667 0.21835 C -0.06355 0.26498 -0.06528 0.23348 -0.06667 0.33015 C -0.06719 0.37215 -0.06737 0.4194 -0.07587 0.458 C -0.07743 0.4648 -0.07743 0.4753 -0.07934 0.48117 C -0.08334 0.49475 -0.08802 0.50649 -0.09202 0.52039 C -0.09375 0.53367 -0.09775 0.52996 -0.10348 0.53614 C -0.10747 0.54046 -0.11025 0.54695 -0.11389 0.55127 C -0.11997 0.5593 -0.11632 0.5454 -0.12414 0.56455 C -0.12674 0.57073 -0.129 0.57536 -0.1323 0.58061 C -0.13681 0.59605 -0.13612 0.59111 -0.13802 0.60377 C -0.13837 0.60686 -0.13993 0.60995 -0.13907 0.6118 C -0.1382 0.61365 -0.13681 0.60995 -0.13559 0.60902 C -0.13403 0.62755 -0.13664 0.64052 -0.13802 0.65813 C -0.14046 0.69148 -0.14237 0.72422 -0.14375 0.75757 C -0.14306 0.81223 -0.14948 0.84497 -0.13681 0.88234 C -0.13542 0.89902 -0.13212 0.93669 -0.12414 0.94256 C -0.11771 0.95244 -0.1099 0.95461 -0.10226 0.958 C -0.09688 0.96233 -0.09375 0.97097 -0.0908 0.98147 C -0.08907 0.99445 -0.0882 1.00309 -0.08733 1.01761 C -0.08907 1.14454 -0.07709 1.09111 -0.09427 1.1118 " pathEditMode="relative" rAng="0" ptsTypes="ffffffffffffffffffffffffffffffffffffffffffA">
                                      <p:cBhvr>
                                        <p:cTn id="22" dur="3000" fill="hold"/>
                                        <p:tgtEl>
                                          <p:spTgt spid="18069"/>
                                        </p:tgtEl>
                                        <p:attrNameLst>
                                          <p:attrName>ppt_x</p:attrName>
                                          <p:attrName>ppt_y</p:attrName>
                                        </p:attrNameLst>
                                      </p:cBhvr>
                                      <p:rCtr x="-8056" y="57227"/>
                                    </p:animMotion>
                                  </p:childTnLst>
                                </p:cTn>
                              </p:par>
                              <p:par>
                                <p:cTn id="23" presetID="8" presetClass="emph" presetSubtype="0" fill="hold" nodeType="withEffect">
                                  <p:stCondLst>
                                    <p:cond delay="0"/>
                                  </p:stCondLst>
                                  <p:childTnLst>
                                    <p:animRot by="21600000">
                                      <p:cBhvr>
                                        <p:cTn id="24" dur="3000" fill="hold"/>
                                        <p:tgtEl>
                                          <p:spTgt spid="18069"/>
                                        </p:tgtEl>
                                        <p:attrNameLst>
                                          <p:attrName>r</p:attrName>
                                        </p:attrNameLst>
                                      </p:cBhvr>
                                    </p:animRot>
                                  </p:childTnLst>
                                </p:cTn>
                              </p:par>
                              <p:par>
                                <p:cTn id="25" presetID="19" presetClass="entr" presetSubtype="10" fill="hold" nodeType="withEffect">
                                  <p:stCondLst>
                                    <p:cond delay="0"/>
                                  </p:stCondLst>
                                  <p:childTnLst>
                                    <p:set>
                                      <p:cBhvr>
                                        <p:cTn id="26" dur="1" fill="hold">
                                          <p:stCondLst>
                                            <p:cond delay="0"/>
                                          </p:stCondLst>
                                        </p:cTn>
                                        <p:tgtEl>
                                          <p:spTgt spid="18069"/>
                                        </p:tgtEl>
                                        <p:attrNameLst>
                                          <p:attrName>style.visibility</p:attrName>
                                        </p:attrNameLst>
                                      </p:cBhvr>
                                      <p:to>
                                        <p:strVal val="visible"/>
                                      </p:to>
                                    </p:set>
                                    <p:anim calcmode="lin" valueType="num">
                                      <p:cBhvr>
                                        <p:cTn id="27" dur="3000" fill="hold"/>
                                        <p:tgtEl>
                                          <p:spTgt spid="18069"/>
                                        </p:tgtEl>
                                        <p:attrNameLst>
                                          <p:attrName>ppt_w</p:attrName>
                                        </p:attrNameLst>
                                      </p:cBhvr>
                                      <p:tavLst>
                                        <p:tav tm="0" fmla="#ppt_w*sin(2.5*pi*$)">
                                          <p:val>
                                            <p:fltVal val="0"/>
                                          </p:val>
                                        </p:tav>
                                        <p:tav tm="100000">
                                          <p:val>
                                            <p:fltVal val="1"/>
                                          </p:val>
                                        </p:tav>
                                      </p:tavLst>
                                    </p:anim>
                                    <p:anim calcmode="lin" valueType="num">
                                      <p:cBhvr>
                                        <p:cTn id="28" dur="3000" fill="hold"/>
                                        <p:tgtEl>
                                          <p:spTgt spid="18069"/>
                                        </p:tgtEl>
                                        <p:attrNameLst>
                                          <p:attrName>ppt_h</p:attrName>
                                        </p:attrNameLst>
                                      </p:cBhvr>
                                      <p:tavLst>
                                        <p:tav tm="0">
                                          <p:val>
                                            <p:strVal val="#ppt_h"/>
                                          </p:val>
                                        </p:tav>
                                        <p:tav tm="100000">
                                          <p:val>
                                            <p:strVal val="#ppt_h"/>
                                          </p:val>
                                        </p:tav>
                                      </p:tavLst>
                                    </p:anim>
                                  </p:childTnLst>
                                </p:cTn>
                              </p:par>
                              <p:par>
                                <p:cTn id="29" presetID="0" presetClass="path" presetSubtype="0" accel="50000" decel="50000" fill="hold" nodeType="withEffect">
                                  <p:stCondLst>
                                    <p:cond delay="0"/>
                                  </p:stCondLst>
                                  <p:childTnLst>
                                    <p:animMotion origin="layout" path="M -8.05556E-6 -1.98271E-6 C -0.00539 0.01359 -0.00504 0.03057 -0.01146 0.04293 C -0.01303 0.05096 -0.0158 0.05713 -0.01737 0.06547 C -0.01928 0.07504 -0.01876 0.07999 -0.0231 0.08771 C -0.02414 0.10346 -0.02813 0.11643 -0.0323 0.13063 C -0.03369 0.14175 -0.03698 0.15349 -0.0415 0.16152 C -0.0441 0.17727 -0.04462 0.19055 -0.04948 0.20414 C -0.05053 0.21742 -0.05365 0.22606 -0.05521 0.23903 C -0.05695 0.25231 -0.05799 0.2622 -0.06216 0.27393 C -0.06372 0.28351 -0.06494 0.29339 -0.06667 0.30265 C -0.06737 0.30636 -0.06719 0.31223 -0.0691 0.3147 C -0.07014 0.31593 -0.07136 0.31717 -0.0724 0.31871 C -0.08039 0.33138 -0.07483 0.32736 -0.0816 0.33107 C -0.08959 0.34064 -0.08594 0.33786 -0.09202 0.34126 C -0.09323 0.3428 -0.09428 0.34435 -0.09549 0.34558 C -0.09653 0.34651 -0.09792 0.3462 -0.09896 0.34743 C -0.10035 0.34898 -0.10122 0.35176 -0.10244 0.3533 C -0.10452 0.35639 -0.10695 0.35917 -0.10921 0.36164 C -0.11042 0.36318 -0.11268 0.36596 -0.11268 0.36596 C -0.1191 0.38357 -0.11042 0.36288 -0.11841 0.37399 C -0.12639 0.38511 -0.11494 0.37646 -0.12414 0.38233 C -0.12692 0.39623 -0.12501 0.39129 -0.12882 0.3987 C -0.13056 0.41229 -0.13317 0.42619 -0.13577 0.43947 C -0.13612 0.44688 -0.13681 0.4546 -0.13681 0.46201 C -0.13681 0.47838 -0.13664 0.49475 -0.13577 0.51112 C -0.13507 0.52285 -0.12935 0.53706 -0.12657 0.54787 C -0.12396 0.55837 -0.12501 0.56609 -0.11962 0.57196 C -0.11928 0.57443 -0.1191 0.57659 -0.11841 0.57813 C -0.11789 0.57968 -0.11667 0.58091 -0.11615 0.58246 C -0.11251 0.59543 -0.11806 0.58709 -0.11146 0.59481 C -0.10973 0.59913 -0.1073 0.60222 -0.10573 0.60685 C -0.09792 0.63033 -0.09462 0.66275 -0.09202 0.689 C -0.0915 0.70321 -0.08646 0.74243 -0.09323 0.75448 C -0.09532 0.76992 -0.09983 0.78196 -0.10469 0.79524 C -0.10608 0.80327 -0.10764 0.80482 -0.11146 0.80945 C -0.11303 0.81748 -0.11615 0.81995 -0.11962 0.82582 C -0.11997 0.82798 -0.1198 0.83045 -0.12067 0.83199 C -0.12153 0.83354 -0.1231 0.83261 -0.12414 0.83415 C -0.12622 0.83632 -0.12778 0.83971 -0.12987 0.84218 C -0.13178 0.85238 -0.14185 0.87183 -0.14723 0.87492 C -0.15157 0.88697 -0.15938 0.89438 -0.16442 0.9058 C -0.16754 0.9126 -0.16719 0.91692 -0.17136 0.92186 C -0.17136 0.92186 -0.17414 0.92989 -0.17483 0.93391 C -0.17587 0.9407 -0.17639 0.95058 -0.17813 0.95676 C -0.17917 0.96016 -0.18126 0.96232 -0.18282 0.9651 C -0.18421 0.97159 -0.18577 0.97622 -0.18855 0.98147 C -0.19341 1.02069 -0.21164 1.1223 -0.18855 1.1223 " pathEditMode="relative" ptsTypes="ffffffffffffffffffffffffffffffffffffffffffffffA">
                                      <p:cBhvr>
                                        <p:cTn id="30" dur="3000" fill="hold"/>
                                        <p:tgtEl>
                                          <p:spTgt spid="18071"/>
                                        </p:tgtEl>
                                        <p:attrNameLst>
                                          <p:attrName>ppt_x</p:attrName>
                                          <p:attrName>ppt_y</p:attrName>
                                        </p:attrNameLst>
                                      </p:cBhvr>
                                    </p:animMotion>
                                  </p:childTnLst>
                                </p:cTn>
                              </p:par>
                              <p:par>
                                <p:cTn id="31" presetID="8" presetClass="emph" presetSubtype="0" fill="hold" nodeType="withEffect">
                                  <p:stCondLst>
                                    <p:cond delay="0"/>
                                  </p:stCondLst>
                                  <p:childTnLst>
                                    <p:animRot by="21600000">
                                      <p:cBhvr>
                                        <p:cTn id="32" dur="3000" fill="hold"/>
                                        <p:tgtEl>
                                          <p:spTgt spid="18071"/>
                                        </p:tgtEl>
                                        <p:attrNameLst>
                                          <p:attrName>r</p:attrName>
                                        </p:attrNameLst>
                                      </p:cBhvr>
                                    </p:animRot>
                                  </p:childTnLst>
                                </p:cTn>
                              </p:par>
                              <p:par>
                                <p:cTn id="33" presetID="19" presetClass="entr" presetSubtype="10" fill="hold" nodeType="withEffect">
                                  <p:stCondLst>
                                    <p:cond delay="0"/>
                                  </p:stCondLst>
                                  <p:childTnLst>
                                    <p:set>
                                      <p:cBhvr>
                                        <p:cTn id="34" dur="1" fill="hold">
                                          <p:stCondLst>
                                            <p:cond delay="0"/>
                                          </p:stCondLst>
                                        </p:cTn>
                                        <p:tgtEl>
                                          <p:spTgt spid="18071"/>
                                        </p:tgtEl>
                                        <p:attrNameLst>
                                          <p:attrName>style.visibility</p:attrName>
                                        </p:attrNameLst>
                                      </p:cBhvr>
                                      <p:to>
                                        <p:strVal val="visible"/>
                                      </p:to>
                                    </p:set>
                                    <p:anim calcmode="lin" valueType="num">
                                      <p:cBhvr>
                                        <p:cTn id="35" dur="3000" fill="hold"/>
                                        <p:tgtEl>
                                          <p:spTgt spid="18071"/>
                                        </p:tgtEl>
                                        <p:attrNameLst>
                                          <p:attrName>ppt_w</p:attrName>
                                        </p:attrNameLst>
                                      </p:cBhvr>
                                      <p:tavLst>
                                        <p:tav tm="0" fmla="#ppt_w*sin(2.5*pi*$)">
                                          <p:val>
                                            <p:fltVal val="0"/>
                                          </p:val>
                                        </p:tav>
                                        <p:tav tm="100000">
                                          <p:val>
                                            <p:fltVal val="1"/>
                                          </p:val>
                                        </p:tav>
                                      </p:tavLst>
                                    </p:anim>
                                    <p:anim calcmode="lin" valueType="num">
                                      <p:cBhvr>
                                        <p:cTn id="36" dur="3000" fill="hold"/>
                                        <p:tgtEl>
                                          <p:spTgt spid="18071"/>
                                        </p:tgtEl>
                                        <p:attrNameLst>
                                          <p:attrName>ppt_h</p:attrName>
                                        </p:attrNameLst>
                                      </p:cBhvr>
                                      <p:tavLst>
                                        <p:tav tm="0">
                                          <p:val>
                                            <p:strVal val="#ppt_h"/>
                                          </p:val>
                                        </p:tav>
                                        <p:tav tm="100000">
                                          <p:val>
                                            <p:strVal val="#ppt_h"/>
                                          </p:val>
                                        </p:tav>
                                      </p:tavLst>
                                    </p:anim>
                                  </p:childTnLst>
                                </p:cTn>
                              </p:par>
                              <p:par>
                                <p:cTn id="37" presetID="0" presetClass="path" presetSubtype="0" accel="50000" decel="50000" fill="hold" nodeType="withEffect">
                                  <p:stCondLst>
                                    <p:cond delay="0"/>
                                  </p:stCondLst>
                                  <p:childTnLst>
                                    <p:animMotion origin="layout" path="M 7.77778E-6 1.82829E-6 C 0.02796 0.32551 0.05608 0.65102 0.10452 0.84651 C 0.15296 1.042 0.25973 1.1189 0.2908 1.17356 " pathEditMode="relative" ptsTypes="aaA">
                                      <p:cBhvr>
                                        <p:cTn id="38" dur="3000" fill="hold"/>
                                        <p:tgtEl>
                                          <p:spTgt spid="18072"/>
                                        </p:tgtEl>
                                        <p:attrNameLst>
                                          <p:attrName>ppt_x</p:attrName>
                                          <p:attrName>ppt_y</p:attrName>
                                        </p:attrNameLst>
                                      </p:cBhvr>
                                    </p:animMotion>
                                  </p:childTnLst>
                                </p:cTn>
                              </p:par>
                              <p:par>
                                <p:cTn id="39" presetID="8" presetClass="emph" presetSubtype="0" fill="hold" nodeType="withEffect">
                                  <p:stCondLst>
                                    <p:cond delay="0"/>
                                  </p:stCondLst>
                                  <p:childTnLst>
                                    <p:animRot by="21600000">
                                      <p:cBhvr>
                                        <p:cTn id="40" dur="3000" fill="hold"/>
                                        <p:tgtEl>
                                          <p:spTgt spid="18072"/>
                                        </p:tgtEl>
                                        <p:attrNameLst>
                                          <p:attrName>r</p:attrName>
                                        </p:attrNameLst>
                                      </p:cBhvr>
                                    </p:animRot>
                                  </p:childTnLst>
                                </p:cTn>
                              </p:par>
                              <p:par>
                                <p:cTn id="41" presetID="19" presetClass="entr" presetSubtype="10" fill="hold" nodeType="withEffect">
                                  <p:stCondLst>
                                    <p:cond delay="0"/>
                                  </p:stCondLst>
                                  <p:childTnLst>
                                    <p:set>
                                      <p:cBhvr>
                                        <p:cTn id="42" dur="1" fill="hold">
                                          <p:stCondLst>
                                            <p:cond delay="0"/>
                                          </p:stCondLst>
                                        </p:cTn>
                                        <p:tgtEl>
                                          <p:spTgt spid="18072"/>
                                        </p:tgtEl>
                                        <p:attrNameLst>
                                          <p:attrName>style.visibility</p:attrName>
                                        </p:attrNameLst>
                                      </p:cBhvr>
                                      <p:to>
                                        <p:strVal val="visible"/>
                                      </p:to>
                                    </p:set>
                                    <p:anim calcmode="lin" valueType="num">
                                      <p:cBhvr>
                                        <p:cTn id="43" dur="3000" fill="hold"/>
                                        <p:tgtEl>
                                          <p:spTgt spid="18072"/>
                                        </p:tgtEl>
                                        <p:attrNameLst>
                                          <p:attrName>ppt_w</p:attrName>
                                        </p:attrNameLst>
                                      </p:cBhvr>
                                      <p:tavLst>
                                        <p:tav tm="0" fmla="#ppt_w*sin(2.5*pi*$)">
                                          <p:val>
                                            <p:fltVal val="0"/>
                                          </p:val>
                                        </p:tav>
                                        <p:tav tm="100000">
                                          <p:val>
                                            <p:fltVal val="1"/>
                                          </p:val>
                                        </p:tav>
                                      </p:tavLst>
                                    </p:anim>
                                    <p:anim calcmode="lin" valueType="num">
                                      <p:cBhvr>
                                        <p:cTn id="44" dur="3000" fill="hold"/>
                                        <p:tgtEl>
                                          <p:spTgt spid="18072"/>
                                        </p:tgtEl>
                                        <p:attrNameLst>
                                          <p:attrName>ppt_h</p:attrName>
                                        </p:attrNameLst>
                                      </p:cBhvr>
                                      <p:tavLst>
                                        <p:tav tm="0">
                                          <p:val>
                                            <p:strVal val="#ppt_h"/>
                                          </p:val>
                                        </p:tav>
                                        <p:tav tm="100000">
                                          <p:val>
                                            <p:strVal val="#ppt_h"/>
                                          </p:val>
                                        </p:tav>
                                      </p:tavLst>
                                    </p:anim>
                                  </p:childTnLst>
                                </p:cTn>
                              </p:par>
                              <p:par>
                                <p:cTn id="45" presetID="0" presetClass="path" presetSubtype="0" accel="50000" decel="50000" fill="hold" nodeType="withEffect">
                                  <p:stCondLst>
                                    <p:cond delay="0"/>
                                  </p:stCondLst>
                                  <p:childTnLst>
                                    <p:animMotion origin="layout" path="M 2.5E-6 -3.61334E-6 C -0.00122 0.00123 -0.00243 0.00216 -0.00347 0.00401 C -0.00486 0.00648 -0.00538 0.01019 -0.00695 0.01235 C -0.00729 0.01297 -0.01337 0.01606 -0.01389 0.01637 C -0.02708 0.03428 -0.01024 0.01297 -0.02309 0.02471 C -0.02483 0.02625 -0.02587 0.02934 -0.02761 0.03088 C -0.0316 0.03428 -0.04028 0.03891 -0.04028 0.03891 C -0.04879 0.05127 -0.05955 0.06269 -0.07014 0.06732 C -0.07795 0.07782 -0.09653 0.08369 -0.10695 0.09018 C -0.1125 0.09944 -0.11493 0.09852 -0.12309 0.10037 C -0.13646 0.10778 -0.12344 0.10099 -0.15747 0.10655 C -0.17379 0.10933 -0.18924 0.11952 -0.20573 0.12261 C -0.2099 0.12508 -0.21406 0.12693 -0.2184 0.12878 C -0.22049 0.13156 -0.22344 0.13156 -0.22535 0.13496 C -0.22622 0.1365 -0.22535 0.14021 -0.22639 0.14114 C -0.22882 0.1433 -0.23177 0.14268 -0.23455 0.1433 C -0.23993 0.14608 -0.24445 0.14978 -0.24948 0.15349 C -0.25903 0.16059 -0.26962 0.16368 -0.27934 0.16986 C -0.28577 0.18128 -0.30816 0.19117 -0.31736 0.1924 C -0.32952 0.19425 -0.35399 0.19642 -0.35399 0.19642 C -0.37344 0.20167 -0.38629 0.20136 -0.4092 0.20259 C -0.42031 0.20198 -0.43143 0.20105 -0.44254 0.20043 C -0.45504 0.19981 -0.50556 0.21278 -0.51962 0.17603 C -0.52136 0.16214 -0.52327 0.13064 -0.51389 0.12477 C -0.5092 0.11705 -0.50486 0.11643 -0.49896 0.11241 C -0.49427 0.11303 -0.48958 0.11303 -0.48507 0.11458 C -0.48056 0.11612 -0.47396 0.14175 -0.4724 0.14947 C -0.47049 0.17171 -0.46667 0.19673 -0.47813 0.21062 C -0.48229 0.22112 -0.48958 0.22483 -0.49653 0.22699 C -0.50018 0.23286 -0.50452 0.23471 -0.5092 0.23718 C -0.5474 0.23595 -0.58524 0.23842 -0.62188 0.21896 C -0.62847 0.21062 -0.63681 0.21031 -0.64479 0.20877 C -0.65764 0.2029 -0.67101 0.1958 -0.68403 0.1924 C -0.6882 0.18962 -0.69115 0.18623 -0.69549 0.18406 C -0.70799 0.16955 -0.72604 0.16708 -0.74028 0.16584 C -0.77865 0.15781 -0.81927 0.14793 -0.85643 0.1677 C -0.85747 0.16893 -0.85851 0.17047 -0.85972 0.17171 C -0.86077 0.17264 -0.86215 0.17264 -0.8632 0.17387 C -0.87136 0.18345 -0.86233 0.17789 -0.87014 0.1819 C -0.87292 0.18715 -0.87552 0.18777 -0.87934 0.19024 C -0.88281 0.19642 -0.88386 0.20198 -0.88854 0.20445 C -0.89063 0.21526 -0.89827 0.22884 -0.90347 0.23533 C -0.90504 0.23934 -0.90625 0.24367 -0.90816 0.24737 C -0.90886 0.24892 -0.90972 0.25015 -0.91042 0.2517 C -0.91198 0.25571 -0.91493 0.26343 -0.91493 0.26343 C -0.91649 0.27424 -0.92031 0.28258 -0.92535 0.28845 C -0.92865 0.31316 -0.9342 0.33138 -0.93681 0.35794 C -0.9382 0.38697 -0.9441 0.42866 -0.92761 0.44781 C -0.92604 0.45614 -0.92205 0.46139 -0.91736 0.46417 C -0.91007 0.47251 -0.90278 0.47467 -0.89427 0.47653 C -0.87222 0.47375 -0.88056 0.47622 -0.86667 0.46417 C -0.86372 0.45892 -0.86007 0.45337 -0.85868 0.44595 C -0.85729 0.43916 -0.85695 0.43453 -0.85399 0.42959 C -0.85278 0.42217 -0.85295 0.42557 -0.85295 0.41908 " pathEditMode="relative" ptsTypes="fffffffffffffffffffffffffffffffffffffffffffffffffffffA">
                                      <p:cBhvr>
                                        <p:cTn id="46" dur="5000" fill="hold"/>
                                        <p:tgtEl>
                                          <p:spTgt spid="18073"/>
                                        </p:tgtEl>
                                        <p:attrNameLst>
                                          <p:attrName>ppt_x</p:attrName>
                                          <p:attrName>ppt_y</p:attrName>
                                        </p:attrNameLst>
                                      </p:cBhvr>
                                    </p:animMotion>
                                  </p:childTnLst>
                                </p:cTn>
                              </p:par>
                              <p:par>
                                <p:cTn id="47" presetID="8" presetClass="emph" presetSubtype="0" fill="hold" nodeType="withEffect">
                                  <p:stCondLst>
                                    <p:cond delay="0"/>
                                  </p:stCondLst>
                                  <p:childTnLst>
                                    <p:animRot by="21600000">
                                      <p:cBhvr>
                                        <p:cTn id="48" dur="5000" fill="hold"/>
                                        <p:tgtEl>
                                          <p:spTgt spid="18073"/>
                                        </p:tgtEl>
                                        <p:attrNameLst>
                                          <p:attrName>r</p:attrName>
                                        </p:attrNameLst>
                                      </p:cBhvr>
                                    </p:animRot>
                                  </p:childTnLst>
                                </p:cTn>
                              </p:par>
                              <p:par>
                                <p:cTn id="49" presetID="19" presetClass="entr" presetSubtype="10" fill="hold" nodeType="withEffect">
                                  <p:stCondLst>
                                    <p:cond delay="0"/>
                                  </p:stCondLst>
                                  <p:childTnLst>
                                    <p:set>
                                      <p:cBhvr>
                                        <p:cTn id="50" dur="1" fill="hold">
                                          <p:stCondLst>
                                            <p:cond delay="0"/>
                                          </p:stCondLst>
                                        </p:cTn>
                                        <p:tgtEl>
                                          <p:spTgt spid="18073"/>
                                        </p:tgtEl>
                                        <p:attrNameLst>
                                          <p:attrName>style.visibility</p:attrName>
                                        </p:attrNameLst>
                                      </p:cBhvr>
                                      <p:to>
                                        <p:strVal val="visible"/>
                                      </p:to>
                                    </p:set>
                                    <p:anim calcmode="lin" valueType="num">
                                      <p:cBhvr>
                                        <p:cTn id="51" dur="5000" fill="hold"/>
                                        <p:tgtEl>
                                          <p:spTgt spid="18073"/>
                                        </p:tgtEl>
                                        <p:attrNameLst>
                                          <p:attrName>ppt_w</p:attrName>
                                        </p:attrNameLst>
                                      </p:cBhvr>
                                      <p:tavLst>
                                        <p:tav tm="0" fmla="#ppt_w*sin(2.5*pi*$)">
                                          <p:val>
                                            <p:fltVal val="0"/>
                                          </p:val>
                                        </p:tav>
                                        <p:tav tm="100000">
                                          <p:val>
                                            <p:fltVal val="1"/>
                                          </p:val>
                                        </p:tav>
                                      </p:tavLst>
                                    </p:anim>
                                    <p:anim calcmode="lin" valueType="num">
                                      <p:cBhvr>
                                        <p:cTn id="52" dur="5000" fill="hold"/>
                                        <p:tgtEl>
                                          <p:spTgt spid="18073"/>
                                        </p:tgtEl>
                                        <p:attrNameLst>
                                          <p:attrName>ppt_h</p:attrName>
                                        </p:attrNameLst>
                                      </p:cBhvr>
                                      <p:tavLst>
                                        <p:tav tm="0">
                                          <p:val>
                                            <p:strVal val="#ppt_h"/>
                                          </p:val>
                                        </p:tav>
                                        <p:tav tm="100000">
                                          <p:val>
                                            <p:strVal val="#ppt_h"/>
                                          </p:val>
                                        </p:tav>
                                      </p:tavLst>
                                    </p:anim>
                                  </p:childTnLst>
                                </p:cTn>
                              </p:par>
                              <p:par>
                                <p:cTn id="53" presetID="47" presetClass="path" presetSubtype="0" accel="50000" decel="50000" fill="hold" nodeType="withEffect">
                                  <p:stCondLst>
                                    <p:cond delay="0"/>
                                  </p:stCondLst>
                                  <p:childTnLst>
                                    <p:animMotion origin="layout" path="M -0.77452 0.44311 C -0.77101 0.49283 -0.7585 0.52845 -0.74626 0.52845 C -0.73375 0.52845 -0.72281 0.49283 -0.71929 0.44311 C -0.71395 0.49283 -0.70353 0.52845 -0.69064 0.52845 C -0.67813 0.52845 -0.66745 0.49283 -0.66393 0.44311 C -0.65885 0.49283 -0.64791 0.52845 -0.63541 0.52845 C -0.62264 0.52845 -0.61053 0.49283 -0.60688 0.44311 C -0.60336 0.49283 -0.59242 0.52845 -0.57796 0.52845 C -0.56754 0.52845 -0.55504 0.49283 -0.55126 0.44311 C -0.54774 0.49283 -0.53524 0.52845 -0.52299 0.52845 C -0.51049 0.52845 -0.49968 0.49283 -0.49603 0.44311 C -0.49082 0.49283 -0.48027 0.52845 -0.46763 0.52845 C -0.45513 0.52845 -0.44432 0.49283 -0.43911 0.44311 C -0.43559 0.49283 -0.42465 0.52845 -0.41214 0.52845 C -0.39938 0.52845 -0.38726 0.49283 -0.38362 0.44311 C -0.3801 0.49283 -0.36916 0.52845 -0.3547 0.52845 C -0.34258 0.52845 -0.33177 0.49283 -0.328 0.44311 " pathEditMode="relative" rAng="0" ptsTypes="fffffffffffffffff">
                                      <p:cBhvr>
                                        <p:cTn id="54" dur="3000" fill="hold"/>
                                        <p:tgtEl>
                                          <p:spTgt spid="18073"/>
                                        </p:tgtEl>
                                        <p:attrNameLst>
                                          <p:attrName>ppt_x</p:attrName>
                                          <p:attrName>ppt_y</p:attrName>
                                        </p:attrNameLst>
                                      </p:cBhvr>
                                      <p:rCtr x="22326" y="4255"/>
                                    </p:animMotion>
                                  </p:childTnLst>
                                </p:cTn>
                              </p:par>
                            </p:childTnLst>
                          </p:cTn>
                        </p:par>
                        <p:par>
                          <p:cTn id="55" fill="hold">
                            <p:stCondLst>
                              <p:cond delay="2000"/>
                            </p:stCondLst>
                            <p:childTnLst>
                              <p:par>
                                <p:cTn id="56" presetID="0" presetClass="path" presetSubtype="0" accel="50000" decel="50000" fill="hold" nodeType="afterEffect">
                                  <p:stCondLst>
                                    <p:cond delay="0"/>
                                  </p:stCondLst>
                                  <p:childTnLst>
                                    <p:animMotion origin="layout" path="M -0.40643 0.41908 C -0.42882 0.42526 -0.45035 0.43144 -0.47275 0.43329 C -0.48455 0.44039 -0.49636 0.44132 -0.50851 0.44348 C -0.51059 0.44472 -0.5125 0.44719 -0.51476 0.44811 C -0.51754 0.44966 -0.52084 0.44811 -0.52379 0.45027 C -0.52535 0.4512 -0.52639 0.45614 -0.52795 0.45769 C -0.53143 0.46077 -0.53559 0.46077 -0.53924 0.46294 C -0.5441 0.47066 -0.54861 0.47498 -0.55434 0.47714 C -0.55556 0.47776 -0.5566 0.47838 -0.55747 0.47992 C -0.5592 0.48178 -0.56077 0.48517 -0.5625 0.48703 C -0.56493 0.48919 -0.56736 0.4898 -0.56962 0.49197 C -0.5724 0.49753 -0.57448 0.50123 -0.57778 0.5037 C -0.58143 0.51235 -0.58143 0.51358 -0.58698 0.51575 C -0.59288 0.5247 -0.58785 0.51853 -0.59722 0.52347 C -0.60677 0.5281 -0.61615 0.53613 -0.6257 0.54014 C -0.629 0.54262 -0.63125 0.54725 -0.63386 0.55219 C -0.63559 0.55559 -0.63785 0.56485 -0.63785 0.56547 " pathEditMode="relative" rAng="0" ptsTypes="ffffffffffffffffA">
                                      <p:cBhvr>
                                        <p:cTn id="57" dur="500" fill="hold"/>
                                        <p:tgtEl>
                                          <p:spTgt spid="18073"/>
                                        </p:tgtEl>
                                        <p:attrNameLst>
                                          <p:attrName>ppt_x</p:attrName>
                                          <p:attrName>ppt_y</p:attrName>
                                        </p:attrNameLst>
                                      </p:cBhvr>
                                      <p:rCtr x="-11580" y="7319"/>
                                    </p:animMotion>
                                  </p:childTnLst>
                                </p:cTn>
                              </p:par>
                            </p:childTnLst>
                          </p:cTn>
                        </p:par>
                        <p:par>
                          <p:cTn id="58" fill="hold">
                            <p:stCondLst>
                              <p:cond delay="2500"/>
                            </p:stCondLst>
                            <p:childTnLst>
                              <p:par>
                                <p:cTn id="59" presetID="0" presetClass="path" presetSubtype="0" accel="50000" decel="50000" fill="hold" nodeType="afterEffect">
                                  <p:stCondLst>
                                    <p:cond delay="0"/>
                                  </p:stCondLst>
                                  <p:childTnLst>
                                    <p:animMotion origin="layout" path="M -0.63784 0.56547 L -0.58854 0.56547 " pathEditMode="relative" ptsTypes="AA">
                                      <p:cBhvr>
                                        <p:cTn id="60" dur="3000" fill="hold"/>
                                        <p:tgtEl>
                                          <p:spTgt spid="18073"/>
                                        </p:tgtEl>
                                        <p:attrNameLst>
                                          <p:attrName>ppt_x</p:attrName>
                                          <p:attrName>ppt_y</p:attrName>
                                        </p:attrNameLst>
                                      </p:cBhvr>
                                    </p:animMotion>
                                  </p:childTnLst>
                                </p:cTn>
                              </p:par>
                              <p:par>
                                <p:cTn id="61" presetID="47" presetClass="path" presetSubtype="0" accel="50000" decel="50000" fill="hold" nodeType="withEffect">
                                  <p:stCondLst>
                                    <p:cond delay="0"/>
                                  </p:stCondLst>
                                  <p:childTnLst>
                                    <p:animMotion origin="layout" path="M -0.58854 0.56547 C -0.5875 0.60593 -0.58229 0.63496 -0.57743 0.63496 C -0.57274 0.63496 -0.56823 0.60593 -0.56701 0.56547 C -0.56476 0.60593 -0.56042 0.63496 -0.55556 0.63496 C -0.55069 0.63496 -0.54635 0.60593 -0.54479 0.56547 C -0.54271 0.60593 -0.53837 0.63496 -0.53351 0.63496 C -0.52865 0.63496 -0.52344 0.60593 -0.52205 0.56547 C -0.52101 0.60593 -0.51649 0.63496 -0.51094 0.63496 C -0.50677 0.63496 -0.50174 0.60593 -0.5 0.56547 C -0.49896 0.60593 -0.49375 0.63496 -0.48889 0.63496 C -0.4842 0.63496 -0.47969 0.60593 -0.4783 0.56547 C -0.47604 0.60593 -0.47187 0.63496 -0.46701 0.63496 C -0.46198 0.63496 -0.45781 0.60593 -0.45556 0.56547 C -0.45399 0.60593 -0.44983 0.63496 -0.44479 0.63496 C -0.43993 0.63496 -0.4349 0.60593 -0.43351 0.56547 C -0.43229 0.60593 -0.42795 0.63496 -0.4224 0.63496 C -0.41719 0.63496 -0.41319 0.60593 -0.41128 0.56547 " pathEditMode="relative" rAng="0" ptsTypes="fffffffffffffffff">
                                      <p:cBhvr>
                                        <p:cTn id="62" dur="3000" fill="hold"/>
                                        <p:tgtEl>
                                          <p:spTgt spid="18073"/>
                                        </p:tgtEl>
                                        <p:attrNameLst>
                                          <p:attrName>ppt_x</p:attrName>
                                          <p:attrName>ppt_y</p:attrName>
                                        </p:attrNameLst>
                                      </p:cBhvr>
                                      <p:rCtr x="8854" y="34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 grpId="0" animBg="1"/>
      <p:bldP spid="17459"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Zhihao\Desktop\微信图片_201902080417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143000"/>
            <a:ext cx="9753600" cy="528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03300" y="690602"/>
            <a:ext cx="3187700" cy="461665"/>
          </a:xfrm>
          <a:prstGeom prst="rect">
            <a:avLst/>
          </a:prstGeom>
          <a:noFill/>
        </p:spPr>
        <p:txBody>
          <a:bodyPr wrap="square" rtlCol="0">
            <a:spAutoFit/>
          </a:bodyPr>
          <a:lstStyle/>
          <a:p>
            <a:r>
              <a:rPr lang="en-US" altLang="zh-CN" sz="2400" dirty="0" smtClean="0">
                <a:solidFill>
                  <a:schemeClr val="tx2"/>
                </a:solidFill>
              </a:rPr>
              <a:t>Desktop interface</a:t>
            </a:r>
            <a:r>
              <a:rPr lang="zh-CN" altLang="en-US" sz="2400" dirty="0" smtClean="0">
                <a:solidFill>
                  <a:schemeClr val="tx2"/>
                </a:solidFill>
              </a:rPr>
              <a:t>：</a:t>
            </a:r>
            <a:endParaRPr lang="zh-CN" altLang="en-US" sz="2400" dirty="0">
              <a:solidFill>
                <a:schemeClr val="tx2"/>
              </a:solidFill>
            </a:endParaRPr>
          </a:p>
        </p:txBody>
      </p:sp>
    </p:spTree>
    <p:extLst>
      <p:ext uri="{BB962C8B-B14F-4D97-AF65-F5344CB8AC3E}">
        <p14:creationId xmlns:p14="http://schemas.microsoft.com/office/powerpoint/2010/main" val="2450049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ihao\Desktop\微信图片_201902080412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028700"/>
            <a:ext cx="9817100" cy="52255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03300" y="690602"/>
            <a:ext cx="3187700" cy="461665"/>
          </a:xfrm>
          <a:prstGeom prst="rect">
            <a:avLst/>
          </a:prstGeom>
          <a:noFill/>
        </p:spPr>
        <p:txBody>
          <a:bodyPr wrap="square" rtlCol="0">
            <a:spAutoFit/>
          </a:bodyPr>
          <a:lstStyle/>
          <a:p>
            <a:r>
              <a:rPr lang="en-US" altLang="zh-CN" sz="2400" dirty="0" smtClean="0">
                <a:solidFill>
                  <a:schemeClr val="tx2"/>
                </a:solidFill>
              </a:rPr>
              <a:t>Desktop interface</a:t>
            </a:r>
            <a:r>
              <a:rPr lang="zh-CN" altLang="en-US" sz="2400" dirty="0" smtClean="0">
                <a:solidFill>
                  <a:schemeClr val="tx2"/>
                </a:solidFill>
              </a:rPr>
              <a:t>：</a:t>
            </a:r>
            <a:endParaRPr lang="zh-CN" altLang="en-US" sz="2400" dirty="0">
              <a:solidFill>
                <a:schemeClr val="tx2"/>
              </a:solidFill>
            </a:endParaRPr>
          </a:p>
        </p:txBody>
      </p:sp>
    </p:spTree>
    <p:extLst>
      <p:ext uri="{BB962C8B-B14F-4D97-AF65-F5344CB8AC3E}">
        <p14:creationId xmlns:p14="http://schemas.microsoft.com/office/powerpoint/2010/main" val="2450049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Zhihao\Desktop\微信图片_201902080412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028701"/>
            <a:ext cx="9766300" cy="53720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03300" y="690602"/>
            <a:ext cx="3187700" cy="461665"/>
          </a:xfrm>
          <a:prstGeom prst="rect">
            <a:avLst/>
          </a:prstGeom>
          <a:noFill/>
        </p:spPr>
        <p:txBody>
          <a:bodyPr wrap="square" rtlCol="0">
            <a:spAutoFit/>
          </a:bodyPr>
          <a:lstStyle/>
          <a:p>
            <a:r>
              <a:rPr lang="en-US" altLang="zh-CN" sz="2400" dirty="0" smtClean="0">
                <a:solidFill>
                  <a:schemeClr val="tx2"/>
                </a:solidFill>
              </a:rPr>
              <a:t>Desktop interface</a:t>
            </a:r>
            <a:r>
              <a:rPr lang="zh-CN" altLang="en-US" sz="2400" dirty="0" smtClean="0">
                <a:solidFill>
                  <a:schemeClr val="tx2"/>
                </a:solidFill>
              </a:rPr>
              <a:t>：</a:t>
            </a:r>
            <a:endParaRPr lang="zh-CN" altLang="en-US" sz="2400" dirty="0">
              <a:solidFill>
                <a:schemeClr val="tx2"/>
              </a:solidFill>
            </a:endParaRPr>
          </a:p>
        </p:txBody>
      </p:sp>
    </p:spTree>
    <p:extLst>
      <p:ext uri="{BB962C8B-B14F-4D97-AF65-F5344CB8AC3E}">
        <p14:creationId xmlns:p14="http://schemas.microsoft.com/office/powerpoint/2010/main" val="2450049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Zhihao\Desktop\微信图片_201902080441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1136134"/>
            <a:ext cx="4826000" cy="53916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03300" y="690602"/>
            <a:ext cx="3187700" cy="461665"/>
          </a:xfrm>
          <a:prstGeom prst="rect">
            <a:avLst/>
          </a:prstGeom>
          <a:noFill/>
        </p:spPr>
        <p:txBody>
          <a:bodyPr wrap="square" rtlCol="0">
            <a:spAutoFit/>
          </a:bodyPr>
          <a:lstStyle/>
          <a:p>
            <a:r>
              <a:rPr lang="en-US" altLang="zh-CN" sz="2400" dirty="0" smtClean="0">
                <a:solidFill>
                  <a:schemeClr val="tx2"/>
                </a:solidFill>
              </a:rPr>
              <a:t>Android </a:t>
            </a:r>
            <a:r>
              <a:rPr lang="en-US" altLang="zh-CN" sz="2400" dirty="0" smtClean="0">
                <a:solidFill>
                  <a:schemeClr val="tx2"/>
                </a:solidFill>
              </a:rPr>
              <a:t>interface</a:t>
            </a:r>
            <a:r>
              <a:rPr lang="zh-CN" altLang="en-US" sz="2400" dirty="0" smtClean="0">
                <a:solidFill>
                  <a:schemeClr val="tx2"/>
                </a:solidFill>
              </a:rPr>
              <a:t>：</a:t>
            </a:r>
            <a:endParaRPr lang="zh-CN" altLang="en-US" sz="2400" dirty="0">
              <a:solidFill>
                <a:schemeClr val="tx2"/>
              </a:solidFill>
            </a:endParaRPr>
          </a:p>
        </p:txBody>
      </p:sp>
      <p:pic>
        <p:nvPicPr>
          <p:cNvPr id="3" name="Picture 2" descr="C:\Users\Zhihao\Desktop\微信图片_201902080450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400" y="1148834"/>
            <a:ext cx="4572000" cy="53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944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4"/>
          <p:cNvSpPr>
            <a:spLocks noEditPoints="1"/>
          </p:cNvSpPr>
          <p:nvPr/>
        </p:nvSpPr>
        <p:spPr bwMode="auto">
          <a:xfrm>
            <a:off x="0" y="6248400"/>
            <a:ext cx="12192000" cy="609600"/>
          </a:xfrm>
          <a:custGeom>
            <a:avLst/>
            <a:gdLst>
              <a:gd name="T0" fmla="*/ 26877 w 4763"/>
              <a:gd name="T1" fmla="*/ 223092 h 166"/>
              <a:gd name="T2" fmla="*/ 9086406 w 4763"/>
              <a:gd name="T3" fmla="*/ 385590 h 166"/>
              <a:gd name="T4" fmla="*/ 8558461 w 4763"/>
              <a:gd name="T5" fmla="*/ 289193 h 166"/>
              <a:gd name="T6" fmla="*/ 8168742 w 4763"/>
              <a:gd name="T7" fmla="*/ 300210 h 166"/>
              <a:gd name="T8" fmla="*/ 7827018 w 4763"/>
              <a:gd name="T9" fmla="*/ 195549 h 166"/>
              <a:gd name="T10" fmla="*/ 7556327 w 4763"/>
              <a:gd name="T11" fmla="*/ 242371 h 166"/>
              <a:gd name="T12" fmla="*/ 7345149 w 4763"/>
              <a:gd name="T13" fmla="*/ 286439 h 166"/>
              <a:gd name="T14" fmla="*/ 7093655 w 4763"/>
              <a:gd name="T15" fmla="*/ 297455 h 166"/>
              <a:gd name="T16" fmla="*/ 6842162 w 4763"/>
              <a:gd name="T17" fmla="*/ 245125 h 166"/>
              <a:gd name="T18" fmla="*/ 6542673 w 4763"/>
              <a:gd name="T19" fmla="*/ 278176 h 166"/>
              <a:gd name="T20" fmla="*/ 6168312 w 4763"/>
              <a:gd name="T21" fmla="*/ 256142 h 166"/>
              <a:gd name="T22" fmla="*/ 5732518 w 4763"/>
              <a:gd name="T23" fmla="*/ 388345 h 166"/>
              <a:gd name="T24" fmla="*/ 5202654 w 4763"/>
              <a:gd name="T25" fmla="*/ 110169 h 166"/>
              <a:gd name="T26" fmla="*/ 4791817 w 4763"/>
              <a:gd name="T27" fmla="*/ 192795 h 166"/>
              <a:gd name="T28" fmla="*/ 4444333 w 4763"/>
              <a:gd name="T29" fmla="*/ 129448 h 166"/>
              <a:gd name="T30" fmla="*/ 4131406 w 4763"/>
              <a:gd name="T31" fmla="*/ 209320 h 166"/>
              <a:gd name="T32" fmla="*/ 3937507 w 4763"/>
              <a:gd name="T33" fmla="*/ 212075 h 166"/>
              <a:gd name="T34" fmla="*/ 3680254 w 4763"/>
              <a:gd name="T35" fmla="*/ 258896 h 166"/>
              <a:gd name="T36" fmla="*/ 3426840 w 4763"/>
              <a:gd name="T37" fmla="*/ 223092 h 166"/>
              <a:gd name="T38" fmla="*/ 3127352 w 4763"/>
              <a:gd name="T39" fmla="*/ 355294 h 166"/>
              <a:gd name="T40" fmla="*/ 2768349 w 4763"/>
              <a:gd name="T41" fmla="*/ 336014 h 166"/>
              <a:gd name="T42" fmla="*/ 2363272 w 4763"/>
              <a:gd name="T43" fmla="*/ 134957 h 166"/>
              <a:gd name="T44" fmla="*/ 1791172 w 4763"/>
              <a:gd name="T45" fmla="*/ 258896 h 166"/>
              <a:gd name="T46" fmla="*/ 1388014 w 4763"/>
              <a:gd name="T47" fmla="*/ 269913 h 166"/>
              <a:gd name="T48" fmla="*/ 1009814 w 4763"/>
              <a:gd name="T49" fmla="*/ 264405 h 166"/>
              <a:gd name="T50" fmla="*/ 737203 w 4763"/>
              <a:gd name="T51" fmla="*/ 179024 h 166"/>
              <a:gd name="T52" fmla="*/ 506827 w 4763"/>
              <a:gd name="T53" fmla="*/ 212075 h 166"/>
              <a:gd name="T54" fmla="*/ 268772 w 4763"/>
              <a:gd name="T55" fmla="*/ 214829 h 166"/>
              <a:gd name="T56" fmla="*/ 28797 w 4763"/>
              <a:gd name="T57" fmla="*/ 300210 h 166"/>
              <a:gd name="T58" fmla="*/ 153584 w 4763"/>
              <a:gd name="T59" fmla="*/ 250634 h 166"/>
              <a:gd name="T60" fmla="*/ 460752 w 4763"/>
              <a:gd name="T61" fmla="*/ 324998 h 166"/>
              <a:gd name="T62" fmla="*/ 558661 w 4763"/>
              <a:gd name="T63" fmla="*/ 231354 h 166"/>
              <a:gd name="T64" fmla="*/ 691127 w 4763"/>
              <a:gd name="T65" fmla="*/ 371819 h 166"/>
              <a:gd name="T66" fmla="*/ 863909 w 4763"/>
              <a:gd name="T67" fmla="*/ 198304 h 166"/>
              <a:gd name="T68" fmla="*/ 957979 w 4763"/>
              <a:gd name="T69" fmla="*/ 264405 h 166"/>
              <a:gd name="T70" fmla="*/ 1146120 w 4763"/>
              <a:gd name="T71" fmla="*/ 324998 h 166"/>
              <a:gd name="T72" fmla="*/ 1816129 w 4763"/>
              <a:gd name="T73" fmla="*/ 322243 h 166"/>
              <a:gd name="T74" fmla="*/ 2426625 w 4763"/>
              <a:gd name="T75" fmla="*/ 415887 h 166"/>
              <a:gd name="T76" fmla="*/ 2570610 w 4763"/>
              <a:gd name="T77" fmla="*/ 264405 h 166"/>
              <a:gd name="T78" fmla="*/ 2827863 w 4763"/>
              <a:gd name="T79" fmla="*/ 415887 h 166"/>
              <a:gd name="T80" fmla="*/ 2969928 w 4763"/>
              <a:gd name="T81" fmla="*/ 374573 h 166"/>
              <a:gd name="T82" fmla="*/ 3465236 w 4763"/>
              <a:gd name="T83" fmla="*/ 327752 h 166"/>
              <a:gd name="T84" fmla="*/ 3818479 w 4763"/>
              <a:gd name="T85" fmla="*/ 344277 h 166"/>
              <a:gd name="T86" fmla="*/ 3958624 w 4763"/>
              <a:gd name="T87" fmla="*/ 223092 h 166"/>
              <a:gd name="T88" fmla="*/ 4096850 w 4763"/>
              <a:gd name="T89" fmla="*/ 278176 h 166"/>
              <a:gd name="T90" fmla="*/ 4185161 w 4763"/>
              <a:gd name="T91" fmla="*/ 201058 h 166"/>
              <a:gd name="T92" fmla="*/ 4371381 w 4763"/>
              <a:gd name="T93" fmla="*/ 358048 h 166"/>
              <a:gd name="T94" fmla="*/ 4442414 w 4763"/>
              <a:gd name="T95" fmla="*/ 264405 h 166"/>
              <a:gd name="T96" fmla="*/ 4918524 w 4763"/>
              <a:gd name="T97" fmla="*/ 333260 h 166"/>
              <a:gd name="T98" fmla="*/ 5872663 w 4763"/>
              <a:gd name="T99" fmla="*/ 253388 h 166"/>
              <a:gd name="T100" fmla="*/ 5926418 w 4763"/>
              <a:gd name="T101" fmla="*/ 385590 h 166"/>
              <a:gd name="T102" fmla="*/ 6124157 w 4763"/>
              <a:gd name="T103" fmla="*/ 352540 h 166"/>
              <a:gd name="T104" fmla="*/ 6329575 w 4763"/>
              <a:gd name="T105" fmla="*/ 410378 h 166"/>
              <a:gd name="T106" fmla="*/ 6654021 w 4763"/>
              <a:gd name="T107" fmla="*/ 256142 h 166"/>
              <a:gd name="T108" fmla="*/ 6978467 w 4763"/>
              <a:gd name="T109" fmla="*/ 212075 h 166"/>
              <a:gd name="T110" fmla="*/ 7322111 w 4763"/>
              <a:gd name="T111" fmla="*/ 324998 h 166"/>
              <a:gd name="T112" fmla="*/ 7460337 w 4763"/>
              <a:gd name="T113" fmla="*/ 250634 h 166"/>
              <a:gd name="T114" fmla="*/ 7588963 w 4763"/>
              <a:gd name="T115" fmla="*/ 275422 h 166"/>
              <a:gd name="T116" fmla="*/ 7721429 w 4763"/>
              <a:gd name="T117" fmla="*/ 261651 h 166"/>
              <a:gd name="T118" fmla="*/ 7886532 w 4763"/>
              <a:gd name="T119" fmla="*/ 168007 h 166"/>
              <a:gd name="T120" fmla="*/ 7999800 w 4763"/>
              <a:gd name="T121" fmla="*/ 300210 h 166"/>
              <a:gd name="T122" fmla="*/ 8627574 w 4763"/>
              <a:gd name="T123" fmla="*/ 369065 h 166"/>
              <a:gd name="T124" fmla="*/ 7565926 w 4763"/>
              <a:gd name="T125" fmla="*/ 90889 h 16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63" h="166">
                <a:moveTo>
                  <a:pt x="1928" y="68"/>
                </a:moveTo>
                <a:cubicBezTo>
                  <a:pt x="1928" y="66"/>
                  <a:pt x="1928" y="65"/>
                  <a:pt x="1928" y="64"/>
                </a:cubicBezTo>
                <a:cubicBezTo>
                  <a:pt x="1928" y="65"/>
                  <a:pt x="1928" y="66"/>
                  <a:pt x="1928" y="68"/>
                </a:cubicBezTo>
                <a:close/>
                <a:moveTo>
                  <a:pt x="1972" y="61"/>
                </a:moveTo>
                <a:cubicBezTo>
                  <a:pt x="1972" y="55"/>
                  <a:pt x="1971" y="49"/>
                  <a:pt x="1970" y="44"/>
                </a:cubicBezTo>
                <a:cubicBezTo>
                  <a:pt x="1970" y="44"/>
                  <a:pt x="1971" y="51"/>
                  <a:pt x="1972" y="61"/>
                </a:cubicBezTo>
                <a:close/>
                <a:moveTo>
                  <a:pt x="1907" y="90"/>
                </a:moveTo>
                <a:cubicBezTo>
                  <a:pt x="1907" y="89"/>
                  <a:pt x="1906" y="87"/>
                  <a:pt x="1905" y="86"/>
                </a:cubicBezTo>
                <a:cubicBezTo>
                  <a:pt x="1906" y="87"/>
                  <a:pt x="1906" y="89"/>
                  <a:pt x="1907" y="90"/>
                </a:cubicBezTo>
                <a:close/>
                <a:moveTo>
                  <a:pt x="1733" y="109"/>
                </a:moveTo>
                <a:cubicBezTo>
                  <a:pt x="1732" y="104"/>
                  <a:pt x="1732" y="99"/>
                  <a:pt x="1731" y="95"/>
                </a:cubicBezTo>
                <a:cubicBezTo>
                  <a:pt x="1731" y="99"/>
                  <a:pt x="1732" y="104"/>
                  <a:pt x="1733" y="109"/>
                </a:cubicBezTo>
                <a:close/>
                <a:moveTo>
                  <a:pt x="1412" y="88"/>
                </a:moveTo>
                <a:cubicBezTo>
                  <a:pt x="1411" y="86"/>
                  <a:pt x="1410" y="83"/>
                  <a:pt x="1408" y="81"/>
                </a:cubicBezTo>
                <a:cubicBezTo>
                  <a:pt x="1409" y="83"/>
                  <a:pt x="1411" y="86"/>
                  <a:pt x="1412" y="88"/>
                </a:cubicBezTo>
                <a:close/>
                <a:moveTo>
                  <a:pt x="1519" y="102"/>
                </a:moveTo>
                <a:cubicBezTo>
                  <a:pt x="1518" y="100"/>
                  <a:pt x="1517" y="97"/>
                  <a:pt x="1516" y="96"/>
                </a:cubicBezTo>
                <a:cubicBezTo>
                  <a:pt x="1517" y="98"/>
                  <a:pt x="1518" y="100"/>
                  <a:pt x="1519" y="102"/>
                </a:cubicBezTo>
                <a:close/>
                <a:moveTo>
                  <a:pt x="1280" y="79"/>
                </a:moveTo>
                <a:cubicBezTo>
                  <a:pt x="1279" y="76"/>
                  <a:pt x="1278" y="73"/>
                  <a:pt x="1276" y="70"/>
                </a:cubicBezTo>
                <a:cubicBezTo>
                  <a:pt x="1278" y="73"/>
                  <a:pt x="1279" y="76"/>
                  <a:pt x="1280" y="79"/>
                </a:cubicBezTo>
                <a:close/>
                <a:moveTo>
                  <a:pt x="1270" y="81"/>
                </a:moveTo>
                <a:cubicBezTo>
                  <a:pt x="1264" y="61"/>
                  <a:pt x="1253" y="46"/>
                  <a:pt x="1237" y="25"/>
                </a:cubicBezTo>
                <a:cubicBezTo>
                  <a:pt x="1253" y="48"/>
                  <a:pt x="1263" y="64"/>
                  <a:pt x="1270" y="81"/>
                </a:cubicBezTo>
                <a:close/>
                <a:moveTo>
                  <a:pt x="1572" y="100"/>
                </a:moveTo>
                <a:cubicBezTo>
                  <a:pt x="1572" y="97"/>
                  <a:pt x="1571" y="95"/>
                  <a:pt x="1570" y="93"/>
                </a:cubicBezTo>
                <a:cubicBezTo>
                  <a:pt x="1571" y="96"/>
                  <a:pt x="1572" y="98"/>
                  <a:pt x="1572" y="100"/>
                </a:cubicBezTo>
                <a:close/>
                <a:moveTo>
                  <a:pt x="1812" y="81"/>
                </a:moveTo>
                <a:cubicBezTo>
                  <a:pt x="1810" y="75"/>
                  <a:pt x="1808" y="70"/>
                  <a:pt x="1806" y="67"/>
                </a:cubicBezTo>
                <a:cubicBezTo>
                  <a:pt x="1806" y="67"/>
                  <a:pt x="1809" y="72"/>
                  <a:pt x="1812" y="81"/>
                </a:cubicBezTo>
                <a:close/>
                <a:moveTo>
                  <a:pt x="1850" y="13"/>
                </a:moveTo>
                <a:cubicBezTo>
                  <a:pt x="1850" y="12"/>
                  <a:pt x="1850" y="12"/>
                  <a:pt x="1850" y="12"/>
                </a:cubicBezTo>
                <a:cubicBezTo>
                  <a:pt x="1850" y="12"/>
                  <a:pt x="1850" y="13"/>
                  <a:pt x="1850" y="13"/>
                </a:cubicBezTo>
                <a:close/>
                <a:moveTo>
                  <a:pt x="1974" y="100"/>
                </a:moveTo>
                <a:cubicBezTo>
                  <a:pt x="1975" y="98"/>
                  <a:pt x="1975" y="96"/>
                  <a:pt x="1976" y="93"/>
                </a:cubicBezTo>
                <a:cubicBezTo>
                  <a:pt x="1975" y="95"/>
                  <a:pt x="1975" y="97"/>
                  <a:pt x="1974" y="100"/>
                </a:cubicBezTo>
                <a:close/>
                <a:moveTo>
                  <a:pt x="2660" y="105"/>
                </a:moveTo>
                <a:cubicBezTo>
                  <a:pt x="2660" y="103"/>
                  <a:pt x="2660" y="101"/>
                  <a:pt x="2659" y="99"/>
                </a:cubicBezTo>
                <a:cubicBezTo>
                  <a:pt x="2659" y="101"/>
                  <a:pt x="2660" y="103"/>
                  <a:pt x="2660" y="105"/>
                </a:cubicBezTo>
                <a:close/>
                <a:moveTo>
                  <a:pt x="2371" y="66"/>
                </a:moveTo>
                <a:cubicBezTo>
                  <a:pt x="2371" y="63"/>
                  <a:pt x="2371" y="61"/>
                  <a:pt x="2372" y="59"/>
                </a:cubicBezTo>
                <a:cubicBezTo>
                  <a:pt x="2372" y="59"/>
                  <a:pt x="2371" y="62"/>
                  <a:pt x="2371" y="66"/>
                </a:cubicBezTo>
                <a:close/>
                <a:moveTo>
                  <a:pt x="2380" y="100"/>
                </a:moveTo>
                <a:cubicBezTo>
                  <a:pt x="2380" y="97"/>
                  <a:pt x="2379" y="95"/>
                  <a:pt x="2379" y="93"/>
                </a:cubicBezTo>
                <a:cubicBezTo>
                  <a:pt x="2379" y="96"/>
                  <a:pt x="2380" y="98"/>
                  <a:pt x="2380" y="100"/>
                </a:cubicBezTo>
                <a:close/>
                <a:moveTo>
                  <a:pt x="2413" y="68"/>
                </a:moveTo>
                <a:cubicBezTo>
                  <a:pt x="2413" y="65"/>
                  <a:pt x="2412" y="64"/>
                  <a:pt x="2412" y="64"/>
                </a:cubicBezTo>
                <a:cubicBezTo>
                  <a:pt x="2412" y="64"/>
                  <a:pt x="2413" y="66"/>
                  <a:pt x="2413" y="68"/>
                </a:cubicBezTo>
                <a:close/>
                <a:moveTo>
                  <a:pt x="2486" y="61"/>
                </a:moveTo>
                <a:cubicBezTo>
                  <a:pt x="2486" y="55"/>
                  <a:pt x="2485" y="49"/>
                  <a:pt x="2484" y="44"/>
                </a:cubicBezTo>
                <a:cubicBezTo>
                  <a:pt x="2484" y="44"/>
                  <a:pt x="2485" y="51"/>
                  <a:pt x="2486" y="61"/>
                </a:cubicBezTo>
                <a:close/>
                <a:moveTo>
                  <a:pt x="2562" y="68"/>
                </a:moveTo>
                <a:cubicBezTo>
                  <a:pt x="2562" y="68"/>
                  <a:pt x="2562" y="71"/>
                  <a:pt x="2562" y="75"/>
                </a:cubicBezTo>
                <a:cubicBezTo>
                  <a:pt x="2562" y="72"/>
                  <a:pt x="2562" y="70"/>
                  <a:pt x="2562" y="68"/>
                </a:cubicBezTo>
                <a:close/>
                <a:moveTo>
                  <a:pt x="2197" y="44"/>
                </a:moveTo>
                <a:cubicBezTo>
                  <a:pt x="2197" y="43"/>
                  <a:pt x="2197" y="41"/>
                  <a:pt x="2197" y="40"/>
                </a:cubicBezTo>
                <a:cubicBezTo>
                  <a:pt x="2197" y="40"/>
                  <a:pt x="2197" y="42"/>
                  <a:pt x="2197" y="44"/>
                </a:cubicBezTo>
                <a:close/>
                <a:moveTo>
                  <a:pt x="2125" y="83"/>
                </a:moveTo>
                <a:cubicBezTo>
                  <a:pt x="2124" y="81"/>
                  <a:pt x="2123" y="79"/>
                  <a:pt x="2122" y="78"/>
                </a:cubicBezTo>
                <a:cubicBezTo>
                  <a:pt x="2123" y="79"/>
                  <a:pt x="2124" y="81"/>
                  <a:pt x="2125" y="83"/>
                </a:cubicBezTo>
                <a:close/>
                <a:moveTo>
                  <a:pt x="2569" y="62"/>
                </a:moveTo>
                <a:cubicBezTo>
                  <a:pt x="2569" y="61"/>
                  <a:pt x="2569" y="60"/>
                  <a:pt x="2569" y="60"/>
                </a:cubicBezTo>
                <a:cubicBezTo>
                  <a:pt x="2569" y="60"/>
                  <a:pt x="2569" y="61"/>
                  <a:pt x="2569" y="62"/>
                </a:cubicBezTo>
                <a:close/>
                <a:moveTo>
                  <a:pt x="2158" y="52"/>
                </a:moveTo>
                <a:cubicBezTo>
                  <a:pt x="2158" y="50"/>
                  <a:pt x="2158" y="49"/>
                  <a:pt x="2158" y="49"/>
                </a:cubicBezTo>
                <a:cubicBezTo>
                  <a:pt x="2158" y="50"/>
                  <a:pt x="2158" y="51"/>
                  <a:pt x="2158" y="52"/>
                </a:cubicBezTo>
                <a:close/>
                <a:moveTo>
                  <a:pt x="2143" y="33"/>
                </a:moveTo>
                <a:cubicBezTo>
                  <a:pt x="2143" y="30"/>
                  <a:pt x="2143" y="28"/>
                  <a:pt x="2142" y="25"/>
                </a:cubicBezTo>
                <a:cubicBezTo>
                  <a:pt x="2142" y="25"/>
                  <a:pt x="2143" y="28"/>
                  <a:pt x="2143" y="33"/>
                </a:cubicBezTo>
                <a:close/>
                <a:moveTo>
                  <a:pt x="2441" y="67"/>
                </a:moveTo>
                <a:cubicBezTo>
                  <a:pt x="2442" y="66"/>
                  <a:pt x="2442" y="65"/>
                  <a:pt x="2441" y="64"/>
                </a:cubicBezTo>
                <a:cubicBezTo>
                  <a:pt x="2441" y="64"/>
                  <a:pt x="2441" y="65"/>
                  <a:pt x="2441" y="67"/>
                </a:cubicBezTo>
                <a:close/>
                <a:moveTo>
                  <a:pt x="130" y="68"/>
                </a:moveTo>
                <a:cubicBezTo>
                  <a:pt x="130" y="66"/>
                  <a:pt x="130" y="65"/>
                  <a:pt x="130" y="64"/>
                </a:cubicBezTo>
                <a:cubicBezTo>
                  <a:pt x="130" y="64"/>
                  <a:pt x="130" y="65"/>
                  <a:pt x="130" y="68"/>
                </a:cubicBezTo>
                <a:close/>
                <a:moveTo>
                  <a:pt x="360" y="52"/>
                </a:moveTo>
                <a:cubicBezTo>
                  <a:pt x="360" y="50"/>
                  <a:pt x="360" y="49"/>
                  <a:pt x="360" y="49"/>
                </a:cubicBezTo>
                <a:cubicBezTo>
                  <a:pt x="360" y="50"/>
                  <a:pt x="360" y="51"/>
                  <a:pt x="360" y="52"/>
                </a:cubicBezTo>
                <a:close/>
                <a:moveTo>
                  <a:pt x="345" y="33"/>
                </a:moveTo>
                <a:cubicBezTo>
                  <a:pt x="345" y="30"/>
                  <a:pt x="345" y="28"/>
                  <a:pt x="344" y="25"/>
                </a:cubicBezTo>
                <a:cubicBezTo>
                  <a:pt x="344" y="25"/>
                  <a:pt x="345" y="28"/>
                  <a:pt x="345" y="33"/>
                </a:cubicBezTo>
                <a:close/>
                <a:moveTo>
                  <a:pt x="327" y="83"/>
                </a:moveTo>
                <a:cubicBezTo>
                  <a:pt x="326" y="81"/>
                  <a:pt x="325" y="79"/>
                  <a:pt x="324" y="78"/>
                </a:cubicBezTo>
                <a:cubicBezTo>
                  <a:pt x="325" y="79"/>
                  <a:pt x="326" y="81"/>
                  <a:pt x="327" y="83"/>
                </a:cubicBezTo>
                <a:close/>
                <a:moveTo>
                  <a:pt x="399" y="44"/>
                </a:moveTo>
                <a:cubicBezTo>
                  <a:pt x="399" y="43"/>
                  <a:pt x="399" y="41"/>
                  <a:pt x="399" y="40"/>
                </a:cubicBezTo>
                <a:cubicBezTo>
                  <a:pt x="399" y="40"/>
                  <a:pt x="399" y="42"/>
                  <a:pt x="399" y="44"/>
                </a:cubicBezTo>
                <a:close/>
                <a:moveTo>
                  <a:pt x="176" y="100"/>
                </a:moveTo>
                <a:cubicBezTo>
                  <a:pt x="177" y="98"/>
                  <a:pt x="177" y="96"/>
                  <a:pt x="178" y="93"/>
                </a:cubicBezTo>
                <a:cubicBezTo>
                  <a:pt x="177" y="95"/>
                  <a:pt x="177" y="97"/>
                  <a:pt x="176" y="100"/>
                </a:cubicBezTo>
                <a:close/>
                <a:moveTo>
                  <a:pt x="573" y="66"/>
                </a:moveTo>
                <a:cubicBezTo>
                  <a:pt x="573" y="63"/>
                  <a:pt x="574" y="61"/>
                  <a:pt x="574" y="59"/>
                </a:cubicBezTo>
                <a:cubicBezTo>
                  <a:pt x="574" y="59"/>
                  <a:pt x="573" y="62"/>
                  <a:pt x="573" y="66"/>
                </a:cubicBezTo>
                <a:close/>
                <a:moveTo>
                  <a:pt x="14" y="81"/>
                </a:moveTo>
                <a:cubicBezTo>
                  <a:pt x="12" y="75"/>
                  <a:pt x="10" y="70"/>
                  <a:pt x="9" y="67"/>
                </a:cubicBezTo>
                <a:cubicBezTo>
                  <a:pt x="9" y="67"/>
                  <a:pt x="11" y="72"/>
                  <a:pt x="14" y="81"/>
                </a:cubicBezTo>
                <a:close/>
                <a:moveTo>
                  <a:pt x="52" y="13"/>
                </a:moveTo>
                <a:cubicBezTo>
                  <a:pt x="52" y="12"/>
                  <a:pt x="52" y="12"/>
                  <a:pt x="52" y="12"/>
                </a:cubicBezTo>
                <a:cubicBezTo>
                  <a:pt x="52" y="12"/>
                  <a:pt x="52" y="13"/>
                  <a:pt x="52" y="13"/>
                </a:cubicBezTo>
                <a:close/>
                <a:moveTo>
                  <a:pt x="583" y="100"/>
                </a:moveTo>
                <a:cubicBezTo>
                  <a:pt x="582" y="97"/>
                  <a:pt x="582" y="95"/>
                  <a:pt x="581" y="93"/>
                </a:cubicBezTo>
                <a:cubicBezTo>
                  <a:pt x="581" y="96"/>
                  <a:pt x="582" y="98"/>
                  <a:pt x="583" y="100"/>
                </a:cubicBezTo>
                <a:close/>
                <a:moveTo>
                  <a:pt x="2668" y="65"/>
                </a:moveTo>
                <a:cubicBezTo>
                  <a:pt x="2668" y="64"/>
                  <a:pt x="2668" y="63"/>
                  <a:pt x="2668" y="63"/>
                </a:cubicBezTo>
                <a:cubicBezTo>
                  <a:pt x="2668" y="63"/>
                  <a:pt x="2668" y="64"/>
                  <a:pt x="2668" y="65"/>
                </a:cubicBezTo>
                <a:close/>
                <a:moveTo>
                  <a:pt x="109" y="90"/>
                </a:moveTo>
                <a:cubicBezTo>
                  <a:pt x="109" y="89"/>
                  <a:pt x="108" y="87"/>
                  <a:pt x="107" y="86"/>
                </a:cubicBezTo>
                <a:cubicBezTo>
                  <a:pt x="108" y="87"/>
                  <a:pt x="109" y="89"/>
                  <a:pt x="109" y="90"/>
                </a:cubicBezTo>
                <a:close/>
                <a:moveTo>
                  <a:pt x="174" y="61"/>
                </a:moveTo>
                <a:cubicBezTo>
                  <a:pt x="174" y="55"/>
                  <a:pt x="174" y="49"/>
                  <a:pt x="172" y="44"/>
                </a:cubicBezTo>
                <a:cubicBezTo>
                  <a:pt x="172" y="44"/>
                  <a:pt x="173" y="51"/>
                  <a:pt x="174" y="61"/>
                </a:cubicBezTo>
                <a:close/>
                <a:moveTo>
                  <a:pt x="615" y="68"/>
                </a:moveTo>
                <a:cubicBezTo>
                  <a:pt x="615" y="65"/>
                  <a:pt x="614" y="64"/>
                  <a:pt x="614" y="64"/>
                </a:cubicBezTo>
                <a:cubicBezTo>
                  <a:pt x="614" y="64"/>
                  <a:pt x="615" y="66"/>
                  <a:pt x="615" y="68"/>
                </a:cubicBezTo>
                <a:close/>
                <a:moveTo>
                  <a:pt x="922" y="54"/>
                </a:moveTo>
                <a:cubicBezTo>
                  <a:pt x="922" y="53"/>
                  <a:pt x="922" y="52"/>
                  <a:pt x="922" y="52"/>
                </a:cubicBezTo>
                <a:cubicBezTo>
                  <a:pt x="922" y="53"/>
                  <a:pt x="922" y="53"/>
                  <a:pt x="922" y="54"/>
                </a:cubicBezTo>
                <a:close/>
                <a:moveTo>
                  <a:pt x="870" y="65"/>
                </a:moveTo>
                <a:cubicBezTo>
                  <a:pt x="870" y="64"/>
                  <a:pt x="870" y="63"/>
                  <a:pt x="870" y="63"/>
                </a:cubicBezTo>
                <a:cubicBezTo>
                  <a:pt x="870" y="63"/>
                  <a:pt x="870" y="64"/>
                  <a:pt x="870" y="65"/>
                </a:cubicBezTo>
                <a:close/>
                <a:moveTo>
                  <a:pt x="874" y="52"/>
                </a:moveTo>
                <a:cubicBezTo>
                  <a:pt x="874" y="50"/>
                  <a:pt x="874" y="49"/>
                  <a:pt x="874" y="49"/>
                </a:cubicBezTo>
                <a:cubicBezTo>
                  <a:pt x="874" y="50"/>
                  <a:pt x="874" y="51"/>
                  <a:pt x="874" y="52"/>
                </a:cubicBezTo>
                <a:close/>
                <a:moveTo>
                  <a:pt x="918" y="90"/>
                </a:moveTo>
                <a:cubicBezTo>
                  <a:pt x="917" y="89"/>
                  <a:pt x="916" y="87"/>
                  <a:pt x="915" y="86"/>
                </a:cubicBezTo>
                <a:cubicBezTo>
                  <a:pt x="916" y="87"/>
                  <a:pt x="917" y="89"/>
                  <a:pt x="918" y="90"/>
                </a:cubicBezTo>
                <a:close/>
                <a:moveTo>
                  <a:pt x="1037" y="54"/>
                </a:moveTo>
                <a:cubicBezTo>
                  <a:pt x="1037" y="54"/>
                  <a:pt x="1037" y="65"/>
                  <a:pt x="1036" y="84"/>
                </a:cubicBezTo>
                <a:cubicBezTo>
                  <a:pt x="1038" y="72"/>
                  <a:pt x="1039" y="60"/>
                  <a:pt x="1037" y="54"/>
                </a:cubicBezTo>
                <a:close/>
                <a:moveTo>
                  <a:pt x="998" y="47"/>
                </a:moveTo>
                <a:cubicBezTo>
                  <a:pt x="997" y="39"/>
                  <a:pt x="997" y="33"/>
                  <a:pt x="996" y="30"/>
                </a:cubicBezTo>
                <a:cubicBezTo>
                  <a:pt x="996" y="30"/>
                  <a:pt x="996" y="37"/>
                  <a:pt x="998" y="47"/>
                </a:cubicBezTo>
                <a:close/>
                <a:moveTo>
                  <a:pt x="688" y="61"/>
                </a:moveTo>
                <a:cubicBezTo>
                  <a:pt x="688" y="55"/>
                  <a:pt x="687" y="49"/>
                  <a:pt x="686" y="44"/>
                </a:cubicBezTo>
                <a:cubicBezTo>
                  <a:pt x="686" y="44"/>
                  <a:pt x="687" y="51"/>
                  <a:pt x="688" y="61"/>
                </a:cubicBezTo>
                <a:close/>
                <a:moveTo>
                  <a:pt x="862" y="105"/>
                </a:moveTo>
                <a:cubicBezTo>
                  <a:pt x="862" y="103"/>
                  <a:pt x="862" y="101"/>
                  <a:pt x="861" y="99"/>
                </a:cubicBezTo>
                <a:cubicBezTo>
                  <a:pt x="861" y="101"/>
                  <a:pt x="862" y="103"/>
                  <a:pt x="862" y="105"/>
                </a:cubicBezTo>
                <a:close/>
                <a:moveTo>
                  <a:pt x="644" y="67"/>
                </a:moveTo>
                <a:cubicBezTo>
                  <a:pt x="644" y="66"/>
                  <a:pt x="644" y="65"/>
                  <a:pt x="644" y="64"/>
                </a:cubicBezTo>
                <a:cubicBezTo>
                  <a:pt x="644" y="64"/>
                  <a:pt x="644" y="65"/>
                  <a:pt x="644" y="67"/>
                </a:cubicBezTo>
                <a:close/>
                <a:moveTo>
                  <a:pt x="1092" y="106"/>
                </a:moveTo>
                <a:cubicBezTo>
                  <a:pt x="1092" y="103"/>
                  <a:pt x="1092" y="100"/>
                  <a:pt x="1091" y="96"/>
                </a:cubicBezTo>
                <a:cubicBezTo>
                  <a:pt x="1091" y="99"/>
                  <a:pt x="1092" y="103"/>
                  <a:pt x="1092" y="106"/>
                </a:cubicBezTo>
                <a:close/>
                <a:moveTo>
                  <a:pt x="764" y="68"/>
                </a:moveTo>
                <a:cubicBezTo>
                  <a:pt x="764" y="68"/>
                  <a:pt x="764" y="71"/>
                  <a:pt x="764" y="75"/>
                </a:cubicBezTo>
                <a:cubicBezTo>
                  <a:pt x="764" y="72"/>
                  <a:pt x="764" y="70"/>
                  <a:pt x="764" y="68"/>
                </a:cubicBezTo>
                <a:close/>
                <a:moveTo>
                  <a:pt x="771" y="62"/>
                </a:moveTo>
                <a:cubicBezTo>
                  <a:pt x="771" y="61"/>
                  <a:pt x="771" y="60"/>
                  <a:pt x="771" y="60"/>
                </a:cubicBezTo>
                <a:cubicBezTo>
                  <a:pt x="771" y="60"/>
                  <a:pt x="771" y="61"/>
                  <a:pt x="771" y="62"/>
                </a:cubicBezTo>
                <a:close/>
                <a:moveTo>
                  <a:pt x="4239" y="67"/>
                </a:moveTo>
                <a:cubicBezTo>
                  <a:pt x="4239" y="66"/>
                  <a:pt x="4240" y="65"/>
                  <a:pt x="4239" y="64"/>
                </a:cubicBezTo>
                <a:cubicBezTo>
                  <a:pt x="4239" y="64"/>
                  <a:pt x="4239" y="65"/>
                  <a:pt x="4239" y="67"/>
                </a:cubicBezTo>
                <a:close/>
                <a:moveTo>
                  <a:pt x="4593" y="47"/>
                </a:moveTo>
                <a:cubicBezTo>
                  <a:pt x="4593" y="39"/>
                  <a:pt x="4593" y="33"/>
                  <a:pt x="4591" y="30"/>
                </a:cubicBezTo>
                <a:cubicBezTo>
                  <a:pt x="4591" y="30"/>
                  <a:pt x="4592" y="37"/>
                  <a:pt x="4593" y="47"/>
                </a:cubicBezTo>
                <a:close/>
                <a:moveTo>
                  <a:pt x="4518" y="54"/>
                </a:moveTo>
                <a:cubicBezTo>
                  <a:pt x="4518" y="53"/>
                  <a:pt x="4517" y="52"/>
                  <a:pt x="4517" y="52"/>
                </a:cubicBezTo>
                <a:cubicBezTo>
                  <a:pt x="4518" y="53"/>
                  <a:pt x="4518" y="53"/>
                  <a:pt x="4518" y="54"/>
                </a:cubicBezTo>
                <a:close/>
                <a:moveTo>
                  <a:pt x="4633" y="54"/>
                </a:moveTo>
                <a:cubicBezTo>
                  <a:pt x="4633" y="54"/>
                  <a:pt x="4633" y="65"/>
                  <a:pt x="4632" y="84"/>
                </a:cubicBezTo>
                <a:cubicBezTo>
                  <a:pt x="4634" y="72"/>
                  <a:pt x="4635" y="60"/>
                  <a:pt x="4633" y="54"/>
                </a:cubicBezTo>
                <a:close/>
                <a:moveTo>
                  <a:pt x="4513" y="90"/>
                </a:moveTo>
                <a:cubicBezTo>
                  <a:pt x="4513" y="89"/>
                  <a:pt x="4512" y="87"/>
                  <a:pt x="4511" y="86"/>
                </a:cubicBezTo>
                <a:cubicBezTo>
                  <a:pt x="4512" y="87"/>
                  <a:pt x="4513" y="89"/>
                  <a:pt x="4513" y="90"/>
                </a:cubicBezTo>
                <a:close/>
                <a:moveTo>
                  <a:pt x="4688" y="106"/>
                </a:moveTo>
                <a:cubicBezTo>
                  <a:pt x="4688" y="103"/>
                  <a:pt x="4687" y="100"/>
                  <a:pt x="4687" y="96"/>
                </a:cubicBezTo>
                <a:cubicBezTo>
                  <a:pt x="4687" y="99"/>
                  <a:pt x="4688" y="103"/>
                  <a:pt x="4688" y="106"/>
                </a:cubicBezTo>
                <a:close/>
                <a:moveTo>
                  <a:pt x="886" y="106"/>
                </a:moveTo>
                <a:cubicBezTo>
                  <a:pt x="886" y="103"/>
                  <a:pt x="885" y="101"/>
                  <a:pt x="885" y="99"/>
                </a:cubicBezTo>
                <a:cubicBezTo>
                  <a:pt x="885" y="101"/>
                  <a:pt x="885" y="103"/>
                  <a:pt x="886" y="106"/>
                </a:cubicBezTo>
                <a:close/>
                <a:moveTo>
                  <a:pt x="4284" y="61"/>
                </a:moveTo>
                <a:cubicBezTo>
                  <a:pt x="4284" y="55"/>
                  <a:pt x="4283" y="49"/>
                  <a:pt x="4282" y="44"/>
                </a:cubicBezTo>
                <a:cubicBezTo>
                  <a:pt x="4282" y="44"/>
                  <a:pt x="4283" y="51"/>
                  <a:pt x="4284" y="61"/>
                </a:cubicBezTo>
                <a:close/>
                <a:moveTo>
                  <a:pt x="4367" y="62"/>
                </a:moveTo>
                <a:cubicBezTo>
                  <a:pt x="4367" y="61"/>
                  <a:pt x="4367" y="60"/>
                  <a:pt x="4367" y="60"/>
                </a:cubicBezTo>
                <a:cubicBezTo>
                  <a:pt x="4367" y="60"/>
                  <a:pt x="4367" y="61"/>
                  <a:pt x="4367" y="62"/>
                </a:cubicBezTo>
                <a:close/>
                <a:moveTo>
                  <a:pt x="4470" y="52"/>
                </a:moveTo>
                <a:cubicBezTo>
                  <a:pt x="4470" y="50"/>
                  <a:pt x="4470" y="49"/>
                  <a:pt x="4470" y="49"/>
                </a:cubicBezTo>
                <a:cubicBezTo>
                  <a:pt x="4470" y="50"/>
                  <a:pt x="4470" y="51"/>
                  <a:pt x="4470" y="52"/>
                </a:cubicBezTo>
                <a:close/>
                <a:moveTo>
                  <a:pt x="4360" y="68"/>
                </a:moveTo>
                <a:cubicBezTo>
                  <a:pt x="4360" y="68"/>
                  <a:pt x="4360" y="71"/>
                  <a:pt x="4360" y="75"/>
                </a:cubicBezTo>
                <a:cubicBezTo>
                  <a:pt x="4360" y="72"/>
                  <a:pt x="4360" y="70"/>
                  <a:pt x="4360" y="68"/>
                </a:cubicBezTo>
                <a:close/>
                <a:moveTo>
                  <a:pt x="4748" y="85"/>
                </a:moveTo>
                <a:cubicBezTo>
                  <a:pt x="4748" y="84"/>
                  <a:pt x="4748" y="84"/>
                  <a:pt x="4747" y="83"/>
                </a:cubicBezTo>
                <a:cubicBezTo>
                  <a:pt x="4748" y="84"/>
                  <a:pt x="4748" y="84"/>
                  <a:pt x="4748" y="85"/>
                </a:cubicBezTo>
                <a:close/>
                <a:moveTo>
                  <a:pt x="4748" y="85"/>
                </a:moveTo>
                <a:cubicBezTo>
                  <a:pt x="4750" y="92"/>
                  <a:pt x="4750" y="108"/>
                  <a:pt x="4750" y="115"/>
                </a:cubicBezTo>
                <a:cubicBezTo>
                  <a:pt x="4750" y="127"/>
                  <a:pt x="4750" y="138"/>
                  <a:pt x="4752" y="150"/>
                </a:cubicBezTo>
                <a:cubicBezTo>
                  <a:pt x="4743" y="126"/>
                  <a:pt x="4740" y="99"/>
                  <a:pt x="4733" y="74"/>
                </a:cubicBezTo>
                <a:cubicBezTo>
                  <a:pt x="4736" y="91"/>
                  <a:pt x="4732" y="110"/>
                  <a:pt x="4732" y="128"/>
                </a:cubicBezTo>
                <a:cubicBezTo>
                  <a:pt x="4732" y="132"/>
                  <a:pt x="4733" y="136"/>
                  <a:pt x="4733" y="140"/>
                </a:cubicBezTo>
                <a:cubicBezTo>
                  <a:pt x="4733" y="145"/>
                  <a:pt x="4734" y="149"/>
                  <a:pt x="4735" y="154"/>
                </a:cubicBezTo>
                <a:cubicBezTo>
                  <a:pt x="4734" y="149"/>
                  <a:pt x="4733" y="145"/>
                  <a:pt x="4733" y="140"/>
                </a:cubicBezTo>
                <a:cubicBezTo>
                  <a:pt x="4730" y="120"/>
                  <a:pt x="4727" y="99"/>
                  <a:pt x="4722" y="80"/>
                </a:cubicBezTo>
                <a:cubicBezTo>
                  <a:pt x="4724" y="102"/>
                  <a:pt x="4714" y="126"/>
                  <a:pt x="4714" y="149"/>
                </a:cubicBezTo>
                <a:cubicBezTo>
                  <a:pt x="4714" y="156"/>
                  <a:pt x="4714" y="156"/>
                  <a:pt x="4714" y="156"/>
                </a:cubicBezTo>
                <a:cubicBezTo>
                  <a:pt x="4710" y="147"/>
                  <a:pt x="4710" y="132"/>
                  <a:pt x="4710" y="122"/>
                </a:cubicBezTo>
                <a:cubicBezTo>
                  <a:pt x="4710" y="100"/>
                  <a:pt x="4712" y="79"/>
                  <a:pt x="4711" y="57"/>
                </a:cubicBezTo>
                <a:cubicBezTo>
                  <a:pt x="4708" y="62"/>
                  <a:pt x="4707" y="112"/>
                  <a:pt x="4707" y="120"/>
                </a:cubicBezTo>
                <a:cubicBezTo>
                  <a:pt x="4707" y="133"/>
                  <a:pt x="4708" y="146"/>
                  <a:pt x="4711" y="159"/>
                </a:cubicBezTo>
                <a:cubicBezTo>
                  <a:pt x="4706" y="135"/>
                  <a:pt x="4700" y="108"/>
                  <a:pt x="4688" y="85"/>
                </a:cubicBezTo>
                <a:cubicBezTo>
                  <a:pt x="4699" y="106"/>
                  <a:pt x="4694" y="132"/>
                  <a:pt x="4701" y="154"/>
                </a:cubicBezTo>
                <a:cubicBezTo>
                  <a:pt x="4693" y="142"/>
                  <a:pt x="4691" y="122"/>
                  <a:pt x="4688" y="106"/>
                </a:cubicBezTo>
                <a:cubicBezTo>
                  <a:pt x="4690" y="120"/>
                  <a:pt x="4688" y="134"/>
                  <a:pt x="4690" y="148"/>
                </a:cubicBezTo>
                <a:cubicBezTo>
                  <a:pt x="4691" y="151"/>
                  <a:pt x="4692" y="153"/>
                  <a:pt x="4692" y="155"/>
                </a:cubicBezTo>
                <a:cubicBezTo>
                  <a:pt x="4691" y="153"/>
                  <a:pt x="4691" y="151"/>
                  <a:pt x="4690" y="148"/>
                </a:cubicBezTo>
                <a:cubicBezTo>
                  <a:pt x="4685" y="128"/>
                  <a:pt x="4673" y="75"/>
                  <a:pt x="4661" y="68"/>
                </a:cubicBezTo>
                <a:cubicBezTo>
                  <a:pt x="4678" y="90"/>
                  <a:pt x="4676" y="127"/>
                  <a:pt x="4680" y="153"/>
                </a:cubicBezTo>
                <a:cubicBezTo>
                  <a:pt x="4676" y="134"/>
                  <a:pt x="4669" y="113"/>
                  <a:pt x="4660" y="95"/>
                </a:cubicBezTo>
                <a:cubicBezTo>
                  <a:pt x="4667" y="115"/>
                  <a:pt x="4666" y="136"/>
                  <a:pt x="4675" y="155"/>
                </a:cubicBezTo>
                <a:cubicBezTo>
                  <a:pt x="4662" y="144"/>
                  <a:pt x="4655" y="117"/>
                  <a:pt x="4651" y="102"/>
                </a:cubicBezTo>
                <a:cubicBezTo>
                  <a:pt x="4651" y="120"/>
                  <a:pt x="4656" y="143"/>
                  <a:pt x="4667" y="158"/>
                </a:cubicBezTo>
                <a:cubicBezTo>
                  <a:pt x="4653" y="144"/>
                  <a:pt x="4648" y="103"/>
                  <a:pt x="4643" y="85"/>
                </a:cubicBezTo>
                <a:cubicBezTo>
                  <a:pt x="4642" y="88"/>
                  <a:pt x="4642" y="91"/>
                  <a:pt x="4642" y="94"/>
                </a:cubicBezTo>
                <a:cubicBezTo>
                  <a:pt x="4642" y="113"/>
                  <a:pt x="4647" y="142"/>
                  <a:pt x="4659" y="159"/>
                </a:cubicBezTo>
                <a:cubicBezTo>
                  <a:pt x="4645" y="143"/>
                  <a:pt x="4640" y="123"/>
                  <a:pt x="4634" y="104"/>
                </a:cubicBezTo>
                <a:cubicBezTo>
                  <a:pt x="4638" y="122"/>
                  <a:pt x="4638" y="140"/>
                  <a:pt x="4647" y="158"/>
                </a:cubicBezTo>
                <a:cubicBezTo>
                  <a:pt x="4637" y="147"/>
                  <a:pt x="4632" y="132"/>
                  <a:pt x="4628" y="117"/>
                </a:cubicBezTo>
                <a:cubicBezTo>
                  <a:pt x="4630" y="105"/>
                  <a:pt x="4631" y="93"/>
                  <a:pt x="4632" y="84"/>
                </a:cubicBezTo>
                <a:cubicBezTo>
                  <a:pt x="4630" y="92"/>
                  <a:pt x="4628" y="101"/>
                  <a:pt x="4626" y="109"/>
                </a:cubicBezTo>
                <a:cubicBezTo>
                  <a:pt x="4625" y="102"/>
                  <a:pt x="4623" y="95"/>
                  <a:pt x="4621" y="89"/>
                </a:cubicBezTo>
                <a:cubicBezTo>
                  <a:pt x="4624" y="64"/>
                  <a:pt x="4628" y="40"/>
                  <a:pt x="4628" y="40"/>
                </a:cubicBezTo>
                <a:cubicBezTo>
                  <a:pt x="4623" y="51"/>
                  <a:pt x="4618" y="77"/>
                  <a:pt x="4615" y="100"/>
                </a:cubicBezTo>
                <a:cubicBezTo>
                  <a:pt x="4613" y="95"/>
                  <a:pt x="4610" y="90"/>
                  <a:pt x="4609" y="86"/>
                </a:cubicBezTo>
                <a:cubicBezTo>
                  <a:pt x="4608" y="70"/>
                  <a:pt x="4606" y="58"/>
                  <a:pt x="4606" y="60"/>
                </a:cubicBezTo>
                <a:cubicBezTo>
                  <a:pt x="4606" y="61"/>
                  <a:pt x="4606" y="69"/>
                  <a:pt x="4605" y="80"/>
                </a:cubicBezTo>
                <a:cubicBezTo>
                  <a:pt x="4604" y="79"/>
                  <a:pt x="4604" y="78"/>
                  <a:pt x="4603" y="78"/>
                </a:cubicBezTo>
                <a:cubicBezTo>
                  <a:pt x="4604" y="79"/>
                  <a:pt x="4604" y="80"/>
                  <a:pt x="4605" y="81"/>
                </a:cubicBezTo>
                <a:cubicBezTo>
                  <a:pt x="4604" y="87"/>
                  <a:pt x="4604" y="95"/>
                  <a:pt x="4603" y="102"/>
                </a:cubicBezTo>
                <a:cubicBezTo>
                  <a:pt x="4603" y="102"/>
                  <a:pt x="4603" y="102"/>
                  <a:pt x="4603" y="102"/>
                </a:cubicBezTo>
                <a:cubicBezTo>
                  <a:pt x="4603" y="103"/>
                  <a:pt x="4603" y="103"/>
                  <a:pt x="4603" y="103"/>
                </a:cubicBezTo>
                <a:cubicBezTo>
                  <a:pt x="4602" y="113"/>
                  <a:pt x="4602" y="123"/>
                  <a:pt x="4601" y="130"/>
                </a:cubicBezTo>
                <a:cubicBezTo>
                  <a:pt x="4601" y="130"/>
                  <a:pt x="4600" y="129"/>
                  <a:pt x="4600" y="128"/>
                </a:cubicBezTo>
                <a:cubicBezTo>
                  <a:pt x="4600" y="107"/>
                  <a:pt x="4596" y="69"/>
                  <a:pt x="4593" y="47"/>
                </a:cubicBezTo>
                <a:cubicBezTo>
                  <a:pt x="4594" y="64"/>
                  <a:pt x="4593" y="87"/>
                  <a:pt x="4592" y="107"/>
                </a:cubicBezTo>
                <a:cubicBezTo>
                  <a:pt x="4591" y="105"/>
                  <a:pt x="4590" y="104"/>
                  <a:pt x="4589" y="102"/>
                </a:cubicBezTo>
                <a:cubicBezTo>
                  <a:pt x="4590" y="104"/>
                  <a:pt x="4591" y="106"/>
                  <a:pt x="4591" y="107"/>
                </a:cubicBezTo>
                <a:cubicBezTo>
                  <a:pt x="4591" y="114"/>
                  <a:pt x="4591" y="121"/>
                  <a:pt x="4590" y="126"/>
                </a:cubicBezTo>
                <a:cubicBezTo>
                  <a:pt x="4590" y="125"/>
                  <a:pt x="4589" y="123"/>
                  <a:pt x="4589" y="122"/>
                </a:cubicBezTo>
                <a:cubicBezTo>
                  <a:pt x="4588" y="93"/>
                  <a:pt x="4584" y="46"/>
                  <a:pt x="4584" y="46"/>
                </a:cubicBezTo>
                <a:cubicBezTo>
                  <a:pt x="4583" y="65"/>
                  <a:pt x="4577" y="142"/>
                  <a:pt x="4577" y="142"/>
                </a:cubicBezTo>
                <a:cubicBezTo>
                  <a:pt x="4571" y="106"/>
                  <a:pt x="4578" y="0"/>
                  <a:pt x="4578" y="0"/>
                </a:cubicBezTo>
                <a:cubicBezTo>
                  <a:pt x="4572" y="16"/>
                  <a:pt x="4566" y="131"/>
                  <a:pt x="4566" y="131"/>
                </a:cubicBezTo>
                <a:cubicBezTo>
                  <a:pt x="4564" y="36"/>
                  <a:pt x="4560" y="32"/>
                  <a:pt x="4560" y="32"/>
                </a:cubicBezTo>
                <a:cubicBezTo>
                  <a:pt x="4562" y="43"/>
                  <a:pt x="4559" y="76"/>
                  <a:pt x="4556" y="103"/>
                </a:cubicBezTo>
                <a:cubicBezTo>
                  <a:pt x="4555" y="102"/>
                  <a:pt x="4554" y="100"/>
                  <a:pt x="4553" y="99"/>
                </a:cubicBezTo>
                <a:cubicBezTo>
                  <a:pt x="4554" y="101"/>
                  <a:pt x="4555" y="103"/>
                  <a:pt x="4556" y="104"/>
                </a:cubicBezTo>
                <a:cubicBezTo>
                  <a:pt x="4555" y="112"/>
                  <a:pt x="4554" y="120"/>
                  <a:pt x="4553" y="126"/>
                </a:cubicBezTo>
                <a:cubicBezTo>
                  <a:pt x="4553" y="124"/>
                  <a:pt x="4553" y="123"/>
                  <a:pt x="4553" y="122"/>
                </a:cubicBezTo>
                <a:cubicBezTo>
                  <a:pt x="4553" y="94"/>
                  <a:pt x="4552" y="48"/>
                  <a:pt x="4552" y="48"/>
                </a:cubicBezTo>
                <a:cubicBezTo>
                  <a:pt x="4551" y="55"/>
                  <a:pt x="4548" y="82"/>
                  <a:pt x="4545" y="106"/>
                </a:cubicBezTo>
                <a:cubicBezTo>
                  <a:pt x="4544" y="104"/>
                  <a:pt x="4543" y="102"/>
                  <a:pt x="4543" y="100"/>
                </a:cubicBezTo>
                <a:cubicBezTo>
                  <a:pt x="4546" y="60"/>
                  <a:pt x="4550" y="9"/>
                  <a:pt x="4550" y="9"/>
                </a:cubicBezTo>
                <a:cubicBezTo>
                  <a:pt x="4545" y="23"/>
                  <a:pt x="4538" y="83"/>
                  <a:pt x="4535" y="117"/>
                </a:cubicBezTo>
                <a:cubicBezTo>
                  <a:pt x="4534" y="114"/>
                  <a:pt x="4533" y="111"/>
                  <a:pt x="4532" y="108"/>
                </a:cubicBezTo>
                <a:cubicBezTo>
                  <a:pt x="4532" y="90"/>
                  <a:pt x="4530" y="72"/>
                  <a:pt x="4530" y="72"/>
                </a:cubicBezTo>
                <a:cubicBezTo>
                  <a:pt x="4530" y="76"/>
                  <a:pt x="4530" y="84"/>
                  <a:pt x="4529" y="94"/>
                </a:cubicBezTo>
                <a:cubicBezTo>
                  <a:pt x="4528" y="91"/>
                  <a:pt x="4526" y="88"/>
                  <a:pt x="4525" y="84"/>
                </a:cubicBezTo>
                <a:cubicBezTo>
                  <a:pt x="4526" y="88"/>
                  <a:pt x="4528" y="92"/>
                  <a:pt x="4528" y="96"/>
                </a:cubicBezTo>
                <a:cubicBezTo>
                  <a:pt x="4528" y="99"/>
                  <a:pt x="4528" y="103"/>
                  <a:pt x="4527" y="107"/>
                </a:cubicBezTo>
                <a:cubicBezTo>
                  <a:pt x="4527" y="106"/>
                  <a:pt x="4527" y="106"/>
                  <a:pt x="4527" y="105"/>
                </a:cubicBezTo>
                <a:cubicBezTo>
                  <a:pt x="4526" y="107"/>
                  <a:pt x="4526" y="112"/>
                  <a:pt x="4526" y="116"/>
                </a:cubicBezTo>
                <a:cubicBezTo>
                  <a:pt x="4525" y="121"/>
                  <a:pt x="4525" y="126"/>
                  <a:pt x="4524" y="130"/>
                </a:cubicBezTo>
                <a:cubicBezTo>
                  <a:pt x="4524" y="129"/>
                  <a:pt x="4524" y="128"/>
                  <a:pt x="4524" y="127"/>
                </a:cubicBezTo>
                <a:cubicBezTo>
                  <a:pt x="4524" y="101"/>
                  <a:pt x="4519" y="63"/>
                  <a:pt x="4518" y="54"/>
                </a:cubicBezTo>
                <a:cubicBezTo>
                  <a:pt x="4518" y="61"/>
                  <a:pt x="4517" y="79"/>
                  <a:pt x="4516" y="96"/>
                </a:cubicBezTo>
                <a:cubicBezTo>
                  <a:pt x="4515" y="94"/>
                  <a:pt x="4514" y="92"/>
                  <a:pt x="4513" y="90"/>
                </a:cubicBezTo>
                <a:cubicBezTo>
                  <a:pt x="4514" y="93"/>
                  <a:pt x="4515" y="95"/>
                  <a:pt x="4516" y="97"/>
                </a:cubicBezTo>
                <a:cubicBezTo>
                  <a:pt x="4514" y="118"/>
                  <a:pt x="4511" y="137"/>
                  <a:pt x="4511" y="137"/>
                </a:cubicBezTo>
                <a:cubicBezTo>
                  <a:pt x="4511" y="136"/>
                  <a:pt x="4511" y="134"/>
                  <a:pt x="4511" y="133"/>
                </a:cubicBezTo>
                <a:cubicBezTo>
                  <a:pt x="4511" y="125"/>
                  <a:pt x="4511" y="118"/>
                  <a:pt x="4510" y="110"/>
                </a:cubicBezTo>
                <a:cubicBezTo>
                  <a:pt x="4509" y="76"/>
                  <a:pt x="4508" y="40"/>
                  <a:pt x="4508" y="40"/>
                </a:cubicBezTo>
                <a:cubicBezTo>
                  <a:pt x="4508" y="49"/>
                  <a:pt x="4503" y="79"/>
                  <a:pt x="4499" y="104"/>
                </a:cubicBezTo>
                <a:cubicBezTo>
                  <a:pt x="4499" y="99"/>
                  <a:pt x="4498" y="95"/>
                  <a:pt x="4497" y="90"/>
                </a:cubicBezTo>
                <a:cubicBezTo>
                  <a:pt x="4498" y="67"/>
                  <a:pt x="4499" y="45"/>
                  <a:pt x="4499" y="45"/>
                </a:cubicBezTo>
                <a:cubicBezTo>
                  <a:pt x="4499" y="53"/>
                  <a:pt x="4493" y="75"/>
                  <a:pt x="4486" y="96"/>
                </a:cubicBezTo>
                <a:cubicBezTo>
                  <a:pt x="4485" y="93"/>
                  <a:pt x="4484" y="89"/>
                  <a:pt x="4482" y="85"/>
                </a:cubicBezTo>
                <a:cubicBezTo>
                  <a:pt x="4489" y="51"/>
                  <a:pt x="4497" y="17"/>
                  <a:pt x="4497" y="17"/>
                </a:cubicBezTo>
                <a:cubicBezTo>
                  <a:pt x="4492" y="24"/>
                  <a:pt x="4477" y="95"/>
                  <a:pt x="4470" y="130"/>
                </a:cubicBezTo>
                <a:cubicBezTo>
                  <a:pt x="4470" y="130"/>
                  <a:pt x="4470" y="130"/>
                  <a:pt x="4470" y="130"/>
                </a:cubicBezTo>
                <a:cubicBezTo>
                  <a:pt x="4474" y="100"/>
                  <a:pt x="4471" y="63"/>
                  <a:pt x="4470" y="52"/>
                </a:cubicBezTo>
                <a:cubicBezTo>
                  <a:pt x="4472" y="72"/>
                  <a:pt x="4466" y="109"/>
                  <a:pt x="4462" y="128"/>
                </a:cubicBezTo>
                <a:cubicBezTo>
                  <a:pt x="4462" y="126"/>
                  <a:pt x="4462" y="123"/>
                  <a:pt x="4461" y="120"/>
                </a:cubicBezTo>
                <a:cubicBezTo>
                  <a:pt x="4463" y="99"/>
                  <a:pt x="4465" y="71"/>
                  <a:pt x="4466" y="65"/>
                </a:cubicBezTo>
                <a:cubicBezTo>
                  <a:pt x="4465" y="71"/>
                  <a:pt x="4462" y="89"/>
                  <a:pt x="4458" y="105"/>
                </a:cubicBezTo>
                <a:cubicBezTo>
                  <a:pt x="4458" y="105"/>
                  <a:pt x="4458" y="105"/>
                  <a:pt x="4458" y="105"/>
                </a:cubicBezTo>
                <a:cubicBezTo>
                  <a:pt x="4458" y="105"/>
                  <a:pt x="4458" y="105"/>
                  <a:pt x="4458" y="105"/>
                </a:cubicBezTo>
                <a:cubicBezTo>
                  <a:pt x="4454" y="125"/>
                  <a:pt x="4451" y="143"/>
                  <a:pt x="4451" y="143"/>
                </a:cubicBezTo>
                <a:cubicBezTo>
                  <a:pt x="4461" y="38"/>
                  <a:pt x="4454" y="25"/>
                  <a:pt x="4454" y="25"/>
                </a:cubicBezTo>
                <a:cubicBezTo>
                  <a:pt x="4457" y="42"/>
                  <a:pt x="4454" y="72"/>
                  <a:pt x="4449" y="96"/>
                </a:cubicBezTo>
                <a:cubicBezTo>
                  <a:pt x="4448" y="89"/>
                  <a:pt x="4446" y="80"/>
                  <a:pt x="4443" y="73"/>
                </a:cubicBezTo>
                <a:cubicBezTo>
                  <a:pt x="4442" y="65"/>
                  <a:pt x="4442" y="60"/>
                  <a:pt x="4442" y="60"/>
                </a:cubicBezTo>
                <a:cubicBezTo>
                  <a:pt x="4442" y="63"/>
                  <a:pt x="4442" y="67"/>
                  <a:pt x="4441" y="71"/>
                </a:cubicBezTo>
                <a:cubicBezTo>
                  <a:pt x="4440" y="69"/>
                  <a:pt x="4439" y="67"/>
                  <a:pt x="4437" y="65"/>
                </a:cubicBezTo>
                <a:cubicBezTo>
                  <a:pt x="4439" y="67"/>
                  <a:pt x="4440" y="70"/>
                  <a:pt x="4441" y="73"/>
                </a:cubicBezTo>
                <a:cubicBezTo>
                  <a:pt x="4441" y="82"/>
                  <a:pt x="4440" y="92"/>
                  <a:pt x="4438" y="101"/>
                </a:cubicBezTo>
                <a:cubicBezTo>
                  <a:pt x="4438" y="95"/>
                  <a:pt x="4435" y="88"/>
                  <a:pt x="4430" y="83"/>
                </a:cubicBezTo>
                <a:cubicBezTo>
                  <a:pt x="4430" y="74"/>
                  <a:pt x="4431" y="68"/>
                  <a:pt x="4431" y="68"/>
                </a:cubicBezTo>
                <a:cubicBezTo>
                  <a:pt x="4430" y="72"/>
                  <a:pt x="4429" y="76"/>
                  <a:pt x="4428" y="81"/>
                </a:cubicBezTo>
                <a:cubicBezTo>
                  <a:pt x="4428" y="81"/>
                  <a:pt x="4427" y="81"/>
                  <a:pt x="4427" y="80"/>
                </a:cubicBezTo>
                <a:cubicBezTo>
                  <a:pt x="4427" y="81"/>
                  <a:pt x="4428" y="81"/>
                  <a:pt x="4428" y="82"/>
                </a:cubicBezTo>
                <a:cubicBezTo>
                  <a:pt x="4425" y="101"/>
                  <a:pt x="4424" y="130"/>
                  <a:pt x="4424" y="142"/>
                </a:cubicBezTo>
                <a:cubicBezTo>
                  <a:pt x="4424" y="143"/>
                  <a:pt x="4423" y="144"/>
                  <a:pt x="4423" y="144"/>
                </a:cubicBezTo>
                <a:cubicBezTo>
                  <a:pt x="4422" y="141"/>
                  <a:pt x="4422" y="136"/>
                  <a:pt x="4422" y="131"/>
                </a:cubicBezTo>
                <a:cubicBezTo>
                  <a:pt x="4423" y="121"/>
                  <a:pt x="4425" y="112"/>
                  <a:pt x="4426" y="103"/>
                </a:cubicBezTo>
                <a:cubicBezTo>
                  <a:pt x="4425" y="108"/>
                  <a:pt x="4424" y="112"/>
                  <a:pt x="4423" y="117"/>
                </a:cubicBezTo>
                <a:cubicBezTo>
                  <a:pt x="4424" y="85"/>
                  <a:pt x="4430" y="45"/>
                  <a:pt x="4430" y="45"/>
                </a:cubicBezTo>
                <a:cubicBezTo>
                  <a:pt x="4423" y="60"/>
                  <a:pt x="4418" y="95"/>
                  <a:pt x="4416" y="120"/>
                </a:cubicBezTo>
                <a:cubicBezTo>
                  <a:pt x="4416" y="123"/>
                  <a:pt x="4415" y="125"/>
                  <a:pt x="4414" y="127"/>
                </a:cubicBezTo>
                <a:cubicBezTo>
                  <a:pt x="4413" y="103"/>
                  <a:pt x="4413" y="70"/>
                  <a:pt x="4413" y="70"/>
                </a:cubicBezTo>
                <a:cubicBezTo>
                  <a:pt x="4413" y="72"/>
                  <a:pt x="4413" y="76"/>
                  <a:pt x="4412" y="81"/>
                </a:cubicBezTo>
                <a:cubicBezTo>
                  <a:pt x="4411" y="73"/>
                  <a:pt x="4409" y="66"/>
                  <a:pt x="4406" y="60"/>
                </a:cubicBezTo>
                <a:cubicBezTo>
                  <a:pt x="4407" y="52"/>
                  <a:pt x="4407" y="46"/>
                  <a:pt x="4407" y="46"/>
                </a:cubicBezTo>
                <a:cubicBezTo>
                  <a:pt x="4405" y="51"/>
                  <a:pt x="4403" y="64"/>
                  <a:pt x="4402" y="79"/>
                </a:cubicBezTo>
                <a:cubicBezTo>
                  <a:pt x="4401" y="77"/>
                  <a:pt x="4401" y="75"/>
                  <a:pt x="4400" y="74"/>
                </a:cubicBezTo>
                <a:cubicBezTo>
                  <a:pt x="4399" y="83"/>
                  <a:pt x="4399" y="92"/>
                  <a:pt x="4399" y="102"/>
                </a:cubicBezTo>
                <a:cubicBezTo>
                  <a:pt x="4399" y="108"/>
                  <a:pt x="4398" y="115"/>
                  <a:pt x="4397" y="121"/>
                </a:cubicBezTo>
                <a:cubicBezTo>
                  <a:pt x="4397" y="123"/>
                  <a:pt x="4396" y="125"/>
                  <a:pt x="4396" y="127"/>
                </a:cubicBezTo>
                <a:cubicBezTo>
                  <a:pt x="4396" y="35"/>
                  <a:pt x="4394" y="34"/>
                  <a:pt x="4394" y="34"/>
                </a:cubicBezTo>
                <a:cubicBezTo>
                  <a:pt x="4396" y="49"/>
                  <a:pt x="4392" y="77"/>
                  <a:pt x="4388" y="102"/>
                </a:cubicBezTo>
                <a:cubicBezTo>
                  <a:pt x="4387" y="94"/>
                  <a:pt x="4385" y="85"/>
                  <a:pt x="4381" y="76"/>
                </a:cubicBezTo>
                <a:cubicBezTo>
                  <a:pt x="4382" y="70"/>
                  <a:pt x="4382" y="66"/>
                  <a:pt x="4382" y="66"/>
                </a:cubicBezTo>
                <a:cubicBezTo>
                  <a:pt x="4382" y="68"/>
                  <a:pt x="4381" y="71"/>
                  <a:pt x="4380" y="74"/>
                </a:cubicBezTo>
                <a:cubicBezTo>
                  <a:pt x="4380" y="73"/>
                  <a:pt x="4379" y="72"/>
                  <a:pt x="4378" y="71"/>
                </a:cubicBezTo>
                <a:cubicBezTo>
                  <a:pt x="4379" y="73"/>
                  <a:pt x="4379" y="74"/>
                  <a:pt x="4380" y="76"/>
                </a:cubicBezTo>
                <a:cubicBezTo>
                  <a:pt x="4378" y="83"/>
                  <a:pt x="4376" y="93"/>
                  <a:pt x="4374" y="103"/>
                </a:cubicBezTo>
                <a:cubicBezTo>
                  <a:pt x="4374" y="98"/>
                  <a:pt x="4373" y="94"/>
                  <a:pt x="4372" y="89"/>
                </a:cubicBezTo>
                <a:cubicBezTo>
                  <a:pt x="4373" y="96"/>
                  <a:pt x="4371" y="104"/>
                  <a:pt x="4369" y="112"/>
                </a:cubicBezTo>
                <a:cubicBezTo>
                  <a:pt x="4369" y="92"/>
                  <a:pt x="4368" y="70"/>
                  <a:pt x="4367" y="62"/>
                </a:cubicBezTo>
                <a:cubicBezTo>
                  <a:pt x="4367" y="67"/>
                  <a:pt x="4367" y="74"/>
                  <a:pt x="4367" y="82"/>
                </a:cubicBezTo>
                <a:cubicBezTo>
                  <a:pt x="4365" y="87"/>
                  <a:pt x="4362" y="94"/>
                  <a:pt x="4360" y="101"/>
                </a:cubicBezTo>
                <a:cubicBezTo>
                  <a:pt x="4360" y="91"/>
                  <a:pt x="4360" y="82"/>
                  <a:pt x="4360" y="75"/>
                </a:cubicBezTo>
                <a:cubicBezTo>
                  <a:pt x="4359" y="86"/>
                  <a:pt x="4357" y="102"/>
                  <a:pt x="4355" y="116"/>
                </a:cubicBezTo>
                <a:cubicBezTo>
                  <a:pt x="4353" y="123"/>
                  <a:pt x="4351" y="130"/>
                  <a:pt x="4349" y="136"/>
                </a:cubicBezTo>
                <a:cubicBezTo>
                  <a:pt x="4349" y="118"/>
                  <a:pt x="4352" y="89"/>
                  <a:pt x="4352" y="89"/>
                </a:cubicBezTo>
                <a:cubicBezTo>
                  <a:pt x="4351" y="93"/>
                  <a:pt x="4349" y="99"/>
                  <a:pt x="4347" y="106"/>
                </a:cubicBezTo>
                <a:cubicBezTo>
                  <a:pt x="4347" y="104"/>
                  <a:pt x="4347" y="101"/>
                  <a:pt x="4346" y="99"/>
                </a:cubicBezTo>
                <a:cubicBezTo>
                  <a:pt x="4346" y="96"/>
                  <a:pt x="4346" y="96"/>
                  <a:pt x="4346" y="96"/>
                </a:cubicBezTo>
                <a:cubicBezTo>
                  <a:pt x="4345" y="95"/>
                  <a:pt x="4345" y="95"/>
                  <a:pt x="4345" y="95"/>
                </a:cubicBezTo>
                <a:cubicBezTo>
                  <a:pt x="4345" y="104"/>
                  <a:pt x="4343" y="113"/>
                  <a:pt x="4341" y="122"/>
                </a:cubicBezTo>
                <a:cubicBezTo>
                  <a:pt x="4339" y="127"/>
                  <a:pt x="4338" y="131"/>
                  <a:pt x="4336" y="134"/>
                </a:cubicBezTo>
                <a:cubicBezTo>
                  <a:pt x="4336" y="130"/>
                  <a:pt x="4336" y="126"/>
                  <a:pt x="4336" y="122"/>
                </a:cubicBezTo>
                <a:cubicBezTo>
                  <a:pt x="4340" y="102"/>
                  <a:pt x="4347" y="76"/>
                  <a:pt x="4347" y="76"/>
                </a:cubicBezTo>
                <a:cubicBezTo>
                  <a:pt x="4342" y="82"/>
                  <a:pt x="4337" y="94"/>
                  <a:pt x="4333" y="105"/>
                </a:cubicBezTo>
                <a:cubicBezTo>
                  <a:pt x="4332" y="102"/>
                  <a:pt x="4331" y="98"/>
                  <a:pt x="4330" y="95"/>
                </a:cubicBezTo>
                <a:cubicBezTo>
                  <a:pt x="4331" y="74"/>
                  <a:pt x="4327" y="62"/>
                  <a:pt x="4327" y="62"/>
                </a:cubicBezTo>
                <a:cubicBezTo>
                  <a:pt x="4329" y="69"/>
                  <a:pt x="4329" y="78"/>
                  <a:pt x="4328" y="88"/>
                </a:cubicBezTo>
                <a:cubicBezTo>
                  <a:pt x="4325" y="83"/>
                  <a:pt x="4322" y="78"/>
                  <a:pt x="4318" y="73"/>
                </a:cubicBezTo>
                <a:cubicBezTo>
                  <a:pt x="4322" y="80"/>
                  <a:pt x="4325" y="92"/>
                  <a:pt x="4326" y="102"/>
                </a:cubicBezTo>
                <a:cubicBezTo>
                  <a:pt x="4325" y="108"/>
                  <a:pt x="4324" y="115"/>
                  <a:pt x="4323" y="120"/>
                </a:cubicBezTo>
                <a:cubicBezTo>
                  <a:pt x="4322" y="113"/>
                  <a:pt x="4321" y="106"/>
                  <a:pt x="4319" y="100"/>
                </a:cubicBezTo>
                <a:cubicBezTo>
                  <a:pt x="4320" y="89"/>
                  <a:pt x="4320" y="82"/>
                  <a:pt x="4320" y="82"/>
                </a:cubicBezTo>
                <a:cubicBezTo>
                  <a:pt x="4319" y="98"/>
                  <a:pt x="4319" y="98"/>
                  <a:pt x="4319" y="98"/>
                </a:cubicBezTo>
                <a:cubicBezTo>
                  <a:pt x="4318" y="94"/>
                  <a:pt x="4317" y="91"/>
                  <a:pt x="4315" y="88"/>
                </a:cubicBezTo>
                <a:cubicBezTo>
                  <a:pt x="4315" y="73"/>
                  <a:pt x="4314" y="60"/>
                  <a:pt x="4314" y="60"/>
                </a:cubicBezTo>
                <a:cubicBezTo>
                  <a:pt x="4314" y="72"/>
                  <a:pt x="4311" y="90"/>
                  <a:pt x="4311" y="90"/>
                </a:cubicBezTo>
                <a:cubicBezTo>
                  <a:pt x="4309" y="84"/>
                  <a:pt x="4309" y="64"/>
                  <a:pt x="4309" y="64"/>
                </a:cubicBezTo>
                <a:cubicBezTo>
                  <a:pt x="4309" y="68"/>
                  <a:pt x="4308" y="83"/>
                  <a:pt x="4306" y="98"/>
                </a:cubicBezTo>
                <a:cubicBezTo>
                  <a:pt x="4306" y="96"/>
                  <a:pt x="4305" y="95"/>
                  <a:pt x="4305" y="93"/>
                </a:cubicBezTo>
                <a:cubicBezTo>
                  <a:pt x="4304" y="88"/>
                  <a:pt x="4302" y="82"/>
                  <a:pt x="4300" y="76"/>
                </a:cubicBezTo>
                <a:cubicBezTo>
                  <a:pt x="4300" y="57"/>
                  <a:pt x="4300" y="42"/>
                  <a:pt x="4300" y="42"/>
                </a:cubicBezTo>
                <a:cubicBezTo>
                  <a:pt x="4300" y="49"/>
                  <a:pt x="4300" y="59"/>
                  <a:pt x="4299" y="70"/>
                </a:cubicBezTo>
                <a:cubicBezTo>
                  <a:pt x="4296" y="64"/>
                  <a:pt x="4294" y="57"/>
                  <a:pt x="4291" y="51"/>
                </a:cubicBezTo>
                <a:cubicBezTo>
                  <a:pt x="4290" y="52"/>
                  <a:pt x="4290" y="54"/>
                  <a:pt x="4290" y="55"/>
                </a:cubicBezTo>
                <a:cubicBezTo>
                  <a:pt x="4293" y="65"/>
                  <a:pt x="4296" y="74"/>
                  <a:pt x="4297" y="82"/>
                </a:cubicBezTo>
                <a:cubicBezTo>
                  <a:pt x="4297" y="88"/>
                  <a:pt x="4296" y="94"/>
                  <a:pt x="4295" y="100"/>
                </a:cubicBezTo>
                <a:cubicBezTo>
                  <a:pt x="4294" y="96"/>
                  <a:pt x="4293" y="92"/>
                  <a:pt x="4292" y="88"/>
                </a:cubicBezTo>
                <a:cubicBezTo>
                  <a:pt x="4293" y="78"/>
                  <a:pt x="4294" y="70"/>
                  <a:pt x="4294" y="70"/>
                </a:cubicBezTo>
                <a:cubicBezTo>
                  <a:pt x="4293" y="72"/>
                  <a:pt x="4292" y="78"/>
                  <a:pt x="4291" y="85"/>
                </a:cubicBezTo>
                <a:cubicBezTo>
                  <a:pt x="4289" y="82"/>
                  <a:pt x="4287" y="79"/>
                  <a:pt x="4285" y="76"/>
                </a:cubicBezTo>
                <a:cubicBezTo>
                  <a:pt x="4284" y="71"/>
                  <a:pt x="4284" y="66"/>
                  <a:pt x="4284" y="61"/>
                </a:cubicBezTo>
                <a:cubicBezTo>
                  <a:pt x="4283" y="73"/>
                  <a:pt x="4281" y="87"/>
                  <a:pt x="4279" y="101"/>
                </a:cubicBezTo>
                <a:cubicBezTo>
                  <a:pt x="4277" y="95"/>
                  <a:pt x="4275" y="90"/>
                  <a:pt x="4273" y="86"/>
                </a:cubicBezTo>
                <a:cubicBezTo>
                  <a:pt x="4274" y="73"/>
                  <a:pt x="4274" y="64"/>
                  <a:pt x="4274" y="64"/>
                </a:cubicBezTo>
                <a:cubicBezTo>
                  <a:pt x="4274" y="71"/>
                  <a:pt x="4272" y="82"/>
                  <a:pt x="4270" y="95"/>
                </a:cubicBezTo>
                <a:cubicBezTo>
                  <a:pt x="4268" y="87"/>
                  <a:pt x="4266" y="79"/>
                  <a:pt x="4262" y="71"/>
                </a:cubicBezTo>
                <a:cubicBezTo>
                  <a:pt x="4264" y="49"/>
                  <a:pt x="4265" y="30"/>
                  <a:pt x="4265" y="30"/>
                </a:cubicBezTo>
                <a:cubicBezTo>
                  <a:pt x="4263" y="35"/>
                  <a:pt x="4261" y="49"/>
                  <a:pt x="4259" y="65"/>
                </a:cubicBezTo>
                <a:cubicBezTo>
                  <a:pt x="4258" y="62"/>
                  <a:pt x="4256" y="59"/>
                  <a:pt x="4254" y="56"/>
                </a:cubicBezTo>
                <a:cubicBezTo>
                  <a:pt x="4254" y="63"/>
                  <a:pt x="4256" y="70"/>
                  <a:pt x="4258" y="78"/>
                </a:cubicBezTo>
                <a:cubicBezTo>
                  <a:pt x="4257" y="87"/>
                  <a:pt x="4256" y="97"/>
                  <a:pt x="4255" y="106"/>
                </a:cubicBezTo>
                <a:cubicBezTo>
                  <a:pt x="4255" y="105"/>
                  <a:pt x="4255" y="104"/>
                  <a:pt x="4254" y="103"/>
                </a:cubicBezTo>
                <a:cubicBezTo>
                  <a:pt x="4255" y="104"/>
                  <a:pt x="4255" y="106"/>
                  <a:pt x="4255" y="109"/>
                </a:cubicBezTo>
                <a:cubicBezTo>
                  <a:pt x="4254" y="120"/>
                  <a:pt x="4253" y="131"/>
                  <a:pt x="4253" y="138"/>
                </a:cubicBezTo>
                <a:cubicBezTo>
                  <a:pt x="4253" y="137"/>
                  <a:pt x="4252" y="135"/>
                  <a:pt x="4252" y="134"/>
                </a:cubicBezTo>
                <a:cubicBezTo>
                  <a:pt x="4251" y="99"/>
                  <a:pt x="4245" y="41"/>
                  <a:pt x="4245" y="41"/>
                </a:cubicBezTo>
                <a:cubicBezTo>
                  <a:pt x="4247" y="58"/>
                  <a:pt x="4246" y="86"/>
                  <a:pt x="4244" y="108"/>
                </a:cubicBezTo>
                <a:cubicBezTo>
                  <a:pt x="4242" y="105"/>
                  <a:pt x="4241" y="102"/>
                  <a:pt x="4239" y="99"/>
                </a:cubicBezTo>
                <a:cubicBezTo>
                  <a:pt x="4239" y="86"/>
                  <a:pt x="4239" y="73"/>
                  <a:pt x="4239" y="67"/>
                </a:cubicBezTo>
                <a:cubicBezTo>
                  <a:pt x="4239" y="75"/>
                  <a:pt x="4238" y="85"/>
                  <a:pt x="4237" y="94"/>
                </a:cubicBezTo>
                <a:cubicBezTo>
                  <a:pt x="4236" y="92"/>
                  <a:pt x="4235" y="91"/>
                  <a:pt x="4234" y="89"/>
                </a:cubicBezTo>
                <a:cubicBezTo>
                  <a:pt x="4235" y="91"/>
                  <a:pt x="4236" y="94"/>
                  <a:pt x="4236" y="97"/>
                </a:cubicBezTo>
                <a:cubicBezTo>
                  <a:pt x="4235" y="103"/>
                  <a:pt x="4234" y="110"/>
                  <a:pt x="4232" y="116"/>
                </a:cubicBezTo>
                <a:cubicBezTo>
                  <a:pt x="4231" y="110"/>
                  <a:pt x="4230" y="105"/>
                  <a:pt x="4228" y="101"/>
                </a:cubicBezTo>
                <a:cubicBezTo>
                  <a:pt x="4229" y="91"/>
                  <a:pt x="4230" y="83"/>
                  <a:pt x="4230" y="83"/>
                </a:cubicBezTo>
                <a:cubicBezTo>
                  <a:pt x="4230" y="86"/>
                  <a:pt x="4229" y="92"/>
                  <a:pt x="4227" y="98"/>
                </a:cubicBezTo>
                <a:cubicBezTo>
                  <a:pt x="4226" y="94"/>
                  <a:pt x="4225" y="91"/>
                  <a:pt x="4224" y="89"/>
                </a:cubicBezTo>
                <a:cubicBezTo>
                  <a:pt x="4225" y="74"/>
                  <a:pt x="4226" y="62"/>
                  <a:pt x="4226" y="62"/>
                </a:cubicBezTo>
                <a:cubicBezTo>
                  <a:pt x="4225" y="65"/>
                  <a:pt x="4224" y="75"/>
                  <a:pt x="4222" y="87"/>
                </a:cubicBezTo>
                <a:cubicBezTo>
                  <a:pt x="4220" y="83"/>
                  <a:pt x="4218" y="81"/>
                  <a:pt x="4215" y="78"/>
                </a:cubicBezTo>
                <a:cubicBezTo>
                  <a:pt x="4218" y="81"/>
                  <a:pt x="4220" y="84"/>
                  <a:pt x="4222" y="89"/>
                </a:cubicBezTo>
                <a:cubicBezTo>
                  <a:pt x="4221" y="96"/>
                  <a:pt x="4220" y="105"/>
                  <a:pt x="4219" y="113"/>
                </a:cubicBezTo>
                <a:cubicBezTo>
                  <a:pt x="4218" y="108"/>
                  <a:pt x="4217" y="104"/>
                  <a:pt x="4215" y="100"/>
                </a:cubicBezTo>
                <a:cubicBezTo>
                  <a:pt x="4214" y="86"/>
                  <a:pt x="4212" y="74"/>
                  <a:pt x="4211" y="68"/>
                </a:cubicBezTo>
                <a:cubicBezTo>
                  <a:pt x="4211" y="71"/>
                  <a:pt x="4212" y="76"/>
                  <a:pt x="4211" y="86"/>
                </a:cubicBezTo>
                <a:cubicBezTo>
                  <a:pt x="4211" y="87"/>
                  <a:pt x="4211" y="88"/>
                  <a:pt x="4211" y="90"/>
                </a:cubicBezTo>
                <a:cubicBezTo>
                  <a:pt x="4210" y="87"/>
                  <a:pt x="4208" y="84"/>
                  <a:pt x="4206" y="81"/>
                </a:cubicBezTo>
                <a:cubicBezTo>
                  <a:pt x="4209" y="85"/>
                  <a:pt x="4210" y="91"/>
                  <a:pt x="4210" y="96"/>
                </a:cubicBezTo>
                <a:cubicBezTo>
                  <a:pt x="4209" y="105"/>
                  <a:pt x="4207" y="115"/>
                  <a:pt x="4205" y="124"/>
                </a:cubicBezTo>
                <a:cubicBezTo>
                  <a:pt x="4205" y="113"/>
                  <a:pt x="4204" y="102"/>
                  <a:pt x="4202" y="91"/>
                </a:cubicBezTo>
                <a:cubicBezTo>
                  <a:pt x="4202" y="77"/>
                  <a:pt x="4202" y="77"/>
                  <a:pt x="4202" y="77"/>
                </a:cubicBezTo>
                <a:cubicBezTo>
                  <a:pt x="4205" y="35"/>
                  <a:pt x="4198" y="19"/>
                  <a:pt x="4198" y="19"/>
                </a:cubicBezTo>
                <a:cubicBezTo>
                  <a:pt x="4198" y="19"/>
                  <a:pt x="4201" y="31"/>
                  <a:pt x="4200" y="54"/>
                </a:cubicBezTo>
                <a:cubicBezTo>
                  <a:pt x="4199" y="59"/>
                  <a:pt x="4199" y="68"/>
                  <a:pt x="4197" y="78"/>
                </a:cubicBezTo>
                <a:cubicBezTo>
                  <a:pt x="4195" y="72"/>
                  <a:pt x="4192" y="66"/>
                  <a:pt x="4188" y="60"/>
                </a:cubicBezTo>
                <a:cubicBezTo>
                  <a:pt x="4188" y="61"/>
                  <a:pt x="4188" y="61"/>
                  <a:pt x="4188" y="61"/>
                </a:cubicBezTo>
                <a:cubicBezTo>
                  <a:pt x="4188" y="62"/>
                  <a:pt x="4188" y="63"/>
                  <a:pt x="4188" y="64"/>
                </a:cubicBezTo>
                <a:cubicBezTo>
                  <a:pt x="4186" y="44"/>
                  <a:pt x="4179" y="40"/>
                  <a:pt x="4179" y="40"/>
                </a:cubicBezTo>
                <a:cubicBezTo>
                  <a:pt x="4179" y="40"/>
                  <a:pt x="4185" y="44"/>
                  <a:pt x="4185" y="70"/>
                </a:cubicBezTo>
                <a:cubicBezTo>
                  <a:pt x="4185" y="76"/>
                  <a:pt x="4184" y="85"/>
                  <a:pt x="4182" y="94"/>
                </a:cubicBezTo>
                <a:cubicBezTo>
                  <a:pt x="4180" y="90"/>
                  <a:pt x="4177" y="86"/>
                  <a:pt x="4174" y="83"/>
                </a:cubicBezTo>
                <a:cubicBezTo>
                  <a:pt x="4177" y="87"/>
                  <a:pt x="4180" y="92"/>
                  <a:pt x="4182" y="97"/>
                </a:cubicBezTo>
                <a:cubicBezTo>
                  <a:pt x="4181" y="100"/>
                  <a:pt x="4181" y="103"/>
                  <a:pt x="4180" y="106"/>
                </a:cubicBezTo>
                <a:cubicBezTo>
                  <a:pt x="4179" y="104"/>
                  <a:pt x="4179" y="102"/>
                  <a:pt x="4178" y="100"/>
                </a:cubicBezTo>
                <a:cubicBezTo>
                  <a:pt x="4179" y="102"/>
                  <a:pt x="4179" y="105"/>
                  <a:pt x="4180" y="108"/>
                </a:cubicBezTo>
                <a:cubicBezTo>
                  <a:pt x="4179" y="111"/>
                  <a:pt x="4178" y="114"/>
                  <a:pt x="4177" y="117"/>
                </a:cubicBezTo>
                <a:cubicBezTo>
                  <a:pt x="4176" y="113"/>
                  <a:pt x="4174" y="108"/>
                  <a:pt x="4172" y="104"/>
                </a:cubicBezTo>
                <a:cubicBezTo>
                  <a:pt x="4173" y="87"/>
                  <a:pt x="4174" y="71"/>
                  <a:pt x="4174" y="71"/>
                </a:cubicBezTo>
                <a:cubicBezTo>
                  <a:pt x="4173" y="73"/>
                  <a:pt x="4171" y="84"/>
                  <a:pt x="4169" y="97"/>
                </a:cubicBezTo>
                <a:cubicBezTo>
                  <a:pt x="4168" y="95"/>
                  <a:pt x="4167" y="93"/>
                  <a:pt x="4166" y="92"/>
                </a:cubicBezTo>
                <a:cubicBezTo>
                  <a:pt x="4167" y="81"/>
                  <a:pt x="4168" y="72"/>
                  <a:pt x="4169" y="66"/>
                </a:cubicBezTo>
                <a:cubicBezTo>
                  <a:pt x="4168" y="73"/>
                  <a:pt x="4167" y="81"/>
                  <a:pt x="4165" y="90"/>
                </a:cubicBezTo>
                <a:cubicBezTo>
                  <a:pt x="4164" y="88"/>
                  <a:pt x="4162" y="86"/>
                  <a:pt x="4160" y="83"/>
                </a:cubicBezTo>
                <a:cubicBezTo>
                  <a:pt x="4164" y="26"/>
                  <a:pt x="4162" y="12"/>
                  <a:pt x="4162" y="12"/>
                </a:cubicBezTo>
                <a:cubicBezTo>
                  <a:pt x="4162" y="12"/>
                  <a:pt x="4162" y="18"/>
                  <a:pt x="4159" y="56"/>
                </a:cubicBezTo>
                <a:cubicBezTo>
                  <a:pt x="4158" y="64"/>
                  <a:pt x="4157" y="71"/>
                  <a:pt x="4156" y="78"/>
                </a:cubicBezTo>
                <a:cubicBezTo>
                  <a:pt x="4154" y="76"/>
                  <a:pt x="4151" y="73"/>
                  <a:pt x="4149" y="71"/>
                </a:cubicBezTo>
                <a:cubicBezTo>
                  <a:pt x="4150" y="48"/>
                  <a:pt x="4151" y="31"/>
                  <a:pt x="4151" y="31"/>
                </a:cubicBezTo>
                <a:cubicBezTo>
                  <a:pt x="4149" y="37"/>
                  <a:pt x="4147" y="52"/>
                  <a:pt x="4146" y="68"/>
                </a:cubicBezTo>
                <a:cubicBezTo>
                  <a:pt x="4144" y="66"/>
                  <a:pt x="4142" y="65"/>
                  <a:pt x="4140" y="63"/>
                </a:cubicBezTo>
                <a:cubicBezTo>
                  <a:pt x="4142" y="65"/>
                  <a:pt x="4144" y="67"/>
                  <a:pt x="4146" y="69"/>
                </a:cubicBezTo>
                <a:cubicBezTo>
                  <a:pt x="4145" y="82"/>
                  <a:pt x="4145" y="96"/>
                  <a:pt x="4144" y="109"/>
                </a:cubicBezTo>
                <a:cubicBezTo>
                  <a:pt x="4143" y="104"/>
                  <a:pt x="4141" y="99"/>
                  <a:pt x="4140" y="96"/>
                </a:cubicBezTo>
                <a:cubicBezTo>
                  <a:pt x="4141" y="104"/>
                  <a:pt x="4142" y="112"/>
                  <a:pt x="4144" y="120"/>
                </a:cubicBezTo>
                <a:cubicBezTo>
                  <a:pt x="4144" y="123"/>
                  <a:pt x="4144" y="126"/>
                  <a:pt x="4144" y="128"/>
                </a:cubicBezTo>
                <a:cubicBezTo>
                  <a:pt x="4143" y="125"/>
                  <a:pt x="4141" y="122"/>
                  <a:pt x="4140" y="118"/>
                </a:cubicBezTo>
                <a:cubicBezTo>
                  <a:pt x="4135" y="80"/>
                  <a:pt x="4128" y="28"/>
                  <a:pt x="4128" y="28"/>
                </a:cubicBezTo>
                <a:cubicBezTo>
                  <a:pt x="4128" y="39"/>
                  <a:pt x="4126" y="72"/>
                  <a:pt x="4124" y="100"/>
                </a:cubicBezTo>
                <a:cubicBezTo>
                  <a:pt x="4124" y="98"/>
                  <a:pt x="4123" y="97"/>
                  <a:pt x="4122" y="96"/>
                </a:cubicBezTo>
                <a:cubicBezTo>
                  <a:pt x="4123" y="97"/>
                  <a:pt x="4124" y="99"/>
                  <a:pt x="4124" y="100"/>
                </a:cubicBezTo>
                <a:cubicBezTo>
                  <a:pt x="4124" y="110"/>
                  <a:pt x="4123" y="120"/>
                  <a:pt x="4122" y="128"/>
                </a:cubicBezTo>
                <a:cubicBezTo>
                  <a:pt x="4122" y="128"/>
                  <a:pt x="4122" y="127"/>
                  <a:pt x="4122" y="127"/>
                </a:cubicBezTo>
                <a:cubicBezTo>
                  <a:pt x="4122" y="109"/>
                  <a:pt x="4120" y="87"/>
                  <a:pt x="4119" y="71"/>
                </a:cubicBezTo>
                <a:cubicBezTo>
                  <a:pt x="4120" y="68"/>
                  <a:pt x="4121" y="66"/>
                  <a:pt x="4122" y="64"/>
                </a:cubicBezTo>
                <a:cubicBezTo>
                  <a:pt x="4121" y="65"/>
                  <a:pt x="4120" y="67"/>
                  <a:pt x="4118" y="69"/>
                </a:cubicBezTo>
                <a:cubicBezTo>
                  <a:pt x="4118" y="61"/>
                  <a:pt x="4117" y="55"/>
                  <a:pt x="4117" y="53"/>
                </a:cubicBezTo>
                <a:cubicBezTo>
                  <a:pt x="4117" y="52"/>
                  <a:pt x="4118" y="52"/>
                  <a:pt x="4118" y="51"/>
                </a:cubicBezTo>
                <a:cubicBezTo>
                  <a:pt x="4118" y="51"/>
                  <a:pt x="4117" y="52"/>
                  <a:pt x="4117" y="52"/>
                </a:cubicBezTo>
                <a:cubicBezTo>
                  <a:pt x="4117" y="52"/>
                  <a:pt x="4117" y="52"/>
                  <a:pt x="4117" y="52"/>
                </a:cubicBezTo>
                <a:cubicBezTo>
                  <a:pt x="4117" y="52"/>
                  <a:pt x="4117" y="52"/>
                  <a:pt x="4117" y="52"/>
                </a:cubicBezTo>
                <a:cubicBezTo>
                  <a:pt x="4115" y="54"/>
                  <a:pt x="4113" y="56"/>
                  <a:pt x="4111" y="57"/>
                </a:cubicBezTo>
                <a:cubicBezTo>
                  <a:pt x="4112" y="54"/>
                  <a:pt x="4112" y="52"/>
                  <a:pt x="4112" y="50"/>
                </a:cubicBezTo>
                <a:cubicBezTo>
                  <a:pt x="4116" y="46"/>
                  <a:pt x="4119" y="42"/>
                  <a:pt x="4123" y="38"/>
                </a:cubicBezTo>
                <a:cubicBezTo>
                  <a:pt x="4119" y="41"/>
                  <a:pt x="4116" y="44"/>
                  <a:pt x="4113" y="47"/>
                </a:cubicBezTo>
                <a:cubicBezTo>
                  <a:pt x="4113" y="43"/>
                  <a:pt x="4114" y="40"/>
                  <a:pt x="4114" y="40"/>
                </a:cubicBezTo>
                <a:cubicBezTo>
                  <a:pt x="4113" y="43"/>
                  <a:pt x="4111" y="46"/>
                  <a:pt x="4110" y="50"/>
                </a:cubicBezTo>
                <a:cubicBezTo>
                  <a:pt x="4103" y="58"/>
                  <a:pt x="4098" y="66"/>
                  <a:pt x="4094" y="75"/>
                </a:cubicBezTo>
                <a:cubicBezTo>
                  <a:pt x="4093" y="70"/>
                  <a:pt x="4093" y="66"/>
                  <a:pt x="4093" y="63"/>
                </a:cubicBezTo>
                <a:cubicBezTo>
                  <a:pt x="4096" y="57"/>
                  <a:pt x="4099" y="50"/>
                  <a:pt x="4103" y="42"/>
                </a:cubicBezTo>
                <a:cubicBezTo>
                  <a:pt x="4094" y="52"/>
                  <a:pt x="4088" y="61"/>
                  <a:pt x="4084" y="71"/>
                </a:cubicBezTo>
                <a:cubicBezTo>
                  <a:pt x="4083" y="70"/>
                  <a:pt x="4082" y="70"/>
                  <a:pt x="4082" y="69"/>
                </a:cubicBezTo>
                <a:cubicBezTo>
                  <a:pt x="4082" y="68"/>
                  <a:pt x="4082" y="67"/>
                  <a:pt x="4081" y="65"/>
                </a:cubicBezTo>
                <a:cubicBezTo>
                  <a:pt x="4088" y="53"/>
                  <a:pt x="4096" y="41"/>
                  <a:pt x="4107" y="25"/>
                </a:cubicBezTo>
                <a:cubicBezTo>
                  <a:pt x="4096" y="40"/>
                  <a:pt x="4088" y="51"/>
                  <a:pt x="4081" y="64"/>
                </a:cubicBezTo>
                <a:cubicBezTo>
                  <a:pt x="4079" y="45"/>
                  <a:pt x="4077" y="30"/>
                  <a:pt x="4077" y="30"/>
                </a:cubicBezTo>
                <a:cubicBezTo>
                  <a:pt x="4078" y="35"/>
                  <a:pt x="4078" y="49"/>
                  <a:pt x="4078" y="65"/>
                </a:cubicBezTo>
                <a:cubicBezTo>
                  <a:pt x="4078" y="65"/>
                  <a:pt x="4077" y="65"/>
                  <a:pt x="4077" y="65"/>
                </a:cubicBezTo>
                <a:cubicBezTo>
                  <a:pt x="4077" y="65"/>
                  <a:pt x="4078" y="65"/>
                  <a:pt x="4078" y="65"/>
                </a:cubicBezTo>
                <a:cubicBezTo>
                  <a:pt x="4078" y="67"/>
                  <a:pt x="4078" y="69"/>
                  <a:pt x="4077" y="71"/>
                </a:cubicBezTo>
                <a:cubicBezTo>
                  <a:pt x="4076" y="74"/>
                  <a:pt x="4075" y="78"/>
                  <a:pt x="4074" y="81"/>
                </a:cubicBezTo>
                <a:cubicBezTo>
                  <a:pt x="4075" y="78"/>
                  <a:pt x="4076" y="76"/>
                  <a:pt x="4077" y="73"/>
                </a:cubicBezTo>
                <a:cubicBezTo>
                  <a:pt x="4077" y="79"/>
                  <a:pt x="4077" y="85"/>
                  <a:pt x="4077" y="91"/>
                </a:cubicBezTo>
                <a:cubicBezTo>
                  <a:pt x="4076" y="93"/>
                  <a:pt x="4076" y="95"/>
                  <a:pt x="4076" y="97"/>
                </a:cubicBezTo>
                <a:cubicBezTo>
                  <a:pt x="4075" y="96"/>
                  <a:pt x="4074" y="95"/>
                  <a:pt x="4074" y="94"/>
                </a:cubicBezTo>
                <a:cubicBezTo>
                  <a:pt x="4073" y="91"/>
                  <a:pt x="4073" y="88"/>
                  <a:pt x="4073" y="85"/>
                </a:cubicBezTo>
                <a:cubicBezTo>
                  <a:pt x="4073" y="83"/>
                  <a:pt x="4074" y="82"/>
                  <a:pt x="4074" y="81"/>
                </a:cubicBezTo>
                <a:cubicBezTo>
                  <a:pt x="4074" y="82"/>
                  <a:pt x="4073" y="83"/>
                  <a:pt x="4073" y="84"/>
                </a:cubicBezTo>
                <a:cubicBezTo>
                  <a:pt x="4072" y="72"/>
                  <a:pt x="4071" y="62"/>
                  <a:pt x="4071" y="55"/>
                </a:cubicBezTo>
                <a:cubicBezTo>
                  <a:pt x="4072" y="54"/>
                  <a:pt x="4073" y="53"/>
                  <a:pt x="4075" y="52"/>
                </a:cubicBezTo>
                <a:cubicBezTo>
                  <a:pt x="4073" y="53"/>
                  <a:pt x="4072" y="54"/>
                  <a:pt x="4071" y="54"/>
                </a:cubicBezTo>
                <a:cubicBezTo>
                  <a:pt x="4071" y="49"/>
                  <a:pt x="4070" y="46"/>
                  <a:pt x="4070" y="46"/>
                </a:cubicBezTo>
                <a:cubicBezTo>
                  <a:pt x="4070" y="48"/>
                  <a:pt x="4070" y="51"/>
                  <a:pt x="4070" y="55"/>
                </a:cubicBezTo>
                <a:cubicBezTo>
                  <a:pt x="4067" y="57"/>
                  <a:pt x="4064" y="59"/>
                  <a:pt x="4061" y="62"/>
                </a:cubicBezTo>
                <a:cubicBezTo>
                  <a:pt x="4061" y="58"/>
                  <a:pt x="4061" y="54"/>
                  <a:pt x="4061" y="50"/>
                </a:cubicBezTo>
                <a:cubicBezTo>
                  <a:pt x="4065" y="45"/>
                  <a:pt x="4070" y="40"/>
                  <a:pt x="4075" y="34"/>
                </a:cubicBezTo>
                <a:cubicBezTo>
                  <a:pt x="4070" y="39"/>
                  <a:pt x="4065" y="44"/>
                  <a:pt x="4061" y="48"/>
                </a:cubicBezTo>
                <a:cubicBezTo>
                  <a:pt x="4062" y="21"/>
                  <a:pt x="4064" y="0"/>
                  <a:pt x="4064" y="0"/>
                </a:cubicBezTo>
                <a:cubicBezTo>
                  <a:pt x="4060" y="10"/>
                  <a:pt x="4058" y="35"/>
                  <a:pt x="4057" y="53"/>
                </a:cubicBezTo>
                <a:cubicBezTo>
                  <a:pt x="4056" y="54"/>
                  <a:pt x="4055" y="55"/>
                  <a:pt x="4055" y="56"/>
                </a:cubicBezTo>
                <a:cubicBezTo>
                  <a:pt x="4053" y="44"/>
                  <a:pt x="4050" y="33"/>
                  <a:pt x="4050" y="33"/>
                </a:cubicBezTo>
                <a:cubicBezTo>
                  <a:pt x="4051" y="39"/>
                  <a:pt x="4051" y="49"/>
                  <a:pt x="4050" y="62"/>
                </a:cubicBezTo>
                <a:cubicBezTo>
                  <a:pt x="4048" y="63"/>
                  <a:pt x="4047" y="65"/>
                  <a:pt x="4046" y="67"/>
                </a:cubicBezTo>
                <a:cubicBezTo>
                  <a:pt x="4045" y="65"/>
                  <a:pt x="4044" y="63"/>
                  <a:pt x="4043" y="62"/>
                </a:cubicBezTo>
                <a:cubicBezTo>
                  <a:pt x="4043" y="63"/>
                  <a:pt x="4044" y="65"/>
                  <a:pt x="4045" y="68"/>
                </a:cubicBezTo>
                <a:cubicBezTo>
                  <a:pt x="4042" y="72"/>
                  <a:pt x="4040" y="75"/>
                  <a:pt x="4039" y="78"/>
                </a:cubicBezTo>
                <a:cubicBezTo>
                  <a:pt x="4038" y="61"/>
                  <a:pt x="4038" y="48"/>
                  <a:pt x="4038" y="48"/>
                </a:cubicBezTo>
                <a:cubicBezTo>
                  <a:pt x="4037" y="52"/>
                  <a:pt x="4036" y="65"/>
                  <a:pt x="4034" y="80"/>
                </a:cubicBezTo>
                <a:cubicBezTo>
                  <a:pt x="4033" y="82"/>
                  <a:pt x="4033" y="85"/>
                  <a:pt x="4032" y="87"/>
                </a:cubicBezTo>
                <a:cubicBezTo>
                  <a:pt x="4031" y="86"/>
                  <a:pt x="4031" y="86"/>
                  <a:pt x="4030" y="85"/>
                </a:cubicBezTo>
                <a:cubicBezTo>
                  <a:pt x="4033" y="48"/>
                  <a:pt x="4036" y="9"/>
                  <a:pt x="4036" y="9"/>
                </a:cubicBezTo>
                <a:cubicBezTo>
                  <a:pt x="4032" y="20"/>
                  <a:pt x="4028" y="57"/>
                  <a:pt x="4024" y="89"/>
                </a:cubicBezTo>
                <a:cubicBezTo>
                  <a:pt x="4023" y="91"/>
                  <a:pt x="4022" y="92"/>
                  <a:pt x="4022" y="93"/>
                </a:cubicBezTo>
                <a:cubicBezTo>
                  <a:pt x="4021" y="92"/>
                  <a:pt x="4020" y="90"/>
                  <a:pt x="4019" y="89"/>
                </a:cubicBezTo>
                <a:cubicBezTo>
                  <a:pt x="4022" y="72"/>
                  <a:pt x="4025" y="55"/>
                  <a:pt x="4025" y="37"/>
                </a:cubicBezTo>
                <a:cubicBezTo>
                  <a:pt x="4025" y="34"/>
                  <a:pt x="4025" y="30"/>
                  <a:pt x="4025" y="26"/>
                </a:cubicBezTo>
                <a:cubicBezTo>
                  <a:pt x="4018" y="45"/>
                  <a:pt x="4017" y="66"/>
                  <a:pt x="4013" y="86"/>
                </a:cubicBezTo>
                <a:cubicBezTo>
                  <a:pt x="4012" y="85"/>
                  <a:pt x="4012" y="84"/>
                  <a:pt x="4011" y="84"/>
                </a:cubicBezTo>
                <a:cubicBezTo>
                  <a:pt x="4012" y="84"/>
                  <a:pt x="4012" y="85"/>
                  <a:pt x="4013" y="86"/>
                </a:cubicBezTo>
                <a:cubicBezTo>
                  <a:pt x="4012" y="88"/>
                  <a:pt x="4012" y="90"/>
                  <a:pt x="4012" y="92"/>
                </a:cubicBezTo>
                <a:cubicBezTo>
                  <a:pt x="4011" y="94"/>
                  <a:pt x="4011" y="96"/>
                  <a:pt x="4010" y="98"/>
                </a:cubicBezTo>
                <a:cubicBezTo>
                  <a:pt x="4010" y="97"/>
                  <a:pt x="4009" y="96"/>
                  <a:pt x="4008" y="94"/>
                </a:cubicBezTo>
                <a:cubicBezTo>
                  <a:pt x="4008" y="86"/>
                  <a:pt x="4007" y="78"/>
                  <a:pt x="4006" y="72"/>
                </a:cubicBezTo>
                <a:cubicBezTo>
                  <a:pt x="4009" y="67"/>
                  <a:pt x="4013" y="63"/>
                  <a:pt x="4017" y="59"/>
                </a:cubicBezTo>
                <a:cubicBezTo>
                  <a:pt x="4013" y="62"/>
                  <a:pt x="4009" y="66"/>
                  <a:pt x="4006" y="70"/>
                </a:cubicBezTo>
                <a:cubicBezTo>
                  <a:pt x="4005" y="64"/>
                  <a:pt x="4005" y="60"/>
                  <a:pt x="4004" y="57"/>
                </a:cubicBezTo>
                <a:cubicBezTo>
                  <a:pt x="4005" y="54"/>
                  <a:pt x="4007" y="52"/>
                  <a:pt x="4008" y="50"/>
                </a:cubicBezTo>
                <a:cubicBezTo>
                  <a:pt x="4007" y="51"/>
                  <a:pt x="4005" y="53"/>
                  <a:pt x="4004" y="54"/>
                </a:cubicBezTo>
                <a:cubicBezTo>
                  <a:pt x="4004" y="53"/>
                  <a:pt x="4004" y="52"/>
                  <a:pt x="4004" y="52"/>
                </a:cubicBezTo>
                <a:cubicBezTo>
                  <a:pt x="4004" y="53"/>
                  <a:pt x="4004" y="54"/>
                  <a:pt x="4004" y="54"/>
                </a:cubicBezTo>
                <a:cubicBezTo>
                  <a:pt x="4002" y="56"/>
                  <a:pt x="4000" y="58"/>
                  <a:pt x="3998" y="60"/>
                </a:cubicBezTo>
                <a:cubicBezTo>
                  <a:pt x="3997" y="54"/>
                  <a:pt x="3996" y="48"/>
                  <a:pt x="3995" y="44"/>
                </a:cubicBezTo>
                <a:cubicBezTo>
                  <a:pt x="3996" y="49"/>
                  <a:pt x="3995" y="56"/>
                  <a:pt x="3994" y="64"/>
                </a:cubicBezTo>
                <a:cubicBezTo>
                  <a:pt x="3993" y="66"/>
                  <a:pt x="3992" y="68"/>
                  <a:pt x="3991" y="69"/>
                </a:cubicBezTo>
                <a:cubicBezTo>
                  <a:pt x="3989" y="67"/>
                  <a:pt x="3988" y="66"/>
                  <a:pt x="3986" y="64"/>
                </a:cubicBezTo>
                <a:cubicBezTo>
                  <a:pt x="3988" y="66"/>
                  <a:pt x="3989" y="67"/>
                  <a:pt x="3991" y="69"/>
                </a:cubicBezTo>
                <a:cubicBezTo>
                  <a:pt x="3989" y="71"/>
                  <a:pt x="3988" y="73"/>
                  <a:pt x="3987" y="75"/>
                </a:cubicBezTo>
                <a:cubicBezTo>
                  <a:pt x="3987" y="75"/>
                  <a:pt x="3987" y="75"/>
                  <a:pt x="3987" y="75"/>
                </a:cubicBezTo>
                <a:cubicBezTo>
                  <a:pt x="3987" y="75"/>
                  <a:pt x="3987" y="75"/>
                  <a:pt x="3987" y="75"/>
                </a:cubicBezTo>
                <a:cubicBezTo>
                  <a:pt x="3986" y="76"/>
                  <a:pt x="3985" y="77"/>
                  <a:pt x="3984" y="79"/>
                </a:cubicBezTo>
                <a:cubicBezTo>
                  <a:pt x="3984" y="79"/>
                  <a:pt x="3984" y="79"/>
                  <a:pt x="3984" y="79"/>
                </a:cubicBezTo>
                <a:cubicBezTo>
                  <a:pt x="3985" y="60"/>
                  <a:pt x="3985" y="45"/>
                  <a:pt x="3985" y="45"/>
                </a:cubicBezTo>
                <a:cubicBezTo>
                  <a:pt x="3985" y="50"/>
                  <a:pt x="3983" y="61"/>
                  <a:pt x="3980" y="73"/>
                </a:cubicBezTo>
                <a:cubicBezTo>
                  <a:pt x="3979" y="73"/>
                  <a:pt x="3979" y="73"/>
                  <a:pt x="3978" y="72"/>
                </a:cubicBezTo>
                <a:cubicBezTo>
                  <a:pt x="3979" y="70"/>
                  <a:pt x="3979" y="68"/>
                  <a:pt x="3979" y="66"/>
                </a:cubicBezTo>
                <a:cubicBezTo>
                  <a:pt x="3979" y="65"/>
                  <a:pt x="3979" y="65"/>
                  <a:pt x="3980" y="65"/>
                </a:cubicBezTo>
                <a:cubicBezTo>
                  <a:pt x="3979" y="65"/>
                  <a:pt x="3979" y="65"/>
                  <a:pt x="3979" y="66"/>
                </a:cubicBezTo>
                <a:cubicBezTo>
                  <a:pt x="3979" y="64"/>
                  <a:pt x="3979" y="63"/>
                  <a:pt x="3979" y="61"/>
                </a:cubicBezTo>
                <a:cubicBezTo>
                  <a:pt x="3979" y="55"/>
                  <a:pt x="3979" y="49"/>
                  <a:pt x="3978" y="42"/>
                </a:cubicBezTo>
                <a:cubicBezTo>
                  <a:pt x="3981" y="27"/>
                  <a:pt x="3983" y="17"/>
                  <a:pt x="3983" y="17"/>
                </a:cubicBezTo>
                <a:cubicBezTo>
                  <a:pt x="3980" y="22"/>
                  <a:pt x="3973" y="49"/>
                  <a:pt x="3967" y="78"/>
                </a:cubicBezTo>
                <a:cubicBezTo>
                  <a:pt x="3967" y="78"/>
                  <a:pt x="3967" y="79"/>
                  <a:pt x="3966" y="79"/>
                </a:cubicBezTo>
                <a:cubicBezTo>
                  <a:pt x="3965" y="76"/>
                  <a:pt x="3962" y="72"/>
                  <a:pt x="3960" y="69"/>
                </a:cubicBezTo>
                <a:cubicBezTo>
                  <a:pt x="3961" y="67"/>
                  <a:pt x="3963" y="66"/>
                  <a:pt x="3965" y="64"/>
                </a:cubicBezTo>
                <a:cubicBezTo>
                  <a:pt x="3963" y="66"/>
                  <a:pt x="3961" y="67"/>
                  <a:pt x="3960" y="69"/>
                </a:cubicBezTo>
                <a:cubicBezTo>
                  <a:pt x="3959" y="68"/>
                  <a:pt x="3958" y="67"/>
                  <a:pt x="3957" y="66"/>
                </a:cubicBezTo>
                <a:cubicBezTo>
                  <a:pt x="3957" y="60"/>
                  <a:pt x="3956" y="55"/>
                  <a:pt x="3956" y="52"/>
                </a:cubicBezTo>
                <a:cubicBezTo>
                  <a:pt x="3956" y="56"/>
                  <a:pt x="3956" y="60"/>
                  <a:pt x="3956" y="64"/>
                </a:cubicBezTo>
                <a:cubicBezTo>
                  <a:pt x="3952" y="60"/>
                  <a:pt x="3948" y="55"/>
                  <a:pt x="3943" y="50"/>
                </a:cubicBezTo>
                <a:cubicBezTo>
                  <a:pt x="3945" y="55"/>
                  <a:pt x="3949" y="60"/>
                  <a:pt x="3952" y="65"/>
                </a:cubicBezTo>
                <a:cubicBezTo>
                  <a:pt x="3951" y="68"/>
                  <a:pt x="3951" y="71"/>
                  <a:pt x="3950" y="76"/>
                </a:cubicBezTo>
                <a:cubicBezTo>
                  <a:pt x="3948" y="74"/>
                  <a:pt x="3946" y="71"/>
                  <a:pt x="3943" y="68"/>
                </a:cubicBezTo>
                <a:cubicBezTo>
                  <a:pt x="3943" y="54"/>
                  <a:pt x="3942" y="41"/>
                  <a:pt x="3941" y="33"/>
                </a:cubicBezTo>
                <a:cubicBezTo>
                  <a:pt x="3942" y="42"/>
                  <a:pt x="3941" y="53"/>
                  <a:pt x="3940" y="65"/>
                </a:cubicBezTo>
                <a:cubicBezTo>
                  <a:pt x="3938" y="63"/>
                  <a:pt x="3936" y="61"/>
                  <a:pt x="3934" y="59"/>
                </a:cubicBezTo>
                <a:cubicBezTo>
                  <a:pt x="3936" y="61"/>
                  <a:pt x="3938" y="63"/>
                  <a:pt x="3940" y="65"/>
                </a:cubicBezTo>
                <a:cubicBezTo>
                  <a:pt x="3939" y="72"/>
                  <a:pt x="3938" y="80"/>
                  <a:pt x="3937" y="87"/>
                </a:cubicBezTo>
                <a:cubicBezTo>
                  <a:pt x="3937" y="87"/>
                  <a:pt x="3937" y="87"/>
                  <a:pt x="3937" y="87"/>
                </a:cubicBezTo>
                <a:cubicBezTo>
                  <a:pt x="3936" y="85"/>
                  <a:pt x="3936" y="84"/>
                  <a:pt x="3935" y="83"/>
                </a:cubicBezTo>
                <a:cubicBezTo>
                  <a:pt x="3936" y="82"/>
                  <a:pt x="3936" y="82"/>
                  <a:pt x="3936" y="81"/>
                </a:cubicBezTo>
                <a:cubicBezTo>
                  <a:pt x="3936" y="82"/>
                  <a:pt x="3936" y="82"/>
                  <a:pt x="3935" y="83"/>
                </a:cubicBezTo>
                <a:cubicBezTo>
                  <a:pt x="3935" y="81"/>
                  <a:pt x="3934" y="79"/>
                  <a:pt x="3933" y="77"/>
                </a:cubicBezTo>
                <a:cubicBezTo>
                  <a:pt x="3934" y="79"/>
                  <a:pt x="3934" y="81"/>
                  <a:pt x="3935" y="83"/>
                </a:cubicBezTo>
                <a:cubicBezTo>
                  <a:pt x="3934" y="85"/>
                  <a:pt x="3933" y="86"/>
                  <a:pt x="3932" y="88"/>
                </a:cubicBezTo>
                <a:cubicBezTo>
                  <a:pt x="3933" y="86"/>
                  <a:pt x="3934" y="85"/>
                  <a:pt x="3935" y="83"/>
                </a:cubicBezTo>
                <a:cubicBezTo>
                  <a:pt x="3935" y="85"/>
                  <a:pt x="3936" y="86"/>
                  <a:pt x="3936" y="88"/>
                </a:cubicBezTo>
                <a:cubicBezTo>
                  <a:pt x="3934" y="91"/>
                  <a:pt x="3933" y="95"/>
                  <a:pt x="3931" y="98"/>
                </a:cubicBezTo>
                <a:cubicBezTo>
                  <a:pt x="3931" y="97"/>
                  <a:pt x="3931" y="97"/>
                  <a:pt x="3930" y="97"/>
                </a:cubicBezTo>
                <a:cubicBezTo>
                  <a:pt x="3930" y="95"/>
                  <a:pt x="3930" y="94"/>
                  <a:pt x="3930" y="93"/>
                </a:cubicBezTo>
                <a:cubicBezTo>
                  <a:pt x="3930" y="91"/>
                  <a:pt x="3931" y="89"/>
                  <a:pt x="3932" y="88"/>
                </a:cubicBezTo>
                <a:cubicBezTo>
                  <a:pt x="3931" y="89"/>
                  <a:pt x="3930" y="91"/>
                  <a:pt x="3929" y="92"/>
                </a:cubicBezTo>
                <a:cubicBezTo>
                  <a:pt x="3929" y="92"/>
                  <a:pt x="3929" y="91"/>
                  <a:pt x="3929" y="91"/>
                </a:cubicBezTo>
                <a:cubicBezTo>
                  <a:pt x="3929" y="74"/>
                  <a:pt x="3928" y="60"/>
                  <a:pt x="3928" y="60"/>
                </a:cubicBezTo>
                <a:cubicBezTo>
                  <a:pt x="3928" y="65"/>
                  <a:pt x="3927" y="73"/>
                  <a:pt x="3927" y="81"/>
                </a:cubicBezTo>
                <a:cubicBezTo>
                  <a:pt x="3926" y="79"/>
                  <a:pt x="3926" y="76"/>
                  <a:pt x="3925" y="74"/>
                </a:cubicBezTo>
                <a:cubicBezTo>
                  <a:pt x="3926" y="79"/>
                  <a:pt x="3926" y="83"/>
                  <a:pt x="3926" y="88"/>
                </a:cubicBezTo>
                <a:cubicBezTo>
                  <a:pt x="3925" y="86"/>
                  <a:pt x="3924" y="84"/>
                  <a:pt x="3923" y="83"/>
                </a:cubicBezTo>
                <a:cubicBezTo>
                  <a:pt x="3924" y="85"/>
                  <a:pt x="3925" y="87"/>
                  <a:pt x="3926" y="89"/>
                </a:cubicBezTo>
                <a:cubicBezTo>
                  <a:pt x="3926" y="89"/>
                  <a:pt x="3926" y="89"/>
                  <a:pt x="3926" y="89"/>
                </a:cubicBezTo>
                <a:cubicBezTo>
                  <a:pt x="3926" y="93"/>
                  <a:pt x="3925" y="97"/>
                  <a:pt x="3925" y="101"/>
                </a:cubicBezTo>
                <a:cubicBezTo>
                  <a:pt x="3924" y="103"/>
                  <a:pt x="3923" y="104"/>
                  <a:pt x="3923" y="106"/>
                </a:cubicBezTo>
                <a:cubicBezTo>
                  <a:pt x="3921" y="100"/>
                  <a:pt x="3920" y="95"/>
                  <a:pt x="3918" y="90"/>
                </a:cubicBezTo>
                <a:cubicBezTo>
                  <a:pt x="3919" y="88"/>
                  <a:pt x="3921" y="85"/>
                  <a:pt x="3922" y="83"/>
                </a:cubicBezTo>
                <a:cubicBezTo>
                  <a:pt x="3921" y="85"/>
                  <a:pt x="3919" y="87"/>
                  <a:pt x="3917" y="89"/>
                </a:cubicBezTo>
                <a:cubicBezTo>
                  <a:pt x="3917" y="88"/>
                  <a:pt x="3916" y="87"/>
                  <a:pt x="3916" y="87"/>
                </a:cubicBezTo>
                <a:cubicBezTo>
                  <a:pt x="3916" y="76"/>
                  <a:pt x="3917" y="68"/>
                  <a:pt x="3917" y="68"/>
                </a:cubicBezTo>
                <a:cubicBezTo>
                  <a:pt x="3916" y="72"/>
                  <a:pt x="3915" y="77"/>
                  <a:pt x="3914" y="82"/>
                </a:cubicBezTo>
                <a:cubicBezTo>
                  <a:pt x="3914" y="81"/>
                  <a:pt x="3914" y="80"/>
                  <a:pt x="3914" y="80"/>
                </a:cubicBezTo>
                <a:cubicBezTo>
                  <a:pt x="3914" y="80"/>
                  <a:pt x="3914" y="81"/>
                  <a:pt x="3914" y="82"/>
                </a:cubicBezTo>
                <a:cubicBezTo>
                  <a:pt x="3913" y="80"/>
                  <a:pt x="3912" y="78"/>
                  <a:pt x="3910" y="75"/>
                </a:cubicBezTo>
                <a:cubicBezTo>
                  <a:pt x="3911" y="65"/>
                  <a:pt x="3912" y="56"/>
                  <a:pt x="3913" y="48"/>
                </a:cubicBezTo>
                <a:cubicBezTo>
                  <a:pt x="3912" y="55"/>
                  <a:pt x="3910" y="64"/>
                  <a:pt x="3909" y="73"/>
                </a:cubicBezTo>
                <a:cubicBezTo>
                  <a:pt x="3907" y="70"/>
                  <a:pt x="3905" y="67"/>
                  <a:pt x="3903" y="64"/>
                </a:cubicBezTo>
                <a:cubicBezTo>
                  <a:pt x="3903" y="62"/>
                  <a:pt x="3903" y="59"/>
                  <a:pt x="3903" y="57"/>
                </a:cubicBezTo>
                <a:cubicBezTo>
                  <a:pt x="3902" y="58"/>
                  <a:pt x="3902" y="60"/>
                  <a:pt x="3901" y="62"/>
                </a:cubicBezTo>
                <a:cubicBezTo>
                  <a:pt x="3899" y="59"/>
                  <a:pt x="3896" y="55"/>
                  <a:pt x="3893" y="52"/>
                </a:cubicBezTo>
                <a:cubicBezTo>
                  <a:pt x="3893" y="48"/>
                  <a:pt x="3893" y="46"/>
                  <a:pt x="3893" y="46"/>
                </a:cubicBezTo>
                <a:cubicBezTo>
                  <a:pt x="3893" y="48"/>
                  <a:pt x="3893" y="49"/>
                  <a:pt x="3892" y="51"/>
                </a:cubicBezTo>
                <a:cubicBezTo>
                  <a:pt x="3889" y="47"/>
                  <a:pt x="3885" y="43"/>
                  <a:pt x="3881" y="39"/>
                </a:cubicBezTo>
                <a:cubicBezTo>
                  <a:pt x="3881" y="37"/>
                  <a:pt x="3881" y="35"/>
                  <a:pt x="3880" y="34"/>
                </a:cubicBezTo>
                <a:cubicBezTo>
                  <a:pt x="3880" y="34"/>
                  <a:pt x="3881" y="36"/>
                  <a:pt x="3881" y="39"/>
                </a:cubicBezTo>
                <a:cubicBezTo>
                  <a:pt x="3879" y="37"/>
                  <a:pt x="3878" y="36"/>
                  <a:pt x="3876" y="34"/>
                </a:cubicBezTo>
                <a:cubicBezTo>
                  <a:pt x="3878" y="36"/>
                  <a:pt x="3879" y="38"/>
                  <a:pt x="3881" y="40"/>
                </a:cubicBezTo>
                <a:cubicBezTo>
                  <a:pt x="3881" y="40"/>
                  <a:pt x="3881" y="40"/>
                  <a:pt x="3881" y="41"/>
                </a:cubicBezTo>
                <a:cubicBezTo>
                  <a:pt x="3881" y="40"/>
                  <a:pt x="3881" y="40"/>
                  <a:pt x="3881" y="40"/>
                </a:cubicBezTo>
                <a:cubicBezTo>
                  <a:pt x="3885" y="45"/>
                  <a:pt x="3888" y="49"/>
                  <a:pt x="3892" y="53"/>
                </a:cubicBezTo>
                <a:cubicBezTo>
                  <a:pt x="3891" y="55"/>
                  <a:pt x="3890" y="59"/>
                  <a:pt x="3890" y="62"/>
                </a:cubicBezTo>
                <a:cubicBezTo>
                  <a:pt x="3887" y="60"/>
                  <a:pt x="3885" y="58"/>
                  <a:pt x="3882" y="56"/>
                </a:cubicBezTo>
                <a:cubicBezTo>
                  <a:pt x="3881" y="50"/>
                  <a:pt x="3881" y="44"/>
                  <a:pt x="3881" y="41"/>
                </a:cubicBezTo>
                <a:cubicBezTo>
                  <a:pt x="3881" y="45"/>
                  <a:pt x="3881" y="50"/>
                  <a:pt x="3880" y="55"/>
                </a:cubicBezTo>
                <a:cubicBezTo>
                  <a:pt x="3879" y="54"/>
                  <a:pt x="3878" y="53"/>
                  <a:pt x="3876" y="52"/>
                </a:cubicBezTo>
                <a:cubicBezTo>
                  <a:pt x="3878" y="53"/>
                  <a:pt x="3879" y="54"/>
                  <a:pt x="3880" y="55"/>
                </a:cubicBezTo>
                <a:cubicBezTo>
                  <a:pt x="3880" y="64"/>
                  <a:pt x="3879" y="73"/>
                  <a:pt x="3877" y="83"/>
                </a:cubicBezTo>
                <a:cubicBezTo>
                  <a:pt x="3877" y="82"/>
                  <a:pt x="3877" y="81"/>
                  <a:pt x="3877" y="81"/>
                </a:cubicBezTo>
                <a:cubicBezTo>
                  <a:pt x="3877" y="82"/>
                  <a:pt x="3877" y="82"/>
                  <a:pt x="3877" y="83"/>
                </a:cubicBezTo>
                <a:cubicBezTo>
                  <a:pt x="3876" y="88"/>
                  <a:pt x="3876" y="92"/>
                  <a:pt x="3875" y="97"/>
                </a:cubicBezTo>
                <a:cubicBezTo>
                  <a:pt x="3873" y="89"/>
                  <a:pt x="3871" y="81"/>
                  <a:pt x="3868" y="73"/>
                </a:cubicBezTo>
                <a:cubicBezTo>
                  <a:pt x="3868" y="72"/>
                  <a:pt x="3868" y="71"/>
                  <a:pt x="3868" y="71"/>
                </a:cubicBezTo>
                <a:cubicBezTo>
                  <a:pt x="3869" y="70"/>
                  <a:pt x="3870" y="69"/>
                  <a:pt x="3871" y="68"/>
                </a:cubicBezTo>
                <a:cubicBezTo>
                  <a:pt x="3873" y="72"/>
                  <a:pt x="3875" y="76"/>
                  <a:pt x="3877" y="81"/>
                </a:cubicBezTo>
                <a:cubicBezTo>
                  <a:pt x="3875" y="76"/>
                  <a:pt x="3873" y="72"/>
                  <a:pt x="3871" y="67"/>
                </a:cubicBezTo>
                <a:cubicBezTo>
                  <a:pt x="3872" y="67"/>
                  <a:pt x="3872" y="66"/>
                  <a:pt x="3873" y="65"/>
                </a:cubicBezTo>
                <a:cubicBezTo>
                  <a:pt x="3872" y="66"/>
                  <a:pt x="3872" y="66"/>
                  <a:pt x="3871" y="67"/>
                </a:cubicBezTo>
                <a:cubicBezTo>
                  <a:pt x="3865" y="54"/>
                  <a:pt x="3855" y="41"/>
                  <a:pt x="3843" y="25"/>
                </a:cubicBezTo>
                <a:cubicBezTo>
                  <a:pt x="3855" y="42"/>
                  <a:pt x="3864" y="55"/>
                  <a:pt x="3870" y="68"/>
                </a:cubicBezTo>
                <a:cubicBezTo>
                  <a:pt x="3870" y="68"/>
                  <a:pt x="3869" y="69"/>
                  <a:pt x="3868" y="70"/>
                </a:cubicBezTo>
                <a:cubicBezTo>
                  <a:pt x="3868" y="68"/>
                  <a:pt x="3868" y="66"/>
                  <a:pt x="3868" y="66"/>
                </a:cubicBezTo>
                <a:cubicBezTo>
                  <a:pt x="3868" y="68"/>
                  <a:pt x="3868" y="69"/>
                  <a:pt x="3867" y="71"/>
                </a:cubicBezTo>
                <a:cubicBezTo>
                  <a:pt x="3867" y="71"/>
                  <a:pt x="3867" y="71"/>
                  <a:pt x="3867" y="71"/>
                </a:cubicBezTo>
                <a:cubicBezTo>
                  <a:pt x="3863" y="61"/>
                  <a:pt x="3856" y="52"/>
                  <a:pt x="3847" y="42"/>
                </a:cubicBezTo>
                <a:cubicBezTo>
                  <a:pt x="3854" y="55"/>
                  <a:pt x="3859" y="65"/>
                  <a:pt x="3863" y="75"/>
                </a:cubicBezTo>
                <a:cubicBezTo>
                  <a:pt x="3862" y="76"/>
                  <a:pt x="3861" y="77"/>
                  <a:pt x="3860" y="77"/>
                </a:cubicBezTo>
                <a:cubicBezTo>
                  <a:pt x="3858" y="73"/>
                  <a:pt x="3856" y="70"/>
                  <a:pt x="3854" y="68"/>
                </a:cubicBezTo>
                <a:cubicBezTo>
                  <a:pt x="3853" y="63"/>
                  <a:pt x="3853" y="60"/>
                  <a:pt x="3853" y="60"/>
                </a:cubicBezTo>
                <a:cubicBezTo>
                  <a:pt x="3853" y="62"/>
                  <a:pt x="3853" y="64"/>
                  <a:pt x="3853" y="67"/>
                </a:cubicBezTo>
                <a:cubicBezTo>
                  <a:pt x="3847" y="57"/>
                  <a:pt x="3839" y="47"/>
                  <a:pt x="3828" y="38"/>
                </a:cubicBezTo>
                <a:cubicBezTo>
                  <a:pt x="3838" y="49"/>
                  <a:pt x="3846" y="60"/>
                  <a:pt x="3852" y="71"/>
                </a:cubicBezTo>
                <a:cubicBezTo>
                  <a:pt x="3852" y="75"/>
                  <a:pt x="3852" y="80"/>
                  <a:pt x="3851" y="85"/>
                </a:cubicBezTo>
                <a:cubicBezTo>
                  <a:pt x="3851" y="84"/>
                  <a:pt x="3851" y="83"/>
                  <a:pt x="3850" y="83"/>
                </a:cubicBezTo>
                <a:cubicBezTo>
                  <a:pt x="3850" y="84"/>
                  <a:pt x="3851" y="85"/>
                  <a:pt x="3851" y="86"/>
                </a:cubicBezTo>
                <a:cubicBezTo>
                  <a:pt x="3851" y="87"/>
                  <a:pt x="3851" y="88"/>
                  <a:pt x="3851" y="89"/>
                </a:cubicBezTo>
                <a:cubicBezTo>
                  <a:pt x="3849" y="92"/>
                  <a:pt x="3848" y="94"/>
                  <a:pt x="3846" y="97"/>
                </a:cubicBezTo>
                <a:cubicBezTo>
                  <a:pt x="3846" y="93"/>
                  <a:pt x="3846" y="90"/>
                  <a:pt x="3846" y="87"/>
                </a:cubicBezTo>
                <a:cubicBezTo>
                  <a:pt x="3847" y="84"/>
                  <a:pt x="3848" y="82"/>
                  <a:pt x="3848" y="80"/>
                </a:cubicBezTo>
                <a:cubicBezTo>
                  <a:pt x="3849" y="81"/>
                  <a:pt x="3849" y="82"/>
                  <a:pt x="3850" y="83"/>
                </a:cubicBezTo>
                <a:cubicBezTo>
                  <a:pt x="3849" y="81"/>
                  <a:pt x="3849" y="80"/>
                  <a:pt x="3848" y="79"/>
                </a:cubicBezTo>
                <a:cubicBezTo>
                  <a:pt x="3849" y="79"/>
                  <a:pt x="3849" y="78"/>
                  <a:pt x="3849" y="77"/>
                </a:cubicBezTo>
                <a:cubicBezTo>
                  <a:pt x="3849" y="77"/>
                  <a:pt x="3848" y="78"/>
                  <a:pt x="3848" y="79"/>
                </a:cubicBezTo>
                <a:cubicBezTo>
                  <a:pt x="3847" y="77"/>
                  <a:pt x="3847" y="76"/>
                  <a:pt x="3846" y="75"/>
                </a:cubicBezTo>
                <a:cubicBezTo>
                  <a:pt x="3847" y="77"/>
                  <a:pt x="3847" y="78"/>
                  <a:pt x="3848" y="79"/>
                </a:cubicBezTo>
                <a:cubicBezTo>
                  <a:pt x="3847" y="80"/>
                  <a:pt x="3846" y="81"/>
                  <a:pt x="3846" y="82"/>
                </a:cubicBezTo>
                <a:cubicBezTo>
                  <a:pt x="3846" y="73"/>
                  <a:pt x="3846" y="68"/>
                  <a:pt x="3846" y="68"/>
                </a:cubicBezTo>
                <a:cubicBezTo>
                  <a:pt x="3845" y="72"/>
                  <a:pt x="3845" y="78"/>
                  <a:pt x="3844" y="85"/>
                </a:cubicBezTo>
                <a:cubicBezTo>
                  <a:pt x="3841" y="90"/>
                  <a:pt x="3839" y="94"/>
                  <a:pt x="3838" y="99"/>
                </a:cubicBezTo>
                <a:cubicBezTo>
                  <a:pt x="3837" y="98"/>
                  <a:pt x="3837" y="97"/>
                  <a:pt x="3837" y="96"/>
                </a:cubicBezTo>
                <a:cubicBezTo>
                  <a:pt x="3837" y="92"/>
                  <a:pt x="3838" y="89"/>
                  <a:pt x="3838" y="89"/>
                </a:cubicBezTo>
                <a:cubicBezTo>
                  <a:pt x="3838" y="91"/>
                  <a:pt x="3837" y="92"/>
                  <a:pt x="3837" y="94"/>
                </a:cubicBezTo>
                <a:cubicBezTo>
                  <a:pt x="3836" y="91"/>
                  <a:pt x="3835" y="88"/>
                  <a:pt x="3835" y="85"/>
                </a:cubicBezTo>
                <a:cubicBezTo>
                  <a:pt x="3834" y="88"/>
                  <a:pt x="3834" y="91"/>
                  <a:pt x="3834" y="94"/>
                </a:cubicBezTo>
                <a:cubicBezTo>
                  <a:pt x="3834" y="97"/>
                  <a:pt x="3834" y="100"/>
                  <a:pt x="3834" y="103"/>
                </a:cubicBezTo>
                <a:cubicBezTo>
                  <a:pt x="3833" y="107"/>
                  <a:pt x="3831" y="112"/>
                  <a:pt x="3830" y="116"/>
                </a:cubicBezTo>
                <a:cubicBezTo>
                  <a:pt x="3828" y="112"/>
                  <a:pt x="3827" y="108"/>
                  <a:pt x="3826" y="104"/>
                </a:cubicBezTo>
                <a:cubicBezTo>
                  <a:pt x="3827" y="109"/>
                  <a:pt x="3828" y="115"/>
                  <a:pt x="3828" y="120"/>
                </a:cubicBezTo>
                <a:cubicBezTo>
                  <a:pt x="3827" y="124"/>
                  <a:pt x="3825" y="127"/>
                  <a:pt x="3824" y="130"/>
                </a:cubicBezTo>
                <a:cubicBezTo>
                  <a:pt x="3823" y="128"/>
                  <a:pt x="3822" y="126"/>
                  <a:pt x="3822" y="123"/>
                </a:cubicBezTo>
                <a:cubicBezTo>
                  <a:pt x="3823" y="115"/>
                  <a:pt x="3825" y="106"/>
                  <a:pt x="3827" y="98"/>
                </a:cubicBezTo>
                <a:cubicBezTo>
                  <a:pt x="3828" y="98"/>
                  <a:pt x="3828" y="97"/>
                  <a:pt x="3828" y="96"/>
                </a:cubicBezTo>
                <a:cubicBezTo>
                  <a:pt x="3828" y="96"/>
                  <a:pt x="3828" y="97"/>
                  <a:pt x="3827" y="97"/>
                </a:cubicBezTo>
                <a:cubicBezTo>
                  <a:pt x="3830" y="86"/>
                  <a:pt x="3833" y="76"/>
                  <a:pt x="3833" y="76"/>
                </a:cubicBezTo>
                <a:cubicBezTo>
                  <a:pt x="3828" y="83"/>
                  <a:pt x="3822" y="96"/>
                  <a:pt x="3818" y="109"/>
                </a:cubicBezTo>
                <a:cubicBezTo>
                  <a:pt x="3818" y="107"/>
                  <a:pt x="3817" y="106"/>
                  <a:pt x="3817" y="104"/>
                </a:cubicBezTo>
                <a:cubicBezTo>
                  <a:pt x="3819" y="97"/>
                  <a:pt x="3822" y="90"/>
                  <a:pt x="3825" y="84"/>
                </a:cubicBezTo>
                <a:cubicBezTo>
                  <a:pt x="3822" y="90"/>
                  <a:pt x="3819" y="96"/>
                  <a:pt x="3817" y="102"/>
                </a:cubicBezTo>
                <a:cubicBezTo>
                  <a:pt x="3816" y="102"/>
                  <a:pt x="3816" y="101"/>
                  <a:pt x="3816" y="101"/>
                </a:cubicBezTo>
                <a:cubicBezTo>
                  <a:pt x="3818" y="77"/>
                  <a:pt x="3814" y="62"/>
                  <a:pt x="3814" y="62"/>
                </a:cubicBezTo>
                <a:cubicBezTo>
                  <a:pt x="3815" y="69"/>
                  <a:pt x="3815" y="80"/>
                  <a:pt x="3813" y="91"/>
                </a:cubicBezTo>
                <a:cubicBezTo>
                  <a:pt x="3813" y="89"/>
                  <a:pt x="3813" y="88"/>
                  <a:pt x="3812" y="87"/>
                </a:cubicBezTo>
                <a:cubicBezTo>
                  <a:pt x="3812" y="88"/>
                  <a:pt x="3812" y="88"/>
                  <a:pt x="3812" y="88"/>
                </a:cubicBezTo>
                <a:cubicBezTo>
                  <a:pt x="3812" y="90"/>
                  <a:pt x="3812" y="93"/>
                  <a:pt x="3813" y="96"/>
                </a:cubicBezTo>
                <a:cubicBezTo>
                  <a:pt x="3812" y="101"/>
                  <a:pt x="3812" y="105"/>
                  <a:pt x="3811" y="110"/>
                </a:cubicBezTo>
                <a:cubicBezTo>
                  <a:pt x="3810" y="109"/>
                  <a:pt x="3810" y="107"/>
                  <a:pt x="3809" y="106"/>
                </a:cubicBezTo>
                <a:cubicBezTo>
                  <a:pt x="3810" y="103"/>
                  <a:pt x="3810" y="99"/>
                  <a:pt x="3811" y="96"/>
                </a:cubicBezTo>
                <a:cubicBezTo>
                  <a:pt x="3810" y="98"/>
                  <a:pt x="3809" y="100"/>
                  <a:pt x="3808" y="103"/>
                </a:cubicBezTo>
                <a:cubicBezTo>
                  <a:pt x="3807" y="101"/>
                  <a:pt x="3806" y="99"/>
                  <a:pt x="3806" y="98"/>
                </a:cubicBezTo>
                <a:cubicBezTo>
                  <a:pt x="3806" y="89"/>
                  <a:pt x="3807" y="82"/>
                  <a:pt x="3807" y="82"/>
                </a:cubicBezTo>
                <a:cubicBezTo>
                  <a:pt x="3805" y="97"/>
                  <a:pt x="3805" y="97"/>
                  <a:pt x="3805" y="97"/>
                </a:cubicBezTo>
                <a:cubicBezTo>
                  <a:pt x="3804" y="94"/>
                  <a:pt x="3803" y="92"/>
                  <a:pt x="3802" y="90"/>
                </a:cubicBezTo>
                <a:cubicBezTo>
                  <a:pt x="3802" y="90"/>
                  <a:pt x="3802" y="90"/>
                  <a:pt x="3802" y="90"/>
                </a:cubicBezTo>
                <a:cubicBezTo>
                  <a:pt x="3802" y="90"/>
                  <a:pt x="3802" y="90"/>
                  <a:pt x="3802" y="90"/>
                </a:cubicBezTo>
                <a:cubicBezTo>
                  <a:pt x="3802" y="89"/>
                  <a:pt x="3802" y="89"/>
                  <a:pt x="3801" y="88"/>
                </a:cubicBezTo>
                <a:cubicBezTo>
                  <a:pt x="3801" y="83"/>
                  <a:pt x="3801" y="78"/>
                  <a:pt x="3801" y="73"/>
                </a:cubicBezTo>
                <a:cubicBezTo>
                  <a:pt x="3804" y="70"/>
                  <a:pt x="3807" y="66"/>
                  <a:pt x="3810" y="63"/>
                </a:cubicBezTo>
                <a:cubicBezTo>
                  <a:pt x="3807" y="66"/>
                  <a:pt x="3804" y="69"/>
                  <a:pt x="3801" y="71"/>
                </a:cubicBezTo>
                <a:cubicBezTo>
                  <a:pt x="3801" y="65"/>
                  <a:pt x="3800" y="60"/>
                  <a:pt x="3800" y="60"/>
                </a:cubicBezTo>
                <a:cubicBezTo>
                  <a:pt x="3800" y="64"/>
                  <a:pt x="3800" y="68"/>
                  <a:pt x="3800" y="72"/>
                </a:cubicBezTo>
                <a:cubicBezTo>
                  <a:pt x="3798" y="74"/>
                  <a:pt x="3797" y="75"/>
                  <a:pt x="3796" y="77"/>
                </a:cubicBezTo>
                <a:cubicBezTo>
                  <a:pt x="3795" y="70"/>
                  <a:pt x="3795" y="64"/>
                  <a:pt x="3795" y="64"/>
                </a:cubicBezTo>
                <a:cubicBezTo>
                  <a:pt x="3795" y="66"/>
                  <a:pt x="3795" y="71"/>
                  <a:pt x="3794" y="78"/>
                </a:cubicBezTo>
                <a:cubicBezTo>
                  <a:pt x="3791" y="81"/>
                  <a:pt x="3789" y="85"/>
                  <a:pt x="3787" y="88"/>
                </a:cubicBezTo>
                <a:cubicBezTo>
                  <a:pt x="3787" y="64"/>
                  <a:pt x="3786" y="42"/>
                  <a:pt x="3786" y="42"/>
                </a:cubicBezTo>
                <a:cubicBezTo>
                  <a:pt x="3787" y="55"/>
                  <a:pt x="3784" y="77"/>
                  <a:pt x="3782" y="96"/>
                </a:cubicBezTo>
                <a:cubicBezTo>
                  <a:pt x="3780" y="100"/>
                  <a:pt x="3778" y="104"/>
                  <a:pt x="3777" y="107"/>
                </a:cubicBezTo>
                <a:cubicBezTo>
                  <a:pt x="3776" y="107"/>
                  <a:pt x="3776" y="106"/>
                  <a:pt x="3776" y="106"/>
                </a:cubicBezTo>
                <a:cubicBezTo>
                  <a:pt x="3777" y="87"/>
                  <a:pt x="3780" y="70"/>
                  <a:pt x="3780" y="70"/>
                </a:cubicBezTo>
                <a:cubicBezTo>
                  <a:pt x="3778" y="74"/>
                  <a:pt x="3775" y="98"/>
                  <a:pt x="3773" y="117"/>
                </a:cubicBezTo>
                <a:cubicBezTo>
                  <a:pt x="3773" y="118"/>
                  <a:pt x="3773" y="119"/>
                  <a:pt x="3773" y="120"/>
                </a:cubicBezTo>
                <a:cubicBezTo>
                  <a:pt x="3773" y="119"/>
                  <a:pt x="3773" y="119"/>
                  <a:pt x="3773" y="118"/>
                </a:cubicBezTo>
                <a:cubicBezTo>
                  <a:pt x="3773" y="119"/>
                  <a:pt x="3773" y="119"/>
                  <a:pt x="3773" y="120"/>
                </a:cubicBezTo>
                <a:cubicBezTo>
                  <a:pt x="3772" y="121"/>
                  <a:pt x="3772" y="121"/>
                  <a:pt x="3772" y="122"/>
                </a:cubicBezTo>
                <a:cubicBezTo>
                  <a:pt x="3772" y="115"/>
                  <a:pt x="3772" y="108"/>
                  <a:pt x="3772" y="101"/>
                </a:cubicBezTo>
                <a:cubicBezTo>
                  <a:pt x="3772" y="101"/>
                  <a:pt x="3772" y="100"/>
                  <a:pt x="3772" y="100"/>
                </a:cubicBezTo>
                <a:cubicBezTo>
                  <a:pt x="3772" y="100"/>
                  <a:pt x="3772" y="101"/>
                  <a:pt x="3772" y="101"/>
                </a:cubicBezTo>
                <a:cubicBezTo>
                  <a:pt x="3772" y="98"/>
                  <a:pt x="3772" y="94"/>
                  <a:pt x="3771" y="91"/>
                </a:cubicBezTo>
                <a:cubicBezTo>
                  <a:pt x="3773" y="88"/>
                  <a:pt x="3775" y="85"/>
                  <a:pt x="3777" y="83"/>
                </a:cubicBezTo>
                <a:cubicBezTo>
                  <a:pt x="3775" y="85"/>
                  <a:pt x="3773" y="87"/>
                  <a:pt x="3771" y="90"/>
                </a:cubicBezTo>
                <a:cubicBezTo>
                  <a:pt x="3771" y="79"/>
                  <a:pt x="3770" y="69"/>
                  <a:pt x="3770" y="61"/>
                </a:cubicBezTo>
                <a:cubicBezTo>
                  <a:pt x="3769" y="73"/>
                  <a:pt x="3767" y="87"/>
                  <a:pt x="3765" y="100"/>
                </a:cubicBezTo>
                <a:cubicBezTo>
                  <a:pt x="3761" y="107"/>
                  <a:pt x="3758" y="115"/>
                  <a:pt x="3756" y="123"/>
                </a:cubicBezTo>
                <a:cubicBezTo>
                  <a:pt x="3757" y="109"/>
                  <a:pt x="3758" y="92"/>
                  <a:pt x="3759" y="80"/>
                </a:cubicBezTo>
                <a:cubicBezTo>
                  <a:pt x="3761" y="73"/>
                  <a:pt x="3762" y="67"/>
                  <a:pt x="3762" y="61"/>
                </a:cubicBezTo>
                <a:cubicBezTo>
                  <a:pt x="3762" y="60"/>
                  <a:pt x="3762" y="60"/>
                  <a:pt x="3762" y="60"/>
                </a:cubicBezTo>
                <a:cubicBezTo>
                  <a:pt x="3753" y="75"/>
                  <a:pt x="3749" y="88"/>
                  <a:pt x="3747" y="102"/>
                </a:cubicBezTo>
                <a:cubicBezTo>
                  <a:pt x="3747" y="102"/>
                  <a:pt x="3747" y="101"/>
                  <a:pt x="3747" y="101"/>
                </a:cubicBezTo>
                <a:cubicBezTo>
                  <a:pt x="3748" y="68"/>
                  <a:pt x="3751" y="30"/>
                  <a:pt x="3751" y="30"/>
                </a:cubicBezTo>
                <a:cubicBezTo>
                  <a:pt x="3748" y="38"/>
                  <a:pt x="3746" y="60"/>
                  <a:pt x="3743" y="83"/>
                </a:cubicBezTo>
                <a:cubicBezTo>
                  <a:pt x="3741" y="87"/>
                  <a:pt x="3738" y="92"/>
                  <a:pt x="3736" y="97"/>
                </a:cubicBezTo>
                <a:cubicBezTo>
                  <a:pt x="3736" y="91"/>
                  <a:pt x="3735" y="85"/>
                  <a:pt x="3735" y="79"/>
                </a:cubicBezTo>
                <a:cubicBezTo>
                  <a:pt x="3735" y="78"/>
                  <a:pt x="3735" y="78"/>
                  <a:pt x="3736" y="78"/>
                </a:cubicBezTo>
                <a:cubicBezTo>
                  <a:pt x="3735" y="78"/>
                  <a:pt x="3735" y="78"/>
                  <a:pt x="3735" y="78"/>
                </a:cubicBezTo>
                <a:cubicBezTo>
                  <a:pt x="3733" y="58"/>
                  <a:pt x="3732" y="41"/>
                  <a:pt x="3732" y="41"/>
                </a:cubicBezTo>
                <a:cubicBezTo>
                  <a:pt x="3733" y="52"/>
                  <a:pt x="3733" y="67"/>
                  <a:pt x="3732" y="82"/>
                </a:cubicBezTo>
                <a:cubicBezTo>
                  <a:pt x="3730" y="84"/>
                  <a:pt x="3728" y="87"/>
                  <a:pt x="3726" y="92"/>
                </a:cubicBezTo>
                <a:cubicBezTo>
                  <a:pt x="3725" y="82"/>
                  <a:pt x="3726" y="72"/>
                  <a:pt x="3726" y="68"/>
                </a:cubicBezTo>
                <a:cubicBezTo>
                  <a:pt x="3725" y="77"/>
                  <a:pt x="3724" y="88"/>
                  <a:pt x="3722" y="99"/>
                </a:cubicBezTo>
                <a:cubicBezTo>
                  <a:pt x="3720" y="94"/>
                  <a:pt x="3719" y="89"/>
                  <a:pt x="3717" y="84"/>
                </a:cubicBezTo>
                <a:cubicBezTo>
                  <a:pt x="3719" y="90"/>
                  <a:pt x="3720" y="96"/>
                  <a:pt x="3721" y="101"/>
                </a:cubicBezTo>
                <a:cubicBezTo>
                  <a:pt x="3721" y="105"/>
                  <a:pt x="3720" y="109"/>
                  <a:pt x="3719" y="113"/>
                </a:cubicBezTo>
                <a:cubicBezTo>
                  <a:pt x="3719" y="110"/>
                  <a:pt x="3719" y="108"/>
                  <a:pt x="3719" y="105"/>
                </a:cubicBezTo>
                <a:cubicBezTo>
                  <a:pt x="3718" y="108"/>
                  <a:pt x="3718" y="115"/>
                  <a:pt x="3718" y="119"/>
                </a:cubicBezTo>
                <a:cubicBezTo>
                  <a:pt x="3717" y="120"/>
                  <a:pt x="3717" y="122"/>
                  <a:pt x="3717" y="124"/>
                </a:cubicBezTo>
                <a:cubicBezTo>
                  <a:pt x="3716" y="125"/>
                  <a:pt x="3716" y="127"/>
                  <a:pt x="3716" y="128"/>
                </a:cubicBezTo>
                <a:cubicBezTo>
                  <a:pt x="3715" y="124"/>
                  <a:pt x="3714" y="120"/>
                  <a:pt x="3713" y="116"/>
                </a:cubicBezTo>
                <a:cubicBezTo>
                  <a:pt x="3714" y="108"/>
                  <a:pt x="3714" y="100"/>
                  <a:pt x="3715" y="94"/>
                </a:cubicBezTo>
                <a:cubicBezTo>
                  <a:pt x="3716" y="92"/>
                  <a:pt x="3716" y="91"/>
                  <a:pt x="3717" y="89"/>
                </a:cubicBezTo>
                <a:cubicBezTo>
                  <a:pt x="3716" y="90"/>
                  <a:pt x="3716" y="91"/>
                  <a:pt x="3715" y="92"/>
                </a:cubicBezTo>
                <a:cubicBezTo>
                  <a:pt x="3716" y="87"/>
                  <a:pt x="3716" y="83"/>
                  <a:pt x="3716" y="83"/>
                </a:cubicBezTo>
                <a:cubicBezTo>
                  <a:pt x="3716" y="85"/>
                  <a:pt x="3715" y="89"/>
                  <a:pt x="3714" y="93"/>
                </a:cubicBezTo>
                <a:cubicBezTo>
                  <a:pt x="3713" y="96"/>
                  <a:pt x="3711" y="99"/>
                  <a:pt x="3710" y="102"/>
                </a:cubicBezTo>
                <a:cubicBezTo>
                  <a:pt x="3709" y="101"/>
                  <a:pt x="3709" y="100"/>
                  <a:pt x="3709" y="99"/>
                </a:cubicBezTo>
                <a:cubicBezTo>
                  <a:pt x="3711" y="80"/>
                  <a:pt x="3713" y="62"/>
                  <a:pt x="3713" y="62"/>
                </a:cubicBezTo>
                <a:cubicBezTo>
                  <a:pt x="3711" y="66"/>
                  <a:pt x="3709" y="80"/>
                  <a:pt x="3707" y="95"/>
                </a:cubicBezTo>
                <a:cubicBezTo>
                  <a:pt x="3707" y="94"/>
                  <a:pt x="3706" y="92"/>
                  <a:pt x="3705" y="90"/>
                </a:cubicBezTo>
                <a:cubicBezTo>
                  <a:pt x="3706" y="92"/>
                  <a:pt x="3707" y="94"/>
                  <a:pt x="3707" y="96"/>
                </a:cubicBezTo>
                <a:cubicBezTo>
                  <a:pt x="3707" y="101"/>
                  <a:pt x="3706" y="106"/>
                  <a:pt x="3706" y="110"/>
                </a:cubicBezTo>
                <a:cubicBezTo>
                  <a:pt x="3705" y="113"/>
                  <a:pt x="3704" y="116"/>
                  <a:pt x="3703" y="118"/>
                </a:cubicBezTo>
                <a:cubicBezTo>
                  <a:pt x="3701" y="94"/>
                  <a:pt x="3696" y="64"/>
                  <a:pt x="3696" y="64"/>
                </a:cubicBezTo>
                <a:cubicBezTo>
                  <a:pt x="3696" y="64"/>
                  <a:pt x="3696" y="73"/>
                  <a:pt x="3697" y="82"/>
                </a:cubicBezTo>
                <a:cubicBezTo>
                  <a:pt x="3698" y="88"/>
                  <a:pt x="3697" y="98"/>
                  <a:pt x="3695" y="108"/>
                </a:cubicBezTo>
                <a:cubicBezTo>
                  <a:pt x="3694" y="111"/>
                  <a:pt x="3693" y="114"/>
                  <a:pt x="3692" y="117"/>
                </a:cubicBezTo>
                <a:cubicBezTo>
                  <a:pt x="3692" y="108"/>
                  <a:pt x="3691" y="99"/>
                  <a:pt x="3689" y="90"/>
                </a:cubicBezTo>
                <a:cubicBezTo>
                  <a:pt x="3692" y="78"/>
                  <a:pt x="3697" y="66"/>
                  <a:pt x="3696" y="56"/>
                </a:cubicBezTo>
                <a:cubicBezTo>
                  <a:pt x="3693" y="62"/>
                  <a:pt x="3690" y="67"/>
                  <a:pt x="3688" y="72"/>
                </a:cubicBezTo>
                <a:cubicBezTo>
                  <a:pt x="3691" y="34"/>
                  <a:pt x="3684" y="19"/>
                  <a:pt x="3684" y="19"/>
                </a:cubicBezTo>
                <a:cubicBezTo>
                  <a:pt x="3684" y="19"/>
                  <a:pt x="3687" y="31"/>
                  <a:pt x="3686" y="54"/>
                </a:cubicBezTo>
                <a:cubicBezTo>
                  <a:pt x="3685" y="61"/>
                  <a:pt x="3684" y="74"/>
                  <a:pt x="3682" y="88"/>
                </a:cubicBezTo>
                <a:cubicBezTo>
                  <a:pt x="3681" y="92"/>
                  <a:pt x="3680" y="97"/>
                  <a:pt x="3680" y="101"/>
                </a:cubicBezTo>
                <a:cubicBezTo>
                  <a:pt x="3679" y="98"/>
                  <a:pt x="3678" y="95"/>
                  <a:pt x="3676" y="91"/>
                </a:cubicBezTo>
                <a:cubicBezTo>
                  <a:pt x="3677" y="89"/>
                  <a:pt x="3677" y="87"/>
                  <a:pt x="3678" y="85"/>
                </a:cubicBezTo>
                <a:cubicBezTo>
                  <a:pt x="3677" y="87"/>
                  <a:pt x="3677" y="88"/>
                  <a:pt x="3676" y="90"/>
                </a:cubicBezTo>
                <a:cubicBezTo>
                  <a:pt x="3676" y="89"/>
                  <a:pt x="3675" y="88"/>
                  <a:pt x="3675" y="87"/>
                </a:cubicBezTo>
                <a:cubicBezTo>
                  <a:pt x="3675" y="83"/>
                  <a:pt x="3675" y="78"/>
                  <a:pt x="3675" y="74"/>
                </a:cubicBezTo>
                <a:cubicBezTo>
                  <a:pt x="3675" y="46"/>
                  <a:pt x="3665" y="40"/>
                  <a:pt x="3665" y="40"/>
                </a:cubicBezTo>
                <a:cubicBezTo>
                  <a:pt x="3665" y="40"/>
                  <a:pt x="3671" y="44"/>
                  <a:pt x="3671" y="70"/>
                </a:cubicBezTo>
                <a:cubicBezTo>
                  <a:pt x="3671" y="84"/>
                  <a:pt x="3666" y="108"/>
                  <a:pt x="3661" y="125"/>
                </a:cubicBezTo>
                <a:cubicBezTo>
                  <a:pt x="3661" y="123"/>
                  <a:pt x="3661" y="120"/>
                  <a:pt x="3660" y="118"/>
                </a:cubicBezTo>
                <a:cubicBezTo>
                  <a:pt x="3661" y="111"/>
                  <a:pt x="3662" y="105"/>
                  <a:pt x="3662" y="98"/>
                </a:cubicBezTo>
                <a:cubicBezTo>
                  <a:pt x="3661" y="101"/>
                  <a:pt x="3660" y="104"/>
                  <a:pt x="3660" y="107"/>
                </a:cubicBezTo>
                <a:cubicBezTo>
                  <a:pt x="3660" y="107"/>
                  <a:pt x="3660" y="106"/>
                  <a:pt x="3660" y="106"/>
                </a:cubicBezTo>
                <a:cubicBezTo>
                  <a:pt x="3660" y="97"/>
                  <a:pt x="3661" y="83"/>
                  <a:pt x="3667" y="75"/>
                </a:cubicBezTo>
                <a:cubicBezTo>
                  <a:pt x="3664" y="77"/>
                  <a:pt x="3661" y="82"/>
                  <a:pt x="3659" y="87"/>
                </a:cubicBezTo>
                <a:cubicBezTo>
                  <a:pt x="3660" y="78"/>
                  <a:pt x="3660" y="71"/>
                  <a:pt x="3660" y="71"/>
                </a:cubicBezTo>
                <a:cubicBezTo>
                  <a:pt x="3659" y="75"/>
                  <a:pt x="3656" y="97"/>
                  <a:pt x="3652" y="116"/>
                </a:cubicBezTo>
                <a:cubicBezTo>
                  <a:pt x="3652" y="114"/>
                  <a:pt x="3652" y="112"/>
                  <a:pt x="3651" y="110"/>
                </a:cubicBezTo>
                <a:cubicBezTo>
                  <a:pt x="3652" y="99"/>
                  <a:pt x="3653" y="87"/>
                  <a:pt x="3654" y="78"/>
                </a:cubicBezTo>
                <a:cubicBezTo>
                  <a:pt x="3656" y="71"/>
                  <a:pt x="3658" y="63"/>
                  <a:pt x="3660" y="55"/>
                </a:cubicBezTo>
                <a:cubicBezTo>
                  <a:pt x="3660" y="54"/>
                  <a:pt x="3660" y="52"/>
                  <a:pt x="3660" y="51"/>
                </a:cubicBezTo>
                <a:cubicBezTo>
                  <a:pt x="3658" y="54"/>
                  <a:pt x="3657" y="57"/>
                  <a:pt x="3656" y="60"/>
                </a:cubicBezTo>
                <a:cubicBezTo>
                  <a:pt x="3656" y="60"/>
                  <a:pt x="3656" y="59"/>
                  <a:pt x="3656" y="59"/>
                </a:cubicBezTo>
                <a:cubicBezTo>
                  <a:pt x="3656" y="60"/>
                  <a:pt x="3656" y="60"/>
                  <a:pt x="3656" y="60"/>
                </a:cubicBezTo>
                <a:cubicBezTo>
                  <a:pt x="3652" y="70"/>
                  <a:pt x="3649" y="80"/>
                  <a:pt x="3646" y="89"/>
                </a:cubicBezTo>
                <a:cubicBezTo>
                  <a:pt x="3652" y="30"/>
                  <a:pt x="3649" y="15"/>
                  <a:pt x="3648" y="13"/>
                </a:cubicBezTo>
                <a:cubicBezTo>
                  <a:pt x="3648" y="15"/>
                  <a:pt x="3649" y="22"/>
                  <a:pt x="3645" y="56"/>
                </a:cubicBezTo>
                <a:cubicBezTo>
                  <a:pt x="3643" y="68"/>
                  <a:pt x="3642" y="80"/>
                  <a:pt x="3640" y="91"/>
                </a:cubicBezTo>
                <a:cubicBezTo>
                  <a:pt x="3639" y="85"/>
                  <a:pt x="3637" y="79"/>
                  <a:pt x="3635" y="74"/>
                </a:cubicBezTo>
                <a:cubicBezTo>
                  <a:pt x="3636" y="51"/>
                  <a:pt x="3637" y="31"/>
                  <a:pt x="3637" y="31"/>
                </a:cubicBezTo>
                <a:cubicBezTo>
                  <a:pt x="3635" y="38"/>
                  <a:pt x="3633" y="53"/>
                  <a:pt x="3632" y="69"/>
                </a:cubicBezTo>
                <a:cubicBezTo>
                  <a:pt x="3631" y="68"/>
                  <a:pt x="3630" y="67"/>
                  <a:pt x="3629" y="65"/>
                </a:cubicBezTo>
                <a:cubicBezTo>
                  <a:pt x="3630" y="67"/>
                  <a:pt x="3631" y="69"/>
                  <a:pt x="3632" y="71"/>
                </a:cubicBezTo>
                <a:cubicBezTo>
                  <a:pt x="3632" y="71"/>
                  <a:pt x="3632" y="72"/>
                  <a:pt x="3632" y="73"/>
                </a:cubicBezTo>
                <a:cubicBezTo>
                  <a:pt x="3629" y="77"/>
                  <a:pt x="3626" y="81"/>
                  <a:pt x="3624" y="86"/>
                </a:cubicBezTo>
                <a:cubicBezTo>
                  <a:pt x="3623" y="85"/>
                  <a:pt x="3623" y="84"/>
                  <a:pt x="3622" y="83"/>
                </a:cubicBezTo>
                <a:cubicBezTo>
                  <a:pt x="3619" y="61"/>
                  <a:pt x="3617" y="38"/>
                  <a:pt x="3614" y="28"/>
                </a:cubicBezTo>
                <a:cubicBezTo>
                  <a:pt x="3614" y="28"/>
                  <a:pt x="3617" y="54"/>
                  <a:pt x="3621" y="83"/>
                </a:cubicBezTo>
                <a:cubicBezTo>
                  <a:pt x="3620" y="82"/>
                  <a:pt x="3619" y="81"/>
                  <a:pt x="3618" y="80"/>
                </a:cubicBezTo>
                <a:cubicBezTo>
                  <a:pt x="3620" y="81"/>
                  <a:pt x="3621" y="82"/>
                  <a:pt x="3622" y="84"/>
                </a:cubicBezTo>
                <a:cubicBezTo>
                  <a:pt x="3622" y="85"/>
                  <a:pt x="3622" y="86"/>
                  <a:pt x="3622" y="88"/>
                </a:cubicBezTo>
                <a:cubicBezTo>
                  <a:pt x="3622" y="86"/>
                  <a:pt x="3622" y="85"/>
                  <a:pt x="3622" y="84"/>
                </a:cubicBezTo>
                <a:cubicBezTo>
                  <a:pt x="3622" y="85"/>
                  <a:pt x="3623" y="86"/>
                  <a:pt x="3624" y="87"/>
                </a:cubicBezTo>
                <a:cubicBezTo>
                  <a:pt x="3623" y="88"/>
                  <a:pt x="3623" y="89"/>
                  <a:pt x="3622" y="90"/>
                </a:cubicBezTo>
                <a:cubicBezTo>
                  <a:pt x="3622" y="89"/>
                  <a:pt x="3622" y="88"/>
                  <a:pt x="3622" y="88"/>
                </a:cubicBezTo>
                <a:cubicBezTo>
                  <a:pt x="3622" y="88"/>
                  <a:pt x="3622" y="89"/>
                  <a:pt x="3622" y="90"/>
                </a:cubicBezTo>
                <a:cubicBezTo>
                  <a:pt x="3620" y="95"/>
                  <a:pt x="3619" y="100"/>
                  <a:pt x="3617" y="105"/>
                </a:cubicBezTo>
                <a:cubicBezTo>
                  <a:pt x="3617" y="105"/>
                  <a:pt x="3617" y="105"/>
                  <a:pt x="3617" y="105"/>
                </a:cubicBezTo>
                <a:cubicBezTo>
                  <a:pt x="3617" y="104"/>
                  <a:pt x="3617" y="104"/>
                  <a:pt x="3617" y="103"/>
                </a:cubicBezTo>
                <a:cubicBezTo>
                  <a:pt x="3617" y="104"/>
                  <a:pt x="3617" y="104"/>
                  <a:pt x="3617" y="105"/>
                </a:cubicBezTo>
                <a:cubicBezTo>
                  <a:pt x="3614" y="95"/>
                  <a:pt x="3612" y="87"/>
                  <a:pt x="3610" y="81"/>
                </a:cubicBezTo>
                <a:cubicBezTo>
                  <a:pt x="3611" y="85"/>
                  <a:pt x="3612" y="90"/>
                  <a:pt x="3613" y="95"/>
                </a:cubicBezTo>
                <a:cubicBezTo>
                  <a:pt x="3613" y="100"/>
                  <a:pt x="3612" y="104"/>
                  <a:pt x="3611" y="109"/>
                </a:cubicBezTo>
                <a:cubicBezTo>
                  <a:pt x="3612" y="104"/>
                  <a:pt x="3613" y="100"/>
                  <a:pt x="3613" y="95"/>
                </a:cubicBezTo>
                <a:cubicBezTo>
                  <a:pt x="3614" y="100"/>
                  <a:pt x="3615" y="105"/>
                  <a:pt x="3616" y="110"/>
                </a:cubicBezTo>
                <a:cubicBezTo>
                  <a:pt x="3616" y="110"/>
                  <a:pt x="3616" y="111"/>
                  <a:pt x="3616" y="111"/>
                </a:cubicBezTo>
                <a:cubicBezTo>
                  <a:pt x="3615" y="116"/>
                  <a:pt x="3613" y="122"/>
                  <a:pt x="3610" y="127"/>
                </a:cubicBezTo>
                <a:cubicBezTo>
                  <a:pt x="3610" y="125"/>
                  <a:pt x="3609" y="123"/>
                  <a:pt x="3609" y="120"/>
                </a:cubicBezTo>
                <a:cubicBezTo>
                  <a:pt x="3610" y="117"/>
                  <a:pt x="3611" y="113"/>
                  <a:pt x="3611" y="109"/>
                </a:cubicBezTo>
                <a:cubicBezTo>
                  <a:pt x="3611" y="112"/>
                  <a:pt x="3610" y="116"/>
                  <a:pt x="3609" y="119"/>
                </a:cubicBezTo>
                <a:cubicBezTo>
                  <a:pt x="3607" y="111"/>
                  <a:pt x="3605" y="103"/>
                  <a:pt x="3605" y="95"/>
                </a:cubicBezTo>
                <a:cubicBezTo>
                  <a:pt x="3605" y="96"/>
                  <a:pt x="3605" y="96"/>
                  <a:pt x="3605" y="96"/>
                </a:cubicBezTo>
                <a:cubicBezTo>
                  <a:pt x="3605" y="98"/>
                  <a:pt x="3605" y="98"/>
                  <a:pt x="3605" y="98"/>
                </a:cubicBezTo>
                <a:cubicBezTo>
                  <a:pt x="3605" y="97"/>
                  <a:pt x="3605" y="96"/>
                  <a:pt x="3605" y="95"/>
                </a:cubicBezTo>
                <a:cubicBezTo>
                  <a:pt x="3605" y="84"/>
                  <a:pt x="3603" y="69"/>
                  <a:pt x="3597" y="60"/>
                </a:cubicBezTo>
                <a:cubicBezTo>
                  <a:pt x="3601" y="70"/>
                  <a:pt x="3603" y="82"/>
                  <a:pt x="3603" y="93"/>
                </a:cubicBezTo>
                <a:cubicBezTo>
                  <a:pt x="3603" y="101"/>
                  <a:pt x="3601" y="109"/>
                  <a:pt x="3599" y="116"/>
                </a:cubicBezTo>
                <a:cubicBezTo>
                  <a:pt x="3597" y="115"/>
                  <a:pt x="3597" y="117"/>
                  <a:pt x="3598" y="120"/>
                </a:cubicBezTo>
                <a:cubicBezTo>
                  <a:pt x="3598" y="121"/>
                  <a:pt x="3597" y="121"/>
                  <a:pt x="3597" y="122"/>
                </a:cubicBezTo>
                <a:cubicBezTo>
                  <a:pt x="3596" y="119"/>
                  <a:pt x="3595" y="115"/>
                  <a:pt x="3594" y="112"/>
                </a:cubicBezTo>
                <a:cubicBezTo>
                  <a:pt x="3595" y="107"/>
                  <a:pt x="3595" y="103"/>
                  <a:pt x="3595" y="98"/>
                </a:cubicBezTo>
                <a:cubicBezTo>
                  <a:pt x="3595" y="90"/>
                  <a:pt x="3594" y="82"/>
                  <a:pt x="3592" y="74"/>
                </a:cubicBezTo>
                <a:cubicBezTo>
                  <a:pt x="3591" y="83"/>
                  <a:pt x="3591" y="93"/>
                  <a:pt x="3591" y="102"/>
                </a:cubicBezTo>
                <a:cubicBezTo>
                  <a:pt x="3588" y="94"/>
                  <a:pt x="3585" y="86"/>
                  <a:pt x="3583" y="81"/>
                </a:cubicBezTo>
                <a:cubicBezTo>
                  <a:pt x="3583" y="86"/>
                  <a:pt x="3583" y="86"/>
                  <a:pt x="3583" y="86"/>
                </a:cubicBezTo>
                <a:cubicBezTo>
                  <a:pt x="3583" y="97"/>
                  <a:pt x="3586" y="108"/>
                  <a:pt x="3590" y="118"/>
                </a:cubicBezTo>
                <a:cubicBezTo>
                  <a:pt x="3589" y="119"/>
                  <a:pt x="3589" y="120"/>
                  <a:pt x="3589" y="121"/>
                </a:cubicBezTo>
                <a:cubicBezTo>
                  <a:pt x="3589" y="123"/>
                  <a:pt x="3588" y="126"/>
                  <a:pt x="3587" y="128"/>
                </a:cubicBezTo>
                <a:cubicBezTo>
                  <a:pt x="3584" y="121"/>
                  <a:pt x="3582" y="113"/>
                  <a:pt x="3580" y="106"/>
                </a:cubicBezTo>
                <a:cubicBezTo>
                  <a:pt x="3580" y="101"/>
                  <a:pt x="3579" y="96"/>
                  <a:pt x="3578" y="92"/>
                </a:cubicBezTo>
                <a:cubicBezTo>
                  <a:pt x="3578" y="91"/>
                  <a:pt x="3578" y="90"/>
                  <a:pt x="3578" y="89"/>
                </a:cubicBezTo>
                <a:cubicBezTo>
                  <a:pt x="3578" y="90"/>
                  <a:pt x="3578" y="90"/>
                  <a:pt x="3578" y="91"/>
                </a:cubicBezTo>
                <a:cubicBezTo>
                  <a:pt x="3577" y="85"/>
                  <a:pt x="3575" y="79"/>
                  <a:pt x="3572" y="73"/>
                </a:cubicBezTo>
                <a:cubicBezTo>
                  <a:pt x="3572" y="72"/>
                  <a:pt x="3572" y="72"/>
                  <a:pt x="3572" y="71"/>
                </a:cubicBezTo>
                <a:cubicBezTo>
                  <a:pt x="3572" y="71"/>
                  <a:pt x="3571" y="72"/>
                  <a:pt x="3571" y="73"/>
                </a:cubicBezTo>
                <a:cubicBezTo>
                  <a:pt x="3571" y="72"/>
                  <a:pt x="3571" y="71"/>
                  <a:pt x="3570" y="71"/>
                </a:cubicBezTo>
                <a:cubicBezTo>
                  <a:pt x="3570" y="72"/>
                  <a:pt x="3571" y="73"/>
                  <a:pt x="3571" y="73"/>
                </a:cubicBezTo>
                <a:cubicBezTo>
                  <a:pt x="3568" y="79"/>
                  <a:pt x="3566" y="85"/>
                  <a:pt x="3564" y="91"/>
                </a:cubicBezTo>
                <a:cubicBezTo>
                  <a:pt x="3564" y="90"/>
                  <a:pt x="3564" y="90"/>
                  <a:pt x="3564" y="89"/>
                </a:cubicBezTo>
                <a:cubicBezTo>
                  <a:pt x="3564" y="90"/>
                  <a:pt x="3564" y="91"/>
                  <a:pt x="3564" y="92"/>
                </a:cubicBezTo>
                <a:cubicBezTo>
                  <a:pt x="3563" y="96"/>
                  <a:pt x="3563" y="101"/>
                  <a:pt x="3562" y="106"/>
                </a:cubicBezTo>
                <a:cubicBezTo>
                  <a:pt x="3561" y="113"/>
                  <a:pt x="3558" y="121"/>
                  <a:pt x="3555" y="128"/>
                </a:cubicBezTo>
                <a:cubicBezTo>
                  <a:pt x="3554" y="126"/>
                  <a:pt x="3554" y="123"/>
                  <a:pt x="3553" y="121"/>
                </a:cubicBezTo>
                <a:cubicBezTo>
                  <a:pt x="3553" y="120"/>
                  <a:pt x="3553" y="119"/>
                  <a:pt x="3553" y="118"/>
                </a:cubicBezTo>
                <a:cubicBezTo>
                  <a:pt x="3556" y="108"/>
                  <a:pt x="3559" y="97"/>
                  <a:pt x="3559" y="86"/>
                </a:cubicBezTo>
                <a:cubicBezTo>
                  <a:pt x="3559" y="81"/>
                  <a:pt x="3559" y="81"/>
                  <a:pt x="3559" y="81"/>
                </a:cubicBezTo>
                <a:cubicBezTo>
                  <a:pt x="3557" y="86"/>
                  <a:pt x="3554" y="94"/>
                  <a:pt x="3551" y="102"/>
                </a:cubicBezTo>
                <a:cubicBezTo>
                  <a:pt x="3551" y="93"/>
                  <a:pt x="3551" y="83"/>
                  <a:pt x="3550" y="74"/>
                </a:cubicBezTo>
                <a:cubicBezTo>
                  <a:pt x="3548" y="82"/>
                  <a:pt x="3547" y="90"/>
                  <a:pt x="3547" y="98"/>
                </a:cubicBezTo>
                <a:cubicBezTo>
                  <a:pt x="3547" y="103"/>
                  <a:pt x="3548" y="107"/>
                  <a:pt x="3548" y="112"/>
                </a:cubicBezTo>
                <a:cubicBezTo>
                  <a:pt x="3547" y="115"/>
                  <a:pt x="3546" y="119"/>
                  <a:pt x="3545" y="122"/>
                </a:cubicBezTo>
                <a:cubicBezTo>
                  <a:pt x="3542" y="112"/>
                  <a:pt x="3539" y="103"/>
                  <a:pt x="3539" y="93"/>
                </a:cubicBezTo>
                <a:cubicBezTo>
                  <a:pt x="3539" y="82"/>
                  <a:pt x="3541" y="70"/>
                  <a:pt x="3545" y="60"/>
                </a:cubicBezTo>
                <a:cubicBezTo>
                  <a:pt x="3540" y="69"/>
                  <a:pt x="3538" y="84"/>
                  <a:pt x="3538" y="95"/>
                </a:cubicBezTo>
                <a:cubicBezTo>
                  <a:pt x="3538" y="96"/>
                  <a:pt x="3538" y="97"/>
                  <a:pt x="3538" y="98"/>
                </a:cubicBezTo>
                <a:cubicBezTo>
                  <a:pt x="3537" y="96"/>
                  <a:pt x="3537" y="96"/>
                  <a:pt x="3537" y="96"/>
                </a:cubicBezTo>
                <a:cubicBezTo>
                  <a:pt x="3537" y="95"/>
                  <a:pt x="3537" y="95"/>
                  <a:pt x="3537" y="95"/>
                </a:cubicBezTo>
                <a:cubicBezTo>
                  <a:pt x="3537" y="103"/>
                  <a:pt x="3536" y="111"/>
                  <a:pt x="3534" y="119"/>
                </a:cubicBezTo>
                <a:cubicBezTo>
                  <a:pt x="3533" y="116"/>
                  <a:pt x="3532" y="112"/>
                  <a:pt x="3531" y="109"/>
                </a:cubicBezTo>
                <a:cubicBezTo>
                  <a:pt x="3532" y="113"/>
                  <a:pt x="3533" y="117"/>
                  <a:pt x="3533" y="120"/>
                </a:cubicBezTo>
                <a:cubicBezTo>
                  <a:pt x="3533" y="123"/>
                  <a:pt x="3532" y="125"/>
                  <a:pt x="3532" y="127"/>
                </a:cubicBezTo>
                <a:cubicBezTo>
                  <a:pt x="3530" y="122"/>
                  <a:pt x="3528" y="116"/>
                  <a:pt x="3526" y="111"/>
                </a:cubicBezTo>
                <a:cubicBezTo>
                  <a:pt x="3526" y="109"/>
                  <a:pt x="3526" y="108"/>
                  <a:pt x="3525" y="107"/>
                </a:cubicBezTo>
                <a:cubicBezTo>
                  <a:pt x="3525" y="106"/>
                  <a:pt x="3525" y="104"/>
                  <a:pt x="3525" y="103"/>
                </a:cubicBezTo>
                <a:cubicBezTo>
                  <a:pt x="3525" y="104"/>
                  <a:pt x="3525" y="105"/>
                  <a:pt x="3525" y="105"/>
                </a:cubicBezTo>
                <a:cubicBezTo>
                  <a:pt x="3524" y="99"/>
                  <a:pt x="3522" y="93"/>
                  <a:pt x="3519" y="87"/>
                </a:cubicBezTo>
                <a:cubicBezTo>
                  <a:pt x="3520" y="84"/>
                  <a:pt x="3522" y="82"/>
                  <a:pt x="3524" y="80"/>
                </a:cubicBezTo>
                <a:cubicBezTo>
                  <a:pt x="3522" y="82"/>
                  <a:pt x="3520" y="84"/>
                  <a:pt x="3518" y="86"/>
                </a:cubicBezTo>
                <a:cubicBezTo>
                  <a:pt x="3516" y="81"/>
                  <a:pt x="3513" y="77"/>
                  <a:pt x="3510" y="73"/>
                </a:cubicBezTo>
                <a:cubicBezTo>
                  <a:pt x="3513" y="77"/>
                  <a:pt x="3515" y="83"/>
                  <a:pt x="3516" y="90"/>
                </a:cubicBezTo>
                <a:cubicBezTo>
                  <a:pt x="3514" y="94"/>
                  <a:pt x="3512" y="99"/>
                  <a:pt x="3512" y="103"/>
                </a:cubicBezTo>
                <a:cubicBezTo>
                  <a:pt x="3510" y="97"/>
                  <a:pt x="3508" y="91"/>
                  <a:pt x="3506" y="85"/>
                </a:cubicBezTo>
                <a:cubicBezTo>
                  <a:pt x="3508" y="91"/>
                  <a:pt x="3508" y="97"/>
                  <a:pt x="3508" y="103"/>
                </a:cubicBezTo>
                <a:cubicBezTo>
                  <a:pt x="3508" y="108"/>
                  <a:pt x="3507" y="114"/>
                  <a:pt x="3507" y="119"/>
                </a:cubicBezTo>
                <a:cubicBezTo>
                  <a:pt x="3505" y="111"/>
                  <a:pt x="3504" y="104"/>
                  <a:pt x="3504" y="96"/>
                </a:cubicBezTo>
                <a:cubicBezTo>
                  <a:pt x="3504" y="87"/>
                  <a:pt x="3508" y="73"/>
                  <a:pt x="3513" y="65"/>
                </a:cubicBezTo>
                <a:cubicBezTo>
                  <a:pt x="3504" y="76"/>
                  <a:pt x="3500" y="96"/>
                  <a:pt x="3500" y="108"/>
                </a:cubicBezTo>
                <a:cubicBezTo>
                  <a:pt x="3500" y="119"/>
                  <a:pt x="3503" y="130"/>
                  <a:pt x="3503" y="141"/>
                </a:cubicBezTo>
                <a:cubicBezTo>
                  <a:pt x="3503" y="146"/>
                  <a:pt x="3503" y="150"/>
                  <a:pt x="3502" y="154"/>
                </a:cubicBezTo>
                <a:cubicBezTo>
                  <a:pt x="3496" y="135"/>
                  <a:pt x="3501" y="113"/>
                  <a:pt x="3497" y="93"/>
                </a:cubicBezTo>
                <a:cubicBezTo>
                  <a:pt x="3494" y="79"/>
                  <a:pt x="3489" y="64"/>
                  <a:pt x="3483" y="51"/>
                </a:cubicBezTo>
                <a:cubicBezTo>
                  <a:pt x="3482" y="52"/>
                  <a:pt x="3482" y="54"/>
                  <a:pt x="3482" y="55"/>
                </a:cubicBezTo>
                <a:cubicBezTo>
                  <a:pt x="3489" y="76"/>
                  <a:pt x="3491" y="92"/>
                  <a:pt x="3492" y="105"/>
                </a:cubicBezTo>
                <a:cubicBezTo>
                  <a:pt x="3491" y="109"/>
                  <a:pt x="3490" y="114"/>
                  <a:pt x="3490" y="118"/>
                </a:cubicBezTo>
                <a:cubicBezTo>
                  <a:pt x="3488" y="101"/>
                  <a:pt x="3484" y="82"/>
                  <a:pt x="3475" y="75"/>
                </a:cubicBezTo>
                <a:cubicBezTo>
                  <a:pt x="3481" y="83"/>
                  <a:pt x="3483" y="97"/>
                  <a:pt x="3483" y="106"/>
                </a:cubicBezTo>
                <a:cubicBezTo>
                  <a:pt x="3483" y="106"/>
                  <a:pt x="3483" y="107"/>
                  <a:pt x="3483" y="107"/>
                </a:cubicBezTo>
                <a:cubicBezTo>
                  <a:pt x="3482" y="104"/>
                  <a:pt x="3481" y="101"/>
                  <a:pt x="3481" y="98"/>
                </a:cubicBezTo>
                <a:cubicBezTo>
                  <a:pt x="3481" y="105"/>
                  <a:pt x="3481" y="111"/>
                  <a:pt x="3482" y="118"/>
                </a:cubicBezTo>
                <a:cubicBezTo>
                  <a:pt x="3482" y="122"/>
                  <a:pt x="3481" y="126"/>
                  <a:pt x="3480" y="130"/>
                </a:cubicBezTo>
                <a:cubicBezTo>
                  <a:pt x="3479" y="124"/>
                  <a:pt x="3477" y="118"/>
                  <a:pt x="3476" y="113"/>
                </a:cubicBezTo>
                <a:cubicBezTo>
                  <a:pt x="3477" y="121"/>
                  <a:pt x="3479" y="128"/>
                  <a:pt x="3479" y="136"/>
                </a:cubicBezTo>
                <a:cubicBezTo>
                  <a:pt x="3478" y="140"/>
                  <a:pt x="3477" y="144"/>
                  <a:pt x="3477" y="148"/>
                </a:cubicBezTo>
                <a:cubicBezTo>
                  <a:pt x="3477" y="147"/>
                  <a:pt x="3476" y="147"/>
                  <a:pt x="3476" y="146"/>
                </a:cubicBezTo>
                <a:cubicBezTo>
                  <a:pt x="3477" y="129"/>
                  <a:pt x="3474" y="106"/>
                  <a:pt x="3467" y="91"/>
                </a:cubicBezTo>
                <a:cubicBezTo>
                  <a:pt x="3468" y="88"/>
                  <a:pt x="3468" y="85"/>
                  <a:pt x="3470" y="83"/>
                </a:cubicBezTo>
                <a:cubicBezTo>
                  <a:pt x="3468" y="85"/>
                  <a:pt x="3467" y="88"/>
                  <a:pt x="3466" y="90"/>
                </a:cubicBezTo>
                <a:cubicBezTo>
                  <a:pt x="3466" y="88"/>
                  <a:pt x="3465" y="87"/>
                  <a:pt x="3464" y="85"/>
                </a:cubicBezTo>
                <a:cubicBezTo>
                  <a:pt x="3465" y="87"/>
                  <a:pt x="3466" y="89"/>
                  <a:pt x="3466" y="91"/>
                </a:cubicBezTo>
                <a:cubicBezTo>
                  <a:pt x="3465" y="95"/>
                  <a:pt x="3464" y="98"/>
                  <a:pt x="3463" y="101"/>
                </a:cubicBezTo>
                <a:cubicBezTo>
                  <a:pt x="3461" y="94"/>
                  <a:pt x="3460" y="87"/>
                  <a:pt x="3457" y="79"/>
                </a:cubicBezTo>
                <a:cubicBezTo>
                  <a:pt x="3457" y="78"/>
                  <a:pt x="3457" y="76"/>
                  <a:pt x="3457" y="75"/>
                </a:cubicBezTo>
                <a:cubicBezTo>
                  <a:pt x="3457" y="76"/>
                  <a:pt x="3457" y="77"/>
                  <a:pt x="3456" y="78"/>
                </a:cubicBezTo>
                <a:cubicBezTo>
                  <a:pt x="3454" y="71"/>
                  <a:pt x="3450" y="64"/>
                  <a:pt x="3446" y="56"/>
                </a:cubicBezTo>
                <a:cubicBezTo>
                  <a:pt x="3446" y="66"/>
                  <a:pt x="3450" y="78"/>
                  <a:pt x="3453" y="90"/>
                </a:cubicBezTo>
                <a:cubicBezTo>
                  <a:pt x="3451" y="99"/>
                  <a:pt x="3451" y="108"/>
                  <a:pt x="3450" y="117"/>
                </a:cubicBezTo>
                <a:cubicBezTo>
                  <a:pt x="3449" y="112"/>
                  <a:pt x="3447" y="107"/>
                  <a:pt x="3446" y="103"/>
                </a:cubicBezTo>
                <a:cubicBezTo>
                  <a:pt x="3448" y="109"/>
                  <a:pt x="3446" y="132"/>
                  <a:pt x="3446" y="140"/>
                </a:cubicBezTo>
                <a:cubicBezTo>
                  <a:pt x="3446" y="144"/>
                  <a:pt x="3446" y="147"/>
                  <a:pt x="3446" y="151"/>
                </a:cubicBezTo>
                <a:cubicBezTo>
                  <a:pt x="3446" y="151"/>
                  <a:pt x="3446" y="151"/>
                  <a:pt x="3446" y="151"/>
                </a:cubicBezTo>
                <a:cubicBezTo>
                  <a:pt x="3446" y="144"/>
                  <a:pt x="3445" y="137"/>
                  <a:pt x="3443" y="129"/>
                </a:cubicBezTo>
                <a:cubicBezTo>
                  <a:pt x="3441" y="119"/>
                  <a:pt x="3440" y="110"/>
                  <a:pt x="3441" y="100"/>
                </a:cubicBezTo>
                <a:cubicBezTo>
                  <a:pt x="3440" y="107"/>
                  <a:pt x="3440" y="113"/>
                  <a:pt x="3440" y="119"/>
                </a:cubicBezTo>
                <a:cubicBezTo>
                  <a:pt x="3438" y="114"/>
                  <a:pt x="3436" y="108"/>
                  <a:pt x="3434" y="103"/>
                </a:cubicBezTo>
                <a:cubicBezTo>
                  <a:pt x="3434" y="99"/>
                  <a:pt x="3435" y="95"/>
                  <a:pt x="3437" y="90"/>
                </a:cubicBezTo>
                <a:cubicBezTo>
                  <a:pt x="3435" y="94"/>
                  <a:pt x="3434" y="98"/>
                  <a:pt x="3433" y="102"/>
                </a:cubicBezTo>
                <a:cubicBezTo>
                  <a:pt x="3430" y="97"/>
                  <a:pt x="3428" y="93"/>
                  <a:pt x="3425" y="89"/>
                </a:cubicBezTo>
                <a:cubicBezTo>
                  <a:pt x="3428" y="93"/>
                  <a:pt x="3428" y="99"/>
                  <a:pt x="3428" y="103"/>
                </a:cubicBezTo>
                <a:cubicBezTo>
                  <a:pt x="3428" y="104"/>
                  <a:pt x="3429" y="109"/>
                  <a:pt x="3429" y="115"/>
                </a:cubicBezTo>
                <a:cubicBezTo>
                  <a:pt x="3428" y="120"/>
                  <a:pt x="3427" y="124"/>
                  <a:pt x="3427" y="129"/>
                </a:cubicBezTo>
                <a:cubicBezTo>
                  <a:pt x="3426" y="125"/>
                  <a:pt x="3425" y="122"/>
                  <a:pt x="3425" y="119"/>
                </a:cubicBezTo>
                <a:cubicBezTo>
                  <a:pt x="3425" y="115"/>
                  <a:pt x="3425" y="108"/>
                  <a:pt x="3424" y="105"/>
                </a:cubicBezTo>
                <a:cubicBezTo>
                  <a:pt x="3423" y="108"/>
                  <a:pt x="3423" y="110"/>
                  <a:pt x="3423" y="113"/>
                </a:cubicBezTo>
                <a:cubicBezTo>
                  <a:pt x="3422" y="109"/>
                  <a:pt x="3421" y="106"/>
                  <a:pt x="3421" y="103"/>
                </a:cubicBezTo>
                <a:cubicBezTo>
                  <a:pt x="3422" y="97"/>
                  <a:pt x="3423" y="90"/>
                  <a:pt x="3426" y="84"/>
                </a:cubicBezTo>
                <a:cubicBezTo>
                  <a:pt x="3423" y="90"/>
                  <a:pt x="3421" y="95"/>
                  <a:pt x="3420" y="101"/>
                </a:cubicBezTo>
                <a:cubicBezTo>
                  <a:pt x="3415" y="86"/>
                  <a:pt x="3412" y="83"/>
                  <a:pt x="3407" y="78"/>
                </a:cubicBezTo>
                <a:cubicBezTo>
                  <a:pt x="3414" y="84"/>
                  <a:pt x="3417" y="97"/>
                  <a:pt x="3418" y="107"/>
                </a:cubicBezTo>
                <a:cubicBezTo>
                  <a:pt x="3417" y="114"/>
                  <a:pt x="3415" y="120"/>
                  <a:pt x="3414" y="126"/>
                </a:cubicBezTo>
                <a:cubicBezTo>
                  <a:pt x="3413" y="121"/>
                  <a:pt x="3412" y="115"/>
                  <a:pt x="3410" y="109"/>
                </a:cubicBezTo>
                <a:cubicBezTo>
                  <a:pt x="3411" y="106"/>
                  <a:pt x="3411" y="103"/>
                  <a:pt x="3412" y="100"/>
                </a:cubicBezTo>
                <a:cubicBezTo>
                  <a:pt x="3411" y="102"/>
                  <a:pt x="3411" y="104"/>
                  <a:pt x="3410" y="108"/>
                </a:cubicBezTo>
                <a:cubicBezTo>
                  <a:pt x="3409" y="106"/>
                  <a:pt x="3408" y="103"/>
                  <a:pt x="3408" y="101"/>
                </a:cubicBezTo>
                <a:cubicBezTo>
                  <a:pt x="3408" y="100"/>
                  <a:pt x="3408" y="99"/>
                  <a:pt x="3409" y="98"/>
                </a:cubicBezTo>
                <a:cubicBezTo>
                  <a:pt x="3408" y="99"/>
                  <a:pt x="3408" y="100"/>
                  <a:pt x="3408" y="101"/>
                </a:cubicBezTo>
                <a:cubicBezTo>
                  <a:pt x="3405" y="94"/>
                  <a:pt x="3402" y="87"/>
                  <a:pt x="3398" y="81"/>
                </a:cubicBezTo>
                <a:cubicBezTo>
                  <a:pt x="3402" y="88"/>
                  <a:pt x="3403" y="99"/>
                  <a:pt x="3403" y="106"/>
                </a:cubicBezTo>
                <a:cubicBezTo>
                  <a:pt x="3403" y="111"/>
                  <a:pt x="3402" y="115"/>
                  <a:pt x="3402" y="120"/>
                </a:cubicBezTo>
                <a:cubicBezTo>
                  <a:pt x="3400" y="126"/>
                  <a:pt x="3398" y="133"/>
                  <a:pt x="3397" y="139"/>
                </a:cubicBezTo>
                <a:cubicBezTo>
                  <a:pt x="3397" y="135"/>
                  <a:pt x="3397" y="135"/>
                  <a:pt x="3397" y="135"/>
                </a:cubicBezTo>
                <a:cubicBezTo>
                  <a:pt x="3398" y="127"/>
                  <a:pt x="3398" y="120"/>
                  <a:pt x="3399" y="113"/>
                </a:cubicBezTo>
                <a:cubicBezTo>
                  <a:pt x="3398" y="117"/>
                  <a:pt x="3398" y="123"/>
                  <a:pt x="3397" y="129"/>
                </a:cubicBezTo>
                <a:cubicBezTo>
                  <a:pt x="3397" y="120"/>
                  <a:pt x="3397" y="111"/>
                  <a:pt x="3395" y="103"/>
                </a:cubicBezTo>
                <a:cubicBezTo>
                  <a:pt x="3396" y="101"/>
                  <a:pt x="3397" y="100"/>
                  <a:pt x="3397" y="99"/>
                </a:cubicBezTo>
                <a:cubicBezTo>
                  <a:pt x="3397" y="100"/>
                  <a:pt x="3396" y="101"/>
                  <a:pt x="3395" y="102"/>
                </a:cubicBezTo>
                <a:cubicBezTo>
                  <a:pt x="3393" y="88"/>
                  <a:pt x="3389" y="75"/>
                  <a:pt x="3380" y="60"/>
                </a:cubicBezTo>
                <a:cubicBezTo>
                  <a:pt x="3380" y="61"/>
                  <a:pt x="3380" y="61"/>
                  <a:pt x="3380" y="61"/>
                </a:cubicBezTo>
                <a:cubicBezTo>
                  <a:pt x="3380" y="76"/>
                  <a:pt x="3390" y="94"/>
                  <a:pt x="3390" y="111"/>
                </a:cubicBezTo>
                <a:cubicBezTo>
                  <a:pt x="3389" y="115"/>
                  <a:pt x="3388" y="120"/>
                  <a:pt x="3387" y="125"/>
                </a:cubicBezTo>
                <a:cubicBezTo>
                  <a:pt x="3383" y="109"/>
                  <a:pt x="3376" y="94"/>
                  <a:pt x="3365" y="83"/>
                </a:cubicBezTo>
                <a:cubicBezTo>
                  <a:pt x="3372" y="90"/>
                  <a:pt x="3376" y="101"/>
                  <a:pt x="3378" y="111"/>
                </a:cubicBezTo>
                <a:cubicBezTo>
                  <a:pt x="3377" y="111"/>
                  <a:pt x="3377" y="110"/>
                  <a:pt x="3377" y="109"/>
                </a:cubicBezTo>
                <a:cubicBezTo>
                  <a:pt x="3377" y="117"/>
                  <a:pt x="3378" y="126"/>
                  <a:pt x="3378" y="134"/>
                </a:cubicBezTo>
                <a:cubicBezTo>
                  <a:pt x="3378" y="136"/>
                  <a:pt x="3378" y="138"/>
                  <a:pt x="3378" y="140"/>
                </a:cubicBezTo>
                <a:cubicBezTo>
                  <a:pt x="3375" y="127"/>
                  <a:pt x="3374" y="113"/>
                  <a:pt x="3370" y="100"/>
                </a:cubicBezTo>
                <a:cubicBezTo>
                  <a:pt x="3372" y="109"/>
                  <a:pt x="3372" y="123"/>
                  <a:pt x="3372" y="135"/>
                </a:cubicBezTo>
                <a:cubicBezTo>
                  <a:pt x="3373" y="138"/>
                  <a:pt x="3373" y="141"/>
                  <a:pt x="3373" y="144"/>
                </a:cubicBezTo>
                <a:cubicBezTo>
                  <a:pt x="3373" y="143"/>
                  <a:pt x="3373" y="142"/>
                  <a:pt x="3373" y="142"/>
                </a:cubicBezTo>
                <a:cubicBezTo>
                  <a:pt x="3372" y="139"/>
                  <a:pt x="3372" y="137"/>
                  <a:pt x="3372" y="135"/>
                </a:cubicBezTo>
                <a:cubicBezTo>
                  <a:pt x="3372" y="130"/>
                  <a:pt x="3371" y="125"/>
                  <a:pt x="3370" y="120"/>
                </a:cubicBezTo>
                <a:cubicBezTo>
                  <a:pt x="3370" y="119"/>
                  <a:pt x="3370" y="119"/>
                  <a:pt x="3370" y="118"/>
                </a:cubicBezTo>
                <a:cubicBezTo>
                  <a:pt x="3370" y="119"/>
                  <a:pt x="3370" y="119"/>
                  <a:pt x="3370" y="120"/>
                </a:cubicBezTo>
                <a:cubicBezTo>
                  <a:pt x="3369" y="116"/>
                  <a:pt x="3367" y="112"/>
                  <a:pt x="3366" y="108"/>
                </a:cubicBezTo>
                <a:cubicBezTo>
                  <a:pt x="3366" y="106"/>
                  <a:pt x="3367" y="105"/>
                  <a:pt x="3368" y="103"/>
                </a:cubicBezTo>
                <a:cubicBezTo>
                  <a:pt x="3367" y="105"/>
                  <a:pt x="3366" y="106"/>
                  <a:pt x="3366" y="107"/>
                </a:cubicBezTo>
                <a:cubicBezTo>
                  <a:pt x="3359" y="91"/>
                  <a:pt x="3349" y="76"/>
                  <a:pt x="3332" y="63"/>
                </a:cubicBezTo>
                <a:cubicBezTo>
                  <a:pt x="3338" y="68"/>
                  <a:pt x="3342" y="74"/>
                  <a:pt x="3346" y="79"/>
                </a:cubicBezTo>
                <a:cubicBezTo>
                  <a:pt x="3345" y="81"/>
                  <a:pt x="3343" y="85"/>
                  <a:pt x="3340" y="90"/>
                </a:cubicBezTo>
                <a:cubicBezTo>
                  <a:pt x="3340" y="90"/>
                  <a:pt x="3340" y="90"/>
                  <a:pt x="3340" y="90"/>
                </a:cubicBezTo>
                <a:cubicBezTo>
                  <a:pt x="3340" y="90"/>
                  <a:pt x="3340" y="90"/>
                  <a:pt x="3340" y="90"/>
                </a:cubicBezTo>
                <a:cubicBezTo>
                  <a:pt x="3338" y="94"/>
                  <a:pt x="3336" y="98"/>
                  <a:pt x="3334" y="103"/>
                </a:cubicBezTo>
                <a:cubicBezTo>
                  <a:pt x="3333" y="100"/>
                  <a:pt x="3333" y="98"/>
                  <a:pt x="3332" y="96"/>
                </a:cubicBezTo>
                <a:cubicBezTo>
                  <a:pt x="3332" y="99"/>
                  <a:pt x="3333" y="103"/>
                  <a:pt x="3333" y="106"/>
                </a:cubicBezTo>
                <a:cubicBezTo>
                  <a:pt x="3332" y="108"/>
                  <a:pt x="3331" y="111"/>
                  <a:pt x="3330" y="113"/>
                </a:cubicBezTo>
                <a:cubicBezTo>
                  <a:pt x="3329" y="111"/>
                  <a:pt x="3329" y="109"/>
                  <a:pt x="3328" y="107"/>
                </a:cubicBezTo>
                <a:cubicBezTo>
                  <a:pt x="3329" y="100"/>
                  <a:pt x="3330" y="93"/>
                  <a:pt x="3330" y="88"/>
                </a:cubicBezTo>
                <a:cubicBezTo>
                  <a:pt x="3330" y="87"/>
                  <a:pt x="3330" y="87"/>
                  <a:pt x="3330" y="87"/>
                </a:cubicBezTo>
                <a:cubicBezTo>
                  <a:pt x="3328" y="92"/>
                  <a:pt x="3327" y="97"/>
                  <a:pt x="3326" y="102"/>
                </a:cubicBezTo>
                <a:cubicBezTo>
                  <a:pt x="3323" y="96"/>
                  <a:pt x="3321" y="90"/>
                  <a:pt x="3318" y="84"/>
                </a:cubicBezTo>
                <a:cubicBezTo>
                  <a:pt x="3321" y="90"/>
                  <a:pt x="3323" y="97"/>
                  <a:pt x="3325" y="104"/>
                </a:cubicBezTo>
                <a:cubicBezTo>
                  <a:pt x="3324" y="108"/>
                  <a:pt x="3324" y="111"/>
                  <a:pt x="3323" y="115"/>
                </a:cubicBezTo>
                <a:cubicBezTo>
                  <a:pt x="3321" y="110"/>
                  <a:pt x="3319" y="106"/>
                  <a:pt x="3317" y="102"/>
                </a:cubicBezTo>
                <a:cubicBezTo>
                  <a:pt x="3319" y="107"/>
                  <a:pt x="3320" y="114"/>
                  <a:pt x="3321" y="121"/>
                </a:cubicBezTo>
                <a:cubicBezTo>
                  <a:pt x="3320" y="126"/>
                  <a:pt x="3318" y="131"/>
                  <a:pt x="3317" y="135"/>
                </a:cubicBezTo>
                <a:cubicBezTo>
                  <a:pt x="3315" y="132"/>
                  <a:pt x="3314" y="129"/>
                  <a:pt x="3313" y="125"/>
                </a:cubicBezTo>
                <a:cubicBezTo>
                  <a:pt x="3314" y="118"/>
                  <a:pt x="3315" y="111"/>
                  <a:pt x="3316" y="104"/>
                </a:cubicBezTo>
                <a:cubicBezTo>
                  <a:pt x="3315" y="109"/>
                  <a:pt x="3313" y="114"/>
                  <a:pt x="3311" y="120"/>
                </a:cubicBezTo>
                <a:cubicBezTo>
                  <a:pt x="3310" y="115"/>
                  <a:pt x="3309" y="111"/>
                  <a:pt x="3308" y="107"/>
                </a:cubicBezTo>
                <a:cubicBezTo>
                  <a:pt x="3308" y="103"/>
                  <a:pt x="3309" y="98"/>
                  <a:pt x="3309" y="94"/>
                </a:cubicBezTo>
                <a:cubicBezTo>
                  <a:pt x="3309" y="91"/>
                  <a:pt x="3308" y="88"/>
                  <a:pt x="3308" y="85"/>
                </a:cubicBezTo>
                <a:cubicBezTo>
                  <a:pt x="3307" y="89"/>
                  <a:pt x="3306" y="93"/>
                  <a:pt x="3305" y="99"/>
                </a:cubicBezTo>
                <a:cubicBezTo>
                  <a:pt x="3302" y="91"/>
                  <a:pt x="3298" y="84"/>
                  <a:pt x="3293" y="77"/>
                </a:cubicBezTo>
                <a:cubicBezTo>
                  <a:pt x="3296" y="86"/>
                  <a:pt x="3300" y="95"/>
                  <a:pt x="3303" y="104"/>
                </a:cubicBezTo>
                <a:cubicBezTo>
                  <a:pt x="3303" y="106"/>
                  <a:pt x="3303" y="107"/>
                  <a:pt x="3303" y="109"/>
                </a:cubicBezTo>
                <a:cubicBezTo>
                  <a:pt x="3302" y="107"/>
                  <a:pt x="3301" y="105"/>
                  <a:pt x="3300" y="103"/>
                </a:cubicBezTo>
                <a:cubicBezTo>
                  <a:pt x="3300" y="103"/>
                  <a:pt x="3300" y="102"/>
                  <a:pt x="3300" y="102"/>
                </a:cubicBezTo>
                <a:cubicBezTo>
                  <a:pt x="3300" y="102"/>
                  <a:pt x="3300" y="103"/>
                  <a:pt x="3300" y="103"/>
                </a:cubicBezTo>
                <a:cubicBezTo>
                  <a:pt x="3295" y="94"/>
                  <a:pt x="3290" y="86"/>
                  <a:pt x="3283" y="79"/>
                </a:cubicBezTo>
                <a:cubicBezTo>
                  <a:pt x="3285" y="75"/>
                  <a:pt x="3287" y="71"/>
                  <a:pt x="3289" y="68"/>
                </a:cubicBezTo>
                <a:cubicBezTo>
                  <a:pt x="3287" y="69"/>
                  <a:pt x="3284" y="73"/>
                  <a:pt x="3282" y="77"/>
                </a:cubicBezTo>
                <a:cubicBezTo>
                  <a:pt x="3278" y="73"/>
                  <a:pt x="3274" y="69"/>
                  <a:pt x="3269" y="65"/>
                </a:cubicBezTo>
                <a:cubicBezTo>
                  <a:pt x="3274" y="70"/>
                  <a:pt x="3278" y="75"/>
                  <a:pt x="3281" y="79"/>
                </a:cubicBezTo>
                <a:cubicBezTo>
                  <a:pt x="3278" y="86"/>
                  <a:pt x="3275" y="96"/>
                  <a:pt x="3272" y="105"/>
                </a:cubicBezTo>
                <a:cubicBezTo>
                  <a:pt x="3269" y="99"/>
                  <a:pt x="3265" y="94"/>
                  <a:pt x="3262" y="88"/>
                </a:cubicBezTo>
                <a:cubicBezTo>
                  <a:pt x="3262" y="87"/>
                  <a:pt x="3262" y="86"/>
                  <a:pt x="3263" y="85"/>
                </a:cubicBezTo>
                <a:cubicBezTo>
                  <a:pt x="3262" y="86"/>
                  <a:pt x="3262" y="87"/>
                  <a:pt x="3262" y="88"/>
                </a:cubicBezTo>
                <a:cubicBezTo>
                  <a:pt x="3261" y="87"/>
                  <a:pt x="3260" y="86"/>
                  <a:pt x="3259" y="85"/>
                </a:cubicBezTo>
                <a:cubicBezTo>
                  <a:pt x="3260" y="86"/>
                  <a:pt x="3261" y="87"/>
                  <a:pt x="3261" y="88"/>
                </a:cubicBezTo>
                <a:cubicBezTo>
                  <a:pt x="3260" y="91"/>
                  <a:pt x="3259" y="93"/>
                  <a:pt x="3258" y="95"/>
                </a:cubicBezTo>
                <a:cubicBezTo>
                  <a:pt x="3257" y="94"/>
                  <a:pt x="3257" y="92"/>
                  <a:pt x="3256" y="91"/>
                </a:cubicBezTo>
                <a:cubicBezTo>
                  <a:pt x="3257" y="92"/>
                  <a:pt x="3257" y="94"/>
                  <a:pt x="3258" y="95"/>
                </a:cubicBezTo>
                <a:cubicBezTo>
                  <a:pt x="3254" y="103"/>
                  <a:pt x="3251" y="112"/>
                  <a:pt x="3249" y="121"/>
                </a:cubicBezTo>
                <a:cubicBezTo>
                  <a:pt x="3248" y="112"/>
                  <a:pt x="3247" y="103"/>
                  <a:pt x="3247" y="97"/>
                </a:cubicBezTo>
                <a:cubicBezTo>
                  <a:pt x="3245" y="100"/>
                  <a:pt x="3244" y="105"/>
                  <a:pt x="3243" y="110"/>
                </a:cubicBezTo>
                <a:cubicBezTo>
                  <a:pt x="3243" y="92"/>
                  <a:pt x="3242" y="61"/>
                  <a:pt x="3240" y="57"/>
                </a:cubicBezTo>
                <a:cubicBezTo>
                  <a:pt x="3239" y="79"/>
                  <a:pt x="3240" y="100"/>
                  <a:pt x="3240" y="122"/>
                </a:cubicBezTo>
                <a:cubicBezTo>
                  <a:pt x="3240" y="123"/>
                  <a:pt x="3240" y="124"/>
                  <a:pt x="3240" y="125"/>
                </a:cubicBezTo>
                <a:cubicBezTo>
                  <a:pt x="3238" y="114"/>
                  <a:pt x="3234" y="103"/>
                  <a:pt x="3229" y="94"/>
                </a:cubicBezTo>
                <a:cubicBezTo>
                  <a:pt x="3228" y="89"/>
                  <a:pt x="3228" y="84"/>
                  <a:pt x="3229" y="80"/>
                </a:cubicBezTo>
                <a:cubicBezTo>
                  <a:pt x="3228" y="83"/>
                  <a:pt x="3227" y="87"/>
                  <a:pt x="3226" y="90"/>
                </a:cubicBezTo>
                <a:cubicBezTo>
                  <a:pt x="3224" y="88"/>
                  <a:pt x="3222" y="85"/>
                  <a:pt x="3220" y="83"/>
                </a:cubicBezTo>
                <a:cubicBezTo>
                  <a:pt x="3222" y="86"/>
                  <a:pt x="3224" y="89"/>
                  <a:pt x="3226" y="92"/>
                </a:cubicBezTo>
                <a:cubicBezTo>
                  <a:pt x="3225" y="96"/>
                  <a:pt x="3224" y="100"/>
                  <a:pt x="3224" y="103"/>
                </a:cubicBezTo>
                <a:cubicBezTo>
                  <a:pt x="3223" y="102"/>
                  <a:pt x="3223" y="101"/>
                  <a:pt x="3223" y="100"/>
                </a:cubicBezTo>
                <a:cubicBezTo>
                  <a:pt x="3223" y="101"/>
                  <a:pt x="3223" y="102"/>
                  <a:pt x="3224" y="104"/>
                </a:cubicBezTo>
                <a:cubicBezTo>
                  <a:pt x="3223" y="106"/>
                  <a:pt x="3223" y="109"/>
                  <a:pt x="3222" y="111"/>
                </a:cubicBezTo>
                <a:cubicBezTo>
                  <a:pt x="3220" y="107"/>
                  <a:pt x="3219" y="103"/>
                  <a:pt x="3217" y="99"/>
                </a:cubicBezTo>
                <a:cubicBezTo>
                  <a:pt x="3216" y="91"/>
                  <a:pt x="3216" y="82"/>
                  <a:pt x="3217" y="74"/>
                </a:cubicBezTo>
                <a:cubicBezTo>
                  <a:pt x="3216" y="80"/>
                  <a:pt x="3214" y="86"/>
                  <a:pt x="3213" y="92"/>
                </a:cubicBezTo>
                <a:cubicBezTo>
                  <a:pt x="3212" y="91"/>
                  <a:pt x="3211" y="89"/>
                  <a:pt x="3210" y="88"/>
                </a:cubicBezTo>
                <a:cubicBezTo>
                  <a:pt x="3211" y="89"/>
                  <a:pt x="3212" y="91"/>
                  <a:pt x="3213" y="93"/>
                </a:cubicBezTo>
                <a:cubicBezTo>
                  <a:pt x="3212" y="95"/>
                  <a:pt x="3212" y="97"/>
                  <a:pt x="3212" y="98"/>
                </a:cubicBezTo>
                <a:cubicBezTo>
                  <a:pt x="3209" y="93"/>
                  <a:pt x="3207" y="88"/>
                  <a:pt x="3203" y="84"/>
                </a:cubicBezTo>
                <a:cubicBezTo>
                  <a:pt x="3206" y="88"/>
                  <a:pt x="3208" y="95"/>
                  <a:pt x="3211" y="103"/>
                </a:cubicBezTo>
                <a:cubicBezTo>
                  <a:pt x="3210" y="106"/>
                  <a:pt x="3209" y="110"/>
                  <a:pt x="3209" y="113"/>
                </a:cubicBezTo>
                <a:cubicBezTo>
                  <a:pt x="3206" y="108"/>
                  <a:pt x="3204" y="102"/>
                  <a:pt x="3201" y="96"/>
                </a:cubicBezTo>
                <a:cubicBezTo>
                  <a:pt x="3201" y="91"/>
                  <a:pt x="3202" y="86"/>
                  <a:pt x="3203" y="83"/>
                </a:cubicBezTo>
                <a:cubicBezTo>
                  <a:pt x="3202" y="87"/>
                  <a:pt x="3201" y="90"/>
                  <a:pt x="3199" y="93"/>
                </a:cubicBezTo>
                <a:cubicBezTo>
                  <a:pt x="3194" y="83"/>
                  <a:pt x="3187" y="74"/>
                  <a:pt x="3178" y="64"/>
                </a:cubicBezTo>
                <a:cubicBezTo>
                  <a:pt x="3187" y="74"/>
                  <a:pt x="3193" y="86"/>
                  <a:pt x="3198" y="97"/>
                </a:cubicBezTo>
                <a:cubicBezTo>
                  <a:pt x="3197" y="99"/>
                  <a:pt x="3197" y="101"/>
                  <a:pt x="3196" y="103"/>
                </a:cubicBezTo>
                <a:cubicBezTo>
                  <a:pt x="3195" y="98"/>
                  <a:pt x="3194" y="93"/>
                  <a:pt x="3192" y="88"/>
                </a:cubicBezTo>
                <a:cubicBezTo>
                  <a:pt x="3192" y="91"/>
                  <a:pt x="3193" y="98"/>
                  <a:pt x="3195" y="106"/>
                </a:cubicBezTo>
                <a:cubicBezTo>
                  <a:pt x="3195" y="108"/>
                  <a:pt x="3194" y="109"/>
                  <a:pt x="3194" y="110"/>
                </a:cubicBezTo>
                <a:cubicBezTo>
                  <a:pt x="3188" y="97"/>
                  <a:pt x="3181" y="83"/>
                  <a:pt x="3170" y="72"/>
                </a:cubicBezTo>
                <a:cubicBezTo>
                  <a:pt x="3168" y="61"/>
                  <a:pt x="3166" y="51"/>
                  <a:pt x="3164" y="41"/>
                </a:cubicBezTo>
                <a:cubicBezTo>
                  <a:pt x="3164" y="48"/>
                  <a:pt x="3164" y="55"/>
                  <a:pt x="3164" y="61"/>
                </a:cubicBezTo>
                <a:cubicBezTo>
                  <a:pt x="3164" y="63"/>
                  <a:pt x="3164" y="64"/>
                  <a:pt x="3164" y="66"/>
                </a:cubicBezTo>
                <a:cubicBezTo>
                  <a:pt x="3163" y="65"/>
                  <a:pt x="3163" y="65"/>
                  <a:pt x="3163" y="65"/>
                </a:cubicBezTo>
                <a:cubicBezTo>
                  <a:pt x="3163" y="65"/>
                  <a:pt x="3163" y="65"/>
                  <a:pt x="3164" y="66"/>
                </a:cubicBezTo>
                <a:cubicBezTo>
                  <a:pt x="3164" y="75"/>
                  <a:pt x="3165" y="85"/>
                  <a:pt x="3165" y="94"/>
                </a:cubicBezTo>
                <a:cubicBezTo>
                  <a:pt x="3163" y="88"/>
                  <a:pt x="3160" y="81"/>
                  <a:pt x="3156" y="75"/>
                </a:cubicBezTo>
                <a:cubicBezTo>
                  <a:pt x="3156" y="75"/>
                  <a:pt x="3156" y="75"/>
                  <a:pt x="3156" y="75"/>
                </a:cubicBezTo>
                <a:cubicBezTo>
                  <a:pt x="3156" y="75"/>
                  <a:pt x="3156" y="75"/>
                  <a:pt x="3156" y="75"/>
                </a:cubicBezTo>
                <a:cubicBezTo>
                  <a:pt x="3151" y="67"/>
                  <a:pt x="3144" y="59"/>
                  <a:pt x="3134" y="50"/>
                </a:cubicBezTo>
                <a:cubicBezTo>
                  <a:pt x="3137" y="54"/>
                  <a:pt x="3139" y="58"/>
                  <a:pt x="3141" y="61"/>
                </a:cubicBezTo>
                <a:cubicBezTo>
                  <a:pt x="3140" y="64"/>
                  <a:pt x="3140" y="68"/>
                  <a:pt x="3139" y="73"/>
                </a:cubicBezTo>
                <a:cubicBezTo>
                  <a:pt x="3137" y="70"/>
                  <a:pt x="3134" y="67"/>
                  <a:pt x="3132" y="65"/>
                </a:cubicBezTo>
                <a:cubicBezTo>
                  <a:pt x="3132" y="64"/>
                  <a:pt x="3132" y="64"/>
                  <a:pt x="3132" y="64"/>
                </a:cubicBezTo>
                <a:cubicBezTo>
                  <a:pt x="3132" y="64"/>
                  <a:pt x="3132" y="64"/>
                  <a:pt x="3131" y="64"/>
                </a:cubicBezTo>
                <a:cubicBezTo>
                  <a:pt x="3130" y="62"/>
                  <a:pt x="3128" y="61"/>
                  <a:pt x="3126" y="59"/>
                </a:cubicBezTo>
                <a:cubicBezTo>
                  <a:pt x="3128" y="61"/>
                  <a:pt x="3129" y="63"/>
                  <a:pt x="3131" y="65"/>
                </a:cubicBezTo>
                <a:cubicBezTo>
                  <a:pt x="3130" y="67"/>
                  <a:pt x="3128" y="69"/>
                  <a:pt x="3127" y="72"/>
                </a:cubicBezTo>
                <a:cubicBezTo>
                  <a:pt x="3126" y="66"/>
                  <a:pt x="3126" y="61"/>
                  <a:pt x="3125" y="56"/>
                </a:cubicBezTo>
                <a:cubicBezTo>
                  <a:pt x="3126" y="54"/>
                  <a:pt x="3127" y="53"/>
                  <a:pt x="3128" y="51"/>
                </a:cubicBezTo>
                <a:cubicBezTo>
                  <a:pt x="3127" y="52"/>
                  <a:pt x="3126" y="53"/>
                  <a:pt x="3124" y="55"/>
                </a:cubicBezTo>
                <a:cubicBezTo>
                  <a:pt x="3123" y="45"/>
                  <a:pt x="3121" y="35"/>
                  <a:pt x="3118" y="26"/>
                </a:cubicBezTo>
                <a:cubicBezTo>
                  <a:pt x="3117" y="30"/>
                  <a:pt x="3117" y="34"/>
                  <a:pt x="3117" y="37"/>
                </a:cubicBezTo>
                <a:cubicBezTo>
                  <a:pt x="3117" y="45"/>
                  <a:pt x="3118" y="53"/>
                  <a:pt x="3119" y="60"/>
                </a:cubicBezTo>
                <a:cubicBezTo>
                  <a:pt x="3115" y="64"/>
                  <a:pt x="3111" y="69"/>
                  <a:pt x="3106" y="74"/>
                </a:cubicBezTo>
                <a:cubicBezTo>
                  <a:pt x="3106" y="72"/>
                  <a:pt x="3105" y="70"/>
                  <a:pt x="3104" y="67"/>
                </a:cubicBezTo>
                <a:cubicBezTo>
                  <a:pt x="3104" y="70"/>
                  <a:pt x="3105" y="73"/>
                  <a:pt x="3105" y="76"/>
                </a:cubicBezTo>
                <a:cubicBezTo>
                  <a:pt x="3104" y="77"/>
                  <a:pt x="3104" y="77"/>
                  <a:pt x="3104" y="78"/>
                </a:cubicBezTo>
                <a:cubicBezTo>
                  <a:pt x="3102" y="75"/>
                  <a:pt x="3100" y="72"/>
                  <a:pt x="3098" y="68"/>
                </a:cubicBezTo>
                <a:cubicBezTo>
                  <a:pt x="3098" y="65"/>
                  <a:pt x="3099" y="63"/>
                  <a:pt x="3099" y="62"/>
                </a:cubicBezTo>
                <a:cubicBezTo>
                  <a:pt x="3098" y="63"/>
                  <a:pt x="3097" y="65"/>
                  <a:pt x="3096" y="67"/>
                </a:cubicBezTo>
                <a:cubicBezTo>
                  <a:pt x="3090" y="57"/>
                  <a:pt x="3081" y="47"/>
                  <a:pt x="3068" y="34"/>
                </a:cubicBezTo>
                <a:cubicBezTo>
                  <a:pt x="3081" y="49"/>
                  <a:pt x="3089" y="60"/>
                  <a:pt x="3096" y="69"/>
                </a:cubicBezTo>
                <a:cubicBezTo>
                  <a:pt x="3095" y="72"/>
                  <a:pt x="3094" y="75"/>
                  <a:pt x="3094" y="79"/>
                </a:cubicBezTo>
                <a:cubicBezTo>
                  <a:pt x="3088" y="68"/>
                  <a:pt x="3080" y="58"/>
                  <a:pt x="3068" y="52"/>
                </a:cubicBezTo>
                <a:cubicBezTo>
                  <a:pt x="3082" y="60"/>
                  <a:pt x="3089" y="72"/>
                  <a:pt x="3094" y="84"/>
                </a:cubicBezTo>
                <a:cubicBezTo>
                  <a:pt x="3094" y="86"/>
                  <a:pt x="3094" y="89"/>
                  <a:pt x="3094" y="91"/>
                </a:cubicBezTo>
                <a:cubicBezTo>
                  <a:pt x="3092" y="94"/>
                  <a:pt x="3090" y="97"/>
                  <a:pt x="3088" y="100"/>
                </a:cubicBezTo>
                <a:cubicBezTo>
                  <a:pt x="3087" y="96"/>
                  <a:pt x="3087" y="93"/>
                  <a:pt x="3086" y="90"/>
                </a:cubicBezTo>
                <a:cubicBezTo>
                  <a:pt x="3087" y="93"/>
                  <a:pt x="3087" y="97"/>
                  <a:pt x="3087" y="101"/>
                </a:cubicBezTo>
                <a:cubicBezTo>
                  <a:pt x="3086" y="102"/>
                  <a:pt x="3085" y="104"/>
                  <a:pt x="3085" y="105"/>
                </a:cubicBezTo>
                <a:cubicBezTo>
                  <a:pt x="3084" y="104"/>
                  <a:pt x="3084" y="103"/>
                  <a:pt x="3083" y="102"/>
                </a:cubicBezTo>
                <a:cubicBezTo>
                  <a:pt x="3082" y="97"/>
                  <a:pt x="3081" y="93"/>
                  <a:pt x="3080" y="88"/>
                </a:cubicBezTo>
                <a:cubicBezTo>
                  <a:pt x="3081" y="83"/>
                  <a:pt x="3082" y="79"/>
                  <a:pt x="3082" y="75"/>
                </a:cubicBezTo>
                <a:cubicBezTo>
                  <a:pt x="3081" y="78"/>
                  <a:pt x="3080" y="80"/>
                  <a:pt x="3079" y="82"/>
                </a:cubicBezTo>
                <a:cubicBezTo>
                  <a:pt x="3078" y="81"/>
                  <a:pt x="3078" y="80"/>
                  <a:pt x="3078" y="79"/>
                </a:cubicBezTo>
                <a:cubicBezTo>
                  <a:pt x="3078" y="80"/>
                  <a:pt x="3078" y="82"/>
                  <a:pt x="3078" y="83"/>
                </a:cubicBezTo>
                <a:cubicBezTo>
                  <a:pt x="3078" y="84"/>
                  <a:pt x="3077" y="86"/>
                  <a:pt x="3076" y="87"/>
                </a:cubicBezTo>
                <a:cubicBezTo>
                  <a:pt x="3074" y="83"/>
                  <a:pt x="3073" y="79"/>
                  <a:pt x="3071" y="75"/>
                </a:cubicBezTo>
                <a:cubicBezTo>
                  <a:pt x="3071" y="80"/>
                  <a:pt x="3072" y="86"/>
                  <a:pt x="3073" y="93"/>
                </a:cubicBezTo>
                <a:cubicBezTo>
                  <a:pt x="3073" y="94"/>
                  <a:pt x="3073" y="94"/>
                  <a:pt x="3073" y="94"/>
                </a:cubicBezTo>
                <a:cubicBezTo>
                  <a:pt x="3072" y="90"/>
                  <a:pt x="3070" y="85"/>
                  <a:pt x="3068" y="81"/>
                </a:cubicBezTo>
                <a:cubicBezTo>
                  <a:pt x="3070" y="86"/>
                  <a:pt x="3071" y="91"/>
                  <a:pt x="3072" y="97"/>
                </a:cubicBezTo>
                <a:cubicBezTo>
                  <a:pt x="3070" y="100"/>
                  <a:pt x="3069" y="102"/>
                  <a:pt x="3068" y="105"/>
                </a:cubicBezTo>
                <a:cubicBezTo>
                  <a:pt x="3065" y="83"/>
                  <a:pt x="3059" y="63"/>
                  <a:pt x="3039" y="42"/>
                </a:cubicBezTo>
                <a:cubicBezTo>
                  <a:pt x="3047" y="58"/>
                  <a:pt x="3053" y="70"/>
                  <a:pt x="3057" y="81"/>
                </a:cubicBezTo>
                <a:cubicBezTo>
                  <a:pt x="3057" y="83"/>
                  <a:pt x="3057" y="86"/>
                  <a:pt x="3057" y="89"/>
                </a:cubicBezTo>
                <a:cubicBezTo>
                  <a:pt x="3055" y="86"/>
                  <a:pt x="3053" y="84"/>
                  <a:pt x="3052" y="81"/>
                </a:cubicBezTo>
                <a:cubicBezTo>
                  <a:pt x="3051" y="79"/>
                  <a:pt x="3049" y="76"/>
                  <a:pt x="3048" y="73"/>
                </a:cubicBezTo>
                <a:cubicBezTo>
                  <a:pt x="3048" y="71"/>
                  <a:pt x="3048" y="69"/>
                  <a:pt x="3048" y="67"/>
                </a:cubicBezTo>
                <a:cubicBezTo>
                  <a:pt x="3048" y="69"/>
                  <a:pt x="3047" y="70"/>
                  <a:pt x="3047" y="72"/>
                </a:cubicBezTo>
                <a:cubicBezTo>
                  <a:pt x="3044" y="66"/>
                  <a:pt x="3040" y="59"/>
                  <a:pt x="3035" y="53"/>
                </a:cubicBezTo>
                <a:cubicBezTo>
                  <a:pt x="3035" y="48"/>
                  <a:pt x="3035" y="42"/>
                  <a:pt x="3035" y="37"/>
                </a:cubicBezTo>
                <a:cubicBezTo>
                  <a:pt x="3035" y="34"/>
                  <a:pt x="3035" y="30"/>
                  <a:pt x="3035" y="26"/>
                </a:cubicBezTo>
                <a:cubicBezTo>
                  <a:pt x="3032" y="33"/>
                  <a:pt x="3031" y="40"/>
                  <a:pt x="3029" y="47"/>
                </a:cubicBezTo>
                <a:cubicBezTo>
                  <a:pt x="3026" y="44"/>
                  <a:pt x="3023" y="41"/>
                  <a:pt x="3020" y="38"/>
                </a:cubicBezTo>
                <a:cubicBezTo>
                  <a:pt x="3023" y="41"/>
                  <a:pt x="3026" y="45"/>
                  <a:pt x="3029" y="49"/>
                </a:cubicBezTo>
                <a:cubicBezTo>
                  <a:pt x="3029" y="51"/>
                  <a:pt x="3028" y="53"/>
                  <a:pt x="3028" y="55"/>
                </a:cubicBezTo>
                <a:cubicBezTo>
                  <a:pt x="3027" y="53"/>
                  <a:pt x="3025" y="52"/>
                  <a:pt x="3024" y="51"/>
                </a:cubicBezTo>
                <a:cubicBezTo>
                  <a:pt x="3025" y="53"/>
                  <a:pt x="3027" y="54"/>
                  <a:pt x="3028" y="56"/>
                </a:cubicBezTo>
                <a:cubicBezTo>
                  <a:pt x="3027" y="61"/>
                  <a:pt x="3026" y="66"/>
                  <a:pt x="3026" y="72"/>
                </a:cubicBezTo>
                <a:cubicBezTo>
                  <a:pt x="3024" y="69"/>
                  <a:pt x="3022" y="66"/>
                  <a:pt x="3021" y="64"/>
                </a:cubicBezTo>
                <a:cubicBezTo>
                  <a:pt x="3021" y="66"/>
                  <a:pt x="3023" y="70"/>
                  <a:pt x="3025" y="74"/>
                </a:cubicBezTo>
                <a:cubicBezTo>
                  <a:pt x="3024" y="80"/>
                  <a:pt x="3023" y="86"/>
                  <a:pt x="3022" y="92"/>
                </a:cubicBezTo>
                <a:cubicBezTo>
                  <a:pt x="3018" y="109"/>
                  <a:pt x="3014" y="126"/>
                  <a:pt x="3012" y="143"/>
                </a:cubicBezTo>
                <a:cubicBezTo>
                  <a:pt x="3013" y="126"/>
                  <a:pt x="3014" y="109"/>
                  <a:pt x="3014" y="91"/>
                </a:cubicBezTo>
                <a:cubicBezTo>
                  <a:pt x="3014" y="87"/>
                  <a:pt x="3014" y="61"/>
                  <a:pt x="3010" y="59"/>
                </a:cubicBezTo>
                <a:cubicBezTo>
                  <a:pt x="3015" y="76"/>
                  <a:pt x="3001" y="122"/>
                  <a:pt x="2998" y="146"/>
                </a:cubicBezTo>
                <a:cubicBezTo>
                  <a:pt x="2998" y="148"/>
                  <a:pt x="2998" y="150"/>
                  <a:pt x="2997" y="152"/>
                </a:cubicBezTo>
                <a:cubicBezTo>
                  <a:pt x="2997" y="150"/>
                  <a:pt x="2998" y="148"/>
                  <a:pt x="2998" y="146"/>
                </a:cubicBezTo>
                <a:cubicBezTo>
                  <a:pt x="3000" y="123"/>
                  <a:pt x="2998" y="98"/>
                  <a:pt x="2997" y="75"/>
                </a:cubicBezTo>
                <a:cubicBezTo>
                  <a:pt x="2994" y="97"/>
                  <a:pt x="2986" y="119"/>
                  <a:pt x="2986" y="141"/>
                </a:cubicBezTo>
                <a:cubicBezTo>
                  <a:pt x="2986" y="146"/>
                  <a:pt x="2986" y="152"/>
                  <a:pt x="2987" y="158"/>
                </a:cubicBezTo>
                <a:cubicBezTo>
                  <a:pt x="2985" y="150"/>
                  <a:pt x="2985" y="140"/>
                  <a:pt x="2985" y="133"/>
                </a:cubicBezTo>
                <a:cubicBezTo>
                  <a:pt x="2985" y="109"/>
                  <a:pt x="2989" y="85"/>
                  <a:pt x="2989" y="61"/>
                </a:cubicBezTo>
                <a:cubicBezTo>
                  <a:pt x="2989" y="55"/>
                  <a:pt x="2989" y="48"/>
                  <a:pt x="2988" y="41"/>
                </a:cubicBezTo>
                <a:cubicBezTo>
                  <a:pt x="2981" y="71"/>
                  <a:pt x="2977" y="110"/>
                  <a:pt x="2977" y="140"/>
                </a:cubicBezTo>
                <a:cubicBezTo>
                  <a:pt x="2977" y="145"/>
                  <a:pt x="2977" y="149"/>
                  <a:pt x="2977" y="153"/>
                </a:cubicBezTo>
                <a:cubicBezTo>
                  <a:pt x="2976" y="135"/>
                  <a:pt x="2972" y="116"/>
                  <a:pt x="2968" y="98"/>
                </a:cubicBezTo>
                <a:cubicBezTo>
                  <a:pt x="2970" y="110"/>
                  <a:pt x="2966" y="124"/>
                  <a:pt x="2966" y="136"/>
                </a:cubicBezTo>
                <a:cubicBezTo>
                  <a:pt x="2966" y="140"/>
                  <a:pt x="2966" y="143"/>
                  <a:pt x="2966" y="147"/>
                </a:cubicBezTo>
                <a:cubicBezTo>
                  <a:pt x="2963" y="125"/>
                  <a:pt x="2958" y="103"/>
                  <a:pt x="2949" y="83"/>
                </a:cubicBezTo>
                <a:cubicBezTo>
                  <a:pt x="2952" y="90"/>
                  <a:pt x="2952" y="108"/>
                  <a:pt x="2952" y="115"/>
                </a:cubicBezTo>
                <a:cubicBezTo>
                  <a:pt x="2952" y="127"/>
                  <a:pt x="2952" y="138"/>
                  <a:pt x="2954" y="150"/>
                </a:cubicBezTo>
                <a:cubicBezTo>
                  <a:pt x="2945" y="126"/>
                  <a:pt x="2942" y="99"/>
                  <a:pt x="2935" y="74"/>
                </a:cubicBezTo>
                <a:cubicBezTo>
                  <a:pt x="2938" y="91"/>
                  <a:pt x="2934" y="110"/>
                  <a:pt x="2934" y="128"/>
                </a:cubicBezTo>
                <a:cubicBezTo>
                  <a:pt x="2934" y="132"/>
                  <a:pt x="2935" y="136"/>
                  <a:pt x="2935" y="140"/>
                </a:cubicBezTo>
                <a:cubicBezTo>
                  <a:pt x="2935" y="145"/>
                  <a:pt x="2936" y="149"/>
                  <a:pt x="2937" y="154"/>
                </a:cubicBezTo>
                <a:cubicBezTo>
                  <a:pt x="2936" y="149"/>
                  <a:pt x="2935" y="145"/>
                  <a:pt x="2935" y="140"/>
                </a:cubicBezTo>
                <a:cubicBezTo>
                  <a:pt x="2932" y="120"/>
                  <a:pt x="2929" y="99"/>
                  <a:pt x="2924" y="80"/>
                </a:cubicBezTo>
                <a:cubicBezTo>
                  <a:pt x="2926" y="102"/>
                  <a:pt x="2916" y="126"/>
                  <a:pt x="2916" y="149"/>
                </a:cubicBezTo>
                <a:cubicBezTo>
                  <a:pt x="2916" y="156"/>
                  <a:pt x="2916" y="156"/>
                  <a:pt x="2916" y="156"/>
                </a:cubicBezTo>
                <a:cubicBezTo>
                  <a:pt x="2912" y="147"/>
                  <a:pt x="2912" y="132"/>
                  <a:pt x="2912" y="122"/>
                </a:cubicBezTo>
                <a:cubicBezTo>
                  <a:pt x="2912" y="100"/>
                  <a:pt x="2914" y="79"/>
                  <a:pt x="2913" y="57"/>
                </a:cubicBezTo>
                <a:cubicBezTo>
                  <a:pt x="2910" y="62"/>
                  <a:pt x="2909" y="112"/>
                  <a:pt x="2909" y="120"/>
                </a:cubicBezTo>
                <a:cubicBezTo>
                  <a:pt x="2909" y="133"/>
                  <a:pt x="2910" y="146"/>
                  <a:pt x="2913" y="159"/>
                </a:cubicBezTo>
                <a:cubicBezTo>
                  <a:pt x="2908" y="135"/>
                  <a:pt x="2902" y="108"/>
                  <a:pt x="2890" y="85"/>
                </a:cubicBezTo>
                <a:cubicBezTo>
                  <a:pt x="2901" y="106"/>
                  <a:pt x="2896" y="132"/>
                  <a:pt x="2903" y="154"/>
                </a:cubicBezTo>
                <a:cubicBezTo>
                  <a:pt x="2895" y="142"/>
                  <a:pt x="2893" y="122"/>
                  <a:pt x="2890" y="106"/>
                </a:cubicBezTo>
                <a:cubicBezTo>
                  <a:pt x="2892" y="120"/>
                  <a:pt x="2890" y="134"/>
                  <a:pt x="2892" y="148"/>
                </a:cubicBezTo>
                <a:cubicBezTo>
                  <a:pt x="2893" y="151"/>
                  <a:pt x="2894" y="153"/>
                  <a:pt x="2894" y="155"/>
                </a:cubicBezTo>
                <a:cubicBezTo>
                  <a:pt x="2893" y="153"/>
                  <a:pt x="2893" y="151"/>
                  <a:pt x="2892" y="148"/>
                </a:cubicBezTo>
                <a:cubicBezTo>
                  <a:pt x="2887" y="128"/>
                  <a:pt x="2875" y="75"/>
                  <a:pt x="2863" y="68"/>
                </a:cubicBezTo>
                <a:cubicBezTo>
                  <a:pt x="2880" y="90"/>
                  <a:pt x="2878" y="127"/>
                  <a:pt x="2882" y="153"/>
                </a:cubicBezTo>
                <a:cubicBezTo>
                  <a:pt x="2878" y="134"/>
                  <a:pt x="2871" y="113"/>
                  <a:pt x="2862" y="95"/>
                </a:cubicBezTo>
                <a:cubicBezTo>
                  <a:pt x="2869" y="115"/>
                  <a:pt x="2868" y="136"/>
                  <a:pt x="2877" y="155"/>
                </a:cubicBezTo>
                <a:cubicBezTo>
                  <a:pt x="2864" y="144"/>
                  <a:pt x="2857" y="117"/>
                  <a:pt x="2853" y="102"/>
                </a:cubicBezTo>
                <a:cubicBezTo>
                  <a:pt x="2853" y="120"/>
                  <a:pt x="2858" y="143"/>
                  <a:pt x="2869" y="158"/>
                </a:cubicBezTo>
                <a:cubicBezTo>
                  <a:pt x="2855" y="144"/>
                  <a:pt x="2850" y="103"/>
                  <a:pt x="2845" y="85"/>
                </a:cubicBezTo>
                <a:cubicBezTo>
                  <a:pt x="2844" y="88"/>
                  <a:pt x="2844" y="91"/>
                  <a:pt x="2844" y="94"/>
                </a:cubicBezTo>
                <a:cubicBezTo>
                  <a:pt x="2844" y="113"/>
                  <a:pt x="2849" y="142"/>
                  <a:pt x="2861" y="159"/>
                </a:cubicBezTo>
                <a:cubicBezTo>
                  <a:pt x="2847" y="143"/>
                  <a:pt x="2842" y="123"/>
                  <a:pt x="2836" y="104"/>
                </a:cubicBezTo>
                <a:cubicBezTo>
                  <a:pt x="2840" y="122"/>
                  <a:pt x="2840" y="140"/>
                  <a:pt x="2849" y="158"/>
                </a:cubicBezTo>
                <a:cubicBezTo>
                  <a:pt x="2839" y="147"/>
                  <a:pt x="2834" y="132"/>
                  <a:pt x="2830" y="117"/>
                </a:cubicBezTo>
                <a:cubicBezTo>
                  <a:pt x="2832" y="105"/>
                  <a:pt x="2833" y="93"/>
                  <a:pt x="2834" y="84"/>
                </a:cubicBezTo>
                <a:cubicBezTo>
                  <a:pt x="2832" y="92"/>
                  <a:pt x="2830" y="101"/>
                  <a:pt x="2828" y="109"/>
                </a:cubicBezTo>
                <a:cubicBezTo>
                  <a:pt x="2827" y="102"/>
                  <a:pt x="2825" y="95"/>
                  <a:pt x="2823" y="89"/>
                </a:cubicBezTo>
                <a:cubicBezTo>
                  <a:pt x="2826" y="64"/>
                  <a:pt x="2830" y="40"/>
                  <a:pt x="2830" y="40"/>
                </a:cubicBezTo>
                <a:cubicBezTo>
                  <a:pt x="2825" y="51"/>
                  <a:pt x="2820" y="77"/>
                  <a:pt x="2817" y="100"/>
                </a:cubicBezTo>
                <a:cubicBezTo>
                  <a:pt x="2815" y="95"/>
                  <a:pt x="2812" y="90"/>
                  <a:pt x="2811" y="86"/>
                </a:cubicBezTo>
                <a:cubicBezTo>
                  <a:pt x="2810" y="70"/>
                  <a:pt x="2808" y="58"/>
                  <a:pt x="2808" y="60"/>
                </a:cubicBezTo>
                <a:cubicBezTo>
                  <a:pt x="2808" y="61"/>
                  <a:pt x="2808" y="69"/>
                  <a:pt x="2807" y="80"/>
                </a:cubicBezTo>
                <a:cubicBezTo>
                  <a:pt x="2806" y="79"/>
                  <a:pt x="2806" y="78"/>
                  <a:pt x="2805" y="78"/>
                </a:cubicBezTo>
                <a:cubicBezTo>
                  <a:pt x="2806" y="79"/>
                  <a:pt x="2806" y="80"/>
                  <a:pt x="2807" y="81"/>
                </a:cubicBezTo>
                <a:cubicBezTo>
                  <a:pt x="2806" y="87"/>
                  <a:pt x="2806" y="95"/>
                  <a:pt x="2805" y="102"/>
                </a:cubicBezTo>
                <a:cubicBezTo>
                  <a:pt x="2805" y="102"/>
                  <a:pt x="2805" y="102"/>
                  <a:pt x="2805" y="102"/>
                </a:cubicBezTo>
                <a:cubicBezTo>
                  <a:pt x="2805" y="103"/>
                  <a:pt x="2805" y="103"/>
                  <a:pt x="2805" y="103"/>
                </a:cubicBezTo>
                <a:cubicBezTo>
                  <a:pt x="2804" y="113"/>
                  <a:pt x="2804" y="123"/>
                  <a:pt x="2803" y="130"/>
                </a:cubicBezTo>
                <a:cubicBezTo>
                  <a:pt x="2803" y="130"/>
                  <a:pt x="2802" y="129"/>
                  <a:pt x="2802" y="128"/>
                </a:cubicBezTo>
                <a:cubicBezTo>
                  <a:pt x="2802" y="107"/>
                  <a:pt x="2798" y="69"/>
                  <a:pt x="2795" y="47"/>
                </a:cubicBezTo>
                <a:cubicBezTo>
                  <a:pt x="2796" y="64"/>
                  <a:pt x="2795" y="87"/>
                  <a:pt x="2794" y="107"/>
                </a:cubicBezTo>
                <a:cubicBezTo>
                  <a:pt x="2793" y="105"/>
                  <a:pt x="2792" y="104"/>
                  <a:pt x="2791" y="102"/>
                </a:cubicBezTo>
                <a:cubicBezTo>
                  <a:pt x="2792" y="104"/>
                  <a:pt x="2793" y="106"/>
                  <a:pt x="2793" y="107"/>
                </a:cubicBezTo>
                <a:cubicBezTo>
                  <a:pt x="2793" y="114"/>
                  <a:pt x="2793" y="121"/>
                  <a:pt x="2792" y="126"/>
                </a:cubicBezTo>
                <a:cubicBezTo>
                  <a:pt x="2792" y="125"/>
                  <a:pt x="2791" y="123"/>
                  <a:pt x="2791" y="122"/>
                </a:cubicBezTo>
                <a:cubicBezTo>
                  <a:pt x="2790" y="93"/>
                  <a:pt x="2786" y="46"/>
                  <a:pt x="2786" y="46"/>
                </a:cubicBezTo>
                <a:cubicBezTo>
                  <a:pt x="2785" y="65"/>
                  <a:pt x="2779" y="142"/>
                  <a:pt x="2779" y="142"/>
                </a:cubicBezTo>
                <a:cubicBezTo>
                  <a:pt x="2773" y="106"/>
                  <a:pt x="2780" y="0"/>
                  <a:pt x="2780" y="0"/>
                </a:cubicBezTo>
                <a:cubicBezTo>
                  <a:pt x="2774" y="16"/>
                  <a:pt x="2768" y="131"/>
                  <a:pt x="2768" y="131"/>
                </a:cubicBezTo>
                <a:cubicBezTo>
                  <a:pt x="2766" y="36"/>
                  <a:pt x="2762" y="32"/>
                  <a:pt x="2762" y="32"/>
                </a:cubicBezTo>
                <a:cubicBezTo>
                  <a:pt x="2764" y="43"/>
                  <a:pt x="2761" y="76"/>
                  <a:pt x="2758" y="103"/>
                </a:cubicBezTo>
                <a:cubicBezTo>
                  <a:pt x="2757" y="102"/>
                  <a:pt x="2756" y="100"/>
                  <a:pt x="2755" y="99"/>
                </a:cubicBezTo>
                <a:cubicBezTo>
                  <a:pt x="2756" y="101"/>
                  <a:pt x="2757" y="103"/>
                  <a:pt x="2758" y="104"/>
                </a:cubicBezTo>
                <a:cubicBezTo>
                  <a:pt x="2757" y="112"/>
                  <a:pt x="2756" y="120"/>
                  <a:pt x="2755" y="126"/>
                </a:cubicBezTo>
                <a:cubicBezTo>
                  <a:pt x="2755" y="124"/>
                  <a:pt x="2755" y="123"/>
                  <a:pt x="2755" y="122"/>
                </a:cubicBezTo>
                <a:cubicBezTo>
                  <a:pt x="2755" y="94"/>
                  <a:pt x="2754" y="48"/>
                  <a:pt x="2754" y="48"/>
                </a:cubicBezTo>
                <a:cubicBezTo>
                  <a:pt x="2753" y="55"/>
                  <a:pt x="2750" y="82"/>
                  <a:pt x="2747" y="106"/>
                </a:cubicBezTo>
                <a:cubicBezTo>
                  <a:pt x="2746" y="104"/>
                  <a:pt x="2745" y="102"/>
                  <a:pt x="2745" y="100"/>
                </a:cubicBezTo>
                <a:cubicBezTo>
                  <a:pt x="2748" y="60"/>
                  <a:pt x="2752" y="9"/>
                  <a:pt x="2752" y="9"/>
                </a:cubicBezTo>
                <a:cubicBezTo>
                  <a:pt x="2747" y="23"/>
                  <a:pt x="2740" y="83"/>
                  <a:pt x="2737" y="117"/>
                </a:cubicBezTo>
                <a:cubicBezTo>
                  <a:pt x="2736" y="114"/>
                  <a:pt x="2735" y="111"/>
                  <a:pt x="2734" y="108"/>
                </a:cubicBezTo>
                <a:cubicBezTo>
                  <a:pt x="2734" y="90"/>
                  <a:pt x="2732" y="72"/>
                  <a:pt x="2732" y="72"/>
                </a:cubicBezTo>
                <a:cubicBezTo>
                  <a:pt x="2732" y="76"/>
                  <a:pt x="2732" y="84"/>
                  <a:pt x="2731" y="94"/>
                </a:cubicBezTo>
                <a:cubicBezTo>
                  <a:pt x="2730" y="91"/>
                  <a:pt x="2728" y="88"/>
                  <a:pt x="2727" y="84"/>
                </a:cubicBezTo>
                <a:cubicBezTo>
                  <a:pt x="2728" y="88"/>
                  <a:pt x="2730" y="92"/>
                  <a:pt x="2730" y="96"/>
                </a:cubicBezTo>
                <a:cubicBezTo>
                  <a:pt x="2730" y="99"/>
                  <a:pt x="2730" y="103"/>
                  <a:pt x="2729" y="107"/>
                </a:cubicBezTo>
                <a:cubicBezTo>
                  <a:pt x="2729" y="106"/>
                  <a:pt x="2729" y="106"/>
                  <a:pt x="2729" y="105"/>
                </a:cubicBezTo>
                <a:cubicBezTo>
                  <a:pt x="2728" y="107"/>
                  <a:pt x="2728" y="112"/>
                  <a:pt x="2728" y="116"/>
                </a:cubicBezTo>
                <a:cubicBezTo>
                  <a:pt x="2727" y="121"/>
                  <a:pt x="2727" y="126"/>
                  <a:pt x="2726" y="130"/>
                </a:cubicBezTo>
                <a:cubicBezTo>
                  <a:pt x="2726" y="129"/>
                  <a:pt x="2726" y="128"/>
                  <a:pt x="2726" y="127"/>
                </a:cubicBezTo>
                <a:cubicBezTo>
                  <a:pt x="2726" y="101"/>
                  <a:pt x="2721" y="63"/>
                  <a:pt x="2720" y="54"/>
                </a:cubicBezTo>
                <a:cubicBezTo>
                  <a:pt x="2720" y="61"/>
                  <a:pt x="2719" y="79"/>
                  <a:pt x="2718" y="96"/>
                </a:cubicBezTo>
                <a:cubicBezTo>
                  <a:pt x="2717" y="94"/>
                  <a:pt x="2716" y="92"/>
                  <a:pt x="2715" y="90"/>
                </a:cubicBezTo>
                <a:cubicBezTo>
                  <a:pt x="2716" y="93"/>
                  <a:pt x="2717" y="95"/>
                  <a:pt x="2718" y="97"/>
                </a:cubicBezTo>
                <a:cubicBezTo>
                  <a:pt x="2716" y="118"/>
                  <a:pt x="2714" y="137"/>
                  <a:pt x="2714" y="137"/>
                </a:cubicBezTo>
                <a:cubicBezTo>
                  <a:pt x="2713" y="136"/>
                  <a:pt x="2713" y="134"/>
                  <a:pt x="2713" y="133"/>
                </a:cubicBezTo>
                <a:cubicBezTo>
                  <a:pt x="2713" y="125"/>
                  <a:pt x="2713" y="118"/>
                  <a:pt x="2712" y="110"/>
                </a:cubicBezTo>
                <a:cubicBezTo>
                  <a:pt x="2711" y="76"/>
                  <a:pt x="2710" y="40"/>
                  <a:pt x="2710" y="40"/>
                </a:cubicBezTo>
                <a:cubicBezTo>
                  <a:pt x="2710" y="49"/>
                  <a:pt x="2705" y="79"/>
                  <a:pt x="2701" y="104"/>
                </a:cubicBezTo>
                <a:cubicBezTo>
                  <a:pt x="2701" y="99"/>
                  <a:pt x="2700" y="95"/>
                  <a:pt x="2699" y="90"/>
                </a:cubicBezTo>
                <a:cubicBezTo>
                  <a:pt x="2700" y="67"/>
                  <a:pt x="2701" y="45"/>
                  <a:pt x="2701" y="45"/>
                </a:cubicBezTo>
                <a:cubicBezTo>
                  <a:pt x="2701" y="53"/>
                  <a:pt x="2695" y="75"/>
                  <a:pt x="2688" y="96"/>
                </a:cubicBezTo>
                <a:cubicBezTo>
                  <a:pt x="2687" y="93"/>
                  <a:pt x="2686" y="89"/>
                  <a:pt x="2684" y="85"/>
                </a:cubicBezTo>
                <a:cubicBezTo>
                  <a:pt x="2691" y="51"/>
                  <a:pt x="2699" y="17"/>
                  <a:pt x="2699" y="17"/>
                </a:cubicBezTo>
                <a:cubicBezTo>
                  <a:pt x="2694" y="24"/>
                  <a:pt x="2679" y="95"/>
                  <a:pt x="2672" y="130"/>
                </a:cubicBezTo>
                <a:cubicBezTo>
                  <a:pt x="2672" y="130"/>
                  <a:pt x="2672" y="130"/>
                  <a:pt x="2672" y="130"/>
                </a:cubicBezTo>
                <a:cubicBezTo>
                  <a:pt x="2676" y="100"/>
                  <a:pt x="2673" y="63"/>
                  <a:pt x="2672" y="52"/>
                </a:cubicBezTo>
                <a:cubicBezTo>
                  <a:pt x="2674" y="72"/>
                  <a:pt x="2668" y="109"/>
                  <a:pt x="2664" y="128"/>
                </a:cubicBezTo>
                <a:cubicBezTo>
                  <a:pt x="2664" y="126"/>
                  <a:pt x="2664" y="123"/>
                  <a:pt x="2663" y="120"/>
                </a:cubicBezTo>
                <a:cubicBezTo>
                  <a:pt x="2665" y="99"/>
                  <a:pt x="2667" y="71"/>
                  <a:pt x="2668" y="65"/>
                </a:cubicBezTo>
                <a:cubicBezTo>
                  <a:pt x="2667" y="71"/>
                  <a:pt x="2664" y="89"/>
                  <a:pt x="2660" y="105"/>
                </a:cubicBezTo>
                <a:cubicBezTo>
                  <a:pt x="2660" y="105"/>
                  <a:pt x="2660" y="105"/>
                  <a:pt x="2660" y="105"/>
                </a:cubicBezTo>
                <a:cubicBezTo>
                  <a:pt x="2660" y="105"/>
                  <a:pt x="2660" y="105"/>
                  <a:pt x="2660" y="105"/>
                </a:cubicBezTo>
                <a:cubicBezTo>
                  <a:pt x="2656" y="125"/>
                  <a:pt x="2653" y="143"/>
                  <a:pt x="2653" y="143"/>
                </a:cubicBezTo>
                <a:cubicBezTo>
                  <a:pt x="2663" y="38"/>
                  <a:pt x="2656" y="25"/>
                  <a:pt x="2656" y="25"/>
                </a:cubicBezTo>
                <a:cubicBezTo>
                  <a:pt x="2659" y="42"/>
                  <a:pt x="2656" y="72"/>
                  <a:pt x="2651" y="96"/>
                </a:cubicBezTo>
                <a:cubicBezTo>
                  <a:pt x="2650" y="89"/>
                  <a:pt x="2648" y="80"/>
                  <a:pt x="2645" y="73"/>
                </a:cubicBezTo>
                <a:cubicBezTo>
                  <a:pt x="2644" y="65"/>
                  <a:pt x="2644" y="60"/>
                  <a:pt x="2644" y="60"/>
                </a:cubicBezTo>
                <a:cubicBezTo>
                  <a:pt x="2644" y="63"/>
                  <a:pt x="2644" y="67"/>
                  <a:pt x="2643" y="71"/>
                </a:cubicBezTo>
                <a:cubicBezTo>
                  <a:pt x="2642" y="69"/>
                  <a:pt x="2641" y="67"/>
                  <a:pt x="2639" y="65"/>
                </a:cubicBezTo>
                <a:cubicBezTo>
                  <a:pt x="2641" y="67"/>
                  <a:pt x="2642" y="70"/>
                  <a:pt x="2643" y="73"/>
                </a:cubicBezTo>
                <a:cubicBezTo>
                  <a:pt x="2643" y="82"/>
                  <a:pt x="2642" y="92"/>
                  <a:pt x="2640" y="101"/>
                </a:cubicBezTo>
                <a:cubicBezTo>
                  <a:pt x="2640" y="95"/>
                  <a:pt x="2637" y="88"/>
                  <a:pt x="2632" y="83"/>
                </a:cubicBezTo>
                <a:cubicBezTo>
                  <a:pt x="2632" y="74"/>
                  <a:pt x="2633" y="68"/>
                  <a:pt x="2633" y="68"/>
                </a:cubicBezTo>
                <a:cubicBezTo>
                  <a:pt x="2632" y="72"/>
                  <a:pt x="2631" y="76"/>
                  <a:pt x="2630" y="81"/>
                </a:cubicBezTo>
                <a:cubicBezTo>
                  <a:pt x="2630" y="81"/>
                  <a:pt x="2629" y="81"/>
                  <a:pt x="2629" y="80"/>
                </a:cubicBezTo>
                <a:cubicBezTo>
                  <a:pt x="2629" y="81"/>
                  <a:pt x="2630" y="81"/>
                  <a:pt x="2630" y="82"/>
                </a:cubicBezTo>
                <a:cubicBezTo>
                  <a:pt x="2627" y="101"/>
                  <a:pt x="2626" y="130"/>
                  <a:pt x="2626" y="142"/>
                </a:cubicBezTo>
                <a:cubicBezTo>
                  <a:pt x="2626" y="143"/>
                  <a:pt x="2625" y="144"/>
                  <a:pt x="2625" y="144"/>
                </a:cubicBezTo>
                <a:cubicBezTo>
                  <a:pt x="2624" y="141"/>
                  <a:pt x="2624" y="136"/>
                  <a:pt x="2624" y="131"/>
                </a:cubicBezTo>
                <a:cubicBezTo>
                  <a:pt x="2625" y="121"/>
                  <a:pt x="2627" y="112"/>
                  <a:pt x="2628" y="103"/>
                </a:cubicBezTo>
                <a:cubicBezTo>
                  <a:pt x="2627" y="108"/>
                  <a:pt x="2626" y="112"/>
                  <a:pt x="2625" y="117"/>
                </a:cubicBezTo>
                <a:cubicBezTo>
                  <a:pt x="2626" y="85"/>
                  <a:pt x="2632" y="45"/>
                  <a:pt x="2632" y="45"/>
                </a:cubicBezTo>
                <a:cubicBezTo>
                  <a:pt x="2625" y="60"/>
                  <a:pt x="2620" y="95"/>
                  <a:pt x="2618" y="120"/>
                </a:cubicBezTo>
                <a:cubicBezTo>
                  <a:pt x="2618" y="123"/>
                  <a:pt x="2617" y="125"/>
                  <a:pt x="2616" y="127"/>
                </a:cubicBezTo>
                <a:cubicBezTo>
                  <a:pt x="2616" y="103"/>
                  <a:pt x="2615" y="70"/>
                  <a:pt x="2615" y="70"/>
                </a:cubicBezTo>
                <a:cubicBezTo>
                  <a:pt x="2615" y="72"/>
                  <a:pt x="2615" y="76"/>
                  <a:pt x="2614" y="81"/>
                </a:cubicBezTo>
                <a:cubicBezTo>
                  <a:pt x="2613" y="73"/>
                  <a:pt x="2611" y="66"/>
                  <a:pt x="2608" y="60"/>
                </a:cubicBezTo>
                <a:cubicBezTo>
                  <a:pt x="2609" y="52"/>
                  <a:pt x="2609" y="46"/>
                  <a:pt x="2609" y="46"/>
                </a:cubicBezTo>
                <a:cubicBezTo>
                  <a:pt x="2607" y="51"/>
                  <a:pt x="2605" y="64"/>
                  <a:pt x="2604" y="79"/>
                </a:cubicBezTo>
                <a:cubicBezTo>
                  <a:pt x="2603" y="77"/>
                  <a:pt x="2603" y="75"/>
                  <a:pt x="2602" y="74"/>
                </a:cubicBezTo>
                <a:cubicBezTo>
                  <a:pt x="2601" y="83"/>
                  <a:pt x="2601" y="92"/>
                  <a:pt x="2601" y="102"/>
                </a:cubicBezTo>
                <a:cubicBezTo>
                  <a:pt x="2601" y="108"/>
                  <a:pt x="2600" y="115"/>
                  <a:pt x="2599" y="121"/>
                </a:cubicBezTo>
                <a:cubicBezTo>
                  <a:pt x="2599" y="123"/>
                  <a:pt x="2599" y="125"/>
                  <a:pt x="2598" y="127"/>
                </a:cubicBezTo>
                <a:cubicBezTo>
                  <a:pt x="2598" y="35"/>
                  <a:pt x="2596" y="34"/>
                  <a:pt x="2596" y="34"/>
                </a:cubicBezTo>
                <a:cubicBezTo>
                  <a:pt x="2598" y="49"/>
                  <a:pt x="2594" y="77"/>
                  <a:pt x="2590" y="102"/>
                </a:cubicBezTo>
                <a:cubicBezTo>
                  <a:pt x="2589" y="94"/>
                  <a:pt x="2587" y="85"/>
                  <a:pt x="2583" y="76"/>
                </a:cubicBezTo>
                <a:cubicBezTo>
                  <a:pt x="2584" y="70"/>
                  <a:pt x="2584" y="66"/>
                  <a:pt x="2584" y="66"/>
                </a:cubicBezTo>
                <a:cubicBezTo>
                  <a:pt x="2584" y="68"/>
                  <a:pt x="2583" y="71"/>
                  <a:pt x="2582" y="74"/>
                </a:cubicBezTo>
                <a:cubicBezTo>
                  <a:pt x="2582" y="73"/>
                  <a:pt x="2581" y="72"/>
                  <a:pt x="2580" y="71"/>
                </a:cubicBezTo>
                <a:cubicBezTo>
                  <a:pt x="2581" y="73"/>
                  <a:pt x="2581" y="74"/>
                  <a:pt x="2582" y="76"/>
                </a:cubicBezTo>
                <a:cubicBezTo>
                  <a:pt x="2580" y="83"/>
                  <a:pt x="2578" y="93"/>
                  <a:pt x="2577" y="103"/>
                </a:cubicBezTo>
                <a:cubicBezTo>
                  <a:pt x="2576" y="98"/>
                  <a:pt x="2575" y="94"/>
                  <a:pt x="2574" y="89"/>
                </a:cubicBezTo>
                <a:cubicBezTo>
                  <a:pt x="2575" y="96"/>
                  <a:pt x="2573" y="104"/>
                  <a:pt x="2571" y="112"/>
                </a:cubicBezTo>
                <a:cubicBezTo>
                  <a:pt x="2571" y="92"/>
                  <a:pt x="2570" y="70"/>
                  <a:pt x="2569" y="62"/>
                </a:cubicBezTo>
                <a:cubicBezTo>
                  <a:pt x="2569" y="67"/>
                  <a:pt x="2569" y="74"/>
                  <a:pt x="2569" y="82"/>
                </a:cubicBezTo>
                <a:cubicBezTo>
                  <a:pt x="2567" y="87"/>
                  <a:pt x="2564" y="94"/>
                  <a:pt x="2562" y="101"/>
                </a:cubicBezTo>
                <a:cubicBezTo>
                  <a:pt x="2562" y="91"/>
                  <a:pt x="2562" y="82"/>
                  <a:pt x="2562" y="75"/>
                </a:cubicBezTo>
                <a:cubicBezTo>
                  <a:pt x="2561" y="86"/>
                  <a:pt x="2559" y="102"/>
                  <a:pt x="2557" y="116"/>
                </a:cubicBezTo>
                <a:cubicBezTo>
                  <a:pt x="2555" y="123"/>
                  <a:pt x="2553" y="130"/>
                  <a:pt x="2551" y="136"/>
                </a:cubicBezTo>
                <a:cubicBezTo>
                  <a:pt x="2551" y="118"/>
                  <a:pt x="2554" y="89"/>
                  <a:pt x="2554" y="89"/>
                </a:cubicBezTo>
                <a:cubicBezTo>
                  <a:pt x="2553" y="93"/>
                  <a:pt x="2552" y="99"/>
                  <a:pt x="2549" y="106"/>
                </a:cubicBezTo>
                <a:cubicBezTo>
                  <a:pt x="2549" y="104"/>
                  <a:pt x="2549" y="101"/>
                  <a:pt x="2548" y="99"/>
                </a:cubicBezTo>
                <a:cubicBezTo>
                  <a:pt x="2548" y="96"/>
                  <a:pt x="2548" y="96"/>
                  <a:pt x="2548" y="96"/>
                </a:cubicBezTo>
                <a:cubicBezTo>
                  <a:pt x="2547" y="95"/>
                  <a:pt x="2547" y="95"/>
                  <a:pt x="2547" y="95"/>
                </a:cubicBezTo>
                <a:cubicBezTo>
                  <a:pt x="2547" y="104"/>
                  <a:pt x="2545" y="113"/>
                  <a:pt x="2543" y="122"/>
                </a:cubicBezTo>
                <a:cubicBezTo>
                  <a:pt x="2541" y="127"/>
                  <a:pt x="2540" y="131"/>
                  <a:pt x="2538" y="134"/>
                </a:cubicBezTo>
                <a:cubicBezTo>
                  <a:pt x="2538" y="130"/>
                  <a:pt x="2538" y="126"/>
                  <a:pt x="2538" y="122"/>
                </a:cubicBezTo>
                <a:cubicBezTo>
                  <a:pt x="2542" y="102"/>
                  <a:pt x="2549" y="76"/>
                  <a:pt x="2549" y="76"/>
                </a:cubicBezTo>
                <a:cubicBezTo>
                  <a:pt x="2544" y="82"/>
                  <a:pt x="2539" y="94"/>
                  <a:pt x="2535" y="105"/>
                </a:cubicBezTo>
                <a:cubicBezTo>
                  <a:pt x="2535" y="102"/>
                  <a:pt x="2534" y="98"/>
                  <a:pt x="2532" y="95"/>
                </a:cubicBezTo>
                <a:cubicBezTo>
                  <a:pt x="2533" y="74"/>
                  <a:pt x="2529" y="62"/>
                  <a:pt x="2529" y="62"/>
                </a:cubicBezTo>
                <a:cubicBezTo>
                  <a:pt x="2531" y="69"/>
                  <a:pt x="2531" y="78"/>
                  <a:pt x="2530" y="88"/>
                </a:cubicBezTo>
                <a:cubicBezTo>
                  <a:pt x="2527" y="83"/>
                  <a:pt x="2524" y="78"/>
                  <a:pt x="2520" y="73"/>
                </a:cubicBezTo>
                <a:cubicBezTo>
                  <a:pt x="2524" y="80"/>
                  <a:pt x="2527" y="92"/>
                  <a:pt x="2528" y="102"/>
                </a:cubicBezTo>
                <a:cubicBezTo>
                  <a:pt x="2527" y="108"/>
                  <a:pt x="2526" y="115"/>
                  <a:pt x="2525" y="120"/>
                </a:cubicBezTo>
                <a:cubicBezTo>
                  <a:pt x="2524" y="113"/>
                  <a:pt x="2523" y="106"/>
                  <a:pt x="2521" y="100"/>
                </a:cubicBezTo>
                <a:cubicBezTo>
                  <a:pt x="2522" y="89"/>
                  <a:pt x="2522" y="82"/>
                  <a:pt x="2522" y="82"/>
                </a:cubicBezTo>
                <a:cubicBezTo>
                  <a:pt x="2521" y="98"/>
                  <a:pt x="2521" y="98"/>
                  <a:pt x="2521" y="98"/>
                </a:cubicBezTo>
                <a:cubicBezTo>
                  <a:pt x="2520" y="94"/>
                  <a:pt x="2519" y="91"/>
                  <a:pt x="2517" y="88"/>
                </a:cubicBezTo>
                <a:cubicBezTo>
                  <a:pt x="2517" y="73"/>
                  <a:pt x="2516" y="60"/>
                  <a:pt x="2516" y="60"/>
                </a:cubicBezTo>
                <a:cubicBezTo>
                  <a:pt x="2516" y="72"/>
                  <a:pt x="2513" y="90"/>
                  <a:pt x="2513" y="90"/>
                </a:cubicBezTo>
                <a:cubicBezTo>
                  <a:pt x="2511" y="84"/>
                  <a:pt x="2511" y="64"/>
                  <a:pt x="2511" y="64"/>
                </a:cubicBezTo>
                <a:cubicBezTo>
                  <a:pt x="2511" y="68"/>
                  <a:pt x="2510" y="83"/>
                  <a:pt x="2508" y="98"/>
                </a:cubicBezTo>
                <a:cubicBezTo>
                  <a:pt x="2508" y="96"/>
                  <a:pt x="2507" y="95"/>
                  <a:pt x="2507" y="93"/>
                </a:cubicBezTo>
                <a:cubicBezTo>
                  <a:pt x="2506" y="88"/>
                  <a:pt x="2504" y="82"/>
                  <a:pt x="2502" y="76"/>
                </a:cubicBezTo>
                <a:cubicBezTo>
                  <a:pt x="2502" y="57"/>
                  <a:pt x="2502" y="42"/>
                  <a:pt x="2502" y="42"/>
                </a:cubicBezTo>
                <a:cubicBezTo>
                  <a:pt x="2502" y="49"/>
                  <a:pt x="2502" y="59"/>
                  <a:pt x="2501" y="70"/>
                </a:cubicBezTo>
                <a:cubicBezTo>
                  <a:pt x="2498" y="64"/>
                  <a:pt x="2496" y="57"/>
                  <a:pt x="2493" y="51"/>
                </a:cubicBezTo>
                <a:cubicBezTo>
                  <a:pt x="2492" y="52"/>
                  <a:pt x="2492" y="54"/>
                  <a:pt x="2492" y="55"/>
                </a:cubicBezTo>
                <a:cubicBezTo>
                  <a:pt x="2496" y="65"/>
                  <a:pt x="2498" y="74"/>
                  <a:pt x="2499" y="82"/>
                </a:cubicBezTo>
                <a:cubicBezTo>
                  <a:pt x="2499" y="88"/>
                  <a:pt x="2498" y="94"/>
                  <a:pt x="2497" y="100"/>
                </a:cubicBezTo>
                <a:cubicBezTo>
                  <a:pt x="2496" y="96"/>
                  <a:pt x="2495" y="92"/>
                  <a:pt x="2494" y="88"/>
                </a:cubicBezTo>
                <a:cubicBezTo>
                  <a:pt x="2495" y="78"/>
                  <a:pt x="2496" y="70"/>
                  <a:pt x="2496" y="70"/>
                </a:cubicBezTo>
                <a:cubicBezTo>
                  <a:pt x="2495" y="72"/>
                  <a:pt x="2494" y="78"/>
                  <a:pt x="2493" y="85"/>
                </a:cubicBezTo>
                <a:cubicBezTo>
                  <a:pt x="2491" y="82"/>
                  <a:pt x="2489" y="79"/>
                  <a:pt x="2487" y="76"/>
                </a:cubicBezTo>
                <a:cubicBezTo>
                  <a:pt x="2486" y="71"/>
                  <a:pt x="2486" y="66"/>
                  <a:pt x="2486" y="61"/>
                </a:cubicBezTo>
                <a:cubicBezTo>
                  <a:pt x="2485" y="73"/>
                  <a:pt x="2483" y="87"/>
                  <a:pt x="2481" y="101"/>
                </a:cubicBezTo>
                <a:cubicBezTo>
                  <a:pt x="2479" y="95"/>
                  <a:pt x="2477" y="90"/>
                  <a:pt x="2475" y="86"/>
                </a:cubicBezTo>
                <a:cubicBezTo>
                  <a:pt x="2476" y="73"/>
                  <a:pt x="2476" y="64"/>
                  <a:pt x="2476" y="64"/>
                </a:cubicBezTo>
                <a:cubicBezTo>
                  <a:pt x="2476" y="71"/>
                  <a:pt x="2474" y="82"/>
                  <a:pt x="2472" y="95"/>
                </a:cubicBezTo>
                <a:cubicBezTo>
                  <a:pt x="2470" y="87"/>
                  <a:pt x="2468" y="79"/>
                  <a:pt x="2464" y="71"/>
                </a:cubicBezTo>
                <a:cubicBezTo>
                  <a:pt x="2466" y="49"/>
                  <a:pt x="2467" y="30"/>
                  <a:pt x="2467" y="30"/>
                </a:cubicBezTo>
                <a:cubicBezTo>
                  <a:pt x="2465" y="35"/>
                  <a:pt x="2463" y="49"/>
                  <a:pt x="2461" y="65"/>
                </a:cubicBezTo>
                <a:cubicBezTo>
                  <a:pt x="2460" y="62"/>
                  <a:pt x="2458" y="59"/>
                  <a:pt x="2456" y="56"/>
                </a:cubicBezTo>
                <a:cubicBezTo>
                  <a:pt x="2456" y="63"/>
                  <a:pt x="2458" y="70"/>
                  <a:pt x="2460" y="78"/>
                </a:cubicBezTo>
                <a:cubicBezTo>
                  <a:pt x="2459" y="87"/>
                  <a:pt x="2458" y="97"/>
                  <a:pt x="2457" y="106"/>
                </a:cubicBezTo>
                <a:cubicBezTo>
                  <a:pt x="2457" y="105"/>
                  <a:pt x="2457" y="104"/>
                  <a:pt x="2456" y="103"/>
                </a:cubicBezTo>
                <a:cubicBezTo>
                  <a:pt x="2457" y="104"/>
                  <a:pt x="2457" y="106"/>
                  <a:pt x="2457" y="109"/>
                </a:cubicBezTo>
                <a:cubicBezTo>
                  <a:pt x="2456" y="120"/>
                  <a:pt x="2455" y="131"/>
                  <a:pt x="2455" y="138"/>
                </a:cubicBezTo>
                <a:cubicBezTo>
                  <a:pt x="2455" y="137"/>
                  <a:pt x="2454" y="135"/>
                  <a:pt x="2454" y="134"/>
                </a:cubicBezTo>
                <a:cubicBezTo>
                  <a:pt x="2453" y="99"/>
                  <a:pt x="2448" y="41"/>
                  <a:pt x="2448" y="41"/>
                </a:cubicBezTo>
                <a:cubicBezTo>
                  <a:pt x="2449" y="58"/>
                  <a:pt x="2448" y="86"/>
                  <a:pt x="2446" y="108"/>
                </a:cubicBezTo>
                <a:cubicBezTo>
                  <a:pt x="2444" y="105"/>
                  <a:pt x="2443" y="102"/>
                  <a:pt x="2441" y="99"/>
                </a:cubicBezTo>
                <a:cubicBezTo>
                  <a:pt x="2441" y="86"/>
                  <a:pt x="2441" y="73"/>
                  <a:pt x="2441" y="67"/>
                </a:cubicBezTo>
                <a:cubicBezTo>
                  <a:pt x="2441" y="75"/>
                  <a:pt x="2440" y="85"/>
                  <a:pt x="2439" y="94"/>
                </a:cubicBezTo>
                <a:cubicBezTo>
                  <a:pt x="2438" y="92"/>
                  <a:pt x="2437" y="91"/>
                  <a:pt x="2436" y="89"/>
                </a:cubicBezTo>
                <a:cubicBezTo>
                  <a:pt x="2437" y="91"/>
                  <a:pt x="2438" y="94"/>
                  <a:pt x="2438" y="97"/>
                </a:cubicBezTo>
                <a:cubicBezTo>
                  <a:pt x="2437" y="104"/>
                  <a:pt x="2436" y="110"/>
                  <a:pt x="2434" y="116"/>
                </a:cubicBezTo>
                <a:cubicBezTo>
                  <a:pt x="2433" y="110"/>
                  <a:pt x="2432" y="105"/>
                  <a:pt x="2430" y="101"/>
                </a:cubicBezTo>
                <a:cubicBezTo>
                  <a:pt x="2431" y="91"/>
                  <a:pt x="2432" y="83"/>
                  <a:pt x="2432" y="83"/>
                </a:cubicBezTo>
                <a:cubicBezTo>
                  <a:pt x="2432" y="86"/>
                  <a:pt x="2431" y="92"/>
                  <a:pt x="2429" y="98"/>
                </a:cubicBezTo>
                <a:cubicBezTo>
                  <a:pt x="2428" y="94"/>
                  <a:pt x="2427" y="91"/>
                  <a:pt x="2426" y="89"/>
                </a:cubicBezTo>
                <a:cubicBezTo>
                  <a:pt x="2427" y="74"/>
                  <a:pt x="2428" y="62"/>
                  <a:pt x="2428" y="62"/>
                </a:cubicBezTo>
                <a:cubicBezTo>
                  <a:pt x="2427" y="65"/>
                  <a:pt x="2426" y="75"/>
                  <a:pt x="2424" y="87"/>
                </a:cubicBezTo>
                <a:cubicBezTo>
                  <a:pt x="2422" y="83"/>
                  <a:pt x="2420" y="81"/>
                  <a:pt x="2417" y="78"/>
                </a:cubicBezTo>
                <a:cubicBezTo>
                  <a:pt x="2420" y="81"/>
                  <a:pt x="2422" y="84"/>
                  <a:pt x="2424" y="89"/>
                </a:cubicBezTo>
                <a:cubicBezTo>
                  <a:pt x="2423" y="96"/>
                  <a:pt x="2422" y="105"/>
                  <a:pt x="2421" y="113"/>
                </a:cubicBezTo>
                <a:cubicBezTo>
                  <a:pt x="2420" y="108"/>
                  <a:pt x="2419" y="104"/>
                  <a:pt x="2417" y="100"/>
                </a:cubicBezTo>
                <a:cubicBezTo>
                  <a:pt x="2416" y="86"/>
                  <a:pt x="2414" y="74"/>
                  <a:pt x="2413" y="68"/>
                </a:cubicBezTo>
                <a:cubicBezTo>
                  <a:pt x="2413" y="71"/>
                  <a:pt x="2414" y="76"/>
                  <a:pt x="2413" y="86"/>
                </a:cubicBezTo>
                <a:cubicBezTo>
                  <a:pt x="2413" y="87"/>
                  <a:pt x="2413" y="88"/>
                  <a:pt x="2413" y="90"/>
                </a:cubicBezTo>
                <a:cubicBezTo>
                  <a:pt x="2412" y="87"/>
                  <a:pt x="2410" y="84"/>
                  <a:pt x="2408" y="81"/>
                </a:cubicBezTo>
                <a:cubicBezTo>
                  <a:pt x="2411" y="85"/>
                  <a:pt x="2412" y="91"/>
                  <a:pt x="2412" y="96"/>
                </a:cubicBezTo>
                <a:cubicBezTo>
                  <a:pt x="2411" y="105"/>
                  <a:pt x="2409" y="115"/>
                  <a:pt x="2407" y="124"/>
                </a:cubicBezTo>
                <a:cubicBezTo>
                  <a:pt x="2407" y="113"/>
                  <a:pt x="2406" y="102"/>
                  <a:pt x="2404" y="91"/>
                </a:cubicBezTo>
                <a:cubicBezTo>
                  <a:pt x="2404" y="77"/>
                  <a:pt x="2404" y="77"/>
                  <a:pt x="2404" y="77"/>
                </a:cubicBezTo>
                <a:cubicBezTo>
                  <a:pt x="2407" y="35"/>
                  <a:pt x="2400" y="19"/>
                  <a:pt x="2400" y="19"/>
                </a:cubicBezTo>
                <a:cubicBezTo>
                  <a:pt x="2400" y="19"/>
                  <a:pt x="2403" y="31"/>
                  <a:pt x="2402" y="54"/>
                </a:cubicBezTo>
                <a:cubicBezTo>
                  <a:pt x="2401" y="59"/>
                  <a:pt x="2401" y="68"/>
                  <a:pt x="2400" y="78"/>
                </a:cubicBezTo>
                <a:cubicBezTo>
                  <a:pt x="2397" y="72"/>
                  <a:pt x="2394" y="66"/>
                  <a:pt x="2390" y="60"/>
                </a:cubicBezTo>
                <a:cubicBezTo>
                  <a:pt x="2390" y="61"/>
                  <a:pt x="2390" y="61"/>
                  <a:pt x="2390" y="61"/>
                </a:cubicBezTo>
                <a:cubicBezTo>
                  <a:pt x="2390" y="62"/>
                  <a:pt x="2390" y="63"/>
                  <a:pt x="2390" y="64"/>
                </a:cubicBezTo>
                <a:cubicBezTo>
                  <a:pt x="2388" y="44"/>
                  <a:pt x="2381" y="40"/>
                  <a:pt x="2381" y="40"/>
                </a:cubicBezTo>
                <a:cubicBezTo>
                  <a:pt x="2381" y="40"/>
                  <a:pt x="2387" y="44"/>
                  <a:pt x="2387" y="70"/>
                </a:cubicBezTo>
                <a:cubicBezTo>
                  <a:pt x="2387" y="76"/>
                  <a:pt x="2386" y="85"/>
                  <a:pt x="2384" y="94"/>
                </a:cubicBezTo>
                <a:cubicBezTo>
                  <a:pt x="2382" y="90"/>
                  <a:pt x="2379" y="86"/>
                  <a:pt x="2376" y="83"/>
                </a:cubicBezTo>
                <a:cubicBezTo>
                  <a:pt x="2379" y="87"/>
                  <a:pt x="2382" y="92"/>
                  <a:pt x="2384" y="97"/>
                </a:cubicBezTo>
                <a:cubicBezTo>
                  <a:pt x="2383" y="100"/>
                  <a:pt x="2383" y="103"/>
                  <a:pt x="2382" y="106"/>
                </a:cubicBezTo>
                <a:cubicBezTo>
                  <a:pt x="2381" y="104"/>
                  <a:pt x="2381" y="102"/>
                  <a:pt x="2380" y="100"/>
                </a:cubicBezTo>
                <a:cubicBezTo>
                  <a:pt x="2381" y="102"/>
                  <a:pt x="2381" y="105"/>
                  <a:pt x="2382" y="108"/>
                </a:cubicBezTo>
                <a:cubicBezTo>
                  <a:pt x="2381" y="111"/>
                  <a:pt x="2380" y="114"/>
                  <a:pt x="2379" y="117"/>
                </a:cubicBezTo>
                <a:cubicBezTo>
                  <a:pt x="2378" y="113"/>
                  <a:pt x="2376" y="108"/>
                  <a:pt x="2374" y="104"/>
                </a:cubicBezTo>
                <a:cubicBezTo>
                  <a:pt x="2375" y="87"/>
                  <a:pt x="2376" y="71"/>
                  <a:pt x="2376" y="71"/>
                </a:cubicBezTo>
                <a:cubicBezTo>
                  <a:pt x="2375" y="73"/>
                  <a:pt x="2373" y="84"/>
                  <a:pt x="2371" y="97"/>
                </a:cubicBezTo>
                <a:cubicBezTo>
                  <a:pt x="2370" y="95"/>
                  <a:pt x="2369" y="93"/>
                  <a:pt x="2368" y="92"/>
                </a:cubicBezTo>
                <a:cubicBezTo>
                  <a:pt x="2369" y="81"/>
                  <a:pt x="2370" y="72"/>
                  <a:pt x="2371" y="66"/>
                </a:cubicBezTo>
                <a:cubicBezTo>
                  <a:pt x="2370" y="73"/>
                  <a:pt x="2369" y="81"/>
                  <a:pt x="2367" y="90"/>
                </a:cubicBezTo>
                <a:cubicBezTo>
                  <a:pt x="2366" y="88"/>
                  <a:pt x="2364" y="86"/>
                  <a:pt x="2362" y="83"/>
                </a:cubicBezTo>
                <a:cubicBezTo>
                  <a:pt x="2366" y="26"/>
                  <a:pt x="2364" y="12"/>
                  <a:pt x="2364" y="12"/>
                </a:cubicBezTo>
                <a:cubicBezTo>
                  <a:pt x="2364" y="12"/>
                  <a:pt x="2364" y="18"/>
                  <a:pt x="2361" y="56"/>
                </a:cubicBezTo>
                <a:cubicBezTo>
                  <a:pt x="2360" y="64"/>
                  <a:pt x="2359" y="71"/>
                  <a:pt x="2358" y="78"/>
                </a:cubicBezTo>
                <a:cubicBezTo>
                  <a:pt x="2356" y="76"/>
                  <a:pt x="2353" y="73"/>
                  <a:pt x="2351" y="71"/>
                </a:cubicBezTo>
                <a:cubicBezTo>
                  <a:pt x="2352" y="48"/>
                  <a:pt x="2353" y="31"/>
                  <a:pt x="2353" y="31"/>
                </a:cubicBezTo>
                <a:cubicBezTo>
                  <a:pt x="2351" y="37"/>
                  <a:pt x="2349" y="52"/>
                  <a:pt x="2348" y="68"/>
                </a:cubicBezTo>
                <a:cubicBezTo>
                  <a:pt x="2346" y="66"/>
                  <a:pt x="2344" y="65"/>
                  <a:pt x="2342" y="63"/>
                </a:cubicBezTo>
                <a:cubicBezTo>
                  <a:pt x="2344" y="65"/>
                  <a:pt x="2346" y="67"/>
                  <a:pt x="2348" y="69"/>
                </a:cubicBezTo>
                <a:cubicBezTo>
                  <a:pt x="2347" y="82"/>
                  <a:pt x="2347" y="96"/>
                  <a:pt x="2346" y="109"/>
                </a:cubicBezTo>
                <a:cubicBezTo>
                  <a:pt x="2345" y="104"/>
                  <a:pt x="2343" y="99"/>
                  <a:pt x="2342" y="96"/>
                </a:cubicBezTo>
                <a:cubicBezTo>
                  <a:pt x="2343" y="104"/>
                  <a:pt x="2344" y="112"/>
                  <a:pt x="2346" y="120"/>
                </a:cubicBezTo>
                <a:cubicBezTo>
                  <a:pt x="2346" y="123"/>
                  <a:pt x="2346" y="126"/>
                  <a:pt x="2346" y="128"/>
                </a:cubicBezTo>
                <a:cubicBezTo>
                  <a:pt x="2345" y="125"/>
                  <a:pt x="2343" y="122"/>
                  <a:pt x="2342" y="118"/>
                </a:cubicBezTo>
                <a:cubicBezTo>
                  <a:pt x="2337" y="80"/>
                  <a:pt x="2330" y="28"/>
                  <a:pt x="2330" y="28"/>
                </a:cubicBezTo>
                <a:cubicBezTo>
                  <a:pt x="2330" y="39"/>
                  <a:pt x="2328" y="72"/>
                  <a:pt x="2326" y="100"/>
                </a:cubicBezTo>
                <a:cubicBezTo>
                  <a:pt x="2326" y="98"/>
                  <a:pt x="2325" y="97"/>
                  <a:pt x="2324" y="96"/>
                </a:cubicBezTo>
                <a:cubicBezTo>
                  <a:pt x="2325" y="97"/>
                  <a:pt x="2326" y="99"/>
                  <a:pt x="2326" y="100"/>
                </a:cubicBezTo>
                <a:cubicBezTo>
                  <a:pt x="2326" y="110"/>
                  <a:pt x="2325" y="120"/>
                  <a:pt x="2324" y="128"/>
                </a:cubicBezTo>
                <a:cubicBezTo>
                  <a:pt x="2324" y="128"/>
                  <a:pt x="2324" y="127"/>
                  <a:pt x="2324" y="127"/>
                </a:cubicBezTo>
                <a:cubicBezTo>
                  <a:pt x="2324" y="109"/>
                  <a:pt x="2322" y="87"/>
                  <a:pt x="2321" y="71"/>
                </a:cubicBezTo>
                <a:cubicBezTo>
                  <a:pt x="2322" y="68"/>
                  <a:pt x="2323" y="66"/>
                  <a:pt x="2324" y="64"/>
                </a:cubicBezTo>
                <a:cubicBezTo>
                  <a:pt x="2323" y="65"/>
                  <a:pt x="2322" y="67"/>
                  <a:pt x="2320" y="69"/>
                </a:cubicBezTo>
                <a:cubicBezTo>
                  <a:pt x="2320" y="61"/>
                  <a:pt x="2319" y="55"/>
                  <a:pt x="2319" y="53"/>
                </a:cubicBezTo>
                <a:cubicBezTo>
                  <a:pt x="2319" y="52"/>
                  <a:pt x="2320" y="52"/>
                  <a:pt x="2320" y="51"/>
                </a:cubicBezTo>
                <a:cubicBezTo>
                  <a:pt x="2320" y="51"/>
                  <a:pt x="2319" y="52"/>
                  <a:pt x="2319" y="52"/>
                </a:cubicBezTo>
                <a:cubicBezTo>
                  <a:pt x="2319" y="52"/>
                  <a:pt x="2319" y="52"/>
                  <a:pt x="2319" y="52"/>
                </a:cubicBezTo>
                <a:cubicBezTo>
                  <a:pt x="2319" y="52"/>
                  <a:pt x="2319" y="52"/>
                  <a:pt x="2319" y="52"/>
                </a:cubicBezTo>
                <a:cubicBezTo>
                  <a:pt x="2317" y="54"/>
                  <a:pt x="2315" y="56"/>
                  <a:pt x="2313" y="57"/>
                </a:cubicBezTo>
                <a:cubicBezTo>
                  <a:pt x="2314" y="54"/>
                  <a:pt x="2314" y="52"/>
                  <a:pt x="2314" y="50"/>
                </a:cubicBezTo>
                <a:cubicBezTo>
                  <a:pt x="2318" y="46"/>
                  <a:pt x="2321" y="42"/>
                  <a:pt x="2325" y="38"/>
                </a:cubicBezTo>
                <a:cubicBezTo>
                  <a:pt x="2321" y="41"/>
                  <a:pt x="2318" y="44"/>
                  <a:pt x="2315" y="47"/>
                </a:cubicBezTo>
                <a:cubicBezTo>
                  <a:pt x="2315" y="43"/>
                  <a:pt x="2316" y="40"/>
                  <a:pt x="2316" y="40"/>
                </a:cubicBezTo>
                <a:cubicBezTo>
                  <a:pt x="2315" y="43"/>
                  <a:pt x="2313" y="46"/>
                  <a:pt x="2312" y="50"/>
                </a:cubicBezTo>
                <a:cubicBezTo>
                  <a:pt x="2305" y="58"/>
                  <a:pt x="2300" y="66"/>
                  <a:pt x="2296" y="75"/>
                </a:cubicBezTo>
                <a:cubicBezTo>
                  <a:pt x="2295" y="70"/>
                  <a:pt x="2295" y="66"/>
                  <a:pt x="2295" y="63"/>
                </a:cubicBezTo>
                <a:cubicBezTo>
                  <a:pt x="2298" y="57"/>
                  <a:pt x="2301" y="50"/>
                  <a:pt x="2305" y="42"/>
                </a:cubicBezTo>
                <a:cubicBezTo>
                  <a:pt x="2296" y="52"/>
                  <a:pt x="2290" y="61"/>
                  <a:pt x="2286" y="71"/>
                </a:cubicBezTo>
                <a:cubicBezTo>
                  <a:pt x="2285" y="70"/>
                  <a:pt x="2284" y="70"/>
                  <a:pt x="2284" y="69"/>
                </a:cubicBezTo>
                <a:cubicBezTo>
                  <a:pt x="2284" y="68"/>
                  <a:pt x="2284" y="67"/>
                  <a:pt x="2283" y="65"/>
                </a:cubicBezTo>
                <a:cubicBezTo>
                  <a:pt x="2290" y="53"/>
                  <a:pt x="2298" y="41"/>
                  <a:pt x="2309" y="25"/>
                </a:cubicBezTo>
                <a:cubicBezTo>
                  <a:pt x="2298" y="40"/>
                  <a:pt x="2290" y="51"/>
                  <a:pt x="2283" y="63"/>
                </a:cubicBezTo>
                <a:cubicBezTo>
                  <a:pt x="2281" y="45"/>
                  <a:pt x="2279" y="30"/>
                  <a:pt x="2279" y="30"/>
                </a:cubicBezTo>
                <a:cubicBezTo>
                  <a:pt x="2280" y="35"/>
                  <a:pt x="2280" y="49"/>
                  <a:pt x="2280" y="65"/>
                </a:cubicBezTo>
                <a:cubicBezTo>
                  <a:pt x="2280" y="65"/>
                  <a:pt x="2279" y="65"/>
                  <a:pt x="2279" y="65"/>
                </a:cubicBezTo>
                <a:cubicBezTo>
                  <a:pt x="2279" y="65"/>
                  <a:pt x="2280" y="65"/>
                  <a:pt x="2280" y="65"/>
                </a:cubicBezTo>
                <a:cubicBezTo>
                  <a:pt x="2280" y="67"/>
                  <a:pt x="2280" y="69"/>
                  <a:pt x="2279" y="71"/>
                </a:cubicBezTo>
                <a:cubicBezTo>
                  <a:pt x="2278" y="74"/>
                  <a:pt x="2277" y="78"/>
                  <a:pt x="2276" y="81"/>
                </a:cubicBezTo>
                <a:cubicBezTo>
                  <a:pt x="2277" y="78"/>
                  <a:pt x="2278" y="76"/>
                  <a:pt x="2279" y="73"/>
                </a:cubicBezTo>
                <a:cubicBezTo>
                  <a:pt x="2279" y="79"/>
                  <a:pt x="2279" y="85"/>
                  <a:pt x="2279" y="91"/>
                </a:cubicBezTo>
                <a:cubicBezTo>
                  <a:pt x="2278" y="93"/>
                  <a:pt x="2278" y="95"/>
                  <a:pt x="2278" y="97"/>
                </a:cubicBezTo>
                <a:cubicBezTo>
                  <a:pt x="2277" y="96"/>
                  <a:pt x="2276" y="95"/>
                  <a:pt x="2276" y="94"/>
                </a:cubicBezTo>
                <a:cubicBezTo>
                  <a:pt x="2275" y="91"/>
                  <a:pt x="2275" y="88"/>
                  <a:pt x="2275" y="85"/>
                </a:cubicBezTo>
                <a:cubicBezTo>
                  <a:pt x="2275" y="83"/>
                  <a:pt x="2276" y="82"/>
                  <a:pt x="2276" y="81"/>
                </a:cubicBezTo>
                <a:cubicBezTo>
                  <a:pt x="2276" y="82"/>
                  <a:pt x="2275" y="83"/>
                  <a:pt x="2275" y="84"/>
                </a:cubicBezTo>
                <a:cubicBezTo>
                  <a:pt x="2274" y="72"/>
                  <a:pt x="2273" y="62"/>
                  <a:pt x="2273" y="55"/>
                </a:cubicBezTo>
                <a:cubicBezTo>
                  <a:pt x="2274" y="54"/>
                  <a:pt x="2275" y="53"/>
                  <a:pt x="2277" y="52"/>
                </a:cubicBezTo>
                <a:cubicBezTo>
                  <a:pt x="2275" y="53"/>
                  <a:pt x="2274" y="54"/>
                  <a:pt x="2273" y="54"/>
                </a:cubicBezTo>
                <a:cubicBezTo>
                  <a:pt x="2273" y="49"/>
                  <a:pt x="2272" y="46"/>
                  <a:pt x="2272" y="46"/>
                </a:cubicBezTo>
                <a:cubicBezTo>
                  <a:pt x="2272" y="48"/>
                  <a:pt x="2272" y="51"/>
                  <a:pt x="2272" y="55"/>
                </a:cubicBezTo>
                <a:cubicBezTo>
                  <a:pt x="2269" y="57"/>
                  <a:pt x="2266" y="59"/>
                  <a:pt x="2263" y="62"/>
                </a:cubicBezTo>
                <a:cubicBezTo>
                  <a:pt x="2263" y="58"/>
                  <a:pt x="2263" y="54"/>
                  <a:pt x="2263" y="50"/>
                </a:cubicBezTo>
                <a:cubicBezTo>
                  <a:pt x="2267" y="45"/>
                  <a:pt x="2272" y="40"/>
                  <a:pt x="2277" y="34"/>
                </a:cubicBezTo>
                <a:cubicBezTo>
                  <a:pt x="2272" y="39"/>
                  <a:pt x="2267" y="44"/>
                  <a:pt x="2263" y="48"/>
                </a:cubicBezTo>
                <a:cubicBezTo>
                  <a:pt x="2265" y="21"/>
                  <a:pt x="2266" y="0"/>
                  <a:pt x="2266" y="0"/>
                </a:cubicBezTo>
                <a:cubicBezTo>
                  <a:pt x="2262" y="10"/>
                  <a:pt x="2260" y="35"/>
                  <a:pt x="2259" y="53"/>
                </a:cubicBezTo>
                <a:cubicBezTo>
                  <a:pt x="2258" y="54"/>
                  <a:pt x="2257" y="55"/>
                  <a:pt x="2257" y="56"/>
                </a:cubicBezTo>
                <a:cubicBezTo>
                  <a:pt x="2255" y="44"/>
                  <a:pt x="2252" y="33"/>
                  <a:pt x="2252" y="33"/>
                </a:cubicBezTo>
                <a:cubicBezTo>
                  <a:pt x="2253" y="39"/>
                  <a:pt x="2253" y="49"/>
                  <a:pt x="2252" y="62"/>
                </a:cubicBezTo>
                <a:cubicBezTo>
                  <a:pt x="2250" y="63"/>
                  <a:pt x="2249" y="65"/>
                  <a:pt x="2248" y="67"/>
                </a:cubicBezTo>
                <a:cubicBezTo>
                  <a:pt x="2247" y="65"/>
                  <a:pt x="2246" y="63"/>
                  <a:pt x="2245" y="62"/>
                </a:cubicBezTo>
                <a:cubicBezTo>
                  <a:pt x="2245" y="63"/>
                  <a:pt x="2246" y="65"/>
                  <a:pt x="2247" y="68"/>
                </a:cubicBezTo>
                <a:cubicBezTo>
                  <a:pt x="2244" y="72"/>
                  <a:pt x="2242" y="75"/>
                  <a:pt x="2241" y="78"/>
                </a:cubicBezTo>
                <a:cubicBezTo>
                  <a:pt x="2240" y="61"/>
                  <a:pt x="2240" y="48"/>
                  <a:pt x="2240" y="48"/>
                </a:cubicBezTo>
                <a:cubicBezTo>
                  <a:pt x="2239" y="52"/>
                  <a:pt x="2238" y="65"/>
                  <a:pt x="2236" y="80"/>
                </a:cubicBezTo>
                <a:cubicBezTo>
                  <a:pt x="2235" y="82"/>
                  <a:pt x="2235" y="85"/>
                  <a:pt x="2234" y="87"/>
                </a:cubicBezTo>
                <a:cubicBezTo>
                  <a:pt x="2233" y="86"/>
                  <a:pt x="2233" y="86"/>
                  <a:pt x="2232" y="85"/>
                </a:cubicBezTo>
                <a:cubicBezTo>
                  <a:pt x="2235" y="48"/>
                  <a:pt x="2238" y="9"/>
                  <a:pt x="2238" y="9"/>
                </a:cubicBezTo>
                <a:cubicBezTo>
                  <a:pt x="2234" y="20"/>
                  <a:pt x="2230" y="57"/>
                  <a:pt x="2226" y="89"/>
                </a:cubicBezTo>
                <a:cubicBezTo>
                  <a:pt x="2225" y="91"/>
                  <a:pt x="2224" y="92"/>
                  <a:pt x="2224" y="93"/>
                </a:cubicBezTo>
                <a:cubicBezTo>
                  <a:pt x="2223" y="92"/>
                  <a:pt x="2222" y="90"/>
                  <a:pt x="2221" y="89"/>
                </a:cubicBezTo>
                <a:cubicBezTo>
                  <a:pt x="2224" y="72"/>
                  <a:pt x="2227" y="55"/>
                  <a:pt x="2227" y="37"/>
                </a:cubicBezTo>
                <a:cubicBezTo>
                  <a:pt x="2227" y="34"/>
                  <a:pt x="2227" y="30"/>
                  <a:pt x="2227" y="26"/>
                </a:cubicBezTo>
                <a:cubicBezTo>
                  <a:pt x="2220" y="45"/>
                  <a:pt x="2219" y="66"/>
                  <a:pt x="2215" y="86"/>
                </a:cubicBezTo>
                <a:cubicBezTo>
                  <a:pt x="2214" y="85"/>
                  <a:pt x="2214" y="84"/>
                  <a:pt x="2214" y="84"/>
                </a:cubicBezTo>
                <a:cubicBezTo>
                  <a:pt x="2214" y="84"/>
                  <a:pt x="2214" y="85"/>
                  <a:pt x="2215" y="86"/>
                </a:cubicBezTo>
                <a:cubicBezTo>
                  <a:pt x="2214" y="88"/>
                  <a:pt x="2214" y="90"/>
                  <a:pt x="2214" y="92"/>
                </a:cubicBezTo>
                <a:cubicBezTo>
                  <a:pt x="2213" y="94"/>
                  <a:pt x="2213" y="96"/>
                  <a:pt x="2212" y="98"/>
                </a:cubicBezTo>
                <a:cubicBezTo>
                  <a:pt x="2212" y="97"/>
                  <a:pt x="2211" y="96"/>
                  <a:pt x="2210" y="95"/>
                </a:cubicBezTo>
                <a:cubicBezTo>
                  <a:pt x="2210" y="86"/>
                  <a:pt x="2209" y="78"/>
                  <a:pt x="2208" y="72"/>
                </a:cubicBezTo>
                <a:cubicBezTo>
                  <a:pt x="2211" y="67"/>
                  <a:pt x="2215" y="63"/>
                  <a:pt x="2219" y="59"/>
                </a:cubicBezTo>
                <a:cubicBezTo>
                  <a:pt x="2215" y="62"/>
                  <a:pt x="2211" y="66"/>
                  <a:pt x="2208" y="70"/>
                </a:cubicBezTo>
                <a:cubicBezTo>
                  <a:pt x="2207" y="64"/>
                  <a:pt x="2207" y="60"/>
                  <a:pt x="2206" y="57"/>
                </a:cubicBezTo>
                <a:cubicBezTo>
                  <a:pt x="2207" y="54"/>
                  <a:pt x="2209" y="52"/>
                  <a:pt x="2210" y="50"/>
                </a:cubicBezTo>
                <a:cubicBezTo>
                  <a:pt x="2209" y="51"/>
                  <a:pt x="2207" y="53"/>
                  <a:pt x="2206" y="54"/>
                </a:cubicBezTo>
                <a:cubicBezTo>
                  <a:pt x="2206" y="53"/>
                  <a:pt x="2206" y="52"/>
                  <a:pt x="2206" y="52"/>
                </a:cubicBezTo>
                <a:cubicBezTo>
                  <a:pt x="2206" y="53"/>
                  <a:pt x="2206" y="54"/>
                  <a:pt x="2206" y="54"/>
                </a:cubicBezTo>
                <a:cubicBezTo>
                  <a:pt x="2204" y="56"/>
                  <a:pt x="2202" y="58"/>
                  <a:pt x="2200" y="60"/>
                </a:cubicBezTo>
                <a:cubicBezTo>
                  <a:pt x="2199" y="54"/>
                  <a:pt x="2198" y="48"/>
                  <a:pt x="2197" y="44"/>
                </a:cubicBezTo>
                <a:cubicBezTo>
                  <a:pt x="2198" y="49"/>
                  <a:pt x="2197" y="56"/>
                  <a:pt x="2196" y="64"/>
                </a:cubicBezTo>
                <a:cubicBezTo>
                  <a:pt x="2195" y="66"/>
                  <a:pt x="2194" y="68"/>
                  <a:pt x="2193" y="69"/>
                </a:cubicBezTo>
                <a:cubicBezTo>
                  <a:pt x="2191" y="67"/>
                  <a:pt x="2190" y="66"/>
                  <a:pt x="2188" y="64"/>
                </a:cubicBezTo>
                <a:cubicBezTo>
                  <a:pt x="2190" y="66"/>
                  <a:pt x="2191" y="67"/>
                  <a:pt x="2193" y="69"/>
                </a:cubicBezTo>
                <a:cubicBezTo>
                  <a:pt x="2191" y="71"/>
                  <a:pt x="2190" y="73"/>
                  <a:pt x="2189" y="75"/>
                </a:cubicBezTo>
                <a:cubicBezTo>
                  <a:pt x="2189" y="75"/>
                  <a:pt x="2189" y="75"/>
                  <a:pt x="2189" y="75"/>
                </a:cubicBezTo>
                <a:cubicBezTo>
                  <a:pt x="2189" y="75"/>
                  <a:pt x="2189" y="75"/>
                  <a:pt x="2189" y="75"/>
                </a:cubicBezTo>
                <a:cubicBezTo>
                  <a:pt x="2188" y="76"/>
                  <a:pt x="2187" y="77"/>
                  <a:pt x="2186" y="79"/>
                </a:cubicBezTo>
                <a:cubicBezTo>
                  <a:pt x="2186" y="79"/>
                  <a:pt x="2186" y="79"/>
                  <a:pt x="2186" y="79"/>
                </a:cubicBezTo>
                <a:cubicBezTo>
                  <a:pt x="2187" y="60"/>
                  <a:pt x="2187" y="45"/>
                  <a:pt x="2187" y="45"/>
                </a:cubicBezTo>
                <a:cubicBezTo>
                  <a:pt x="2187" y="50"/>
                  <a:pt x="2185" y="61"/>
                  <a:pt x="2182" y="73"/>
                </a:cubicBezTo>
                <a:cubicBezTo>
                  <a:pt x="2181" y="73"/>
                  <a:pt x="2181" y="73"/>
                  <a:pt x="2180" y="72"/>
                </a:cubicBezTo>
                <a:cubicBezTo>
                  <a:pt x="2181" y="70"/>
                  <a:pt x="2181" y="68"/>
                  <a:pt x="2181" y="66"/>
                </a:cubicBezTo>
                <a:cubicBezTo>
                  <a:pt x="2181" y="65"/>
                  <a:pt x="2181" y="65"/>
                  <a:pt x="2182" y="65"/>
                </a:cubicBezTo>
                <a:cubicBezTo>
                  <a:pt x="2181" y="65"/>
                  <a:pt x="2181" y="65"/>
                  <a:pt x="2181" y="66"/>
                </a:cubicBezTo>
                <a:cubicBezTo>
                  <a:pt x="2181" y="64"/>
                  <a:pt x="2181" y="63"/>
                  <a:pt x="2181" y="61"/>
                </a:cubicBezTo>
                <a:cubicBezTo>
                  <a:pt x="2181" y="55"/>
                  <a:pt x="2181" y="49"/>
                  <a:pt x="2180" y="42"/>
                </a:cubicBezTo>
                <a:cubicBezTo>
                  <a:pt x="2183" y="27"/>
                  <a:pt x="2185" y="17"/>
                  <a:pt x="2185" y="17"/>
                </a:cubicBezTo>
                <a:cubicBezTo>
                  <a:pt x="2182" y="22"/>
                  <a:pt x="2175" y="49"/>
                  <a:pt x="2169" y="78"/>
                </a:cubicBezTo>
                <a:cubicBezTo>
                  <a:pt x="2169" y="78"/>
                  <a:pt x="2169" y="78"/>
                  <a:pt x="2168" y="79"/>
                </a:cubicBezTo>
                <a:cubicBezTo>
                  <a:pt x="2167" y="76"/>
                  <a:pt x="2164" y="72"/>
                  <a:pt x="2162" y="69"/>
                </a:cubicBezTo>
                <a:cubicBezTo>
                  <a:pt x="2163" y="67"/>
                  <a:pt x="2165" y="66"/>
                  <a:pt x="2167" y="64"/>
                </a:cubicBezTo>
                <a:cubicBezTo>
                  <a:pt x="2165" y="66"/>
                  <a:pt x="2163" y="67"/>
                  <a:pt x="2162" y="69"/>
                </a:cubicBezTo>
                <a:cubicBezTo>
                  <a:pt x="2161" y="68"/>
                  <a:pt x="2160" y="67"/>
                  <a:pt x="2159" y="66"/>
                </a:cubicBezTo>
                <a:cubicBezTo>
                  <a:pt x="2159" y="60"/>
                  <a:pt x="2158" y="55"/>
                  <a:pt x="2158" y="52"/>
                </a:cubicBezTo>
                <a:cubicBezTo>
                  <a:pt x="2158" y="56"/>
                  <a:pt x="2158" y="60"/>
                  <a:pt x="2158" y="64"/>
                </a:cubicBezTo>
                <a:cubicBezTo>
                  <a:pt x="2154" y="60"/>
                  <a:pt x="2150" y="55"/>
                  <a:pt x="2145" y="50"/>
                </a:cubicBezTo>
                <a:cubicBezTo>
                  <a:pt x="2148" y="55"/>
                  <a:pt x="2151" y="60"/>
                  <a:pt x="2154" y="65"/>
                </a:cubicBezTo>
                <a:cubicBezTo>
                  <a:pt x="2153" y="68"/>
                  <a:pt x="2153" y="71"/>
                  <a:pt x="2152" y="76"/>
                </a:cubicBezTo>
                <a:cubicBezTo>
                  <a:pt x="2150" y="74"/>
                  <a:pt x="2148" y="71"/>
                  <a:pt x="2145" y="68"/>
                </a:cubicBezTo>
                <a:cubicBezTo>
                  <a:pt x="2145" y="54"/>
                  <a:pt x="2144" y="41"/>
                  <a:pt x="2143" y="33"/>
                </a:cubicBezTo>
                <a:cubicBezTo>
                  <a:pt x="2144" y="42"/>
                  <a:pt x="2143" y="53"/>
                  <a:pt x="2142" y="65"/>
                </a:cubicBezTo>
                <a:cubicBezTo>
                  <a:pt x="2140" y="63"/>
                  <a:pt x="2138" y="61"/>
                  <a:pt x="2136" y="59"/>
                </a:cubicBezTo>
                <a:cubicBezTo>
                  <a:pt x="2138" y="61"/>
                  <a:pt x="2140" y="63"/>
                  <a:pt x="2142" y="65"/>
                </a:cubicBezTo>
                <a:cubicBezTo>
                  <a:pt x="2141" y="72"/>
                  <a:pt x="2140" y="80"/>
                  <a:pt x="2139" y="87"/>
                </a:cubicBezTo>
                <a:cubicBezTo>
                  <a:pt x="2139" y="87"/>
                  <a:pt x="2139" y="87"/>
                  <a:pt x="2139" y="87"/>
                </a:cubicBezTo>
                <a:cubicBezTo>
                  <a:pt x="2138" y="85"/>
                  <a:pt x="2138" y="84"/>
                  <a:pt x="2137" y="83"/>
                </a:cubicBezTo>
                <a:cubicBezTo>
                  <a:pt x="2138" y="82"/>
                  <a:pt x="2138" y="82"/>
                  <a:pt x="2138" y="81"/>
                </a:cubicBezTo>
                <a:cubicBezTo>
                  <a:pt x="2138" y="82"/>
                  <a:pt x="2138" y="82"/>
                  <a:pt x="2137" y="83"/>
                </a:cubicBezTo>
                <a:cubicBezTo>
                  <a:pt x="2137" y="81"/>
                  <a:pt x="2136" y="79"/>
                  <a:pt x="2135" y="77"/>
                </a:cubicBezTo>
                <a:cubicBezTo>
                  <a:pt x="2136" y="79"/>
                  <a:pt x="2136" y="81"/>
                  <a:pt x="2137" y="83"/>
                </a:cubicBezTo>
                <a:cubicBezTo>
                  <a:pt x="2136" y="85"/>
                  <a:pt x="2135" y="86"/>
                  <a:pt x="2134" y="88"/>
                </a:cubicBezTo>
                <a:cubicBezTo>
                  <a:pt x="2135" y="86"/>
                  <a:pt x="2136" y="85"/>
                  <a:pt x="2137" y="83"/>
                </a:cubicBezTo>
                <a:cubicBezTo>
                  <a:pt x="2137" y="85"/>
                  <a:pt x="2138" y="86"/>
                  <a:pt x="2138" y="88"/>
                </a:cubicBezTo>
                <a:cubicBezTo>
                  <a:pt x="2136" y="91"/>
                  <a:pt x="2135" y="95"/>
                  <a:pt x="2133" y="98"/>
                </a:cubicBezTo>
                <a:cubicBezTo>
                  <a:pt x="2133" y="97"/>
                  <a:pt x="2133" y="97"/>
                  <a:pt x="2132" y="97"/>
                </a:cubicBezTo>
                <a:cubicBezTo>
                  <a:pt x="2132" y="95"/>
                  <a:pt x="2132" y="94"/>
                  <a:pt x="2132" y="93"/>
                </a:cubicBezTo>
                <a:cubicBezTo>
                  <a:pt x="2132" y="91"/>
                  <a:pt x="2133" y="89"/>
                  <a:pt x="2134" y="88"/>
                </a:cubicBezTo>
                <a:cubicBezTo>
                  <a:pt x="2133" y="89"/>
                  <a:pt x="2132" y="91"/>
                  <a:pt x="2131" y="92"/>
                </a:cubicBezTo>
                <a:cubicBezTo>
                  <a:pt x="2131" y="92"/>
                  <a:pt x="2131" y="91"/>
                  <a:pt x="2131" y="91"/>
                </a:cubicBezTo>
                <a:cubicBezTo>
                  <a:pt x="2131" y="74"/>
                  <a:pt x="2130" y="60"/>
                  <a:pt x="2130" y="60"/>
                </a:cubicBezTo>
                <a:cubicBezTo>
                  <a:pt x="2130" y="65"/>
                  <a:pt x="2130" y="73"/>
                  <a:pt x="2129" y="81"/>
                </a:cubicBezTo>
                <a:cubicBezTo>
                  <a:pt x="2128" y="79"/>
                  <a:pt x="2128" y="76"/>
                  <a:pt x="2127" y="74"/>
                </a:cubicBezTo>
                <a:cubicBezTo>
                  <a:pt x="2128" y="79"/>
                  <a:pt x="2128" y="83"/>
                  <a:pt x="2128" y="88"/>
                </a:cubicBezTo>
                <a:cubicBezTo>
                  <a:pt x="2127" y="86"/>
                  <a:pt x="2126" y="84"/>
                  <a:pt x="2125" y="83"/>
                </a:cubicBezTo>
                <a:cubicBezTo>
                  <a:pt x="2126" y="85"/>
                  <a:pt x="2127" y="87"/>
                  <a:pt x="2128" y="89"/>
                </a:cubicBezTo>
                <a:cubicBezTo>
                  <a:pt x="2128" y="89"/>
                  <a:pt x="2128" y="89"/>
                  <a:pt x="2128" y="89"/>
                </a:cubicBezTo>
                <a:cubicBezTo>
                  <a:pt x="2128" y="93"/>
                  <a:pt x="2127" y="97"/>
                  <a:pt x="2127" y="101"/>
                </a:cubicBezTo>
                <a:cubicBezTo>
                  <a:pt x="2126" y="103"/>
                  <a:pt x="2125" y="104"/>
                  <a:pt x="2125" y="106"/>
                </a:cubicBezTo>
                <a:cubicBezTo>
                  <a:pt x="2123" y="100"/>
                  <a:pt x="2122" y="95"/>
                  <a:pt x="2120" y="90"/>
                </a:cubicBezTo>
                <a:cubicBezTo>
                  <a:pt x="2121" y="88"/>
                  <a:pt x="2123" y="85"/>
                  <a:pt x="2124" y="83"/>
                </a:cubicBezTo>
                <a:cubicBezTo>
                  <a:pt x="2123" y="85"/>
                  <a:pt x="2121" y="87"/>
                  <a:pt x="2119" y="89"/>
                </a:cubicBezTo>
                <a:cubicBezTo>
                  <a:pt x="2119" y="88"/>
                  <a:pt x="2118" y="87"/>
                  <a:pt x="2118" y="87"/>
                </a:cubicBezTo>
                <a:cubicBezTo>
                  <a:pt x="2118" y="76"/>
                  <a:pt x="2119" y="68"/>
                  <a:pt x="2119" y="68"/>
                </a:cubicBezTo>
                <a:cubicBezTo>
                  <a:pt x="2118" y="72"/>
                  <a:pt x="2117" y="77"/>
                  <a:pt x="2116" y="82"/>
                </a:cubicBezTo>
                <a:cubicBezTo>
                  <a:pt x="2116" y="81"/>
                  <a:pt x="2116" y="80"/>
                  <a:pt x="2116" y="80"/>
                </a:cubicBezTo>
                <a:cubicBezTo>
                  <a:pt x="2116" y="80"/>
                  <a:pt x="2116" y="81"/>
                  <a:pt x="2116" y="82"/>
                </a:cubicBezTo>
                <a:cubicBezTo>
                  <a:pt x="2115" y="80"/>
                  <a:pt x="2114" y="78"/>
                  <a:pt x="2112" y="75"/>
                </a:cubicBezTo>
                <a:cubicBezTo>
                  <a:pt x="2113" y="65"/>
                  <a:pt x="2114" y="56"/>
                  <a:pt x="2115" y="48"/>
                </a:cubicBezTo>
                <a:cubicBezTo>
                  <a:pt x="2114" y="55"/>
                  <a:pt x="2112" y="64"/>
                  <a:pt x="2111" y="73"/>
                </a:cubicBezTo>
                <a:cubicBezTo>
                  <a:pt x="2109" y="70"/>
                  <a:pt x="2107" y="67"/>
                  <a:pt x="2105" y="64"/>
                </a:cubicBezTo>
                <a:cubicBezTo>
                  <a:pt x="2105" y="62"/>
                  <a:pt x="2105" y="59"/>
                  <a:pt x="2105" y="57"/>
                </a:cubicBezTo>
                <a:cubicBezTo>
                  <a:pt x="2104" y="58"/>
                  <a:pt x="2104" y="60"/>
                  <a:pt x="2103" y="62"/>
                </a:cubicBezTo>
                <a:cubicBezTo>
                  <a:pt x="2101" y="59"/>
                  <a:pt x="2098" y="55"/>
                  <a:pt x="2095" y="52"/>
                </a:cubicBezTo>
                <a:cubicBezTo>
                  <a:pt x="2095" y="48"/>
                  <a:pt x="2095" y="46"/>
                  <a:pt x="2095" y="46"/>
                </a:cubicBezTo>
                <a:cubicBezTo>
                  <a:pt x="2095" y="48"/>
                  <a:pt x="2095" y="49"/>
                  <a:pt x="2094" y="51"/>
                </a:cubicBezTo>
                <a:cubicBezTo>
                  <a:pt x="2091" y="47"/>
                  <a:pt x="2087" y="43"/>
                  <a:pt x="2083" y="39"/>
                </a:cubicBezTo>
                <a:cubicBezTo>
                  <a:pt x="2083" y="37"/>
                  <a:pt x="2083" y="35"/>
                  <a:pt x="2082" y="34"/>
                </a:cubicBezTo>
                <a:cubicBezTo>
                  <a:pt x="2082" y="34"/>
                  <a:pt x="2083" y="36"/>
                  <a:pt x="2083" y="39"/>
                </a:cubicBezTo>
                <a:cubicBezTo>
                  <a:pt x="2081" y="37"/>
                  <a:pt x="2080" y="36"/>
                  <a:pt x="2078" y="34"/>
                </a:cubicBezTo>
                <a:cubicBezTo>
                  <a:pt x="2080" y="36"/>
                  <a:pt x="2081" y="38"/>
                  <a:pt x="2083" y="40"/>
                </a:cubicBezTo>
                <a:cubicBezTo>
                  <a:pt x="2083" y="40"/>
                  <a:pt x="2083" y="40"/>
                  <a:pt x="2083" y="41"/>
                </a:cubicBezTo>
                <a:cubicBezTo>
                  <a:pt x="2083" y="40"/>
                  <a:pt x="2083" y="40"/>
                  <a:pt x="2083" y="40"/>
                </a:cubicBezTo>
                <a:cubicBezTo>
                  <a:pt x="2087" y="45"/>
                  <a:pt x="2090" y="49"/>
                  <a:pt x="2094" y="53"/>
                </a:cubicBezTo>
                <a:cubicBezTo>
                  <a:pt x="2093" y="55"/>
                  <a:pt x="2092" y="59"/>
                  <a:pt x="2092" y="62"/>
                </a:cubicBezTo>
                <a:cubicBezTo>
                  <a:pt x="2089" y="60"/>
                  <a:pt x="2087" y="58"/>
                  <a:pt x="2084" y="56"/>
                </a:cubicBezTo>
                <a:cubicBezTo>
                  <a:pt x="2083" y="50"/>
                  <a:pt x="2083" y="44"/>
                  <a:pt x="2083" y="41"/>
                </a:cubicBezTo>
                <a:cubicBezTo>
                  <a:pt x="2083" y="45"/>
                  <a:pt x="2083" y="50"/>
                  <a:pt x="2082" y="55"/>
                </a:cubicBezTo>
                <a:cubicBezTo>
                  <a:pt x="2081" y="54"/>
                  <a:pt x="2080" y="53"/>
                  <a:pt x="2078" y="52"/>
                </a:cubicBezTo>
                <a:cubicBezTo>
                  <a:pt x="2080" y="53"/>
                  <a:pt x="2081" y="54"/>
                  <a:pt x="2082" y="55"/>
                </a:cubicBezTo>
                <a:cubicBezTo>
                  <a:pt x="2082" y="64"/>
                  <a:pt x="2081" y="73"/>
                  <a:pt x="2079" y="83"/>
                </a:cubicBezTo>
                <a:cubicBezTo>
                  <a:pt x="2079" y="82"/>
                  <a:pt x="2079" y="81"/>
                  <a:pt x="2079" y="81"/>
                </a:cubicBezTo>
                <a:cubicBezTo>
                  <a:pt x="2079" y="82"/>
                  <a:pt x="2079" y="82"/>
                  <a:pt x="2079" y="83"/>
                </a:cubicBezTo>
                <a:cubicBezTo>
                  <a:pt x="2078" y="88"/>
                  <a:pt x="2078" y="92"/>
                  <a:pt x="2077" y="97"/>
                </a:cubicBezTo>
                <a:cubicBezTo>
                  <a:pt x="2075" y="89"/>
                  <a:pt x="2073" y="81"/>
                  <a:pt x="2070" y="73"/>
                </a:cubicBezTo>
                <a:cubicBezTo>
                  <a:pt x="2070" y="72"/>
                  <a:pt x="2070" y="71"/>
                  <a:pt x="2070" y="71"/>
                </a:cubicBezTo>
                <a:cubicBezTo>
                  <a:pt x="2071" y="70"/>
                  <a:pt x="2072" y="69"/>
                  <a:pt x="2073" y="68"/>
                </a:cubicBezTo>
                <a:cubicBezTo>
                  <a:pt x="2075" y="72"/>
                  <a:pt x="2077" y="76"/>
                  <a:pt x="2079" y="81"/>
                </a:cubicBezTo>
                <a:cubicBezTo>
                  <a:pt x="2077" y="76"/>
                  <a:pt x="2075" y="72"/>
                  <a:pt x="2073" y="67"/>
                </a:cubicBezTo>
                <a:cubicBezTo>
                  <a:pt x="2074" y="67"/>
                  <a:pt x="2074" y="66"/>
                  <a:pt x="2075" y="65"/>
                </a:cubicBezTo>
                <a:cubicBezTo>
                  <a:pt x="2074" y="66"/>
                  <a:pt x="2074" y="66"/>
                  <a:pt x="2073" y="67"/>
                </a:cubicBezTo>
                <a:cubicBezTo>
                  <a:pt x="2067" y="54"/>
                  <a:pt x="2057" y="41"/>
                  <a:pt x="2045" y="25"/>
                </a:cubicBezTo>
                <a:cubicBezTo>
                  <a:pt x="2057" y="42"/>
                  <a:pt x="2066" y="55"/>
                  <a:pt x="2072" y="68"/>
                </a:cubicBezTo>
                <a:cubicBezTo>
                  <a:pt x="2072" y="68"/>
                  <a:pt x="2071" y="69"/>
                  <a:pt x="2070" y="70"/>
                </a:cubicBezTo>
                <a:cubicBezTo>
                  <a:pt x="2070" y="68"/>
                  <a:pt x="2070" y="66"/>
                  <a:pt x="2070" y="66"/>
                </a:cubicBezTo>
                <a:cubicBezTo>
                  <a:pt x="2070" y="68"/>
                  <a:pt x="2070" y="69"/>
                  <a:pt x="2069" y="71"/>
                </a:cubicBezTo>
                <a:cubicBezTo>
                  <a:pt x="2069" y="71"/>
                  <a:pt x="2069" y="71"/>
                  <a:pt x="2069" y="71"/>
                </a:cubicBezTo>
                <a:cubicBezTo>
                  <a:pt x="2065" y="61"/>
                  <a:pt x="2058" y="52"/>
                  <a:pt x="2049" y="42"/>
                </a:cubicBezTo>
                <a:cubicBezTo>
                  <a:pt x="2056" y="55"/>
                  <a:pt x="2061" y="65"/>
                  <a:pt x="2065" y="75"/>
                </a:cubicBezTo>
                <a:cubicBezTo>
                  <a:pt x="2064" y="76"/>
                  <a:pt x="2063" y="77"/>
                  <a:pt x="2062" y="77"/>
                </a:cubicBezTo>
                <a:cubicBezTo>
                  <a:pt x="2060" y="73"/>
                  <a:pt x="2058" y="70"/>
                  <a:pt x="2056" y="68"/>
                </a:cubicBezTo>
                <a:cubicBezTo>
                  <a:pt x="2055" y="63"/>
                  <a:pt x="2055" y="60"/>
                  <a:pt x="2055" y="60"/>
                </a:cubicBezTo>
                <a:cubicBezTo>
                  <a:pt x="2055" y="61"/>
                  <a:pt x="2055" y="64"/>
                  <a:pt x="2055" y="67"/>
                </a:cubicBezTo>
                <a:cubicBezTo>
                  <a:pt x="2049" y="57"/>
                  <a:pt x="2041" y="47"/>
                  <a:pt x="2030" y="38"/>
                </a:cubicBezTo>
                <a:cubicBezTo>
                  <a:pt x="2040" y="49"/>
                  <a:pt x="2048" y="60"/>
                  <a:pt x="2054" y="71"/>
                </a:cubicBezTo>
                <a:cubicBezTo>
                  <a:pt x="2054" y="75"/>
                  <a:pt x="2054" y="80"/>
                  <a:pt x="2053" y="85"/>
                </a:cubicBezTo>
                <a:cubicBezTo>
                  <a:pt x="2053" y="84"/>
                  <a:pt x="2053" y="84"/>
                  <a:pt x="2052" y="83"/>
                </a:cubicBezTo>
                <a:cubicBezTo>
                  <a:pt x="2052" y="84"/>
                  <a:pt x="2053" y="85"/>
                  <a:pt x="2053" y="86"/>
                </a:cubicBezTo>
                <a:cubicBezTo>
                  <a:pt x="2053" y="87"/>
                  <a:pt x="2053" y="88"/>
                  <a:pt x="2053" y="89"/>
                </a:cubicBezTo>
                <a:cubicBezTo>
                  <a:pt x="2051" y="92"/>
                  <a:pt x="2050" y="94"/>
                  <a:pt x="2048" y="97"/>
                </a:cubicBezTo>
                <a:cubicBezTo>
                  <a:pt x="2048" y="93"/>
                  <a:pt x="2048" y="90"/>
                  <a:pt x="2048" y="87"/>
                </a:cubicBezTo>
                <a:cubicBezTo>
                  <a:pt x="2049" y="84"/>
                  <a:pt x="2050" y="82"/>
                  <a:pt x="2050" y="80"/>
                </a:cubicBezTo>
                <a:cubicBezTo>
                  <a:pt x="2051" y="81"/>
                  <a:pt x="2051" y="82"/>
                  <a:pt x="2052" y="83"/>
                </a:cubicBezTo>
                <a:cubicBezTo>
                  <a:pt x="2052" y="81"/>
                  <a:pt x="2051" y="80"/>
                  <a:pt x="2050" y="79"/>
                </a:cubicBezTo>
                <a:cubicBezTo>
                  <a:pt x="2051" y="79"/>
                  <a:pt x="2051" y="78"/>
                  <a:pt x="2051" y="77"/>
                </a:cubicBezTo>
                <a:cubicBezTo>
                  <a:pt x="2051" y="77"/>
                  <a:pt x="2050" y="78"/>
                  <a:pt x="2050" y="79"/>
                </a:cubicBezTo>
                <a:cubicBezTo>
                  <a:pt x="2049" y="77"/>
                  <a:pt x="2049" y="76"/>
                  <a:pt x="2048" y="75"/>
                </a:cubicBezTo>
                <a:cubicBezTo>
                  <a:pt x="2049" y="77"/>
                  <a:pt x="2049" y="78"/>
                  <a:pt x="2050" y="79"/>
                </a:cubicBezTo>
                <a:cubicBezTo>
                  <a:pt x="2049" y="80"/>
                  <a:pt x="2048" y="81"/>
                  <a:pt x="2048" y="82"/>
                </a:cubicBezTo>
                <a:cubicBezTo>
                  <a:pt x="2048" y="73"/>
                  <a:pt x="2048" y="68"/>
                  <a:pt x="2048" y="68"/>
                </a:cubicBezTo>
                <a:cubicBezTo>
                  <a:pt x="2047" y="72"/>
                  <a:pt x="2047" y="78"/>
                  <a:pt x="2046" y="85"/>
                </a:cubicBezTo>
                <a:cubicBezTo>
                  <a:pt x="2043" y="90"/>
                  <a:pt x="2041" y="94"/>
                  <a:pt x="2040" y="99"/>
                </a:cubicBezTo>
                <a:cubicBezTo>
                  <a:pt x="2040" y="98"/>
                  <a:pt x="2039" y="97"/>
                  <a:pt x="2039" y="96"/>
                </a:cubicBezTo>
                <a:cubicBezTo>
                  <a:pt x="2039" y="92"/>
                  <a:pt x="2040" y="89"/>
                  <a:pt x="2040" y="89"/>
                </a:cubicBezTo>
                <a:cubicBezTo>
                  <a:pt x="2040" y="91"/>
                  <a:pt x="2039" y="92"/>
                  <a:pt x="2039" y="94"/>
                </a:cubicBezTo>
                <a:cubicBezTo>
                  <a:pt x="2038" y="91"/>
                  <a:pt x="2037" y="88"/>
                  <a:pt x="2037" y="85"/>
                </a:cubicBezTo>
                <a:cubicBezTo>
                  <a:pt x="2036" y="88"/>
                  <a:pt x="2036" y="91"/>
                  <a:pt x="2036" y="94"/>
                </a:cubicBezTo>
                <a:cubicBezTo>
                  <a:pt x="2036" y="97"/>
                  <a:pt x="2036" y="100"/>
                  <a:pt x="2036" y="103"/>
                </a:cubicBezTo>
                <a:cubicBezTo>
                  <a:pt x="2035" y="107"/>
                  <a:pt x="2033" y="112"/>
                  <a:pt x="2032" y="116"/>
                </a:cubicBezTo>
                <a:cubicBezTo>
                  <a:pt x="2030" y="112"/>
                  <a:pt x="2029" y="108"/>
                  <a:pt x="2028" y="104"/>
                </a:cubicBezTo>
                <a:cubicBezTo>
                  <a:pt x="2029" y="109"/>
                  <a:pt x="2030" y="115"/>
                  <a:pt x="2030" y="120"/>
                </a:cubicBezTo>
                <a:cubicBezTo>
                  <a:pt x="2029" y="124"/>
                  <a:pt x="2027" y="127"/>
                  <a:pt x="2026" y="130"/>
                </a:cubicBezTo>
                <a:cubicBezTo>
                  <a:pt x="2025" y="128"/>
                  <a:pt x="2024" y="126"/>
                  <a:pt x="2024" y="123"/>
                </a:cubicBezTo>
                <a:cubicBezTo>
                  <a:pt x="2025" y="115"/>
                  <a:pt x="2027" y="106"/>
                  <a:pt x="2029" y="98"/>
                </a:cubicBezTo>
                <a:cubicBezTo>
                  <a:pt x="2030" y="98"/>
                  <a:pt x="2030" y="97"/>
                  <a:pt x="2030" y="96"/>
                </a:cubicBezTo>
                <a:cubicBezTo>
                  <a:pt x="2030" y="96"/>
                  <a:pt x="2030" y="97"/>
                  <a:pt x="2029" y="97"/>
                </a:cubicBezTo>
                <a:cubicBezTo>
                  <a:pt x="2032" y="86"/>
                  <a:pt x="2035" y="76"/>
                  <a:pt x="2035" y="76"/>
                </a:cubicBezTo>
                <a:cubicBezTo>
                  <a:pt x="2030" y="83"/>
                  <a:pt x="2024" y="96"/>
                  <a:pt x="2020" y="109"/>
                </a:cubicBezTo>
                <a:cubicBezTo>
                  <a:pt x="2020" y="107"/>
                  <a:pt x="2019" y="106"/>
                  <a:pt x="2019" y="104"/>
                </a:cubicBezTo>
                <a:cubicBezTo>
                  <a:pt x="2021" y="97"/>
                  <a:pt x="2024" y="90"/>
                  <a:pt x="2027" y="84"/>
                </a:cubicBezTo>
                <a:cubicBezTo>
                  <a:pt x="2024" y="90"/>
                  <a:pt x="2021" y="96"/>
                  <a:pt x="2019" y="102"/>
                </a:cubicBezTo>
                <a:cubicBezTo>
                  <a:pt x="2018" y="102"/>
                  <a:pt x="2018" y="101"/>
                  <a:pt x="2018" y="101"/>
                </a:cubicBezTo>
                <a:cubicBezTo>
                  <a:pt x="2020" y="77"/>
                  <a:pt x="2016" y="62"/>
                  <a:pt x="2016" y="62"/>
                </a:cubicBezTo>
                <a:cubicBezTo>
                  <a:pt x="2017" y="69"/>
                  <a:pt x="2017" y="80"/>
                  <a:pt x="2015" y="91"/>
                </a:cubicBezTo>
                <a:cubicBezTo>
                  <a:pt x="2015" y="89"/>
                  <a:pt x="2015" y="88"/>
                  <a:pt x="2014" y="87"/>
                </a:cubicBezTo>
                <a:cubicBezTo>
                  <a:pt x="2014" y="88"/>
                  <a:pt x="2014" y="88"/>
                  <a:pt x="2014" y="88"/>
                </a:cubicBezTo>
                <a:cubicBezTo>
                  <a:pt x="2014" y="90"/>
                  <a:pt x="2014" y="93"/>
                  <a:pt x="2015" y="96"/>
                </a:cubicBezTo>
                <a:cubicBezTo>
                  <a:pt x="2014" y="101"/>
                  <a:pt x="2014" y="105"/>
                  <a:pt x="2013" y="110"/>
                </a:cubicBezTo>
                <a:cubicBezTo>
                  <a:pt x="2012" y="109"/>
                  <a:pt x="2012" y="107"/>
                  <a:pt x="2011" y="106"/>
                </a:cubicBezTo>
                <a:cubicBezTo>
                  <a:pt x="2012" y="103"/>
                  <a:pt x="2012" y="99"/>
                  <a:pt x="2013" y="96"/>
                </a:cubicBezTo>
                <a:cubicBezTo>
                  <a:pt x="2012" y="98"/>
                  <a:pt x="2011" y="100"/>
                  <a:pt x="2010" y="103"/>
                </a:cubicBezTo>
                <a:cubicBezTo>
                  <a:pt x="2009" y="101"/>
                  <a:pt x="2008" y="99"/>
                  <a:pt x="2008" y="98"/>
                </a:cubicBezTo>
                <a:cubicBezTo>
                  <a:pt x="2008" y="89"/>
                  <a:pt x="2009" y="82"/>
                  <a:pt x="2009" y="82"/>
                </a:cubicBezTo>
                <a:cubicBezTo>
                  <a:pt x="2007" y="97"/>
                  <a:pt x="2007" y="97"/>
                  <a:pt x="2007" y="97"/>
                </a:cubicBezTo>
                <a:cubicBezTo>
                  <a:pt x="2006" y="94"/>
                  <a:pt x="2005" y="92"/>
                  <a:pt x="2004" y="90"/>
                </a:cubicBezTo>
                <a:cubicBezTo>
                  <a:pt x="2004" y="90"/>
                  <a:pt x="2004" y="90"/>
                  <a:pt x="2004" y="90"/>
                </a:cubicBezTo>
                <a:cubicBezTo>
                  <a:pt x="2004" y="90"/>
                  <a:pt x="2004" y="90"/>
                  <a:pt x="2004" y="90"/>
                </a:cubicBezTo>
                <a:cubicBezTo>
                  <a:pt x="2004" y="89"/>
                  <a:pt x="2004" y="89"/>
                  <a:pt x="2003" y="88"/>
                </a:cubicBezTo>
                <a:cubicBezTo>
                  <a:pt x="2003" y="83"/>
                  <a:pt x="2003" y="78"/>
                  <a:pt x="2003" y="73"/>
                </a:cubicBezTo>
                <a:cubicBezTo>
                  <a:pt x="2006" y="70"/>
                  <a:pt x="2009" y="66"/>
                  <a:pt x="2012" y="63"/>
                </a:cubicBezTo>
                <a:cubicBezTo>
                  <a:pt x="2009" y="66"/>
                  <a:pt x="2006" y="69"/>
                  <a:pt x="2003" y="71"/>
                </a:cubicBezTo>
                <a:cubicBezTo>
                  <a:pt x="2003" y="65"/>
                  <a:pt x="2002" y="60"/>
                  <a:pt x="2002" y="60"/>
                </a:cubicBezTo>
                <a:cubicBezTo>
                  <a:pt x="2002" y="64"/>
                  <a:pt x="2002" y="68"/>
                  <a:pt x="2002" y="72"/>
                </a:cubicBezTo>
                <a:cubicBezTo>
                  <a:pt x="2000" y="74"/>
                  <a:pt x="1999" y="75"/>
                  <a:pt x="1998" y="77"/>
                </a:cubicBezTo>
                <a:cubicBezTo>
                  <a:pt x="1997" y="70"/>
                  <a:pt x="1997" y="64"/>
                  <a:pt x="1997" y="64"/>
                </a:cubicBezTo>
                <a:cubicBezTo>
                  <a:pt x="1997" y="66"/>
                  <a:pt x="1997" y="71"/>
                  <a:pt x="1996" y="78"/>
                </a:cubicBezTo>
                <a:cubicBezTo>
                  <a:pt x="1993" y="81"/>
                  <a:pt x="1991" y="85"/>
                  <a:pt x="1989" y="88"/>
                </a:cubicBezTo>
                <a:cubicBezTo>
                  <a:pt x="1989" y="64"/>
                  <a:pt x="1988" y="42"/>
                  <a:pt x="1988" y="42"/>
                </a:cubicBezTo>
                <a:cubicBezTo>
                  <a:pt x="1989" y="55"/>
                  <a:pt x="1986" y="77"/>
                  <a:pt x="1984" y="96"/>
                </a:cubicBezTo>
                <a:cubicBezTo>
                  <a:pt x="1982" y="100"/>
                  <a:pt x="1980" y="104"/>
                  <a:pt x="1979" y="107"/>
                </a:cubicBezTo>
                <a:cubicBezTo>
                  <a:pt x="1978" y="107"/>
                  <a:pt x="1978" y="106"/>
                  <a:pt x="1978" y="106"/>
                </a:cubicBezTo>
                <a:cubicBezTo>
                  <a:pt x="1979" y="87"/>
                  <a:pt x="1982" y="70"/>
                  <a:pt x="1982" y="70"/>
                </a:cubicBezTo>
                <a:cubicBezTo>
                  <a:pt x="1980" y="74"/>
                  <a:pt x="1977" y="98"/>
                  <a:pt x="1975" y="117"/>
                </a:cubicBezTo>
                <a:cubicBezTo>
                  <a:pt x="1975" y="118"/>
                  <a:pt x="1975" y="119"/>
                  <a:pt x="1975" y="120"/>
                </a:cubicBezTo>
                <a:cubicBezTo>
                  <a:pt x="1975" y="119"/>
                  <a:pt x="1975" y="119"/>
                  <a:pt x="1975" y="118"/>
                </a:cubicBezTo>
                <a:cubicBezTo>
                  <a:pt x="1975" y="119"/>
                  <a:pt x="1975" y="119"/>
                  <a:pt x="1975" y="120"/>
                </a:cubicBezTo>
                <a:cubicBezTo>
                  <a:pt x="1974" y="121"/>
                  <a:pt x="1974" y="121"/>
                  <a:pt x="1974" y="122"/>
                </a:cubicBezTo>
                <a:cubicBezTo>
                  <a:pt x="1974" y="115"/>
                  <a:pt x="1974" y="108"/>
                  <a:pt x="1974" y="101"/>
                </a:cubicBezTo>
                <a:cubicBezTo>
                  <a:pt x="1974" y="101"/>
                  <a:pt x="1974" y="100"/>
                  <a:pt x="1974" y="100"/>
                </a:cubicBezTo>
                <a:cubicBezTo>
                  <a:pt x="1974" y="100"/>
                  <a:pt x="1974" y="101"/>
                  <a:pt x="1974" y="101"/>
                </a:cubicBezTo>
                <a:cubicBezTo>
                  <a:pt x="1974" y="98"/>
                  <a:pt x="1974" y="94"/>
                  <a:pt x="1973" y="91"/>
                </a:cubicBezTo>
                <a:cubicBezTo>
                  <a:pt x="1975" y="88"/>
                  <a:pt x="1977" y="85"/>
                  <a:pt x="1979" y="83"/>
                </a:cubicBezTo>
                <a:cubicBezTo>
                  <a:pt x="1977" y="85"/>
                  <a:pt x="1975" y="87"/>
                  <a:pt x="1973" y="90"/>
                </a:cubicBezTo>
                <a:cubicBezTo>
                  <a:pt x="1973" y="79"/>
                  <a:pt x="1972" y="69"/>
                  <a:pt x="1972" y="61"/>
                </a:cubicBezTo>
                <a:cubicBezTo>
                  <a:pt x="1971" y="73"/>
                  <a:pt x="1969" y="87"/>
                  <a:pt x="1967" y="100"/>
                </a:cubicBezTo>
                <a:cubicBezTo>
                  <a:pt x="1963" y="107"/>
                  <a:pt x="1960" y="115"/>
                  <a:pt x="1958" y="123"/>
                </a:cubicBezTo>
                <a:cubicBezTo>
                  <a:pt x="1959" y="109"/>
                  <a:pt x="1960" y="92"/>
                  <a:pt x="1961" y="80"/>
                </a:cubicBezTo>
                <a:cubicBezTo>
                  <a:pt x="1963" y="73"/>
                  <a:pt x="1964" y="67"/>
                  <a:pt x="1964" y="61"/>
                </a:cubicBezTo>
                <a:cubicBezTo>
                  <a:pt x="1964" y="60"/>
                  <a:pt x="1964" y="60"/>
                  <a:pt x="1964" y="60"/>
                </a:cubicBezTo>
                <a:cubicBezTo>
                  <a:pt x="1955" y="75"/>
                  <a:pt x="1951" y="88"/>
                  <a:pt x="1949" y="102"/>
                </a:cubicBezTo>
                <a:cubicBezTo>
                  <a:pt x="1949" y="102"/>
                  <a:pt x="1949" y="101"/>
                  <a:pt x="1949" y="101"/>
                </a:cubicBezTo>
                <a:cubicBezTo>
                  <a:pt x="1950" y="68"/>
                  <a:pt x="1953" y="30"/>
                  <a:pt x="1953" y="30"/>
                </a:cubicBezTo>
                <a:cubicBezTo>
                  <a:pt x="1951" y="38"/>
                  <a:pt x="1948" y="60"/>
                  <a:pt x="1946" y="83"/>
                </a:cubicBezTo>
                <a:cubicBezTo>
                  <a:pt x="1943" y="87"/>
                  <a:pt x="1940" y="92"/>
                  <a:pt x="1938" y="97"/>
                </a:cubicBezTo>
                <a:cubicBezTo>
                  <a:pt x="1938" y="91"/>
                  <a:pt x="1937" y="85"/>
                  <a:pt x="1937" y="79"/>
                </a:cubicBezTo>
                <a:cubicBezTo>
                  <a:pt x="1937" y="78"/>
                  <a:pt x="1937" y="78"/>
                  <a:pt x="1938" y="78"/>
                </a:cubicBezTo>
                <a:cubicBezTo>
                  <a:pt x="1937" y="78"/>
                  <a:pt x="1937" y="78"/>
                  <a:pt x="1937" y="78"/>
                </a:cubicBezTo>
                <a:cubicBezTo>
                  <a:pt x="1935" y="58"/>
                  <a:pt x="1934" y="41"/>
                  <a:pt x="1934" y="41"/>
                </a:cubicBezTo>
                <a:cubicBezTo>
                  <a:pt x="1935" y="52"/>
                  <a:pt x="1935" y="67"/>
                  <a:pt x="1934" y="82"/>
                </a:cubicBezTo>
                <a:cubicBezTo>
                  <a:pt x="1932" y="84"/>
                  <a:pt x="1930" y="87"/>
                  <a:pt x="1928" y="92"/>
                </a:cubicBezTo>
                <a:cubicBezTo>
                  <a:pt x="1927" y="82"/>
                  <a:pt x="1928" y="72"/>
                  <a:pt x="1928" y="68"/>
                </a:cubicBezTo>
                <a:cubicBezTo>
                  <a:pt x="1927" y="77"/>
                  <a:pt x="1926" y="88"/>
                  <a:pt x="1924" y="99"/>
                </a:cubicBezTo>
                <a:cubicBezTo>
                  <a:pt x="1922" y="94"/>
                  <a:pt x="1921" y="89"/>
                  <a:pt x="1919" y="84"/>
                </a:cubicBezTo>
                <a:cubicBezTo>
                  <a:pt x="1921" y="90"/>
                  <a:pt x="1922" y="96"/>
                  <a:pt x="1923" y="101"/>
                </a:cubicBezTo>
                <a:cubicBezTo>
                  <a:pt x="1923" y="105"/>
                  <a:pt x="1922" y="109"/>
                  <a:pt x="1921" y="113"/>
                </a:cubicBezTo>
                <a:cubicBezTo>
                  <a:pt x="1921" y="110"/>
                  <a:pt x="1921" y="108"/>
                  <a:pt x="1921" y="105"/>
                </a:cubicBezTo>
                <a:cubicBezTo>
                  <a:pt x="1920" y="108"/>
                  <a:pt x="1920" y="115"/>
                  <a:pt x="1920" y="119"/>
                </a:cubicBezTo>
                <a:cubicBezTo>
                  <a:pt x="1919" y="120"/>
                  <a:pt x="1919" y="122"/>
                  <a:pt x="1919" y="124"/>
                </a:cubicBezTo>
                <a:cubicBezTo>
                  <a:pt x="1918" y="125"/>
                  <a:pt x="1918" y="127"/>
                  <a:pt x="1918" y="128"/>
                </a:cubicBezTo>
                <a:cubicBezTo>
                  <a:pt x="1917" y="124"/>
                  <a:pt x="1916" y="120"/>
                  <a:pt x="1915" y="116"/>
                </a:cubicBezTo>
                <a:cubicBezTo>
                  <a:pt x="1916" y="108"/>
                  <a:pt x="1917" y="100"/>
                  <a:pt x="1917" y="94"/>
                </a:cubicBezTo>
                <a:cubicBezTo>
                  <a:pt x="1918" y="92"/>
                  <a:pt x="1918" y="91"/>
                  <a:pt x="1919" y="89"/>
                </a:cubicBezTo>
                <a:cubicBezTo>
                  <a:pt x="1918" y="90"/>
                  <a:pt x="1918" y="91"/>
                  <a:pt x="1917" y="92"/>
                </a:cubicBezTo>
                <a:cubicBezTo>
                  <a:pt x="1918" y="87"/>
                  <a:pt x="1918" y="83"/>
                  <a:pt x="1918" y="83"/>
                </a:cubicBezTo>
                <a:cubicBezTo>
                  <a:pt x="1918" y="85"/>
                  <a:pt x="1917" y="89"/>
                  <a:pt x="1916" y="93"/>
                </a:cubicBezTo>
                <a:cubicBezTo>
                  <a:pt x="1915" y="96"/>
                  <a:pt x="1913" y="99"/>
                  <a:pt x="1912" y="102"/>
                </a:cubicBezTo>
                <a:cubicBezTo>
                  <a:pt x="1911" y="101"/>
                  <a:pt x="1911" y="100"/>
                  <a:pt x="1911" y="99"/>
                </a:cubicBezTo>
                <a:cubicBezTo>
                  <a:pt x="1913" y="80"/>
                  <a:pt x="1915" y="62"/>
                  <a:pt x="1915" y="62"/>
                </a:cubicBezTo>
                <a:cubicBezTo>
                  <a:pt x="1913" y="66"/>
                  <a:pt x="1911" y="80"/>
                  <a:pt x="1909" y="95"/>
                </a:cubicBezTo>
                <a:cubicBezTo>
                  <a:pt x="1909" y="94"/>
                  <a:pt x="1908" y="92"/>
                  <a:pt x="1907" y="90"/>
                </a:cubicBezTo>
                <a:cubicBezTo>
                  <a:pt x="1908" y="92"/>
                  <a:pt x="1909" y="94"/>
                  <a:pt x="1909" y="96"/>
                </a:cubicBezTo>
                <a:cubicBezTo>
                  <a:pt x="1909" y="101"/>
                  <a:pt x="1908" y="106"/>
                  <a:pt x="1908" y="110"/>
                </a:cubicBezTo>
                <a:cubicBezTo>
                  <a:pt x="1907" y="113"/>
                  <a:pt x="1906" y="116"/>
                  <a:pt x="1905" y="118"/>
                </a:cubicBezTo>
                <a:cubicBezTo>
                  <a:pt x="1903" y="94"/>
                  <a:pt x="1898" y="64"/>
                  <a:pt x="1898" y="64"/>
                </a:cubicBezTo>
                <a:cubicBezTo>
                  <a:pt x="1898" y="64"/>
                  <a:pt x="1898" y="73"/>
                  <a:pt x="1899" y="82"/>
                </a:cubicBezTo>
                <a:cubicBezTo>
                  <a:pt x="1900" y="88"/>
                  <a:pt x="1899" y="98"/>
                  <a:pt x="1897" y="108"/>
                </a:cubicBezTo>
                <a:cubicBezTo>
                  <a:pt x="1896" y="111"/>
                  <a:pt x="1895" y="114"/>
                  <a:pt x="1894" y="117"/>
                </a:cubicBezTo>
                <a:cubicBezTo>
                  <a:pt x="1894" y="108"/>
                  <a:pt x="1893" y="99"/>
                  <a:pt x="1891" y="90"/>
                </a:cubicBezTo>
                <a:cubicBezTo>
                  <a:pt x="1894" y="78"/>
                  <a:pt x="1899" y="66"/>
                  <a:pt x="1898" y="56"/>
                </a:cubicBezTo>
                <a:cubicBezTo>
                  <a:pt x="1895" y="62"/>
                  <a:pt x="1892" y="67"/>
                  <a:pt x="1890" y="72"/>
                </a:cubicBezTo>
                <a:cubicBezTo>
                  <a:pt x="1893" y="34"/>
                  <a:pt x="1886" y="19"/>
                  <a:pt x="1886" y="19"/>
                </a:cubicBezTo>
                <a:cubicBezTo>
                  <a:pt x="1886" y="19"/>
                  <a:pt x="1889" y="31"/>
                  <a:pt x="1888" y="54"/>
                </a:cubicBezTo>
                <a:cubicBezTo>
                  <a:pt x="1887" y="61"/>
                  <a:pt x="1886" y="74"/>
                  <a:pt x="1885" y="88"/>
                </a:cubicBezTo>
                <a:cubicBezTo>
                  <a:pt x="1883" y="92"/>
                  <a:pt x="1882" y="97"/>
                  <a:pt x="1882" y="101"/>
                </a:cubicBezTo>
                <a:cubicBezTo>
                  <a:pt x="1881" y="98"/>
                  <a:pt x="1880" y="95"/>
                  <a:pt x="1878" y="91"/>
                </a:cubicBezTo>
                <a:cubicBezTo>
                  <a:pt x="1879" y="89"/>
                  <a:pt x="1879" y="87"/>
                  <a:pt x="1880" y="85"/>
                </a:cubicBezTo>
                <a:cubicBezTo>
                  <a:pt x="1879" y="87"/>
                  <a:pt x="1879" y="88"/>
                  <a:pt x="1878" y="90"/>
                </a:cubicBezTo>
                <a:cubicBezTo>
                  <a:pt x="1878" y="89"/>
                  <a:pt x="1877" y="88"/>
                  <a:pt x="1877" y="87"/>
                </a:cubicBezTo>
                <a:cubicBezTo>
                  <a:pt x="1877" y="83"/>
                  <a:pt x="1877" y="78"/>
                  <a:pt x="1877" y="74"/>
                </a:cubicBezTo>
                <a:cubicBezTo>
                  <a:pt x="1877" y="46"/>
                  <a:pt x="1867" y="40"/>
                  <a:pt x="1867" y="40"/>
                </a:cubicBezTo>
                <a:cubicBezTo>
                  <a:pt x="1867" y="40"/>
                  <a:pt x="1873" y="44"/>
                  <a:pt x="1873" y="70"/>
                </a:cubicBezTo>
                <a:cubicBezTo>
                  <a:pt x="1873" y="84"/>
                  <a:pt x="1868" y="108"/>
                  <a:pt x="1863" y="125"/>
                </a:cubicBezTo>
                <a:cubicBezTo>
                  <a:pt x="1863" y="123"/>
                  <a:pt x="1863" y="120"/>
                  <a:pt x="1862" y="118"/>
                </a:cubicBezTo>
                <a:cubicBezTo>
                  <a:pt x="1863" y="111"/>
                  <a:pt x="1864" y="105"/>
                  <a:pt x="1864" y="98"/>
                </a:cubicBezTo>
                <a:cubicBezTo>
                  <a:pt x="1863" y="101"/>
                  <a:pt x="1862" y="104"/>
                  <a:pt x="1862" y="107"/>
                </a:cubicBezTo>
                <a:cubicBezTo>
                  <a:pt x="1862" y="107"/>
                  <a:pt x="1862" y="106"/>
                  <a:pt x="1862" y="106"/>
                </a:cubicBezTo>
                <a:cubicBezTo>
                  <a:pt x="1862" y="97"/>
                  <a:pt x="1863" y="83"/>
                  <a:pt x="1869" y="75"/>
                </a:cubicBezTo>
                <a:cubicBezTo>
                  <a:pt x="1866" y="77"/>
                  <a:pt x="1863" y="82"/>
                  <a:pt x="1861" y="87"/>
                </a:cubicBezTo>
                <a:cubicBezTo>
                  <a:pt x="1862" y="78"/>
                  <a:pt x="1862" y="71"/>
                  <a:pt x="1862" y="71"/>
                </a:cubicBezTo>
                <a:cubicBezTo>
                  <a:pt x="1861" y="75"/>
                  <a:pt x="1858" y="97"/>
                  <a:pt x="1854" y="116"/>
                </a:cubicBezTo>
                <a:cubicBezTo>
                  <a:pt x="1854" y="114"/>
                  <a:pt x="1854" y="112"/>
                  <a:pt x="1853" y="110"/>
                </a:cubicBezTo>
                <a:cubicBezTo>
                  <a:pt x="1854" y="99"/>
                  <a:pt x="1855" y="87"/>
                  <a:pt x="1856" y="78"/>
                </a:cubicBezTo>
                <a:cubicBezTo>
                  <a:pt x="1858" y="71"/>
                  <a:pt x="1860" y="63"/>
                  <a:pt x="1862" y="55"/>
                </a:cubicBezTo>
                <a:cubicBezTo>
                  <a:pt x="1862" y="54"/>
                  <a:pt x="1862" y="52"/>
                  <a:pt x="1862" y="51"/>
                </a:cubicBezTo>
                <a:cubicBezTo>
                  <a:pt x="1860" y="54"/>
                  <a:pt x="1859" y="57"/>
                  <a:pt x="1858" y="60"/>
                </a:cubicBezTo>
                <a:cubicBezTo>
                  <a:pt x="1858" y="60"/>
                  <a:pt x="1858" y="59"/>
                  <a:pt x="1858" y="59"/>
                </a:cubicBezTo>
                <a:cubicBezTo>
                  <a:pt x="1858" y="60"/>
                  <a:pt x="1858" y="60"/>
                  <a:pt x="1858" y="60"/>
                </a:cubicBezTo>
                <a:cubicBezTo>
                  <a:pt x="1854" y="70"/>
                  <a:pt x="1851" y="80"/>
                  <a:pt x="1848" y="89"/>
                </a:cubicBezTo>
                <a:cubicBezTo>
                  <a:pt x="1854" y="30"/>
                  <a:pt x="1851" y="15"/>
                  <a:pt x="1850" y="13"/>
                </a:cubicBezTo>
                <a:cubicBezTo>
                  <a:pt x="1850" y="15"/>
                  <a:pt x="1851" y="22"/>
                  <a:pt x="1847" y="56"/>
                </a:cubicBezTo>
                <a:cubicBezTo>
                  <a:pt x="1845" y="68"/>
                  <a:pt x="1844" y="80"/>
                  <a:pt x="1842" y="91"/>
                </a:cubicBezTo>
                <a:cubicBezTo>
                  <a:pt x="1841" y="85"/>
                  <a:pt x="1839" y="79"/>
                  <a:pt x="1837" y="74"/>
                </a:cubicBezTo>
                <a:cubicBezTo>
                  <a:pt x="1838" y="51"/>
                  <a:pt x="1839" y="31"/>
                  <a:pt x="1839" y="31"/>
                </a:cubicBezTo>
                <a:cubicBezTo>
                  <a:pt x="1837" y="38"/>
                  <a:pt x="1835" y="53"/>
                  <a:pt x="1834" y="69"/>
                </a:cubicBezTo>
                <a:cubicBezTo>
                  <a:pt x="1833" y="68"/>
                  <a:pt x="1832" y="67"/>
                  <a:pt x="1831" y="65"/>
                </a:cubicBezTo>
                <a:cubicBezTo>
                  <a:pt x="1832" y="67"/>
                  <a:pt x="1833" y="69"/>
                  <a:pt x="1834" y="71"/>
                </a:cubicBezTo>
                <a:cubicBezTo>
                  <a:pt x="1834" y="71"/>
                  <a:pt x="1834" y="72"/>
                  <a:pt x="1834" y="73"/>
                </a:cubicBezTo>
                <a:cubicBezTo>
                  <a:pt x="1831" y="77"/>
                  <a:pt x="1828" y="81"/>
                  <a:pt x="1826" y="86"/>
                </a:cubicBezTo>
                <a:cubicBezTo>
                  <a:pt x="1825" y="85"/>
                  <a:pt x="1825" y="84"/>
                  <a:pt x="1824" y="83"/>
                </a:cubicBezTo>
                <a:cubicBezTo>
                  <a:pt x="1822" y="61"/>
                  <a:pt x="1819" y="38"/>
                  <a:pt x="1816" y="28"/>
                </a:cubicBezTo>
                <a:cubicBezTo>
                  <a:pt x="1816" y="28"/>
                  <a:pt x="1820" y="54"/>
                  <a:pt x="1823" y="83"/>
                </a:cubicBezTo>
                <a:cubicBezTo>
                  <a:pt x="1822" y="82"/>
                  <a:pt x="1821" y="81"/>
                  <a:pt x="1820" y="80"/>
                </a:cubicBezTo>
                <a:cubicBezTo>
                  <a:pt x="1822" y="81"/>
                  <a:pt x="1823" y="82"/>
                  <a:pt x="1824" y="84"/>
                </a:cubicBezTo>
                <a:cubicBezTo>
                  <a:pt x="1824" y="85"/>
                  <a:pt x="1824" y="86"/>
                  <a:pt x="1824" y="88"/>
                </a:cubicBezTo>
                <a:cubicBezTo>
                  <a:pt x="1824" y="86"/>
                  <a:pt x="1824" y="85"/>
                  <a:pt x="1824" y="84"/>
                </a:cubicBezTo>
                <a:cubicBezTo>
                  <a:pt x="1824" y="85"/>
                  <a:pt x="1825" y="86"/>
                  <a:pt x="1826" y="87"/>
                </a:cubicBezTo>
                <a:cubicBezTo>
                  <a:pt x="1825" y="88"/>
                  <a:pt x="1825" y="89"/>
                  <a:pt x="1824" y="90"/>
                </a:cubicBezTo>
                <a:cubicBezTo>
                  <a:pt x="1824" y="88"/>
                  <a:pt x="1824" y="88"/>
                  <a:pt x="1824" y="88"/>
                </a:cubicBezTo>
                <a:cubicBezTo>
                  <a:pt x="1824" y="88"/>
                  <a:pt x="1824" y="89"/>
                  <a:pt x="1824" y="90"/>
                </a:cubicBezTo>
                <a:cubicBezTo>
                  <a:pt x="1822" y="95"/>
                  <a:pt x="1821" y="100"/>
                  <a:pt x="1819" y="105"/>
                </a:cubicBezTo>
                <a:cubicBezTo>
                  <a:pt x="1819" y="105"/>
                  <a:pt x="1819" y="105"/>
                  <a:pt x="1819" y="105"/>
                </a:cubicBezTo>
                <a:cubicBezTo>
                  <a:pt x="1819" y="104"/>
                  <a:pt x="1819" y="104"/>
                  <a:pt x="1819" y="103"/>
                </a:cubicBezTo>
                <a:cubicBezTo>
                  <a:pt x="1819" y="104"/>
                  <a:pt x="1819" y="104"/>
                  <a:pt x="1819" y="105"/>
                </a:cubicBezTo>
                <a:cubicBezTo>
                  <a:pt x="1816" y="95"/>
                  <a:pt x="1814" y="87"/>
                  <a:pt x="1812" y="81"/>
                </a:cubicBezTo>
                <a:cubicBezTo>
                  <a:pt x="1813" y="85"/>
                  <a:pt x="1814" y="90"/>
                  <a:pt x="1815" y="95"/>
                </a:cubicBezTo>
                <a:cubicBezTo>
                  <a:pt x="1815" y="100"/>
                  <a:pt x="1814" y="104"/>
                  <a:pt x="1813" y="109"/>
                </a:cubicBezTo>
                <a:cubicBezTo>
                  <a:pt x="1814" y="104"/>
                  <a:pt x="1815" y="100"/>
                  <a:pt x="1815" y="95"/>
                </a:cubicBezTo>
                <a:cubicBezTo>
                  <a:pt x="1816" y="100"/>
                  <a:pt x="1817" y="105"/>
                  <a:pt x="1818" y="110"/>
                </a:cubicBezTo>
                <a:cubicBezTo>
                  <a:pt x="1818" y="110"/>
                  <a:pt x="1818" y="111"/>
                  <a:pt x="1818" y="111"/>
                </a:cubicBezTo>
                <a:cubicBezTo>
                  <a:pt x="1817" y="116"/>
                  <a:pt x="1815" y="122"/>
                  <a:pt x="1812" y="127"/>
                </a:cubicBezTo>
                <a:cubicBezTo>
                  <a:pt x="1812" y="125"/>
                  <a:pt x="1811" y="123"/>
                  <a:pt x="1811" y="120"/>
                </a:cubicBezTo>
                <a:cubicBezTo>
                  <a:pt x="1812" y="117"/>
                  <a:pt x="1813" y="113"/>
                  <a:pt x="1813" y="109"/>
                </a:cubicBezTo>
                <a:cubicBezTo>
                  <a:pt x="1813" y="112"/>
                  <a:pt x="1812" y="116"/>
                  <a:pt x="1811" y="119"/>
                </a:cubicBezTo>
                <a:cubicBezTo>
                  <a:pt x="1809" y="111"/>
                  <a:pt x="1807" y="103"/>
                  <a:pt x="1807" y="95"/>
                </a:cubicBezTo>
                <a:cubicBezTo>
                  <a:pt x="1807" y="96"/>
                  <a:pt x="1807" y="96"/>
                  <a:pt x="1807" y="96"/>
                </a:cubicBezTo>
                <a:cubicBezTo>
                  <a:pt x="1807" y="98"/>
                  <a:pt x="1807" y="98"/>
                  <a:pt x="1807" y="98"/>
                </a:cubicBezTo>
                <a:cubicBezTo>
                  <a:pt x="1807" y="97"/>
                  <a:pt x="1807" y="96"/>
                  <a:pt x="1807" y="95"/>
                </a:cubicBezTo>
                <a:cubicBezTo>
                  <a:pt x="1807" y="84"/>
                  <a:pt x="1805" y="69"/>
                  <a:pt x="1799" y="60"/>
                </a:cubicBezTo>
                <a:cubicBezTo>
                  <a:pt x="1803" y="70"/>
                  <a:pt x="1805" y="82"/>
                  <a:pt x="1805" y="93"/>
                </a:cubicBezTo>
                <a:cubicBezTo>
                  <a:pt x="1805" y="101"/>
                  <a:pt x="1803" y="109"/>
                  <a:pt x="1801" y="116"/>
                </a:cubicBezTo>
                <a:cubicBezTo>
                  <a:pt x="1799" y="115"/>
                  <a:pt x="1799" y="117"/>
                  <a:pt x="1800" y="120"/>
                </a:cubicBezTo>
                <a:cubicBezTo>
                  <a:pt x="1800" y="121"/>
                  <a:pt x="1799" y="121"/>
                  <a:pt x="1799" y="122"/>
                </a:cubicBezTo>
                <a:cubicBezTo>
                  <a:pt x="1798" y="119"/>
                  <a:pt x="1797" y="115"/>
                  <a:pt x="1796" y="112"/>
                </a:cubicBezTo>
                <a:cubicBezTo>
                  <a:pt x="1797" y="107"/>
                  <a:pt x="1797" y="103"/>
                  <a:pt x="1797" y="98"/>
                </a:cubicBezTo>
                <a:cubicBezTo>
                  <a:pt x="1797" y="90"/>
                  <a:pt x="1796" y="82"/>
                  <a:pt x="1794" y="74"/>
                </a:cubicBezTo>
                <a:cubicBezTo>
                  <a:pt x="1793" y="83"/>
                  <a:pt x="1793" y="93"/>
                  <a:pt x="1793" y="102"/>
                </a:cubicBezTo>
                <a:cubicBezTo>
                  <a:pt x="1790" y="94"/>
                  <a:pt x="1787" y="86"/>
                  <a:pt x="1785" y="81"/>
                </a:cubicBezTo>
                <a:cubicBezTo>
                  <a:pt x="1785" y="86"/>
                  <a:pt x="1785" y="86"/>
                  <a:pt x="1785" y="86"/>
                </a:cubicBezTo>
                <a:cubicBezTo>
                  <a:pt x="1785" y="97"/>
                  <a:pt x="1788" y="108"/>
                  <a:pt x="1792" y="118"/>
                </a:cubicBezTo>
                <a:cubicBezTo>
                  <a:pt x="1791" y="119"/>
                  <a:pt x="1791" y="120"/>
                  <a:pt x="1791" y="121"/>
                </a:cubicBezTo>
                <a:cubicBezTo>
                  <a:pt x="1791" y="123"/>
                  <a:pt x="1790" y="126"/>
                  <a:pt x="1789" y="128"/>
                </a:cubicBezTo>
                <a:cubicBezTo>
                  <a:pt x="1786" y="121"/>
                  <a:pt x="1784" y="113"/>
                  <a:pt x="1782" y="106"/>
                </a:cubicBezTo>
                <a:cubicBezTo>
                  <a:pt x="1782" y="101"/>
                  <a:pt x="1781" y="96"/>
                  <a:pt x="1780" y="92"/>
                </a:cubicBezTo>
                <a:cubicBezTo>
                  <a:pt x="1780" y="91"/>
                  <a:pt x="1780" y="90"/>
                  <a:pt x="1780" y="89"/>
                </a:cubicBezTo>
                <a:cubicBezTo>
                  <a:pt x="1780" y="90"/>
                  <a:pt x="1780" y="90"/>
                  <a:pt x="1780" y="91"/>
                </a:cubicBezTo>
                <a:cubicBezTo>
                  <a:pt x="1779" y="85"/>
                  <a:pt x="1777" y="79"/>
                  <a:pt x="1774" y="73"/>
                </a:cubicBezTo>
                <a:cubicBezTo>
                  <a:pt x="1774" y="73"/>
                  <a:pt x="1774" y="72"/>
                  <a:pt x="1774" y="71"/>
                </a:cubicBezTo>
                <a:cubicBezTo>
                  <a:pt x="1774" y="71"/>
                  <a:pt x="1773" y="72"/>
                  <a:pt x="1773" y="73"/>
                </a:cubicBezTo>
                <a:cubicBezTo>
                  <a:pt x="1773" y="72"/>
                  <a:pt x="1773" y="71"/>
                  <a:pt x="1772" y="71"/>
                </a:cubicBezTo>
                <a:cubicBezTo>
                  <a:pt x="1772" y="72"/>
                  <a:pt x="1773" y="73"/>
                  <a:pt x="1773" y="73"/>
                </a:cubicBezTo>
                <a:cubicBezTo>
                  <a:pt x="1770" y="79"/>
                  <a:pt x="1768" y="85"/>
                  <a:pt x="1766" y="91"/>
                </a:cubicBezTo>
                <a:cubicBezTo>
                  <a:pt x="1766" y="90"/>
                  <a:pt x="1766" y="90"/>
                  <a:pt x="1766" y="89"/>
                </a:cubicBezTo>
                <a:cubicBezTo>
                  <a:pt x="1766" y="90"/>
                  <a:pt x="1766" y="91"/>
                  <a:pt x="1766" y="92"/>
                </a:cubicBezTo>
                <a:cubicBezTo>
                  <a:pt x="1765" y="96"/>
                  <a:pt x="1765" y="101"/>
                  <a:pt x="1764" y="106"/>
                </a:cubicBezTo>
                <a:cubicBezTo>
                  <a:pt x="1763" y="113"/>
                  <a:pt x="1760" y="121"/>
                  <a:pt x="1757" y="128"/>
                </a:cubicBezTo>
                <a:cubicBezTo>
                  <a:pt x="1756" y="126"/>
                  <a:pt x="1756" y="123"/>
                  <a:pt x="1755" y="121"/>
                </a:cubicBezTo>
                <a:cubicBezTo>
                  <a:pt x="1755" y="120"/>
                  <a:pt x="1755" y="119"/>
                  <a:pt x="1755" y="118"/>
                </a:cubicBezTo>
                <a:cubicBezTo>
                  <a:pt x="1758" y="108"/>
                  <a:pt x="1761" y="97"/>
                  <a:pt x="1761" y="86"/>
                </a:cubicBezTo>
                <a:cubicBezTo>
                  <a:pt x="1761" y="81"/>
                  <a:pt x="1761" y="81"/>
                  <a:pt x="1761" y="81"/>
                </a:cubicBezTo>
                <a:cubicBezTo>
                  <a:pt x="1759" y="86"/>
                  <a:pt x="1756" y="94"/>
                  <a:pt x="1753" y="102"/>
                </a:cubicBezTo>
                <a:cubicBezTo>
                  <a:pt x="1753" y="93"/>
                  <a:pt x="1754" y="83"/>
                  <a:pt x="1752" y="74"/>
                </a:cubicBezTo>
                <a:cubicBezTo>
                  <a:pt x="1750" y="82"/>
                  <a:pt x="1749" y="90"/>
                  <a:pt x="1749" y="98"/>
                </a:cubicBezTo>
                <a:cubicBezTo>
                  <a:pt x="1749" y="103"/>
                  <a:pt x="1750" y="107"/>
                  <a:pt x="1750" y="112"/>
                </a:cubicBezTo>
                <a:cubicBezTo>
                  <a:pt x="1749" y="115"/>
                  <a:pt x="1748" y="119"/>
                  <a:pt x="1747" y="122"/>
                </a:cubicBezTo>
                <a:cubicBezTo>
                  <a:pt x="1744" y="112"/>
                  <a:pt x="1741" y="103"/>
                  <a:pt x="1741" y="93"/>
                </a:cubicBezTo>
                <a:cubicBezTo>
                  <a:pt x="1741" y="82"/>
                  <a:pt x="1743" y="70"/>
                  <a:pt x="1747" y="60"/>
                </a:cubicBezTo>
                <a:cubicBezTo>
                  <a:pt x="1742" y="69"/>
                  <a:pt x="1740" y="84"/>
                  <a:pt x="1740" y="95"/>
                </a:cubicBezTo>
                <a:cubicBezTo>
                  <a:pt x="1740" y="96"/>
                  <a:pt x="1740" y="97"/>
                  <a:pt x="1740" y="98"/>
                </a:cubicBezTo>
                <a:cubicBezTo>
                  <a:pt x="1739" y="96"/>
                  <a:pt x="1739" y="96"/>
                  <a:pt x="1739" y="96"/>
                </a:cubicBezTo>
                <a:cubicBezTo>
                  <a:pt x="1739" y="95"/>
                  <a:pt x="1739" y="95"/>
                  <a:pt x="1739" y="95"/>
                </a:cubicBezTo>
                <a:cubicBezTo>
                  <a:pt x="1739" y="103"/>
                  <a:pt x="1738" y="111"/>
                  <a:pt x="1736" y="119"/>
                </a:cubicBezTo>
                <a:cubicBezTo>
                  <a:pt x="1735" y="116"/>
                  <a:pt x="1734" y="112"/>
                  <a:pt x="1733" y="109"/>
                </a:cubicBezTo>
                <a:cubicBezTo>
                  <a:pt x="1734" y="113"/>
                  <a:pt x="1735" y="117"/>
                  <a:pt x="1735" y="120"/>
                </a:cubicBezTo>
                <a:cubicBezTo>
                  <a:pt x="1735" y="123"/>
                  <a:pt x="1734" y="125"/>
                  <a:pt x="1734" y="127"/>
                </a:cubicBezTo>
                <a:cubicBezTo>
                  <a:pt x="1732" y="122"/>
                  <a:pt x="1730" y="116"/>
                  <a:pt x="1728" y="111"/>
                </a:cubicBezTo>
                <a:cubicBezTo>
                  <a:pt x="1728" y="109"/>
                  <a:pt x="1728" y="108"/>
                  <a:pt x="1727" y="107"/>
                </a:cubicBezTo>
                <a:cubicBezTo>
                  <a:pt x="1727" y="106"/>
                  <a:pt x="1727" y="104"/>
                  <a:pt x="1727" y="103"/>
                </a:cubicBezTo>
                <a:cubicBezTo>
                  <a:pt x="1727" y="104"/>
                  <a:pt x="1727" y="105"/>
                  <a:pt x="1727" y="105"/>
                </a:cubicBezTo>
                <a:cubicBezTo>
                  <a:pt x="1726" y="99"/>
                  <a:pt x="1724" y="93"/>
                  <a:pt x="1721" y="87"/>
                </a:cubicBezTo>
                <a:cubicBezTo>
                  <a:pt x="1722" y="84"/>
                  <a:pt x="1724" y="82"/>
                  <a:pt x="1726" y="80"/>
                </a:cubicBezTo>
                <a:cubicBezTo>
                  <a:pt x="1724" y="82"/>
                  <a:pt x="1722" y="84"/>
                  <a:pt x="1720" y="86"/>
                </a:cubicBezTo>
                <a:cubicBezTo>
                  <a:pt x="1718" y="81"/>
                  <a:pt x="1715" y="77"/>
                  <a:pt x="1712" y="73"/>
                </a:cubicBezTo>
                <a:cubicBezTo>
                  <a:pt x="1715" y="77"/>
                  <a:pt x="1717" y="83"/>
                  <a:pt x="1718" y="90"/>
                </a:cubicBezTo>
                <a:cubicBezTo>
                  <a:pt x="1716" y="94"/>
                  <a:pt x="1714" y="99"/>
                  <a:pt x="1714" y="103"/>
                </a:cubicBezTo>
                <a:cubicBezTo>
                  <a:pt x="1712" y="97"/>
                  <a:pt x="1710" y="91"/>
                  <a:pt x="1708" y="85"/>
                </a:cubicBezTo>
                <a:cubicBezTo>
                  <a:pt x="1710" y="91"/>
                  <a:pt x="1710" y="97"/>
                  <a:pt x="1710" y="103"/>
                </a:cubicBezTo>
                <a:cubicBezTo>
                  <a:pt x="1710" y="108"/>
                  <a:pt x="1709" y="114"/>
                  <a:pt x="1709" y="119"/>
                </a:cubicBezTo>
                <a:cubicBezTo>
                  <a:pt x="1707" y="111"/>
                  <a:pt x="1706" y="104"/>
                  <a:pt x="1706" y="96"/>
                </a:cubicBezTo>
                <a:cubicBezTo>
                  <a:pt x="1706" y="87"/>
                  <a:pt x="1710" y="73"/>
                  <a:pt x="1715" y="65"/>
                </a:cubicBezTo>
                <a:cubicBezTo>
                  <a:pt x="1706" y="76"/>
                  <a:pt x="1702" y="96"/>
                  <a:pt x="1702" y="108"/>
                </a:cubicBezTo>
                <a:cubicBezTo>
                  <a:pt x="1702" y="119"/>
                  <a:pt x="1705" y="130"/>
                  <a:pt x="1705" y="141"/>
                </a:cubicBezTo>
                <a:cubicBezTo>
                  <a:pt x="1705" y="146"/>
                  <a:pt x="1705" y="150"/>
                  <a:pt x="1704" y="154"/>
                </a:cubicBezTo>
                <a:cubicBezTo>
                  <a:pt x="1698" y="135"/>
                  <a:pt x="1703" y="113"/>
                  <a:pt x="1699" y="93"/>
                </a:cubicBezTo>
                <a:cubicBezTo>
                  <a:pt x="1696" y="79"/>
                  <a:pt x="1691" y="64"/>
                  <a:pt x="1685" y="51"/>
                </a:cubicBezTo>
                <a:cubicBezTo>
                  <a:pt x="1684" y="52"/>
                  <a:pt x="1684" y="54"/>
                  <a:pt x="1684" y="55"/>
                </a:cubicBezTo>
                <a:cubicBezTo>
                  <a:pt x="1691" y="76"/>
                  <a:pt x="1693" y="92"/>
                  <a:pt x="1694" y="105"/>
                </a:cubicBezTo>
                <a:cubicBezTo>
                  <a:pt x="1693" y="109"/>
                  <a:pt x="1692" y="114"/>
                  <a:pt x="1692" y="118"/>
                </a:cubicBezTo>
                <a:cubicBezTo>
                  <a:pt x="1690" y="101"/>
                  <a:pt x="1686" y="82"/>
                  <a:pt x="1677" y="75"/>
                </a:cubicBezTo>
                <a:cubicBezTo>
                  <a:pt x="1683" y="83"/>
                  <a:pt x="1685" y="97"/>
                  <a:pt x="1685" y="106"/>
                </a:cubicBezTo>
                <a:cubicBezTo>
                  <a:pt x="1685" y="106"/>
                  <a:pt x="1685" y="107"/>
                  <a:pt x="1685" y="107"/>
                </a:cubicBezTo>
                <a:cubicBezTo>
                  <a:pt x="1684" y="104"/>
                  <a:pt x="1683" y="101"/>
                  <a:pt x="1683" y="98"/>
                </a:cubicBezTo>
                <a:cubicBezTo>
                  <a:pt x="1683" y="105"/>
                  <a:pt x="1683" y="111"/>
                  <a:pt x="1684" y="118"/>
                </a:cubicBezTo>
                <a:cubicBezTo>
                  <a:pt x="1684" y="122"/>
                  <a:pt x="1683" y="126"/>
                  <a:pt x="1682" y="130"/>
                </a:cubicBezTo>
                <a:cubicBezTo>
                  <a:pt x="1681" y="124"/>
                  <a:pt x="1679" y="118"/>
                  <a:pt x="1678" y="113"/>
                </a:cubicBezTo>
                <a:cubicBezTo>
                  <a:pt x="1679" y="121"/>
                  <a:pt x="1681" y="128"/>
                  <a:pt x="1681" y="136"/>
                </a:cubicBezTo>
                <a:cubicBezTo>
                  <a:pt x="1680" y="140"/>
                  <a:pt x="1679" y="144"/>
                  <a:pt x="1679" y="148"/>
                </a:cubicBezTo>
                <a:cubicBezTo>
                  <a:pt x="1679" y="147"/>
                  <a:pt x="1678" y="147"/>
                  <a:pt x="1678" y="146"/>
                </a:cubicBezTo>
                <a:cubicBezTo>
                  <a:pt x="1679" y="129"/>
                  <a:pt x="1676" y="106"/>
                  <a:pt x="1669" y="91"/>
                </a:cubicBezTo>
                <a:cubicBezTo>
                  <a:pt x="1670" y="88"/>
                  <a:pt x="1670" y="85"/>
                  <a:pt x="1672" y="83"/>
                </a:cubicBezTo>
                <a:cubicBezTo>
                  <a:pt x="1670" y="85"/>
                  <a:pt x="1669" y="88"/>
                  <a:pt x="1668" y="90"/>
                </a:cubicBezTo>
                <a:cubicBezTo>
                  <a:pt x="1668" y="88"/>
                  <a:pt x="1667" y="87"/>
                  <a:pt x="1666" y="85"/>
                </a:cubicBezTo>
                <a:cubicBezTo>
                  <a:pt x="1667" y="87"/>
                  <a:pt x="1668" y="89"/>
                  <a:pt x="1668" y="91"/>
                </a:cubicBezTo>
                <a:cubicBezTo>
                  <a:pt x="1667" y="95"/>
                  <a:pt x="1666" y="98"/>
                  <a:pt x="1665" y="101"/>
                </a:cubicBezTo>
                <a:cubicBezTo>
                  <a:pt x="1664" y="94"/>
                  <a:pt x="1662" y="87"/>
                  <a:pt x="1659" y="79"/>
                </a:cubicBezTo>
                <a:cubicBezTo>
                  <a:pt x="1659" y="78"/>
                  <a:pt x="1659" y="76"/>
                  <a:pt x="1659" y="75"/>
                </a:cubicBezTo>
                <a:cubicBezTo>
                  <a:pt x="1659" y="76"/>
                  <a:pt x="1659" y="77"/>
                  <a:pt x="1658" y="78"/>
                </a:cubicBezTo>
                <a:cubicBezTo>
                  <a:pt x="1656" y="71"/>
                  <a:pt x="1653" y="64"/>
                  <a:pt x="1648" y="56"/>
                </a:cubicBezTo>
                <a:cubicBezTo>
                  <a:pt x="1648" y="66"/>
                  <a:pt x="1652" y="78"/>
                  <a:pt x="1655" y="90"/>
                </a:cubicBezTo>
                <a:cubicBezTo>
                  <a:pt x="1653" y="99"/>
                  <a:pt x="1653" y="108"/>
                  <a:pt x="1652" y="117"/>
                </a:cubicBezTo>
                <a:cubicBezTo>
                  <a:pt x="1651" y="112"/>
                  <a:pt x="1649" y="107"/>
                  <a:pt x="1648" y="103"/>
                </a:cubicBezTo>
                <a:cubicBezTo>
                  <a:pt x="1650" y="109"/>
                  <a:pt x="1648" y="132"/>
                  <a:pt x="1648" y="140"/>
                </a:cubicBezTo>
                <a:cubicBezTo>
                  <a:pt x="1648" y="144"/>
                  <a:pt x="1648" y="147"/>
                  <a:pt x="1648" y="151"/>
                </a:cubicBezTo>
                <a:cubicBezTo>
                  <a:pt x="1648" y="151"/>
                  <a:pt x="1648" y="151"/>
                  <a:pt x="1648" y="151"/>
                </a:cubicBezTo>
                <a:cubicBezTo>
                  <a:pt x="1648" y="144"/>
                  <a:pt x="1647" y="137"/>
                  <a:pt x="1645" y="129"/>
                </a:cubicBezTo>
                <a:cubicBezTo>
                  <a:pt x="1643" y="119"/>
                  <a:pt x="1642" y="110"/>
                  <a:pt x="1643" y="100"/>
                </a:cubicBezTo>
                <a:cubicBezTo>
                  <a:pt x="1642" y="107"/>
                  <a:pt x="1642" y="113"/>
                  <a:pt x="1642" y="119"/>
                </a:cubicBezTo>
                <a:cubicBezTo>
                  <a:pt x="1640" y="114"/>
                  <a:pt x="1638" y="108"/>
                  <a:pt x="1636" y="103"/>
                </a:cubicBezTo>
                <a:cubicBezTo>
                  <a:pt x="1636" y="99"/>
                  <a:pt x="1637" y="95"/>
                  <a:pt x="1639" y="90"/>
                </a:cubicBezTo>
                <a:cubicBezTo>
                  <a:pt x="1637" y="94"/>
                  <a:pt x="1636" y="98"/>
                  <a:pt x="1635" y="102"/>
                </a:cubicBezTo>
                <a:cubicBezTo>
                  <a:pt x="1632" y="97"/>
                  <a:pt x="1630" y="93"/>
                  <a:pt x="1627" y="89"/>
                </a:cubicBezTo>
                <a:cubicBezTo>
                  <a:pt x="1630" y="93"/>
                  <a:pt x="1630" y="99"/>
                  <a:pt x="1630" y="103"/>
                </a:cubicBezTo>
                <a:cubicBezTo>
                  <a:pt x="1630" y="104"/>
                  <a:pt x="1631" y="109"/>
                  <a:pt x="1631" y="115"/>
                </a:cubicBezTo>
                <a:cubicBezTo>
                  <a:pt x="1630" y="120"/>
                  <a:pt x="1630" y="124"/>
                  <a:pt x="1629" y="129"/>
                </a:cubicBezTo>
                <a:cubicBezTo>
                  <a:pt x="1628" y="125"/>
                  <a:pt x="1627" y="122"/>
                  <a:pt x="1627" y="119"/>
                </a:cubicBezTo>
                <a:cubicBezTo>
                  <a:pt x="1627" y="115"/>
                  <a:pt x="1627" y="108"/>
                  <a:pt x="1626" y="105"/>
                </a:cubicBezTo>
                <a:cubicBezTo>
                  <a:pt x="1625" y="108"/>
                  <a:pt x="1625" y="110"/>
                  <a:pt x="1625" y="113"/>
                </a:cubicBezTo>
                <a:cubicBezTo>
                  <a:pt x="1624" y="109"/>
                  <a:pt x="1623" y="106"/>
                  <a:pt x="1623" y="103"/>
                </a:cubicBezTo>
                <a:cubicBezTo>
                  <a:pt x="1624" y="97"/>
                  <a:pt x="1625" y="90"/>
                  <a:pt x="1628" y="84"/>
                </a:cubicBezTo>
                <a:cubicBezTo>
                  <a:pt x="1625" y="90"/>
                  <a:pt x="1623" y="95"/>
                  <a:pt x="1622" y="101"/>
                </a:cubicBezTo>
                <a:cubicBezTo>
                  <a:pt x="1617" y="86"/>
                  <a:pt x="1614" y="83"/>
                  <a:pt x="1609" y="78"/>
                </a:cubicBezTo>
                <a:cubicBezTo>
                  <a:pt x="1616" y="84"/>
                  <a:pt x="1619" y="97"/>
                  <a:pt x="1620" y="107"/>
                </a:cubicBezTo>
                <a:cubicBezTo>
                  <a:pt x="1619" y="114"/>
                  <a:pt x="1617" y="120"/>
                  <a:pt x="1616" y="126"/>
                </a:cubicBezTo>
                <a:cubicBezTo>
                  <a:pt x="1615" y="121"/>
                  <a:pt x="1614" y="115"/>
                  <a:pt x="1612" y="109"/>
                </a:cubicBezTo>
                <a:cubicBezTo>
                  <a:pt x="1613" y="106"/>
                  <a:pt x="1613" y="103"/>
                  <a:pt x="1614" y="100"/>
                </a:cubicBezTo>
                <a:cubicBezTo>
                  <a:pt x="1613" y="102"/>
                  <a:pt x="1613" y="104"/>
                  <a:pt x="1612" y="108"/>
                </a:cubicBezTo>
                <a:cubicBezTo>
                  <a:pt x="1611" y="106"/>
                  <a:pt x="1610" y="103"/>
                  <a:pt x="1610" y="101"/>
                </a:cubicBezTo>
                <a:cubicBezTo>
                  <a:pt x="1610" y="100"/>
                  <a:pt x="1610" y="99"/>
                  <a:pt x="1611" y="98"/>
                </a:cubicBezTo>
                <a:cubicBezTo>
                  <a:pt x="1610" y="99"/>
                  <a:pt x="1610" y="100"/>
                  <a:pt x="1610" y="101"/>
                </a:cubicBezTo>
                <a:cubicBezTo>
                  <a:pt x="1607" y="94"/>
                  <a:pt x="1604" y="87"/>
                  <a:pt x="1600" y="81"/>
                </a:cubicBezTo>
                <a:cubicBezTo>
                  <a:pt x="1604" y="88"/>
                  <a:pt x="1605" y="99"/>
                  <a:pt x="1605" y="106"/>
                </a:cubicBezTo>
                <a:cubicBezTo>
                  <a:pt x="1605" y="111"/>
                  <a:pt x="1604" y="115"/>
                  <a:pt x="1604" y="120"/>
                </a:cubicBezTo>
                <a:cubicBezTo>
                  <a:pt x="1602" y="126"/>
                  <a:pt x="1600" y="133"/>
                  <a:pt x="1599" y="139"/>
                </a:cubicBezTo>
                <a:cubicBezTo>
                  <a:pt x="1599" y="137"/>
                  <a:pt x="1599" y="136"/>
                  <a:pt x="1599" y="135"/>
                </a:cubicBezTo>
                <a:cubicBezTo>
                  <a:pt x="1600" y="127"/>
                  <a:pt x="1600" y="120"/>
                  <a:pt x="1601" y="113"/>
                </a:cubicBezTo>
                <a:cubicBezTo>
                  <a:pt x="1600" y="117"/>
                  <a:pt x="1600" y="123"/>
                  <a:pt x="1599" y="129"/>
                </a:cubicBezTo>
                <a:cubicBezTo>
                  <a:pt x="1599" y="120"/>
                  <a:pt x="1599" y="111"/>
                  <a:pt x="1597" y="103"/>
                </a:cubicBezTo>
                <a:cubicBezTo>
                  <a:pt x="1598" y="101"/>
                  <a:pt x="1599" y="100"/>
                  <a:pt x="1599" y="99"/>
                </a:cubicBezTo>
                <a:cubicBezTo>
                  <a:pt x="1599" y="100"/>
                  <a:pt x="1598" y="101"/>
                  <a:pt x="1597" y="102"/>
                </a:cubicBezTo>
                <a:cubicBezTo>
                  <a:pt x="1595" y="88"/>
                  <a:pt x="1591" y="75"/>
                  <a:pt x="1582" y="60"/>
                </a:cubicBezTo>
                <a:cubicBezTo>
                  <a:pt x="1582" y="61"/>
                  <a:pt x="1582" y="61"/>
                  <a:pt x="1582" y="61"/>
                </a:cubicBezTo>
                <a:cubicBezTo>
                  <a:pt x="1582" y="76"/>
                  <a:pt x="1592" y="94"/>
                  <a:pt x="1592" y="111"/>
                </a:cubicBezTo>
                <a:cubicBezTo>
                  <a:pt x="1591" y="115"/>
                  <a:pt x="1590" y="120"/>
                  <a:pt x="1589" y="125"/>
                </a:cubicBezTo>
                <a:cubicBezTo>
                  <a:pt x="1585" y="109"/>
                  <a:pt x="1578" y="94"/>
                  <a:pt x="1567" y="83"/>
                </a:cubicBezTo>
                <a:cubicBezTo>
                  <a:pt x="1574" y="90"/>
                  <a:pt x="1578" y="101"/>
                  <a:pt x="1580" y="111"/>
                </a:cubicBezTo>
                <a:cubicBezTo>
                  <a:pt x="1579" y="111"/>
                  <a:pt x="1579" y="110"/>
                  <a:pt x="1579" y="109"/>
                </a:cubicBezTo>
                <a:cubicBezTo>
                  <a:pt x="1579" y="117"/>
                  <a:pt x="1580" y="126"/>
                  <a:pt x="1580" y="134"/>
                </a:cubicBezTo>
                <a:cubicBezTo>
                  <a:pt x="1580" y="136"/>
                  <a:pt x="1580" y="138"/>
                  <a:pt x="1580" y="140"/>
                </a:cubicBezTo>
                <a:cubicBezTo>
                  <a:pt x="1577" y="127"/>
                  <a:pt x="1576" y="113"/>
                  <a:pt x="1572" y="100"/>
                </a:cubicBezTo>
                <a:cubicBezTo>
                  <a:pt x="1574" y="109"/>
                  <a:pt x="1574" y="123"/>
                  <a:pt x="1574" y="135"/>
                </a:cubicBezTo>
                <a:cubicBezTo>
                  <a:pt x="1575" y="138"/>
                  <a:pt x="1575" y="141"/>
                  <a:pt x="1575" y="144"/>
                </a:cubicBezTo>
                <a:cubicBezTo>
                  <a:pt x="1575" y="143"/>
                  <a:pt x="1575" y="142"/>
                  <a:pt x="1575" y="142"/>
                </a:cubicBezTo>
                <a:cubicBezTo>
                  <a:pt x="1574" y="139"/>
                  <a:pt x="1574" y="137"/>
                  <a:pt x="1574" y="135"/>
                </a:cubicBezTo>
                <a:cubicBezTo>
                  <a:pt x="1574" y="130"/>
                  <a:pt x="1573" y="125"/>
                  <a:pt x="1572" y="120"/>
                </a:cubicBezTo>
                <a:cubicBezTo>
                  <a:pt x="1572" y="119"/>
                  <a:pt x="1572" y="119"/>
                  <a:pt x="1572" y="118"/>
                </a:cubicBezTo>
                <a:cubicBezTo>
                  <a:pt x="1572" y="119"/>
                  <a:pt x="1572" y="119"/>
                  <a:pt x="1572" y="120"/>
                </a:cubicBezTo>
                <a:cubicBezTo>
                  <a:pt x="1571" y="116"/>
                  <a:pt x="1569" y="112"/>
                  <a:pt x="1568" y="108"/>
                </a:cubicBezTo>
                <a:cubicBezTo>
                  <a:pt x="1569" y="106"/>
                  <a:pt x="1569" y="105"/>
                  <a:pt x="1570" y="103"/>
                </a:cubicBezTo>
                <a:cubicBezTo>
                  <a:pt x="1569" y="105"/>
                  <a:pt x="1568" y="106"/>
                  <a:pt x="1568" y="107"/>
                </a:cubicBezTo>
                <a:cubicBezTo>
                  <a:pt x="1561" y="91"/>
                  <a:pt x="1551" y="76"/>
                  <a:pt x="1534" y="63"/>
                </a:cubicBezTo>
                <a:cubicBezTo>
                  <a:pt x="1540" y="68"/>
                  <a:pt x="1544" y="74"/>
                  <a:pt x="1548" y="79"/>
                </a:cubicBezTo>
                <a:cubicBezTo>
                  <a:pt x="1547" y="81"/>
                  <a:pt x="1545" y="85"/>
                  <a:pt x="1542" y="90"/>
                </a:cubicBezTo>
                <a:cubicBezTo>
                  <a:pt x="1542" y="90"/>
                  <a:pt x="1542" y="90"/>
                  <a:pt x="1542" y="90"/>
                </a:cubicBezTo>
                <a:cubicBezTo>
                  <a:pt x="1542" y="90"/>
                  <a:pt x="1542" y="90"/>
                  <a:pt x="1542" y="90"/>
                </a:cubicBezTo>
                <a:cubicBezTo>
                  <a:pt x="1540" y="94"/>
                  <a:pt x="1538" y="98"/>
                  <a:pt x="1536" y="103"/>
                </a:cubicBezTo>
                <a:cubicBezTo>
                  <a:pt x="1535" y="100"/>
                  <a:pt x="1535" y="98"/>
                  <a:pt x="1534" y="96"/>
                </a:cubicBezTo>
                <a:cubicBezTo>
                  <a:pt x="1534" y="99"/>
                  <a:pt x="1535" y="103"/>
                  <a:pt x="1535" y="106"/>
                </a:cubicBezTo>
                <a:cubicBezTo>
                  <a:pt x="1534" y="108"/>
                  <a:pt x="1533" y="111"/>
                  <a:pt x="1532" y="113"/>
                </a:cubicBezTo>
                <a:cubicBezTo>
                  <a:pt x="1531" y="111"/>
                  <a:pt x="1531" y="109"/>
                  <a:pt x="1530" y="107"/>
                </a:cubicBezTo>
                <a:cubicBezTo>
                  <a:pt x="1531" y="100"/>
                  <a:pt x="1532" y="93"/>
                  <a:pt x="1532" y="88"/>
                </a:cubicBezTo>
                <a:cubicBezTo>
                  <a:pt x="1532" y="87"/>
                  <a:pt x="1532" y="87"/>
                  <a:pt x="1532" y="87"/>
                </a:cubicBezTo>
                <a:cubicBezTo>
                  <a:pt x="1530" y="92"/>
                  <a:pt x="1529" y="97"/>
                  <a:pt x="1528" y="102"/>
                </a:cubicBezTo>
                <a:cubicBezTo>
                  <a:pt x="1525" y="96"/>
                  <a:pt x="1523" y="90"/>
                  <a:pt x="1520" y="84"/>
                </a:cubicBezTo>
                <a:cubicBezTo>
                  <a:pt x="1523" y="90"/>
                  <a:pt x="1525" y="97"/>
                  <a:pt x="1527" y="104"/>
                </a:cubicBezTo>
                <a:cubicBezTo>
                  <a:pt x="1526" y="108"/>
                  <a:pt x="1526" y="111"/>
                  <a:pt x="1525" y="115"/>
                </a:cubicBezTo>
                <a:cubicBezTo>
                  <a:pt x="1523" y="110"/>
                  <a:pt x="1521" y="106"/>
                  <a:pt x="1519" y="102"/>
                </a:cubicBezTo>
                <a:cubicBezTo>
                  <a:pt x="1521" y="107"/>
                  <a:pt x="1522" y="114"/>
                  <a:pt x="1523" y="121"/>
                </a:cubicBezTo>
                <a:cubicBezTo>
                  <a:pt x="1522" y="126"/>
                  <a:pt x="1520" y="131"/>
                  <a:pt x="1519" y="135"/>
                </a:cubicBezTo>
                <a:cubicBezTo>
                  <a:pt x="1517" y="132"/>
                  <a:pt x="1516" y="129"/>
                  <a:pt x="1515" y="125"/>
                </a:cubicBezTo>
                <a:cubicBezTo>
                  <a:pt x="1516" y="118"/>
                  <a:pt x="1517" y="111"/>
                  <a:pt x="1518" y="104"/>
                </a:cubicBezTo>
                <a:cubicBezTo>
                  <a:pt x="1517" y="109"/>
                  <a:pt x="1515" y="114"/>
                  <a:pt x="1513" y="120"/>
                </a:cubicBezTo>
                <a:cubicBezTo>
                  <a:pt x="1512" y="115"/>
                  <a:pt x="1511" y="111"/>
                  <a:pt x="1510" y="107"/>
                </a:cubicBezTo>
                <a:cubicBezTo>
                  <a:pt x="1510" y="103"/>
                  <a:pt x="1511" y="98"/>
                  <a:pt x="1511" y="94"/>
                </a:cubicBezTo>
                <a:cubicBezTo>
                  <a:pt x="1511" y="91"/>
                  <a:pt x="1510" y="88"/>
                  <a:pt x="1510" y="85"/>
                </a:cubicBezTo>
                <a:cubicBezTo>
                  <a:pt x="1509" y="89"/>
                  <a:pt x="1508" y="93"/>
                  <a:pt x="1507" y="99"/>
                </a:cubicBezTo>
                <a:cubicBezTo>
                  <a:pt x="1504" y="91"/>
                  <a:pt x="1500" y="84"/>
                  <a:pt x="1495" y="77"/>
                </a:cubicBezTo>
                <a:cubicBezTo>
                  <a:pt x="1498" y="86"/>
                  <a:pt x="1502" y="95"/>
                  <a:pt x="1505" y="104"/>
                </a:cubicBezTo>
                <a:cubicBezTo>
                  <a:pt x="1505" y="106"/>
                  <a:pt x="1505" y="107"/>
                  <a:pt x="1505" y="109"/>
                </a:cubicBezTo>
                <a:cubicBezTo>
                  <a:pt x="1504" y="107"/>
                  <a:pt x="1503" y="105"/>
                  <a:pt x="1502" y="103"/>
                </a:cubicBezTo>
                <a:cubicBezTo>
                  <a:pt x="1502" y="103"/>
                  <a:pt x="1502" y="102"/>
                  <a:pt x="1502" y="102"/>
                </a:cubicBezTo>
                <a:cubicBezTo>
                  <a:pt x="1502" y="102"/>
                  <a:pt x="1502" y="103"/>
                  <a:pt x="1502" y="103"/>
                </a:cubicBezTo>
                <a:cubicBezTo>
                  <a:pt x="1497" y="94"/>
                  <a:pt x="1492" y="86"/>
                  <a:pt x="1485" y="79"/>
                </a:cubicBezTo>
                <a:cubicBezTo>
                  <a:pt x="1487" y="75"/>
                  <a:pt x="1489" y="71"/>
                  <a:pt x="1491" y="68"/>
                </a:cubicBezTo>
                <a:cubicBezTo>
                  <a:pt x="1489" y="69"/>
                  <a:pt x="1486" y="73"/>
                  <a:pt x="1484" y="77"/>
                </a:cubicBezTo>
                <a:cubicBezTo>
                  <a:pt x="1480" y="73"/>
                  <a:pt x="1476" y="69"/>
                  <a:pt x="1471" y="65"/>
                </a:cubicBezTo>
                <a:cubicBezTo>
                  <a:pt x="1476" y="70"/>
                  <a:pt x="1480" y="75"/>
                  <a:pt x="1483" y="79"/>
                </a:cubicBezTo>
                <a:cubicBezTo>
                  <a:pt x="1480" y="86"/>
                  <a:pt x="1477" y="96"/>
                  <a:pt x="1474" y="105"/>
                </a:cubicBezTo>
                <a:cubicBezTo>
                  <a:pt x="1471" y="99"/>
                  <a:pt x="1467" y="94"/>
                  <a:pt x="1464" y="88"/>
                </a:cubicBezTo>
                <a:cubicBezTo>
                  <a:pt x="1464" y="87"/>
                  <a:pt x="1464" y="86"/>
                  <a:pt x="1465" y="85"/>
                </a:cubicBezTo>
                <a:cubicBezTo>
                  <a:pt x="1464" y="86"/>
                  <a:pt x="1464" y="87"/>
                  <a:pt x="1464" y="88"/>
                </a:cubicBezTo>
                <a:cubicBezTo>
                  <a:pt x="1463" y="87"/>
                  <a:pt x="1462" y="86"/>
                  <a:pt x="1461" y="85"/>
                </a:cubicBezTo>
                <a:cubicBezTo>
                  <a:pt x="1462" y="86"/>
                  <a:pt x="1463" y="87"/>
                  <a:pt x="1463" y="88"/>
                </a:cubicBezTo>
                <a:cubicBezTo>
                  <a:pt x="1462" y="91"/>
                  <a:pt x="1461" y="93"/>
                  <a:pt x="1460" y="95"/>
                </a:cubicBezTo>
                <a:cubicBezTo>
                  <a:pt x="1459" y="94"/>
                  <a:pt x="1459" y="92"/>
                  <a:pt x="1458" y="91"/>
                </a:cubicBezTo>
                <a:cubicBezTo>
                  <a:pt x="1459" y="92"/>
                  <a:pt x="1459" y="94"/>
                  <a:pt x="1460" y="95"/>
                </a:cubicBezTo>
                <a:cubicBezTo>
                  <a:pt x="1456" y="103"/>
                  <a:pt x="1453" y="112"/>
                  <a:pt x="1451" y="121"/>
                </a:cubicBezTo>
                <a:cubicBezTo>
                  <a:pt x="1450" y="112"/>
                  <a:pt x="1449" y="103"/>
                  <a:pt x="1449" y="97"/>
                </a:cubicBezTo>
                <a:cubicBezTo>
                  <a:pt x="1447" y="100"/>
                  <a:pt x="1446" y="105"/>
                  <a:pt x="1445" y="110"/>
                </a:cubicBezTo>
                <a:cubicBezTo>
                  <a:pt x="1445" y="92"/>
                  <a:pt x="1444" y="61"/>
                  <a:pt x="1442" y="57"/>
                </a:cubicBezTo>
                <a:cubicBezTo>
                  <a:pt x="1441" y="79"/>
                  <a:pt x="1442" y="100"/>
                  <a:pt x="1442" y="122"/>
                </a:cubicBezTo>
                <a:cubicBezTo>
                  <a:pt x="1442" y="123"/>
                  <a:pt x="1442" y="124"/>
                  <a:pt x="1442" y="125"/>
                </a:cubicBezTo>
                <a:cubicBezTo>
                  <a:pt x="1440" y="114"/>
                  <a:pt x="1436" y="103"/>
                  <a:pt x="1431" y="94"/>
                </a:cubicBezTo>
                <a:cubicBezTo>
                  <a:pt x="1430" y="89"/>
                  <a:pt x="1430" y="84"/>
                  <a:pt x="1431" y="80"/>
                </a:cubicBezTo>
                <a:cubicBezTo>
                  <a:pt x="1430" y="83"/>
                  <a:pt x="1429" y="87"/>
                  <a:pt x="1428" y="90"/>
                </a:cubicBezTo>
                <a:cubicBezTo>
                  <a:pt x="1426" y="88"/>
                  <a:pt x="1424" y="85"/>
                  <a:pt x="1422" y="83"/>
                </a:cubicBezTo>
                <a:cubicBezTo>
                  <a:pt x="1424" y="86"/>
                  <a:pt x="1426" y="89"/>
                  <a:pt x="1428" y="92"/>
                </a:cubicBezTo>
                <a:cubicBezTo>
                  <a:pt x="1427" y="96"/>
                  <a:pt x="1426" y="100"/>
                  <a:pt x="1426" y="103"/>
                </a:cubicBezTo>
                <a:cubicBezTo>
                  <a:pt x="1425" y="102"/>
                  <a:pt x="1425" y="101"/>
                  <a:pt x="1425" y="100"/>
                </a:cubicBezTo>
                <a:cubicBezTo>
                  <a:pt x="1425" y="101"/>
                  <a:pt x="1425" y="102"/>
                  <a:pt x="1426" y="104"/>
                </a:cubicBezTo>
                <a:cubicBezTo>
                  <a:pt x="1425" y="106"/>
                  <a:pt x="1425" y="109"/>
                  <a:pt x="1424" y="111"/>
                </a:cubicBezTo>
                <a:cubicBezTo>
                  <a:pt x="1422" y="107"/>
                  <a:pt x="1421" y="103"/>
                  <a:pt x="1419" y="99"/>
                </a:cubicBezTo>
                <a:cubicBezTo>
                  <a:pt x="1418" y="91"/>
                  <a:pt x="1418" y="82"/>
                  <a:pt x="1419" y="74"/>
                </a:cubicBezTo>
                <a:cubicBezTo>
                  <a:pt x="1418" y="80"/>
                  <a:pt x="1416" y="86"/>
                  <a:pt x="1415" y="92"/>
                </a:cubicBezTo>
                <a:cubicBezTo>
                  <a:pt x="1414" y="91"/>
                  <a:pt x="1413" y="89"/>
                  <a:pt x="1412" y="88"/>
                </a:cubicBezTo>
                <a:cubicBezTo>
                  <a:pt x="1413" y="89"/>
                  <a:pt x="1414" y="91"/>
                  <a:pt x="1415" y="93"/>
                </a:cubicBezTo>
                <a:cubicBezTo>
                  <a:pt x="1414" y="95"/>
                  <a:pt x="1414" y="97"/>
                  <a:pt x="1414" y="98"/>
                </a:cubicBezTo>
                <a:cubicBezTo>
                  <a:pt x="1411" y="93"/>
                  <a:pt x="1409" y="88"/>
                  <a:pt x="1405" y="84"/>
                </a:cubicBezTo>
                <a:cubicBezTo>
                  <a:pt x="1408" y="88"/>
                  <a:pt x="1410" y="95"/>
                  <a:pt x="1413" y="103"/>
                </a:cubicBezTo>
                <a:cubicBezTo>
                  <a:pt x="1412" y="106"/>
                  <a:pt x="1411" y="110"/>
                  <a:pt x="1411" y="113"/>
                </a:cubicBezTo>
                <a:cubicBezTo>
                  <a:pt x="1408" y="108"/>
                  <a:pt x="1406" y="102"/>
                  <a:pt x="1403" y="96"/>
                </a:cubicBezTo>
                <a:cubicBezTo>
                  <a:pt x="1403" y="91"/>
                  <a:pt x="1404" y="86"/>
                  <a:pt x="1405" y="83"/>
                </a:cubicBezTo>
                <a:cubicBezTo>
                  <a:pt x="1404" y="87"/>
                  <a:pt x="1403" y="90"/>
                  <a:pt x="1401" y="93"/>
                </a:cubicBezTo>
                <a:cubicBezTo>
                  <a:pt x="1396" y="83"/>
                  <a:pt x="1389" y="74"/>
                  <a:pt x="1380" y="64"/>
                </a:cubicBezTo>
                <a:cubicBezTo>
                  <a:pt x="1389" y="74"/>
                  <a:pt x="1395" y="86"/>
                  <a:pt x="1400" y="97"/>
                </a:cubicBezTo>
                <a:cubicBezTo>
                  <a:pt x="1399" y="99"/>
                  <a:pt x="1399" y="101"/>
                  <a:pt x="1398" y="103"/>
                </a:cubicBezTo>
                <a:cubicBezTo>
                  <a:pt x="1397" y="98"/>
                  <a:pt x="1396" y="93"/>
                  <a:pt x="1394" y="88"/>
                </a:cubicBezTo>
                <a:cubicBezTo>
                  <a:pt x="1394" y="91"/>
                  <a:pt x="1395" y="98"/>
                  <a:pt x="1397" y="106"/>
                </a:cubicBezTo>
                <a:cubicBezTo>
                  <a:pt x="1397" y="108"/>
                  <a:pt x="1396" y="109"/>
                  <a:pt x="1396" y="110"/>
                </a:cubicBezTo>
                <a:cubicBezTo>
                  <a:pt x="1390" y="97"/>
                  <a:pt x="1383" y="83"/>
                  <a:pt x="1372" y="72"/>
                </a:cubicBezTo>
                <a:cubicBezTo>
                  <a:pt x="1370" y="61"/>
                  <a:pt x="1368" y="51"/>
                  <a:pt x="1366" y="41"/>
                </a:cubicBezTo>
                <a:cubicBezTo>
                  <a:pt x="1366" y="48"/>
                  <a:pt x="1366" y="55"/>
                  <a:pt x="1366" y="61"/>
                </a:cubicBezTo>
                <a:cubicBezTo>
                  <a:pt x="1366" y="63"/>
                  <a:pt x="1366" y="64"/>
                  <a:pt x="1366" y="66"/>
                </a:cubicBezTo>
                <a:cubicBezTo>
                  <a:pt x="1365" y="65"/>
                  <a:pt x="1365" y="65"/>
                  <a:pt x="1365" y="65"/>
                </a:cubicBezTo>
                <a:cubicBezTo>
                  <a:pt x="1365" y="65"/>
                  <a:pt x="1365" y="65"/>
                  <a:pt x="1366" y="66"/>
                </a:cubicBezTo>
                <a:cubicBezTo>
                  <a:pt x="1366" y="75"/>
                  <a:pt x="1367" y="85"/>
                  <a:pt x="1367" y="94"/>
                </a:cubicBezTo>
                <a:cubicBezTo>
                  <a:pt x="1365" y="88"/>
                  <a:pt x="1362" y="81"/>
                  <a:pt x="1358" y="75"/>
                </a:cubicBezTo>
                <a:cubicBezTo>
                  <a:pt x="1358" y="75"/>
                  <a:pt x="1358" y="75"/>
                  <a:pt x="1358" y="75"/>
                </a:cubicBezTo>
                <a:cubicBezTo>
                  <a:pt x="1358" y="75"/>
                  <a:pt x="1358" y="75"/>
                  <a:pt x="1358" y="75"/>
                </a:cubicBezTo>
                <a:cubicBezTo>
                  <a:pt x="1353" y="67"/>
                  <a:pt x="1346" y="59"/>
                  <a:pt x="1336" y="50"/>
                </a:cubicBezTo>
                <a:cubicBezTo>
                  <a:pt x="1339" y="54"/>
                  <a:pt x="1341" y="58"/>
                  <a:pt x="1343" y="61"/>
                </a:cubicBezTo>
                <a:cubicBezTo>
                  <a:pt x="1342" y="64"/>
                  <a:pt x="1342" y="68"/>
                  <a:pt x="1341" y="73"/>
                </a:cubicBezTo>
                <a:cubicBezTo>
                  <a:pt x="1339" y="70"/>
                  <a:pt x="1336" y="67"/>
                  <a:pt x="1334" y="65"/>
                </a:cubicBezTo>
                <a:cubicBezTo>
                  <a:pt x="1334" y="64"/>
                  <a:pt x="1334" y="64"/>
                  <a:pt x="1334" y="64"/>
                </a:cubicBezTo>
                <a:cubicBezTo>
                  <a:pt x="1334" y="64"/>
                  <a:pt x="1334" y="64"/>
                  <a:pt x="1334" y="64"/>
                </a:cubicBezTo>
                <a:cubicBezTo>
                  <a:pt x="1332" y="62"/>
                  <a:pt x="1330" y="61"/>
                  <a:pt x="1328" y="59"/>
                </a:cubicBezTo>
                <a:cubicBezTo>
                  <a:pt x="1330" y="61"/>
                  <a:pt x="1332" y="63"/>
                  <a:pt x="1333" y="65"/>
                </a:cubicBezTo>
                <a:cubicBezTo>
                  <a:pt x="1332" y="67"/>
                  <a:pt x="1330" y="69"/>
                  <a:pt x="1329" y="72"/>
                </a:cubicBezTo>
                <a:cubicBezTo>
                  <a:pt x="1328" y="67"/>
                  <a:pt x="1328" y="61"/>
                  <a:pt x="1327" y="56"/>
                </a:cubicBezTo>
                <a:cubicBezTo>
                  <a:pt x="1328" y="54"/>
                  <a:pt x="1329" y="53"/>
                  <a:pt x="1330" y="51"/>
                </a:cubicBezTo>
                <a:cubicBezTo>
                  <a:pt x="1329" y="52"/>
                  <a:pt x="1328" y="53"/>
                  <a:pt x="1327" y="55"/>
                </a:cubicBezTo>
                <a:cubicBezTo>
                  <a:pt x="1325" y="45"/>
                  <a:pt x="1323" y="35"/>
                  <a:pt x="1320" y="26"/>
                </a:cubicBezTo>
                <a:cubicBezTo>
                  <a:pt x="1319" y="30"/>
                  <a:pt x="1319" y="34"/>
                  <a:pt x="1319" y="37"/>
                </a:cubicBezTo>
                <a:cubicBezTo>
                  <a:pt x="1319" y="45"/>
                  <a:pt x="1320" y="53"/>
                  <a:pt x="1321" y="60"/>
                </a:cubicBezTo>
                <a:cubicBezTo>
                  <a:pt x="1317" y="65"/>
                  <a:pt x="1313" y="69"/>
                  <a:pt x="1308" y="75"/>
                </a:cubicBezTo>
                <a:cubicBezTo>
                  <a:pt x="1308" y="72"/>
                  <a:pt x="1307" y="70"/>
                  <a:pt x="1306" y="67"/>
                </a:cubicBezTo>
                <a:cubicBezTo>
                  <a:pt x="1306" y="70"/>
                  <a:pt x="1307" y="73"/>
                  <a:pt x="1307" y="76"/>
                </a:cubicBezTo>
                <a:cubicBezTo>
                  <a:pt x="1306" y="77"/>
                  <a:pt x="1306" y="78"/>
                  <a:pt x="1306" y="78"/>
                </a:cubicBezTo>
                <a:cubicBezTo>
                  <a:pt x="1304" y="75"/>
                  <a:pt x="1302" y="72"/>
                  <a:pt x="1300" y="68"/>
                </a:cubicBezTo>
                <a:cubicBezTo>
                  <a:pt x="1300" y="65"/>
                  <a:pt x="1301" y="63"/>
                  <a:pt x="1301" y="62"/>
                </a:cubicBezTo>
                <a:cubicBezTo>
                  <a:pt x="1300" y="63"/>
                  <a:pt x="1299" y="65"/>
                  <a:pt x="1298" y="67"/>
                </a:cubicBezTo>
                <a:cubicBezTo>
                  <a:pt x="1292" y="57"/>
                  <a:pt x="1283" y="47"/>
                  <a:pt x="1270" y="34"/>
                </a:cubicBezTo>
                <a:cubicBezTo>
                  <a:pt x="1283" y="49"/>
                  <a:pt x="1291" y="60"/>
                  <a:pt x="1298" y="69"/>
                </a:cubicBezTo>
                <a:cubicBezTo>
                  <a:pt x="1297" y="72"/>
                  <a:pt x="1296" y="75"/>
                  <a:pt x="1296" y="79"/>
                </a:cubicBezTo>
                <a:cubicBezTo>
                  <a:pt x="1290" y="68"/>
                  <a:pt x="1282" y="58"/>
                  <a:pt x="1270" y="52"/>
                </a:cubicBezTo>
                <a:cubicBezTo>
                  <a:pt x="1284" y="60"/>
                  <a:pt x="1291" y="72"/>
                  <a:pt x="1296" y="84"/>
                </a:cubicBezTo>
                <a:cubicBezTo>
                  <a:pt x="1296" y="86"/>
                  <a:pt x="1296" y="89"/>
                  <a:pt x="1296" y="92"/>
                </a:cubicBezTo>
                <a:cubicBezTo>
                  <a:pt x="1294" y="94"/>
                  <a:pt x="1292" y="97"/>
                  <a:pt x="1290" y="100"/>
                </a:cubicBezTo>
                <a:cubicBezTo>
                  <a:pt x="1289" y="96"/>
                  <a:pt x="1289" y="93"/>
                  <a:pt x="1288" y="90"/>
                </a:cubicBezTo>
                <a:cubicBezTo>
                  <a:pt x="1289" y="93"/>
                  <a:pt x="1289" y="97"/>
                  <a:pt x="1289" y="101"/>
                </a:cubicBezTo>
                <a:cubicBezTo>
                  <a:pt x="1288" y="102"/>
                  <a:pt x="1288" y="104"/>
                  <a:pt x="1287" y="105"/>
                </a:cubicBezTo>
                <a:cubicBezTo>
                  <a:pt x="1286" y="104"/>
                  <a:pt x="1286" y="103"/>
                  <a:pt x="1285" y="102"/>
                </a:cubicBezTo>
                <a:cubicBezTo>
                  <a:pt x="1284" y="97"/>
                  <a:pt x="1283" y="93"/>
                  <a:pt x="1282" y="88"/>
                </a:cubicBezTo>
                <a:cubicBezTo>
                  <a:pt x="1283" y="84"/>
                  <a:pt x="1284" y="79"/>
                  <a:pt x="1284" y="75"/>
                </a:cubicBezTo>
                <a:cubicBezTo>
                  <a:pt x="1283" y="78"/>
                  <a:pt x="1282" y="80"/>
                  <a:pt x="1281" y="83"/>
                </a:cubicBezTo>
                <a:cubicBezTo>
                  <a:pt x="1280" y="81"/>
                  <a:pt x="1280" y="80"/>
                  <a:pt x="1280" y="79"/>
                </a:cubicBezTo>
                <a:cubicBezTo>
                  <a:pt x="1280" y="81"/>
                  <a:pt x="1280" y="82"/>
                  <a:pt x="1280" y="83"/>
                </a:cubicBezTo>
                <a:cubicBezTo>
                  <a:pt x="1280" y="84"/>
                  <a:pt x="1279" y="86"/>
                  <a:pt x="1278" y="87"/>
                </a:cubicBezTo>
                <a:cubicBezTo>
                  <a:pt x="1276" y="83"/>
                  <a:pt x="1275" y="79"/>
                  <a:pt x="1273" y="75"/>
                </a:cubicBezTo>
                <a:cubicBezTo>
                  <a:pt x="1273" y="80"/>
                  <a:pt x="1274" y="86"/>
                  <a:pt x="1276" y="93"/>
                </a:cubicBezTo>
                <a:cubicBezTo>
                  <a:pt x="1275" y="94"/>
                  <a:pt x="1275" y="94"/>
                  <a:pt x="1275" y="95"/>
                </a:cubicBezTo>
                <a:cubicBezTo>
                  <a:pt x="1274" y="90"/>
                  <a:pt x="1272" y="85"/>
                  <a:pt x="1270" y="81"/>
                </a:cubicBezTo>
                <a:cubicBezTo>
                  <a:pt x="1272" y="86"/>
                  <a:pt x="1273" y="91"/>
                  <a:pt x="1274" y="97"/>
                </a:cubicBezTo>
                <a:cubicBezTo>
                  <a:pt x="1272" y="100"/>
                  <a:pt x="1271" y="103"/>
                  <a:pt x="1270" y="105"/>
                </a:cubicBezTo>
                <a:cubicBezTo>
                  <a:pt x="1267" y="84"/>
                  <a:pt x="1261" y="63"/>
                  <a:pt x="1241" y="42"/>
                </a:cubicBezTo>
                <a:cubicBezTo>
                  <a:pt x="1249" y="58"/>
                  <a:pt x="1255" y="70"/>
                  <a:pt x="1259" y="81"/>
                </a:cubicBezTo>
                <a:cubicBezTo>
                  <a:pt x="1259" y="84"/>
                  <a:pt x="1259" y="86"/>
                  <a:pt x="1259" y="89"/>
                </a:cubicBezTo>
                <a:cubicBezTo>
                  <a:pt x="1257" y="86"/>
                  <a:pt x="1256" y="84"/>
                  <a:pt x="1254" y="81"/>
                </a:cubicBezTo>
                <a:cubicBezTo>
                  <a:pt x="1253" y="79"/>
                  <a:pt x="1251" y="76"/>
                  <a:pt x="1250" y="74"/>
                </a:cubicBezTo>
                <a:cubicBezTo>
                  <a:pt x="1250" y="72"/>
                  <a:pt x="1250" y="69"/>
                  <a:pt x="1250" y="67"/>
                </a:cubicBezTo>
                <a:cubicBezTo>
                  <a:pt x="1250" y="69"/>
                  <a:pt x="1250" y="70"/>
                  <a:pt x="1249" y="72"/>
                </a:cubicBezTo>
                <a:cubicBezTo>
                  <a:pt x="1246" y="66"/>
                  <a:pt x="1242" y="59"/>
                  <a:pt x="1237" y="53"/>
                </a:cubicBezTo>
                <a:cubicBezTo>
                  <a:pt x="1237" y="48"/>
                  <a:pt x="1237" y="42"/>
                  <a:pt x="1237" y="37"/>
                </a:cubicBezTo>
                <a:cubicBezTo>
                  <a:pt x="1237" y="34"/>
                  <a:pt x="1237" y="30"/>
                  <a:pt x="1237" y="26"/>
                </a:cubicBezTo>
                <a:cubicBezTo>
                  <a:pt x="1235" y="33"/>
                  <a:pt x="1233" y="40"/>
                  <a:pt x="1232" y="47"/>
                </a:cubicBezTo>
                <a:cubicBezTo>
                  <a:pt x="1229" y="44"/>
                  <a:pt x="1225" y="41"/>
                  <a:pt x="1222" y="38"/>
                </a:cubicBezTo>
                <a:cubicBezTo>
                  <a:pt x="1225" y="41"/>
                  <a:pt x="1228" y="45"/>
                  <a:pt x="1231" y="49"/>
                </a:cubicBezTo>
                <a:cubicBezTo>
                  <a:pt x="1231" y="51"/>
                  <a:pt x="1231" y="53"/>
                  <a:pt x="1230" y="55"/>
                </a:cubicBezTo>
                <a:cubicBezTo>
                  <a:pt x="1229" y="53"/>
                  <a:pt x="1228" y="52"/>
                  <a:pt x="1226" y="51"/>
                </a:cubicBezTo>
                <a:cubicBezTo>
                  <a:pt x="1227" y="53"/>
                  <a:pt x="1229" y="54"/>
                  <a:pt x="1230" y="56"/>
                </a:cubicBezTo>
                <a:cubicBezTo>
                  <a:pt x="1229" y="61"/>
                  <a:pt x="1228" y="67"/>
                  <a:pt x="1228" y="72"/>
                </a:cubicBezTo>
                <a:cubicBezTo>
                  <a:pt x="1226" y="69"/>
                  <a:pt x="1224" y="66"/>
                  <a:pt x="1223" y="64"/>
                </a:cubicBezTo>
                <a:cubicBezTo>
                  <a:pt x="1223" y="67"/>
                  <a:pt x="1225" y="70"/>
                  <a:pt x="1227" y="74"/>
                </a:cubicBezTo>
                <a:cubicBezTo>
                  <a:pt x="1226" y="81"/>
                  <a:pt x="1225" y="87"/>
                  <a:pt x="1224" y="92"/>
                </a:cubicBezTo>
                <a:cubicBezTo>
                  <a:pt x="1220" y="109"/>
                  <a:pt x="1216" y="126"/>
                  <a:pt x="1214" y="143"/>
                </a:cubicBezTo>
                <a:cubicBezTo>
                  <a:pt x="1215" y="126"/>
                  <a:pt x="1216" y="109"/>
                  <a:pt x="1216" y="91"/>
                </a:cubicBezTo>
                <a:cubicBezTo>
                  <a:pt x="1216" y="87"/>
                  <a:pt x="1216" y="61"/>
                  <a:pt x="1212" y="59"/>
                </a:cubicBezTo>
                <a:cubicBezTo>
                  <a:pt x="1217" y="76"/>
                  <a:pt x="1203" y="122"/>
                  <a:pt x="1200" y="146"/>
                </a:cubicBezTo>
                <a:cubicBezTo>
                  <a:pt x="1200" y="148"/>
                  <a:pt x="1200" y="150"/>
                  <a:pt x="1200" y="152"/>
                </a:cubicBezTo>
                <a:cubicBezTo>
                  <a:pt x="1200" y="150"/>
                  <a:pt x="1200" y="148"/>
                  <a:pt x="1200" y="146"/>
                </a:cubicBezTo>
                <a:cubicBezTo>
                  <a:pt x="1202" y="123"/>
                  <a:pt x="1201" y="97"/>
                  <a:pt x="1199" y="75"/>
                </a:cubicBezTo>
                <a:cubicBezTo>
                  <a:pt x="1196" y="97"/>
                  <a:pt x="1188" y="119"/>
                  <a:pt x="1188" y="141"/>
                </a:cubicBezTo>
                <a:cubicBezTo>
                  <a:pt x="1188" y="146"/>
                  <a:pt x="1189" y="152"/>
                  <a:pt x="1189" y="158"/>
                </a:cubicBezTo>
                <a:cubicBezTo>
                  <a:pt x="1187" y="150"/>
                  <a:pt x="1187" y="140"/>
                  <a:pt x="1187" y="133"/>
                </a:cubicBezTo>
                <a:cubicBezTo>
                  <a:pt x="1187" y="109"/>
                  <a:pt x="1191" y="85"/>
                  <a:pt x="1191" y="61"/>
                </a:cubicBezTo>
                <a:cubicBezTo>
                  <a:pt x="1191" y="55"/>
                  <a:pt x="1191" y="48"/>
                  <a:pt x="1191" y="41"/>
                </a:cubicBezTo>
                <a:cubicBezTo>
                  <a:pt x="1183" y="71"/>
                  <a:pt x="1179" y="110"/>
                  <a:pt x="1179" y="140"/>
                </a:cubicBezTo>
                <a:cubicBezTo>
                  <a:pt x="1179" y="145"/>
                  <a:pt x="1179" y="149"/>
                  <a:pt x="1180" y="153"/>
                </a:cubicBezTo>
                <a:cubicBezTo>
                  <a:pt x="1179" y="135"/>
                  <a:pt x="1174" y="116"/>
                  <a:pt x="1170" y="98"/>
                </a:cubicBezTo>
                <a:cubicBezTo>
                  <a:pt x="1172" y="110"/>
                  <a:pt x="1168" y="124"/>
                  <a:pt x="1168" y="136"/>
                </a:cubicBezTo>
                <a:cubicBezTo>
                  <a:pt x="1168" y="140"/>
                  <a:pt x="1168" y="143"/>
                  <a:pt x="1168" y="147"/>
                </a:cubicBezTo>
                <a:cubicBezTo>
                  <a:pt x="1165" y="125"/>
                  <a:pt x="1160" y="103"/>
                  <a:pt x="1151" y="83"/>
                </a:cubicBezTo>
                <a:cubicBezTo>
                  <a:pt x="1154" y="90"/>
                  <a:pt x="1154" y="108"/>
                  <a:pt x="1154" y="115"/>
                </a:cubicBezTo>
                <a:cubicBezTo>
                  <a:pt x="1154" y="127"/>
                  <a:pt x="1154" y="138"/>
                  <a:pt x="1156" y="150"/>
                </a:cubicBezTo>
                <a:cubicBezTo>
                  <a:pt x="1147" y="126"/>
                  <a:pt x="1144" y="99"/>
                  <a:pt x="1137" y="74"/>
                </a:cubicBezTo>
                <a:cubicBezTo>
                  <a:pt x="1140" y="91"/>
                  <a:pt x="1137" y="110"/>
                  <a:pt x="1137" y="128"/>
                </a:cubicBezTo>
                <a:cubicBezTo>
                  <a:pt x="1137" y="132"/>
                  <a:pt x="1137" y="136"/>
                  <a:pt x="1137" y="140"/>
                </a:cubicBezTo>
                <a:cubicBezTo>
                  <a:pt x="1138" y="145"/>
                  <a:pt x="1138" y="149"/>
                  <a:pt x="1139" y="154"/>
                </a:cubicBezTo>
                <a:cubicBezTo>
                  <a:pt x="1138" y="149"/>
                  <a:pt x="1137" y="145"/>
                  <a:pt x="1137" y="140"/>
                </a:cubicBezTo>
                <a:cubicBezTo>
                  <a:pt x="1134" y="120"/>
                  <a:pt x="1131" y="99"/>
                  <a:pt x="1126" y="80"/>
                </a:cubicBezTo>
                <a:cubicBezTo>
                  <a:pt x="1128" y="102"/>
                  <a:pt x="1118" y="126"/>
                  <a:pt x="1118" y="149"/>
                </a:cubicBezTo>
                <a:cubicBezTo>
                  <a:pt x="1118" y="156"/>
                  <a:pt x="1118" y="156"/>
                  <a:pt x="1118" y="156"/>
                </a:cubicBezTo>
                <a:cubicBezTo>
                  <a:pt x="1114" y="147"/>
                  <a:pt x="1114" y="132"/>
                  <a:pt x="1114" y="122"/>
                </a:cubicBezTo>
                <a:cubicBezTo>
                  <a:pt x="1114" y="100"/>
                  <a:pt x="1116" y="79"/>
                  <a:pt x="1115" y="57"/>
                </a:cubicBezTo>
                <a:cubicBezTo>
                  <a:pt x="1112" y="62"/>
                  <a:pt x="1111" y="112"/>
                  <a:pt x="1111" y="120"/>
                </a:cubicBezTo>
                <a:cubicBezTo>
                  <a:pt x="1111" y="133"/>
                  <a:pt x="1112" y="146"/>
                  <a:pt x="1115" y="159"/>
                </a:cubicBezTo>
                <a:cubicBezTo>
                  <a:pt x="1110" y="135"/>
                  <a:pt x="1104" y="108"/>
                  <a:pt x="1092" y="85"/>
                </a:cubicBezTo>
                <a:cubicBezTo>
                  <a:pt x="1103" y="106"/>
                  <a:pt x="1098" y="132"/>
                  <a:pt x="1105" y="154"/>
                </a:cubicBezTo>
                <a:cubicBezTo>
                  <a:pt x="1097" y="142"/>
                  <a:pt x="1095" y="122"/>
                  <a:pt x="1092" y="106"/>
                </a:cubicBezTo>
                <a:cubicBezTo>
                  <a:pt x="1094" y="120"/>
                  <a:pt x="1092" y="134"/>
                  <a:pt x="1094" y="148"/>
                </a:cubicBezTo>
                <a:cubicBezTo>
                  <a:pt x="1095" y="151"/>
                  <a:pt x="1096" y="153"/>
                  <a:pt x="1096" y="155"/>
                </a:cubicBezTo>
                <a:cubicBezTo>
                  <a:pt x="1095" y="153"/>
                  <a:pt x="1095" y="151"/>
                  <a:pt x="1094" y="148"/>
                </a:cubicBezTo>
                <a:cubicBezTo>
                  <a:pt x="1090" y="127"/>
                  <a:pt x="1077" y="75"/>
                  <a:pt x="1066" y="68"/>
                </a:cubicBezTo>
                <a:cubicBezTo>
                  <a:pt x="1083" y="90"/>
                  <a:pt x="1080" y="127"/>
                  <a:pt x="1085" y="153"/>
                </a:cubicBezTo>
                <a:cubicBezTo>
                  <a:pt x="1080" y="134"/>
                  <a:pt x="1073" y="113"/>
                  <a:pt x="1064" y="95"/>
                </a:cubicBezTo>
                <a:cubicBezTo>
                  <a:pt x="1071" y="115"/>
                  <a:pt x="1070" y="136"/>
                  <a:pt x="1079" y="155"/>
                </a:cubicBezTo>
                <a:cubicBezTo>
                  <a:pt x="1066" y="144"/>
                  <a:pt x="1059" y="117"/>
                  <a:pt x="1055" y="102"/>
                </a:cubicBezTo>
                <a:cubicBezTo>
                  <a:pt x="1056" y="120"/>
                  <a:pt x="1060" y="143"/>
                  <a:pt x="1071" y="158"/>
                </a:cubicBezTo>
                <a:cubicBezTo>
                  <a:pt x="1057" y="144"/>
                  <a:pt x="1052" y="103"/>
                  <a:pt x="1047" y="85"/>
                </a:cubicBezTo>
                <a:cubicBezTo>
                  <a:pt x="1046" y="88"/>
                  <a:pt x="1046" y="91"/>
                  <a:pt x="1046" y="94"/>
                </a:cubicBezTo>
                <a:cubicBezTo>
                  <a:pt x="1046" y="113"/>
                  <a:pt x="1052" y="142"/>
                  <a:pt x="1063" y="159"/>
                </a:cubicBezTo>
                <a:cubicBezTo>
                  <a:pt x="1050" y="143"/>
                  <a:pt x="1044" y="123"/>
                  <a:pt x="1038" y="104"/>
                </a:cubicBezTo>
                <a:cubicBezTo>
                  <a:pt x="1042" y="122"/>
                  <a:pt x="1042" y="140"/>
                  <a:pt x="1051" y="158"/>
                </a:cubicBezTo>
                <a:cubicBezTo>
                  <a:pt x="1041" y="147"/>
                  <a:pt x="1037" y="132"/>
                  <a:pt x="1033" y="117"/>
                </a:cubicBezTo>
                <a:cubicBezTo>
                  <a:pt x="1034" y="105"/>
                  <a:pt x="1035" y="93"/>
                  <a:pt x="1036" y="84"/>
                </a:cubicBezTo>
                <a:cubicBezTo>
                  <a:pt x="1034" y="92"/>
                  <a:pt x="1033" y="101"/>
                  <a:pt x="1031" y="109"/>
                </a:cubicBezTo>
                <a:cubicBezTo>
                  <a:pt x="1029" y="102"/>
                  <a:pt x="1027" y="95"/>
                  <a:pt x="1025" y="89"/>
                </a:cubicBezTo>
                <a:cubicBezTo>
                  <a:pt x="1028" y="64"/>
                  <a:pt x="1032" y="40"/>
                  <a:pt x="1032" y="40"/>
                </a:cubicBezTo>
                <a:cubicBezTo>
                  <a:pt x="1027" y="51"/>
                  <a:pt x="1022" y="77"/>
                  <a:pt x="1019" y="100"/>
                </a:cubicBezTo>
                <a:cubicBezTo>
                  <a:pt x="1017" y="95"/>
                  <a:pt x="1015" y="90"/>
                  <a:pt x="1013" y="86"/>
                </a:cubicBezTo>
                <a:cubicBezTo>
                  <a:pt x="1012" y="70"/>
                  <a:pt x="1011" y="58"/>
                  <a:pt x="1011" y="60"/>
                </a:cubicBezTo>
                <a:cubicBezTo>
                  <a:pt x="1011" y="61"/>
                  <a:pt x="1010" y="69"/>
                  <a:pt x="1009" y="80"/>
                </a:cubicBezTo>
                <a:cubicBezTo>
                  <a:pt x="1008" y="79"/>
                  <a:pt x="1008" y="78"/>
                  <a:pt x="1007" y="78"/>
                </a:cubicBezTo>
                <a:cubicBezTo>
                  <a:pt x="1008" y="79"/>
                  <a:pt x="1008" y="80"/>
                  <a:pt x="1009" y="81"/>
                </a:cubicBezTo>
                <a:cubicBezTo>
                  <a:pt x="1009" y="87"/>
                  <a:pt x="1008" y="95"/>
                  <a:pt x="1007" y="102"/>
                </a:cubicBezTo>
                <a:cubicBezTo>
                  <a:pt x="1007" y="102"/>
                  <a:pt x="1007" y="102"/>
                  <a:pt x="1007" y="102"/>
                </a:cubicBezTo>
                <a:cubicBezTo>
                  <a:pt x="1007" y="103"/>
                  <a:pt x="1007" y="103"/>
                  <a:pt x="1007" y="103"/>
                </a:cubicBezTo>
                <a:cubicBezTo>
                  <a:pt x="1006" y="113"/>
                  <a:pt x="1006" y="123"/>
                  <a:pt x="1005" y="130"/>
                </a:cubicBezTo>
                <a:cubicBezTo>
                  <a:pt x="1005" y="130"/>
                  <a:pt x="1005" y="129"/>
                  <a:pt x="1004" y="128"/>
                </a:cubicBezTo>
                <a:cubicBezTo>
                  <a:pt x="1004" y="107"/>
                  <a:pt x="1000" y="69"/>
                  <a:pt x="998" y="47"/>
                </a:cubicBezTo>
                <a:cubicBezTo>
                  <a:pt x="998" y="64"/>
                  <a:pt x="997" y="87"/>
                  <a:pt x="996" y="107"/>
                </a:cubicBezTo>
                <a:cubicBezTo>
                  <a:pt x="995" y="105"/>
                  <a:pt x="994" y="104"/>
                  <a:pt x="994" y="102"/>
                </a:cubicBezTo>
                <a:cubicBezTo>
                  <a:pt x="994" y="104"/>
                  <a:pt x="995" y="106"/>
                  <a:pt x="996" y="107"/>
                </a:cubicBezTo>
                <a:cubicBezTo>
                  <a:pt x="995" y="114"/>
                  <a:pt x="995" y="121"/>
                  <a:pt x="994" y="126"/>
                </a:cubicBezTo>
                <a:cubicBezTo>
                  <a:pt x="994" y="125"/>
                  <a:pt x="993" y="123"/>
                  <a:pt x="993" y="122"/>
                </a:cubicBezTo>
                <a:cubicBezTo>
                  <a:pt x="992" y="93"/>
                  <a:pt x="988" y="46"/>
                  <a:pt x="988" y="46"/>
                </a:cubicBezTo>
                <a:cubicBezTo>
                  <a:pt x="988" y="65"/>
                  <a:pt x="981" y="142"/>
                  <a:pt x="981" y="142"/>
                </a:cubicBezTo>
                <a:cubicBezTo>
                  <a:pt x="975" y="106"/>
                  <a:pt x="982" y="0"/>
                  <a:pt x="982" y="0"/>
                </a:cubicBezTo>
                <a:cubicBezTo>
                  <a:pt x="976" y="16"/>
                  <a:pt x="970" y="131"/>
                  <a:pt x="970" y="131"/>
                </a:cubicBezTo>
                <a:cubicBezTo>
                  <a:pt x="968" y="36"/>
                  <a:pt x="964" y="32"/>
                  <a:pt x="964" y="32"/>
                </a:cubicBezTo>
                <a:cubicBezTo>
                  <a:pt x="966" y="43"/>
                  <a:pt x="963" y="76"/>
                  <a:pt x="960" y="103"/>
                </a:cubicBezTo>
                <a:cubicBezTo>
                  <a:pt x="959" y="102"/>
                  <a:pt x="958" y="100"/>
                  <a:pt x="957" y="99"/>
                </a:cubicBezTo>
                <a:cubicBezTo>
                  <a:pt x="958" y="101"/>
                  <a:pt x="959" y="103"/>
                  <a:pt x="960" y="104"/>
                </a:cubicBezTo>
                <a:cubicBezTo>
                  <a:pt x="959" y="112"/>
                  <a:pt x="958" y="120"/>
                  <a:pt x="957" y="126"/>
                </a:cubicBezTo>
                <a:cubicBezTo>
                  <a:pt x="957" y="124"/>
                  <a:pt x="957" y="123"/>
                  <a:pt x="957" y="122"/>
                </a:cubicBezTo>
                <a:cubicBezTo>
                  <a:pt x="958" y="94"/>
                  <a:pt x="956" y="48"/>
                  <a:pt x="956" y="48"/>
                </a:cubicBezTo>
                <a:cubicBezTo>
                  <a:pt x="955" y="55"/>
                  <a:pt x="952" y="82"/>
                  <a:pt x="949" y="106"/>
                </a:cubicBezTo>
                <a:cubicBezTo>
                  <a:pt x="948" y="104"/>
                  <a:pt x="948" y="102"/>
                  <a:pt x="947" y="100"/>
                </a:cubicBezTo>
                <a:cubicBezTo>
                  <a:pt x="950" y="60"/>
                  <a:pt x="954" y="9"/>
                  <a:pt x="954" y="9"/>
                </a:cubicBezTo>
                <a:cubicBezTo>
                  <a:pt x="949" y="23"/>
                  <a:pt x="942" y="83"/>
                  <a:pt x="939" y="117"/>
                </a:cubicBezTo>
                <a:cubicBezTo>
                  <a:pt x="938" y="114"/>
                  <a:pt x="937" y="111"/>
                  <a:pt x="937" y="108"/>
                </a:cubicBezTo>
                <a:cubicBezTo>
                  <a:pt x="936" y="90"/>
                  <a:pt x="934" y="72"/>
                  <a:pt x="934" y="72"/>
                </a:cubicBezTo>
                <a:cubicBezTo>
                  <a:pt x="935" y="76"/>
                  <a:pt x="934" y="84"/>
                  <a:pt x="933" y="94"/>
                </a:cubicBezTo>
                <a:cubicBezTo>
                  <a:pt x="932" y="91"/>
                  <a:pt x="930" y="88"/>
                  <a:pt x="929" y="84"/>
                </a:cubicBezTo>
                <a:cubicBezTo>
                  <a:pt x="931" y="88"/>
                  <a:pt x="932" y="92"/>
                  <a:pt x="933" y="96"/>
                </a:cubicBezTo>
                <a:cubicBezTo>
                  <a:pt x="932" y="99"/>
                  <a:pt x="932" y="103"/>
                  <a:pt x="931" y="107"/>
                </a:cubicBezTo>
                <a:cubicBezTo>
                  <a:pt x="931" y="106"/>
                  <a:pt x="931" y="106"/>
                  <a:pt x="931" y="105"/>
                </a:cubicBezTo>
                <a:cubicBezTo>
                  <a:pt x="930" y="107"/>
                  <a:pt x="930" y="112"/>
                  <a:pt x="930" y="116"/>
                </a:cubicBezTo>
                <a:cubicBezTo>
                  <a:pt x="929" y="121"/>
                  <a:pt x="929" y="126"/>
                  <a:pt x="928" y="130"/>
                </a:cubicBezTo>
                <a:cubicBezTo>
                  <a:pt x="928" y="129"/>
                  <a:pt x="928" y="128"/>
                  <a:pt x="928" y="127"/>
                </a:cubicBezTo>
                <a:cubicBezTo>
                  <a:pt x="928" y="101"/>
                  <a:pt x="923" y="63"/>
                  <a:pt x="922" y="54"/>
                </a:cubicBezTo>
                <a:cubicBezTo>
                  <a:pt x="923" y="61"/>
                  <a:pt x="921" y="79"/>
                  <a:pt x="920" y="96"/>
                </a:cubicBezTo>
                <a:cubicBezTo>
                  <a:pt x="919" y="94"/>
                  <a:pt x="918" y="92"/>
                  <a:pt x="918" y="90"/>
                </a:cubicBezTo>
                <a:cubicBezTo>
                  <a:pt x="918" y="92"/>
                  <a:pt x="919" y="95"/>
                  <a:pt x="920" y="97"/>
                </a:cubicBezTo>
                <a:cubicBezTo>
                  <a:pt x="918" y="118"/>
                  <a:pt x="916" y="137"/>
                  <a:pt x="916" y="137"/>
                </a:cubicBezTo>
                <a:cubicBezTo>
                  <a:pt x="916" y="136"/>
                  <a:pt x="916" y="134"/>
                  <a:pt x="915" y="133"/>
                </a:cubicBezTo>
                <a:cubicBezTo>
                  <a:pt x="915" y="125"/>
                  <a:pt x="915" y="118"/>
                  <a:pt x="915" y="110"/>
                </a:cubicBezTo>
                <a:cubicBezTo>
                  <a:pt x="913" y="76"/>
                  <a:pt x="913" y="40"/>
                  <a:pt x="913" y="40"/>
                </a:cubicBezTo>
                <a:cubicBezTo>
                  <a:pt x="912" y="49"/>
                  <a:pt x="908" y="79"/>
                  <a:pt x="903" y="104"/>
                </a:cubicBezTo>
                <a:cubicBezTo>
                  <a:pt x="903" y="99"/>
                  <a:pt x="902" y="95"/>
                  <a:pt x="902" y="90"/>
                </a:cubicBezTo>
                <a:cubicBezTo>
                  <a:pt x="903" y="67"/>
                  <a:pt x="903" y="45"/>
                  <a:pt x="903" y="45"/>
                </a:cubicBezTo>
                <a:cubicBezTo>
                  <a:pt x="903" y="53"/>
                  <a:pt x="897" y="75"/>
                  <a:pt x="891" y="96"/>
                </a:cubicBezTo>
                <a:cubicBezTo>
                  <a:pt x="889" y="93"/>
                  <a:pt x="888" y="89"/>
                  <a:pt x="886" y="85"/>
                </a:cubicBezTo>
                <a:cubicBezTo>
                  <a:pt x="893" y="51"/>
                  <a:pt x="901" y="17"/>
                  <a:pt x="901" y="17"/>
                </a:cubicBezTo>
                <a:cubicBezTo>
                  <a:pt x="896" y="24"/>
                  <a:pt x="881" y="95"/>
                  <a:pt x="874" y="130"/>
                </a:cubicBezTo>
                <a:cubicBezTo>
                  <a:pt x="874" y="130"/>
                  <a:pt x="874" y="130"/>
                  <a:pt x="874" y="130"/>
                </a:cubicBezTo>
                <a:cubicBezTo>
                  <a:pt x="878" y="100"/>
                  <a:pt x="875" y="63"/>
                  <a:pt x="874" y="52"/>
                </a:cubicBezTo>
                <a:cubicBezTo>
                  <a:pt x="876" y="72"/>
                  <a:pt x="870" y="109"/>
                  <a:pt x="866" y="128"/>
                </a:cubicBezTo>
                <a:cubicBezTo>
                  <a:pt x="866" y="126"/>
                  <a:pt x="866" y="123"/>
                  <a:pt x="865" y="120"/>
                </a:cubicBezTo>
                <a:cubicBezTo>
                  <a:pt x="867" y="99"/>
                  <a:pt x="869" y="71"/>
                  <a:pt x="870" y="65"/>
                </a:cubicBezTo>
                <a:cubicBezTo>
                  <a:pt x="869" y="71"/>
                  <a:pt x="866" y="89"/>
                  <a:pt x="862" y="105"/>
                </a:cubicBezTo>
                <a:cubicBezTo>
                  <a:pt x="862" y="105"/>
                  <a:pt x="862" y="105"/>
                  <a:pt x="862" y="105"/>
                </a:cubicBezTo>
                <a:cubicBezTo>
                  <a:pt x="862" y="105"/>
                  <a:pt x="862" y="105"/>
                  <a:pt x="862" y="105"/>
                </a:cubicBezTo>
                <a:cubicBezTo>
                  <a:pt x="859" y="125"/>
                  <a:pt x="855" y="143"/>
                  <a:pt x="855" y="143"/>
                </a:cubicBezTo>
                <a:cubicBezTo>
                  <a:pt x="865" y="38"/>
                  <a:pt x="858" y="25"/>
                  <a:pt x="858" y="25"/>
                </a:cubicBezTo>
                <a:cubicBezTo>
                  <a:pt x="861" y="42"/>
                  <a:pt x="858" y="72"/>
                  <a:pt x="853" y="96"/>
                </a:cubicBezTo>
                <a:cubicBezTo>
                  <a:pt x="852" y="89"/>
                  <a:pt x="850" y="80"/>
                  <a:pt x="847" y="73"/>
                </a:cubicBezTo>
                <a:cubicBezTo>
                  <a:pt x="846" y="65"/>
                  <a:pt x="846" y="60"/>
                  <a:pt x="846" y="60"/>
                </a:cubicBezTo>
                <a:cubicBezTo>
                  <a:pt x="846" y="63"/>
                  <a:pt x="846" y="67"/>
                  <a:pt x="846" y="71"/>
                </a:cubicBezTo>
                <a:cubicBezTo>
                  <a:pt x="844" y="69"/>
                  <a:pt x="843" y="67"/>
                  <a:pt x="842" y="65"/>
                </a:cubicBezTo>
                <a:cubicBezTo>
                  <a:pt x="843" y="67"/>
                  <a:pt x="844" y="70"/>
                  <a:pt x="845" y="73"/>
                </a:cubicBezTo>
                <a:cubicBezTo>
                  <a:pt x="845" y="82"/>
                  <a:pt x="844" y="92"/>
                  <a:pt x="843" y="101"/>
                </a:cubicBezTo>
                <a:cubicBezTo>
                  <a:pt x="842" y="95"/>
                  <a:pt x="839" y="88"/>
                  <a:pt x="834" y="83"/>
                </a:cubicBezTo>
                <a:cubicBezTo>
                  <a:pt x="834" y="74"/>
                  <a:pt x="835" y="68"/>
                  <a:pt x="835" y="68"/>
                </a:cubicBezTo>
                <a:cubicBezTo>
                  <a:pt x="834" y="72"/>
                  <a:pt x="833" y="76"/>
                  <a:pt x="832" y="81"/>
                </a:cubicBezTo>
                <a:cubicBezTo>
                  <a:pt x="832" y="81"/>
                  <a:pt x="831" y="81"/>
                  <a:pt x="831" y="80"/>
                </a:cubicBezTo>
                <a:cubicBezTo>
                  <a:pt x="831" y="81"/>
                  <a:pt x="832" y="81"/>
                  <a:pt x="832" y="82"/>
                </a:cubicBezTo>
                <a:cubicBezTo>
                  <a:pt x="830" y="101"/>
                  <a:pt x="828" y="130"/>
                  <a:pt x="828" y="142"/>
                </a:cubicBezTo>
                <a:cubicBezTo>
                  <a:pt x="828" y="143"/>
                  <a:pt x="827" y="144"/>
                  <a:pt x="827" y="144"/>
                </a:cubicBezTo>
                <a:cubicBezTo>
                  <a:pt x="827" y="140"/>
                  <a:pt x="826" y="136"/>
                  <a:pt x="826" y="131"/>
                </a:cubicBezTo>
                <a:cubicBezTo>
                  <a:pt x="828" y="121"/>
                  <a:pt x="829" y="112"/>
                  <a:pt x="830" y="103"/>
                </a:cubicBezTo>
                <a:cubicBezTo>
                  <a:pt x="829" y="108"/>
                  <a:pt x="828" y="112"/>
                  <a:pt x="827" y="117"/>
                </a:cubicBezTo>
                <a:cubicBezTo>
                  <a:pt x="828" y="85"/>
                  <a:pt x="834" y="45"/>
                  <a:pt x="834" y="45"/>
                </a:cubicBezTo>
                <a:cubicBezTo>
                  <a:pt x="827" y="60"/>
                  <a:pt x="823" y="95"/>
                  <a:pt x="820" y="120"/>
                </a:cubicBezTo>
                <a:cubicBezTo>
                  <a:pt x="820" y="123"/>
                  <a:pt x="819" y="125"/>
                  <a:pt x="818" y="127"/>
                </a:cubicBezTo>
                <a:cubicBezTo>
                  <a:pt x="818" y="103"/>
                  <a:pt x="818" y="70"/>
                  <a:pt x="818" y="70"/>
                </a:cubicBezTo>
                <a:cubicBezTo>
                  <a:pt x="817" y="72"/>
                  <a:pt x="817" y="76"/>
                  <a:pt x="816" y="81"/>
                </a:cubicBezTo>
                <a:cubicBezTo>
                  <a:pt x="815" y="73"/>
                  <a:pt x="813" y="66"/>
                  <a:pt x="810" y="60"/>
                </a:cubicBezTo>
                <a:cubicBezTo>
                  <a:pt x="811" y="52"/>
                  <a:pt x="812" y="46"/>
                  <a:pt x="812" y="46"/>
                </a:cubicBezTo>
                <a:cubicBezTo>
                  <a:pt x="809" y="51"/>
                  <a:pt x="807" y="64"/>
                  <a:pt x="806" y="79"/>
                </a:cubicBezTo>
                <a:cubicBezTo>
                  <a:pt x="805" y="77"/>
                  <a:pt x="805" y="75"/>
                  <a:pt x="805" y="74"/>
                </a:cubicBezTo>
                <a:cubicBezTo>
                  <a:pt x="803" y="83"/>
                  <a:pt x="803" y="92"/>
                  <a:pt x="803" y="102"/>
                </a:cubicBezTo>
                <a:cubicBezTo>
                  <a:pt x="803" y="108"/>
                  <a:pt x="802" y="115"/>
                  <a:pt x="802" y="121"/>
                </a:cubicBezTo>
                <a:cubicBezTo>
                  <a:pt x="801" y="123"/>
                  <a:pt x="801" y="125"/>
                  <a:pt x="800" y="127"/>
                </a:cubicBezTo>
                <a:cubicBezTo>
                  <a:pt x="801" y="35"/>
                  <a:pt x="798" y="34"/>
                  <a:pt x="798" y="34"/>
                </a:cubicBezTo>
                <a:cubicBezTo>
                  <a:pt x="800" y="49"/>
                  <a:pt x="796" y="77"/>
                  <a:pt x="792" y="102"/>
                </a:cubicBezTo>
                <a:cubicBezTo>
                  <a:pt x="791" y="94"/>
                  <a:pt x="790" y="85"/>
                  <a:pt x="785" y="76"/>
                </a:cubicBezTo>
                <a:cubicBezTo>
                  <a:pt x="786" y="70"/>
                  <a:pt x="786" y="66"/>
                  <a:pt x="786" y="66"/>
                </a:cubicBezTo>
                <a:cubicBezTo>
                  <a:pt x="786" y="68"/>
                  <a:pt x="785" y="71"/>
                  <a:pt x="784" y="74"/>
                </a:cubicBezTo>
                <a:cubicBezTo>
                  <a:pt x="784" y="73"/>
                  <a:pt x="783" y="72"/>
                  <a:pt x="783" y="71"/>
                </a:cubicBezTo>
                <a:cubicBezTo>
                  <a:pt x="783" y="73"/>
                  <a:pt x="784" y="74"/>
                  <a:pt x="784" y="76"/>
                </a:cubicBezTo>
                <a:cubicBezTo>
                  <a:pt x="782" y="83"/>
                  <a:pt x="780" y="93"/>
                  <a:pt x="779" y="103"/>
                </a:cubicBezTo>
                <a:cubicBezTo>
                  <a:pt x="778" y="98"/>
                  <a:pt x="778" y="94"/>
                  <a:pt x="776" y="89"/>
                </a:cubicBezTo>
                <a:cubicBezTo>
                  <a:pt x="777" y="96"/>
                  <a:pt x="776" y="104"/>
                  <a:pt x="773" y="112"/>
                </a:cubicBezTo>
                <a:cubicBezTo>
                  <a:pt x="773" y="92"/>
                  <a:pt x="772" y="70"/>
                  <a:pt x="771" y="62"/>
                </a:cubicBezTo>
                <a:cubicBezTo>
                  <a:pt x="772" y="67"/>
                  <a:pt x="771" y="74"/>
                  <a:pt x="771" y="82"/>
                </a:cubicBezTo>
                <a:cubicBezTo>
                  <a:pt x="769" y="87"/>
                  <a:pt x="767" y="94"/>
                  <a:pt x="764" y="101"/>
                </a:cubicBezTo>
                <a:cubicBezTo>
                  <a:pt x="764" y="91"/>
                  <a:pt x="764" y="82"/>
                  <a:pt x="764" y="75"/>
                </a:cubicBezTo>
                <a:cubicBezTo>
                  <a:pt x="763" y="86"/>
                  <a:pt x="761" y="102"/>
                  <a:pt x="759" y="116"/>
                </a:cubicBezTo>
                <a:cubicBezTo>
                  <a:pt x="757" y="123"/>
                  <a:pt x="755" y="130"/>
                  <a:pt x="753" y="136"/>
                </a:cubicBezTo>
                <a:cubicBezTo>
                  <a:pt x="753" y="118"/>
                  <a:pt x="756" y="89"/>
                  <a:pt x="756" y="89"/>
                </a:cubicBezTo>
                <a:cubicBezTo>
                  <a:pt x="755" y="93"/>
                  <a:pt x="754" y="99"/>
                  <a:pt x="751" y="106"/>
                </a:cubicBezTo>
                <a:cubicBezTo>
                  <a:pt x="751" y="104"/>
                  <a:pt x="751" y="101"/>
                  <a:pt x="750" y="99"/>
                </a:cubicBezTo>
                <a:cubicBezTo>
                  <a:pt x="750" y="96"/>
                  <a:pt x="750" y="96"/>
                  <a:pt x="750" y="96"/>
                </a:cubicBezTo>
                <a:cubicBezTo>
                  <a:pt x="749" y="95"/>
                  <a:pt x="749" y="95"/>
                  <a:pt x="749" y="95"/>
                </a:cubicBezTo>
                <a:cubicBezTo>
                  <a:pt x="749" y="104"/>
                  <a:pt x="747" y="113"/>
                  <a:pt x="745" y="122"/>
                </a:cubicBezTo>
                <a:cubicBezTo>
                  <a:pt x="744" y="127"/>
                  <a:pt x="742" y="131"/>
                  <a:pt x="741" y="134"/>
                </a:cubicBezTo>
                <a:cubicBezTo>
                  <a:pt x="741" y="130"/>
                  <a:pt x="740" y="126"/>
                  <a:pt x="740" y="122"/>
                </a:cubicBezTo>
                <a:cubicBezTo>
                  <a:pt x="744" y="102"/>
                  <a:pt x="751" y="76"/>
                  <a:pt x="751" y="76"/>
                </a:cubicBezTo>
                <a:cubicBezTo>
                  <a:pt x="746" y="82"/>
                  <a:pt x="742" y="94"/>
                  <a:pt x="737" y="105"/>
                </a:cubicBezTo>
                <a:cubicBezTo>
                  <a:pt x="737" y="102"/>
                  <a:pt x="736" y="98"/>
                  <a:pt x="734" y="95"/>
                </a:cubicBezTo>
                <a:cubicBezTo>
                  <a:pt x="735" y="74"/>
                  <a:pt x="732" y="62"/>
                  <a:pt x="732" y="62"/>
                </a:cubicBezTo>
                <a:cubicBezTo>
                  <a:pt x="733" y="69"/>
                  <a:pt x="733" y="78"/>
                  <a:pt x="732" y="88"/>
                </a:cubicBezTo>
                <a:cubicBezTo>
                  <a:pt x="729" y="83"/>
                  <a:pt x="726" y="78"/>
                  <a:pt x="722" y="73"/>
                </a:cubicBezTo>
                <a:cubicBezTo>
                  <a:pt x="727" y="80"/>
                  <a:pt x="729" y="92"/>
                  <a:pt x="730" y="102"/>
                </a:cubicBezTo>
                <a:cubicBezTo>
                  <a:pt x="729" y="108"/>
                  <a:pt x="728" y="115"/>
                  <a:pt x="727" y="120"/>
                </a:cubicBezTo>
                <a:cubicBezTo>
                  <a:pt x="726" y="113"/>
                  <a:pt x="725" y="106"/>
                  <a:pt x="723" y="100"/>
                </a:cubicBezTo>
                <a:cubicBezTo>
                  <a:pt x="724" y="89"/>
                  <a:pt x="725" y="82"/>
                  <a:pt x="725" y="82"/>
                </a:cubicBezTo>
                <a:cubicBezTo>
                  <a:pt x="723" y="98"/>
                  <a:pt x="723" y="98"/>
                  <a:pt x="723" y="98"/>
                </a:cubicBezTo>
                <a:cubicBezTo>
                  <a:pt x="722" y="94"/>
                  <a:pt x="721" y="91"/>
                  <a:pt x="719" y="88"/>
                </a:cubicBezTo>
                <a:cubicBezTo>
                  <a:pt x="719" y="73"/>
                  <a:pt x="719" y="60"/>
                  <a:pt x="719" y="60"/>
                </a:cubicBezTo>
                <a:cubicBezTo>
                  <a:pt x="719" y="72"/>
                  <a:pt x="716" y="90"/>
                  <a:pt x="716" y="90"/>
                </a:cubicBezTo>
                <a:cubicBezTo>
                  <a:pt x="714" y="84"/>
                  <a:pt x="714" y="64"/>
                  <a:pt x="714" y="64"/>
                </a:cubicBezTo>
                <a:cubicBezTo>
                  <a:pt x="714" y="68"/>
                  <a:pt x="712" y="83"/>
                  <a:pt x="710" y="98"/>
                </a:cubicBezTo>
                <a:cubicBezTo>
                  <a:pt x="710" y="96"/>
                  <a:pt x="710" y="95"/>
                  <a:pt x="709" y="93"/>
                </a:cubicBezTo>
                <a:cubicBezTo>
                  <a:pt x="708" y="88"/>
                  <a:pt x="706" y="82"/>
                  <a:pt x="705" y="76"/>
                </a:cubicBezTo>
                <a:cubicBezTo>
                  <a:pt x="705" y="57"/>
                  <a:pt x="704" y="42"/>
                  <a:pt x="704" y="42"/>
                </a:cubicBezTo>
                <a:cubicBezTo>
                  <a:pt x="705" y="49"/>
                  <a:pt x="704" y="59"/>
                  <a:pt x="703" y="70"/>
                </a:cubicBezTo>
                <a:cubicBezTo>
                  <a:pt x="701" y="64"/>
                  <a:pt x="698" y="57"/>
                  <a:pt x="695" y="51"/>
                </a:cubicBezTo>
                <a:cubicBezTo>
                  <a:pt x="695" y="52"/>
                  <a:pt x="694" y="54"/>
                  <a:pt x="694" y="55"/>
                </a:cubicBezTo>
                <a:cubicBezTo>
                  <a:pt x="698" y="65"/>
                  <a:pt x="700" y="74"/>
                  <a:pt x="702" y="82"/>
                </a:cubicBezTo>
                <a:cubicBezTo>
                  <a:pt x="701" y="88"/>
                  <a:pt x="700" y="94"/>
                  <a:pt x="699" y="100"/>
                </a:cubicBezTo>
                <a:cubicBezTo>
                  <a:pt x="698" y="96"/>
                  <a:pt x="697" y="92"/>
                  <a:pt x="696" y="88"/>
                </a:cubicBezTo>
                <a:cubicBezTo>
                  <a:pt x="697" y="78"/>
                  <a:pt x="698" y="70"/>
                  <a:pt x="698" y="70"/>
                </a:cubicBezTo>
                <a:cubicBezTo>
                  <a:pt x="697" y="72"/>
                  <a:pt x="696" y="78"/>
                  <a:pt x="695" y="85"/>
                </a:cubicBezTo>
                <a:cubicBezTo>
                  <a:pt x="693" y="82"/>
                  <a:pt x="691" y="79"/>
                  <a:pt x="689" y="76"/>
                </a:cubicBezTo>
                <a:cubicBezTo>
                  <a:pt x="688" y="71"/>
                  <a:pt x="688" y="66"/>
                  <a:pt x="688" y="61"/>
                </a:cubicBezTo>
                <a:cubicBezTo>
                  <a:pt x="688" y="73"/>
                  <a:pt x="685" y="88"/>
                  <a:pt x="683" y="101"/>
                </a:cubicBezTo>
                <a:cubicBezTo>
                  <a:pt x="681" y="95"/>
                  <a:pt x="679" y="90"/>
                  <a:pt x="677" y="86"/>
                </a:cubicBezTo>
                <a:cubicBezTo>
                  <a:pt x="678" y="73"/>
                  <a:pt x="678" y="64"/>
                  <a:pt x="678" y="64"/>
                </a:cubicBezTo>
                <a:cubicBezTo>
                  <a:pt x="678" y="71"/>
                  <a:pt x="676" y="82"/>
                  <a:pt x="674" y="95"/>
                </a:cubicBezTo>
                <a:cubicBezTo>
                  <a:pt x="672" y="87"/>
                  <a:pt x="670" y="79"/>
                  <a:pt x="666" y="71"/>
                </a:cubicBezTo>
                <a:cubicBezTo>
                  <a:pt x="668" y="49"/>
                  <a:pt x="669" y="30"/>
                  <a:pt x="669" y="30"/>
                </a:cubicBezTo>
                <a:cubicBezTo>
                  <a:pt x="667" y="35"/>
                  <a:pt x="665" y="49"/>
                  <a:pt x="663" y="65"/>
                </a:cubicBezTo>
                <a:cubicBezTo>
                  <a:pt x="662" y="62"/>
                  <a:pt x="660" y="59"/>
                  <a:pt x="658" y="56"/>
                </a:cubicBezTo>
                <a:cubicBezTo>
                  <a:pt x="658" y="63"/>
                  <a:pt x="660" y="70"/>
                  <a:pt x="662" y="78"/>
                </a:cubicBezTo>
                <a:cubicBezTo>
                  <a:pt x="661" y="87"/>
                  <a:pt x="660" y="97"/>
                  <a:pt x="659" y="106"/>
                </a:cubicBezTo>
                <a:cubicBezTo>
                  <a:pt x="659" y="105"/>
                  <a:pt x="659" y="104"/>
                  <a:pt x="658" y="103"/>
                </a:cubicBezTo>
                <a:cubicBezTo>
                  <a:pt x="659" y="104"/>
                  <a:pt x="659" y="106"/>
                  <a:pt x="659" y="109"/>
                </a:cubicBezTo>
                <a:cubicBezTo>
                  <a:pt x="658" y="120"/>
                  <a:pt x="657" y="131"/>
                  <a:pt x="657" y="138"/>
                </a:cubicBezTo>
                <a:cubicBezTo>
                  <a:pt x="657" y="137"/>
                  <a:pt x="656" y="135"/>
                  <a:pt x="656" y="134"/>
                </a:cubicBezTo>
                <a:cubicBezTo>
                  <a:pt x="655" y="99"/>
                  <a:pt x="650" y="41"/>
                  <a:pt x="650" y="41"/>
                </a:cubicBezTo>
                <a:cubicBezTo>
                  <a:pt x="652" y="58"/>
                  <a:pt x="650" y="86"/>
                  <a:pt x="648" y="108"/>
                </a:cubicBezTo>
                <a:cubicBezTo>
                  <a:pt x="647" y="105"/>
                  <a:pt x="645" y="102"/>
                  <a:pt x="644" y="99"/>
                </a:cubicBezTo>
                <a:cubicBezTo>
                  <a:pt x="644" y="86"/>
                  <a:pt x="644" y="73"/>
                  <a:pt x="644" y="67"/>
                </a:cubicBezTo>
                <a:cubicBezTo>
                  <a:pt x="643" y="75"/>
                  <a:pt x="642" y="85"/>
                  <a:pt x="641" y="94"/>
                </a:cubicBezTo>
                <a:cubicBezTo>
                  <a:pt x="640" y="92"/>
                  <a:pt x="639" y="91"/>
                  <a:pt x="638" y="89"/>
                </a:cubicBezTo>
                <a:cubicBezTo>
                  <a:pt x="639" y="91"/>
                  <a:pt x="640" y="94"/>
                  <a:pt x="640" y="97"/>
                </a:cubicBezTo>
                <a:cubicBezTo>
                  <a:pt x="639" y="104"/>
                  <a:pt x="638" y="110"/>
                  <a:pt x="636" y="116"/>
                </a:cubicBezTo>
                <a:cubicBezTo>
                  <a:pt x="635" y="110"/>
                  <a:pt x="634" y="105"/>
                  <a:pt x="632" y="101"/>
                </a:cubicBezTo>
                <a:cubicBezTo>
                  <a:pt x="633" y="91"/>
                  <a:pt x="634" y="83"/>
                  <a:pt x="634" y="83"/>
                </a:cubicBezTo>
                <a:cubicBezTo>
                  <a:pt x="634" y="86"/>
                  <a:pt x="633" y="92"/>
                  <a:pt x="631" y="98"/>
                </a:cubicBezTo>
                <a:cubicBezTo>
                  <a:pt x="630" y="94"/>
                  <a:pt x="629" y="91"/>
                  <a:pt x="628" y="89"/>
                </a:cubicBezTo>
                <a:cubicBezTo>
                  <a:pt x="629" y="74"/>
                  <a:pt x="631" y="62"/>
                  <a:pt x="631" y="62"/>
                </a:cubicBezTo>
                <a:cubicBezTo>
                  <a:pt x="629" y="65"/>
                  <a:pt x="628" y="75"/>
                  <a:pt x="626" y="87"/>
                </a:cubicBezTo>
                <a:cubicBezTo>
                  <a:pt x="624" y="83"/>
                  <a:pt x="622" y="81"/>
                  <a:pt x="619" y="78"/>
                </a:cubicBezTo>
                <a:cubicBezTo>
                  <a:pt x="622" y="81"/>
                  <a:pt x="624" y="84"/>
                  <a:pt x="626" y="89"/>
                </a:cubicBezTo>
                <a:cubicBezTo>
                  <a:pt x="625" y="96"/>
                  <a:pt x="624" y="105"/>
                  <a:pt x="623" y="113"/>
                </a:cubicBezTo>
                <a:cubicBezTo>
                  <a:pt x="622" y="108"/>
                  <a:pt x="621" y="104"/>
                  <a:pt x="619" y="100"/>
                </a:cubicBezTo>
                <a:cubicBezTo>
                  <a:pt x="618" y="86"/>
                  <a:pt x="616" y="73"/>
                  <a:pt x="615" y="68"/>
                </a:cubicBezTo>
                <a:cubicBezTo>
                  <a:pt x="615" y="71"/>
                  <a:pt x="616" y="76"/>
                  <a:pt x="615" y="86"/>
                </a:cubicBezTo>
                <a:cubicBezTo>
                  <a:pt x="615" y="87"/>
                  <a:pt x="615" y="88"/>
                  <a:pt x="615" y="90"/>
                </a:cubicBezTo>
                <a:cubicBezTo>
                  <a:pt x="614" y="87"/>
                  <a:pt x="612" y="84"/>
                  <a:pt x="610" y="81"/>
                </a:cubicBezTo>
                <a:cubicBezTo>
                  <a:pt x="613" y="85"/>
                  <a:pt x="614" y="91"/>
                  <a:pt x="614" y="96"/>
                </a:cubicBezTo>
                <a:cubicBezTo>
                  <a:pt x="613" y="105"/>
                  <a:pt x="611" y="115"/>
                  <a:pt x="609" y="124"/>
                </a:cubicBezTo>
                <a:cubicBezTo>
                  <a:pt x="609" y="113"/>
                  <a:pt x="608" y="102"/>
                  <a:pt x="606" y="91"/>
                </a:cubicBezTo>
                <a:cubicBezTo>
                  <a:pt x="606" y="77"/>
                  <a:pt x="606" y="77"/>
                  <a:pt x="606" y="77"/>
                </a:cubicBezTo>
                <a:cubicBezTo>
                  <a:pt x="609" y="35"/>
                  <a:pt x="602" y="19"/>
                  <a:pt x="602" y="19"/>
                </a:cubicBezTo>
                <a:cubicBezTo>
                  <a:pt x="602" y="19"/>
                  <a:pt x="605" y="31"/>
                  <a:pt x="604" y="54"/>
                </a:cubicBezTo>
                <a:cubicBezTo>
                  <a:pt x="604" y="59"/>
                  <a:pt x="603" y="68"/>
                  <a:pt x="602" y="78"/>
                </a:cubicBezTo>
                <a:cubicBezTo>
                  <a:pt x="599" y="72"/>
                  <a:pt x="596" y="66"/>
                  <a:pt x="592" y="60"/>
                </a:cubicBezTo>
                <a:cubicBezTo>
                  <a:pt x="592" y="61"/>
                  <a:pt x="592" y="61"/>
                  <a:pt x="592" y="61"/>
                </a:cubicBezTo>
                <a:cubicBezTo>
                  <a:pt x="592" y="62"/>
                  <a:pt x="592" y="63"/>
                  <a:pt x="592" y="64"/>
                </a:cubicBezTo>
                <a:cubicBezTo>
                  <a:pt x="591" y="44"/>
                  <a:pt x="583" y="40"/>
                  <a:pt x="583" y="40"/>
                </a:cubicBezTo>
                <a:cubicBezTo>
                  <a:pt x="583" y="40"/>
                  <a:pt x="589" y="44"/>
                  <a:pt x="589" y="70"/>
                </a:cubicBezTo>
                <a:cubicBezTo>
                  <a:pt x="589" y="76"/>
                  <a:pt x="588" y="85"/>
                  <a:pt x="586" y="94"/>
                </a:cubicBezTo>
                <a:cubicBezTo>
                  <a:pt x="584" y="90"/>
                  <a:pt x="581" y="86"/>
                  <a:pt x="578" y="83"/>
                </a:cubicBezTo>
                <a:cubicBezTo>
                  <a:pt x="581" y="87"/>
                  <a:pt x="584" y="92"/>
                  <a:pt x="586" y="97"/>
                </a:cubicBezTo>
                <a:cubicBezTo>
                  <a:pt x="585" y="100"/>
                  <a:pt x="585" y="103"/>
                  <a:pt x="584" y="106"/>
                </a:cubicBezTo>
                <a:cubicBezTo>
                  <a:pt x="584" y="104"/>
                  <a:pt x="583" y="102"/>
                  <a:pt x="583" y="100"/>
                </a:cubicBezTo>
                <a:cubicBezTo>
                  <a:pt x="583" y="102"/>
                  <a:pt x="583" y="105"/>
                  <a:pt x="584" y="108"/>
                </a:cubicBezTo>
                <a:cubicBezTo>
                  <a:pt x="583" y="111"/>
                  <a:pt x="582" y="114"/>
                  <a:pt x="581" y="117"/>
                </a:cubicBezTo>
                <a:cubicBezTo>
                  <a:pt x="580" y="113"/>
                  <a:pt x="579" y="108"/>
                  <a:pt x="577" y="104"/>
                </a:cubicBezTo>
                <a:cubicBezTo>
                  <a:pt x="577" y="87"/>
                  <a:pt x="578" y="71"/>
                  <a:pt x="578" y="71"/>
                </a:cubicBezTo>
                <a:cubicBezTo>
                  <a:pt x="578" y="73"/>
                  <a:pt x="576" y="84"/>
                  <a:pt x="573" y="97"/>
                </a:cubicBezTo>
                <a:cubicBezTo>
                  <a:pt x="572" y="95"/>
                  <a:pt x="571" y="93"/>
                  <a:pt x="570" y="92"/>
                </a:cubicBezTo>
                <a:cubicBezTo>
                  <a:pt x="571" y="81"/>
                  <a:pt x="572" y="72"/>
                  <a:pt x="573" y="66"/>
                </a:cubicBezTo>
                <a:cubicBezTo>
                  <a:pt x="572" y="73"/>
                  <a:pt x="571" y="81"/>
                  <a:pt x="569" y="90"/>
                </a:cubicBezTo>
                <a:cubicBezTo>
                  <a:pt x="568" y="88"/>
                  <a:pt x="566" y="86"/>
                  <a:pt x="565" y="83"/>
                </a:cubicBezTo>
                <a:cubicBezTo>
                  <a:pt x="568" y="26"/>
                  <a:pt x="566" y="12"/>
                  <a:pt x="566" y="12"/>
                </a:cubicBezTo>
                <a:cubicBezTo>
                  <a:pt x="566" y="12"/>
                  <a:pt x="566" y="18"/>
                  <a:pt x="563" y="56"/>
                </a:cubicBezTo>
                <a:cubicBezTo>
                  <a:pt x="562" y="64"/>
                  <a:pt x="561" y="71"/>
                  <a:pt x="560" y="78"/>
                </a:cubicBezTo>
                <a:cubicBezTo>
                  <a:pt x="558" y="76"/>
                  <a:pt x="556" y="73"/>
                  <a:pt x="553" y="71"/>
                </a:cubicBezTo>
                <a:cubicBezTo>
                  <a:pt x="554" y="48"/>
                  <a:pt x="555" y="31"/>
                  <a:pt x="555" y="31"/>
                </a:cubicBezTo>
                <a:cubicBezTo>
                  <a:pt x="553" y="37"/>
                  <a:pt x="551" y="52"/>
                  <a:pt x="550" y="68"/>
                </a:cubicBezTo>
                <a:cubicBezTo>
                  <a:pt x="548" y="66"/>
                  <a:pt x="546" y="65"/>
                  <a:pt x="544" y="63"/>
                </a:cubicBezTo>
                <a:cubicBezTo>
                  <a:pt x="547" y="65"/>
                  <a:pt x="548" y="67"/>
                  <a:pt x="550" y="69"/>
                </a:cubicBezTo>
                <a:cubicBezTo>
                  <a:pt x="549" y="82"/>
                  <a:pt x="549" y="96"/>
                  <a:pt x="548" y="109"/>
                </a:cubicBezTo>
                <a:cubicBezTo>
                  <a:pt x="547" y="104"/>
                  <a:pt x="545" y="99"/>
                  <a:pt x="544" y="96"/>
                </a:cubicBezTo>
                <a:cubicBezTo>
                  <a:pt x="545" y="104"/>
                  <a:pt x="546" y="112"/>
                  <a:pt x="548" y="120"/>
                </a:cubicBezTo>
                <a:cubicBezTo>
                  <a:pt x="548" y="123"/>
                  <a:pt x="548" y="126"/>
                  <a:pt x="548" y="128"/>
                </a:cubicBezTo>
                <a:cubicBezTo>
                  <a:pt x="547" y="125"/>
                  <a:pt x="545" y="122"/>
                  <a:pt x="544" y="118"/>
                </a:cubicBezTo>
                <a:cubicBezTo>
                  <a:pt x="539" y="80"/>
                  <a:pt x="532" y="28"/>
                  <a:pt x="532" y="28"/>
                </a:cubicBezTo>
                <a:cubicBezTo>
                  <a:pt x="532" y="39"/>
                  <a:pt x="530" y="72"/>
                  <a:pt x="528" y="100"/>
                </a:cubicBezTo>
                <a:cubicBezTo>
                  <a:pt x="528" y="98"/>
                  <a:pt x="527" y="97"/>
                  <a:pt x="526" y="96"/>
                </a:cubicBezTo>
                <a:cubicBezTo>
                  <a:pt x="527" y="97"/>
                  <a:pt x="528" y="99"/>
                  <a:pt x="528" y="100"/>
                </a:cubicBezTo>
                <a:cubicBezTo>
                  <a:pt x="528" y="110"/>
                  <a:pt x="527" y="120"/>
                  <a:pt x="526" y="128"/>
                </a:cubicBezTo>
                <a:cubicBezTo>
                  <a:pt x="526" y="128"/>
                  <a:pt x="526" y="127"/>
                  <a:pt x="526" y="127"/>
                </a:cubicBezTo>
                <a:cubicBezTo>
                  <a:pt x="526" y="109"/>
                  <a:pt x="524" y="87"/>
                  <a:pt x="523" y="71"/>
                </a:cubicBezTo>
                <a:cubicBezTo>
                  <a:pt x="524" y="68"/>
                  <a:pt x="525" y="66"/>
                  <a:pt x="526" y="64"/>
                </a:cubicBezTo>
                <a:cubicBezTo>
                  <a:pt x="525" y="65"/>
                  <a:pt x="524" y="67"/>
                  <a:pt x="523" y="69"/>
                </a:cubicBezTo>
                <a:cubicBezTo>
                  <a:pt x="522" y="61"/>
                  <a:pt x="521" y="55"/>
                  <a:pt x="521" y="53"/>
                </a:cubicBezTo>
                <a:cubicBezTo>
                  <a:pt x="521" y="52"/>
                  <a:pt x="522" y="52"/>
                  <a:pt x="522" y="51"/>
                </a:cubicBezTo>
                <a:cubicBezTo>
                  <a:pt x="522" y="51"/>
                  <a:pt x="521" y="52"/>
                  <a:pt x="521" y="52"/>
                </a:cubicBezTo>
                <a:cubicBezTo>
                  <a:pt x="521" y="52"/>
                  <a:pt x="521" y="52"/>
                  <a:pt x="521" y="52"/>
                </a:cubicBezTo>
                <a:cubicBezTo>
                  <a:pt x="521" y="52"/>
                  <a:pt x="521" y="52"/>
                  <a:pt x="521" y="52"/>
                </a:cubicBezTo>
                <a:cubicBezTo>
                  <a:pt x="519" y="54"/>
                  <a:pt x="517" y="56"/>
                  <a:pt x="516" y="57"/>
                </a:cubicBezTo>
                <a:cubicBezTo>
                  <a:pt x="516" y="54"/>
                  <a:pt x="516" y="52"/>
                  <a:pt x="517" y="50"/>
                </a:cubicBezTo>
                <a:cubicBezTo>
                  <a:pt x="520" y="46"/>
                  <a:pt x="523" y="42"/>
                  <a:pt x="527" y="38"/>
                </a:cubicBezTo>
                <a:cubicBezTo>
                  <a:pt x="523" y="41"/>
                  <a:pt x="520" y="44"/>
                  <a:pt x="517" y="47"/>
                </a:cubicBezTo>
                <a:cubicBezTo>
                  <a:pt x="517" y="43"/>
                  <a:pt x="518" y="40"/>
                  <a:pt x="518" y="40"/>
                </a:cubicBezTo>
                <a:cubicBezTo>
                  <a:pt x="517" y="43"/>
                  <a:pt x="516" y="46"/>
                  <a:pt x="515" y="50"/>
                </a:cubicBezTo>
                <a:cubicBezTo>
                  <a:pt x="507" y="58"/>
                  <a:pt x="502" y="66"/>
                  <a:pt x="498" y="75"/>
                </a:cubicBezTo>
                <a:cubicBezTo>
                  <a:pt x="498" y="70"/>
                  <a:pt x="497" y="66"/>
                  <a:pt x="497" y="63"/>
                </a:cubicBezTo>
                <a:cubicBezTo>
                  <a:pt x="500" y="57"/>
                  <a:pt x="503" y="50"/>
                  <a:pt x="507" y="42"/>
                </a:cubicBezTo>
                <a:cubicBezTo>
                  <a:pt x="498" y="52"/>
                  <a:pt x="492" y="61"/>
                  <a:pt x="488" y="71"/>
                </a:cubicBezTo>
                <a:cubicBezTo>
                  <a:pt x="487" y="70"/>
                  <a:pt x="487" y="70"/>
                  <a:pt x="486" y="69"/>
                </a:cubicBezTo>
                <a:cubicBezTo>
                  <a:pt x="486" y="68"/>
                  <a:pt x="486" y="67"/>
                  <a:pt x="486" y="65"/>
                </a:cubicBezTo>
                <a:cubicBezTo>
                  <a:pt x="492" y="53"/>
                  <a:pt x="500" y="41"/>
                  <a:pt x="511" y="25"/>
                </a:cubicBezTo>
                <a:cubicBezTo>
                  <a:pt x="500" y="40"/>
                  <a:pt x="492" y="51"/>
                  <a:pt x="485" y="63"/>
                </a:cubicBezTo>
                <a:cubicBezTo>
                  <a:pt x="483" y="45"/>
                  <a:pt x="482" y="30"/>
                  <a:pt x="482" y="30"/>
                </a:cubicBezTo>
                <a:cubicBezTo>
                  <a:pt x="482" y="35"/>
                  <a:pt x="482" y="49"/>
                  <a:pt x="482" y="65"/>
                </a:cubicBezTo>
                <a:cubicBezTo>
                  <a:pt x="482" y="65"/>
                  <a:pt x="482" y="65"/>
                  <a:pt x="482" y="65"/>
                </a:cubicBezTo>
                <a:cubicBezTo>
                  <a:pt x="482" y="65"/>
                  <a:pt x="482" y="65"/>
                  <a:pt x="482" y="65"/>
                </a:cubicBezTo>
                <a:cubicBezTo>
                  <a:pt x="482" y="67"/>
                  <a:pt x="482" y="69"/>
                  <a:pt x="482" y="71"/>
                </a:cubicBezTo>
                <a:cubicBezTo>
                  <a:pt x="480" y="74"/>
                  <a:pt x="479" y="78"/>
                  <a:pt x="478" y="81"/>
                </a:cubicBezTo>
                <a:cubicBezTo>
                  <a:pt x="479" y="78"/>
                  <a:pt x="480" y="76"/>
                  <a:pt x="482" y="73"/>
                </a:cubicBezTo>
                <a:cubicBezTo>
                  <a:pt x="481" y="79"/>
                  <a:pt x="481" y="85"/>
                  <a:pt x="481" y="91"/>
                </a:cubicBezTo>
                <a:cubicBezTo>
                  <a:pt x="481" y="93"/>
                  <a:pt x="480" y="95"/>
                  <a:pt x="480" y="97"/>
                </a:cubicBezTo>
                <a:cubicBezTo>
                  <a:pt x="479" y="96"/>
                  <a:pt x="478" y="95"/>
                  <a:pt x="478" y="94"/>
                </a:cubicBezTo>
                <a:cubicBezTo>
                  <a:pt x="478" y="91"/>
                  <a:pt x="477" y="88"/>
                  <a:pt x="477" y="85"/>
                </a:cubicBezTo>
                <a:cubicBezTo>
                  <a:pt x="477" y="83"/>
                  <a:pt x="478" y="82"/>
                  <a:pt x="478" y="81"/>
                </a:cubicBezTo>
                <a:cubicBezTo>
                  <a:pt x="478" y="82"/>
                  <a:pt x="477" y="83"/>
                  <a:pt x="477" y="84"/>
                </a:cubicBezTo>
                <a:cubicBezTo>
                  <a:pt x="476" y="72"/>
                  <a:pt x="476" y="62"/>
                  <a:pt x="475" y="55"/>
                </a:cubicBezTo>
                <a:cubicBezTo>
                  <a:pt x="476" y="54"/>
                  <a:pt x="477" y="53"/>
                  <a:pt x="479" y="52"/>
                </a:cubicBezTo>
                <a:cubicBezTo>
                  <a:pt x="477" y="53"/>
                  <a:pt x="476" y="54"/>
                  <a:pt x="475" y="54"/>
                </a:cubicBezTo>
                <a:cubicBezTo>
                  <a:pt x="475" y="49"/>
                  <a:pt x="475" y="46"/>
                  <a:pt x="475" y="46"/>
                </a:cubicBezTo>
                <a:cubicBezTo>
                  <a:pt x="475" y="48"/>
                  <a:pt x="474" y="51"/>
                  <a:pt x="474" y="55"/>
                </a:cubicBezTo>
                <a:cubicBezTo>
                  <a:pt x="471" y="57"/>
                  <a:pt x="468" y="59"/>
                  <a:pt x="465" y="62"/>
                </a:cubicBezTo>
                <a:cubicBezTo>
                  <a:pt x="465" y="58"/>
                  <a:pt x="465" y="54"/>
                  <a:pt x="466" y="50"/>
                </a:cubicBezTo>
                <a:cubicBezTo>
                  <a:pt x="469" y="45"/>
                  <a:pt x="474" y="40"/>
                  <a:pt x="479" y="34"/>
                </a:cubicBezTo>
                <a:cubicBezTo>
                  <a:pt x="474" y="39"/>
                  <a:pt x="470" y="44"/>
                  <a:pt x="466" y="48"/>
                </a:cubicBezTo>
                <a:cubicBezTo>
                  <a:pt x="467" y="21"/>
                  <a:pt x="468" y="0"/>
                  <a:pt x="468" y="0"/>
                </a:cubicBezTo>
                <a:cubicBezTo>
                  <a:pt x="464" y="10"/>
                  <a:pt x="462" y="35"/>
                  <a:pt x="461" y="53"/>
                </a:cubicBezTo>
                <a:cubicBezTo>
                  <a:pt x="460" y="54"/>
                  <a:pt x="459" y="55"/>
                  <a:pt x="459" y="56"/>
                </a:cubicBezTo>
                <a:cubicBezTo>
                  <a:pt x="457" y="44"/>
                  <a:pt x="454" y="33"/>
                  <a:pt x="454" y="33"/>
                </a:cubicBezTo>
                <a:cubicBezTo>
                  <a:pt x="456" y="39"/>
                  <a:pt x="455" y="49"/>
                  <a:pt x="454" y="62"/>
                </a:cubicBezTo>
                <a:cubicBezTo>
                  <a:pt x="452" y="63"/>
                  <a:pt x="451" y="65"/>
                  <a:pt x="450" y="67"/>
                </a:cubicBezTo>
                <a:cubicBezTo>
                  <a:pt x="449" y="65"/>
                  <a:pt x="448" y="63"/>
                  <a:pt x="447" y="62"/>
                </a:cubicBezTo>
                <a:cubicBezTo>
                  <a:pt x="447" y="63"/>
                  <a:pt x="448" y="65"/>
                  <a:pt x="449" y="68"/>
                </a:cubicBezTo>
                <a:cubicBezTo>
                  <a:pt x="447" y="72"/>
                  <a:pt x="445" y="75"/>
                  <a:pt x="443" y="78"/>
                </a:cubicBezTo>
                <a:cubicBezTo>
                  <a:pt x="442" y="61"/>
                  <a:pt x="442" y="48"/>
                  <a:pt x="442" y="48"/>
                </a:cubicBezTo>
                <a:cubicBezTo>
                  <a:pt x="442" y="52"/>
                  <a:pt x="440" y="65"/>
                  <a:pt x="438" y="80"/>
                </a:cubicBezTo>
                <a:cubicBezTo>
                  <a:pt x="438" y="82"/>
                  <a:pt x="437" y="85"/>
                  <a:pt x="436" y="87"/>
                </a:cubicBezTo>
                <a:cubicBezTo>
                  <a:pt x="435" y="86"/>
                  <a:pt x="435" y="86"/>
                  <a:pt x="434" y="85"/>
                </a:cubicBezTo>
                <a:cubicBezTo>
                  <a:pt x="437" y="48"/>
                  <a:pt x="440" y="9"/>
                  <a:pt x="440" y="9"/>
                </a:cubicBezTo>
                <a:cubicBezTo>
                  <a:pt x="436" y="20"/>
                  <a:pt x="432" y="57"/>
                  <a:pt x="428" y="89"/>
                </a:cubicBezTo>
                <a:cubicBezTo>
                  <a:pt x="427" y="91"/>
                  <a:pt x="427" y="92"/>
                  <a:pt x="426" y="93"/>
                </a:cubicBezTo>
                <a:cubicBezTo>
                  <a:pt x="425" y="92"/>
                  <a:pt x="424" y="90"/>
                  <a:pt x="423" y="89"/>
                </a:cubicBezTo>
                <a:cubicBezTo>
                  <a:pt x="426" y="72"/>
                  <a:pt x="429" y="55"/>
                  <a:pt x="429" y="37"/>
                </a:cubicBezTo>
                <a:cubicBezTo>
                  <a:pt x="429" y="34"/>
                  <a:pt x="429" y="30"/>
                  <a:pt x="429" y="26"/>
                </a:cubicBezTo>
                <a:cubicBezTo>
                  <a:pt x="422" y="45"/>
                  <a:pt x="421" y="66"/>
                  <a:pt x="417" y="86"/>
                </a:cubicBezTo>
                <a:cubicBezTo>
                  <a:pt x="417" y="85"/>
                  <a:pt x="416" y="84"/>
                  <a:pt x="416" y="84"/>
                </a:cubicBezTo>
                <a:cubicBezTo>
                  <a:pt x="416" y="84"/>
                  <a:pt x="417" y="85"/>
                  <a:pt x="417" y="86"/>
                </a:cubicBezTo>
                <a:cubicBezTo>
                  <a:pt x="417" y="88"/>
                  <a:pt x="416" y="90"/>
                  <a:pt x="416" y="92"/>
                </a:cubicBezTo>
                <a:cubicBezTo>
                  <a:pt x="415" y="94"/>
                  <a:pt x="415" y="96"/>
                  <a:pt x="414" y="98"/>
                </a:cubicBezTo>
                <a:cubicBezTo>
                  <a:pt x="414" y="97"/>
                  <a:pt x="413" y="96"/>
                  <a:pt x="412" y="95"/>
                </a:cubicBezTo>
                <a:cubicBezTo>
                  <a:pt x="412" y="86"/>
                  <a:pt x="411" y="78"/>
                  <a:pt x="410" y="72"/>
                </a:cubicBezTo>
                <a:cubicBezTo>
                  <a:pt x="413" y="67"/>
                  <a:pt x="417" y="63"/>
                  <a:pt x="421" y="59"/>
                </a:cubicBezTo>
                <a:cubicBezTo>
                  <a:pt x="417" y="62"/>
                  <a:pt x="413" y="66"/>
                  <a:pt x="410" y="70"/>
                </a:cubicBezTo>
                <a:cubicBezTo>
                  <a:pt x="409" y="64"/>
                  <a:pt x="409" y="60"/>
                  <a:pt x="408" y="57"/>
                </a:cubicBezTo>
                <a:cubicBezTo>
                  <a:pt x="410" y="54"/>
                  <a:pt x="411" y="52"/>
                  <a:pt x="412" y="50"/>
                </a:cubicBezTo>
                <a:cubicBezTo>
                  <a:pt x="411" y="51"/>
                  <a:pt x="409" y="53"/>
                  <a:pt x="408" y="54"/>
                </a:cubicBezTo>
                <a:cubicBezTo>
                  <a:pt x="408" y="53"/>
                  <a:pt x="408" y="52"/>
                  <a:pt x="408" y="52"/>
                </a:cubicBezTo>
                <a:cubicBezTo>
                  <a:pt x="408" y="53"/>
                  <a:pt x="408" y="54"/>
                  <a:pt x="408" y="54"/>
                </a:cubicBezTo>
                <a:cubicBezTo>
                  <a:pt x="406" y="56"/>
                  <a:pt x="404" y="58"/>
                  <a:pt x="402" y="60"/>
                </a:cubicBezTo>
                <a:cubicBezTo>
                  <a:pt x="401" y="54"/>
                  <a:pt x="400" y="48"/>
                  <a:pt x="399" y="44"/>
                </a:cubicBezTo>
                <a:cubicBezTo>
                  <a:pt x="400" y="49"/>
                  <a:pt x="399" y="56"/>
                  <a:pt x="398" y="64"/>
                </a:cubicBezTo>
                <a:cubicBezTo>
                  <a:pt x="397" y="66"/>
                  <a:pt x="396" y="68"/>
                  <a:pt x="395" y="69"/>
                </a:cubicBezTo>
                <a:cubicBezTo>
                  <a:pt x="393" y="67"/>
                  <a:pt x="392" y="66"/>
                  <a:pt x="390" y="64"/>
                </a:cubicBezTo>
                <a:cubicBezTo>
                  <a:pt x="392" y="66"/>
                  <a:pt x="393" y="67"/>
                  <a:pt x="395" y="69"/>
                </a:cubicBezTo>
                <a:cubicBezTo>
                  <a:pt x="393" y="71"/>
                  <a:pt x="392" y="73"/>
                  <a:pt x="391" y="75"/>
                </a:cubicBezTo>
                <a:cubicBezTo>
                  <a:pt x="391" y="75"/>
                  <a:pt x="391" y="75"/>
                  <a:pt x="391" y="75"/>
                </a:cubicBezTo>
                <a:cubicBezTo>
                  <a:pt x="391" y="75"/>
                  <a:pt x="391" y="75"/>
                  <a:pt x="391" y="75"/>
                </a:cubicBezTo>
                <a:cubicBezTo>
                  <a:pt x="390" y="76"/>
                  <a:pt x="389" y="77"/>
                  <a:pt x="388" y="79"/>
                </a:cubicBezTo>
                <a:cubicBezTo>
                  <a:pt x="388" y="79"/>
                  <a:pt x="388" y="79"/>
                  <a:pt x="388" y="79"/>
                </a:cubicBezTo>
                <a:cubicBezTo>
                  <a:pt x="389" y="60"/>
                  <a:pt x="389" y="45"/>
                  <a:pt x="389" y="45"/>
                </a:cubicBezTo>
                <a:cubicBezTo>
                  <a:pt x="389" y="50"/>
                  <a:pt x="387" y="61"/>
                  <a:pt x="384" y="73"/>
                </a:cubicBezTo>
                <a:cubicBezTo>
                  <a:pt x="383" y="73"/>
                  <a:pt x="383" y="73"/>
                  <a:pt x="383" y="72"/>
                </a:cubicBezTo>
                <a:cubicBezTo>
                  <a:pt x="383" y="70"/>
                  <a:pt x="383" y="68"/>
                  <a:pt x="383" y="66"/>
                </a:cubicBezTo>
                <a:cubicBezTo>
                  <a:pt x="383" y="65"/>
                  <a:pt x="383" y="65"/>
                  <a:pt x="384" y="65"/>
                </a:cubicBezTo>
                <a:cubicBezTo>
                  <a:pt x="383" y="65"/>
                  <a:pt x="383" y="65"/>
                  <a:pt x="383" y="66"/>
                </a:cubicBezTo>
                <a:cubicBezTo>
                  <a:pt x="383" y="64"/>
                  <a:pt x="383" y="63"/>
                  <a:pt x="383" y="61"/>
                </a:cubicBezTo>
                <a:cubicBezTo>
                  <a:pt x="383" y="55"/>
                  <a:pt x="383" y="49"/>
                  <a:pt x="382" y="42"/>
                </a:cubicBezTo>
                <a:cubicBezTo>
                  <a:pt x="385" y="27"/>
                  <a:pt x="387" y="17"/>
                  <a:pt x="387" y="17"/>
                </a:cubicBezTo>
                <a:cubicBezTo>
                  <a:pt x="384" y="22"/>
                  <a:pt x="377" y="49"/>
                  <a:pt x="371" y="78"/>
                </a:cubicBezTo>
                <a:cubicBezTo>
                  <a:pt x="371" y="78"/>
                  <a:pt x="371" y="79"/>
                  <a:pt x="371" y="79"/>
                </a:cubicBezTo>
                <a:cubicBezTo>
                  <a:pt x="369" y="76"/>
                  <a:pt x="367" y="72"/>
                  <a:pt x="364" y="69"/>
                </a:cubicBezTo>
                <a:cubicBezTo>
                  <a:pt x="366" y="67"/>
                  <a:pt x="367" y="66"/>
                  <a:pt x="369" y="64"/>
                </a:cubicBezTo>
                <a:cubicBezTo>
                  <a:pt x="367" y="66"/>
                  <a:pt x="365" y="67"/>
                  <a:pt x="364" y="69"/>
                </a:cubicBezTo>
                <a:cubicBezTo>
                  <a:pt x="363" y="68"/>
                  <a:pt x="362" y="67"/>
                  <a:pt x="361" y="66"/>
                </a:cubicBezTo>
                <a:cubicBezTo>
                  <a:pt x="361" y="60"/>
                  <a:pt x="361" y="55"/>
                  <a:pt x="360" y="52"/>
                </a:cubicBezTo>
                <a:cubicBezTo>
                  <a:pt x="361" y="56"/>
                  <a:pt x="361" y="60"/>
                  <a:pt x="360" y="64"/>
                </a:cubicBezTo>
                <a:cubicBezTo>
                  <a:pt x="357" y="60"/>
                  <a:pt x="352" y="55"/>
                  <a:pt x="347" y="50"/>
                </a:cubicBezTo>
                <a:cubicBezTo>
                  <a:pt x="350" y="55"/>
                  <a:pt x="353" y="60"/>
                  <a:pt x="356" y="65"/>
                </a:cubicBezTo>
                <a:cubicBezTo>
                  <a:pt x="355" y="68"/>
                  <a:pt x="355" y="71"/>
                  <a:pt x="354" y="76"/>
                </a:cubicBezTo>
                <a:cubicBezTo>
                  <a:pt x="352" y="74"/>
                  <a:pt x="350" y="71"/>
                  <a:pt x="348" y="68"/>
                </a:cubicBezTo>
                <a:cubicBezTo>
                  <a:pt x="347" y="54"/>
                  <a:pt x="346" y="41"/>
                  <a:pt x="345" y="33"/>
                </a:cubicBezTo>
                <a:cubicBezTo>
                  <a:pt x="346" y="42"/>
                  <a:pt x="345" y="53"/>
                  <a:pt x="344" y="65"/>
                </a:cubicBezTo>
                <a:cubicBezTo>
                  <a:pt x="342" y="63"/>
                  <a:pt x="340" y="61"/>
                  <a:pt x="338" y="59"/>
                </a:cubicBezTo>
                <a:cubicBezTo>
                  <a:pt x="340" y="61"/>
                  <a:pt x="342" y="63"/>
                  <a:pt x="344" y="65"/>
                </a:cubicBezTo>
                <a:cubicBezTo>
                  <a:pt x="343" y="72"/>
                  <a:pt x="342" y="80"/>
                  <a:pt x="341" y="87"/>
                </a:cubicBezTo>
                <a:cubicBezTo>
                  <a:pt x="341" y="87"/>
                  <a:pt x="341" y="87"/>
                  <a:pt x="341" y="87"/>
                </a:cubicBezTo>
                <a:cubicBezTo>
                  <a:pt x="341" y="85"/>
                  <a:pt x="340" y="84"/>
                  <a:pt x="340" y="83"/>
                </a:cubicBezTo>
                <a:cubicBezTo>
                  <a:pt x="340" y="82"/>
                  <a:pt x="340" y="82"/>
                  <a:pt x="340" y="81"/>
                </a:cubicBezTo>
                <a:cubicBezTo>
                  <a:pt x="340" y="82"/>
                  <a:pt x="340" y="82"/>
                  <a:pt x="340" y="83"/>
                </a:cubicBezTo>
                <a:cubicBezTo>
                  <a:pt x="339" y="81"/>
                  <a:pt x="338" y="79"/>
                  <a:pt x="337" y="77"/>
                </a:cubicBezTo>
                <a:cubicBezTo>
                  <a:pt x="338" y="79"/>
                  <a:pt x="339" y="81"/>
                  <a:pt x="339" y="83"/>
                </a:cubicBezTo>
                <a:cubicBezTo>
                  <a:pt x="338" y="85"/>
                  <a:pt x="337" y="86"/>
                  <a:pt x="336" y="88"/>
                </a:cubicBezTo>
                <a:cubicBezTo>
                  <a:pt x="337" y="86"/>
                  <a:pt x="338" y="85"/>
                  <a:pt x="339" y="83"/>
                </a:cubicBezTo>
                <a:cubicBezTo>
                  <a:pt x="340" y="85"/>
                  <a:pt x="340" y="86"/>
                  <a:pt x="340" y="88"/>
                </a:cubicBezTo>
                <a:cubicBezTo>
                  <a:pt x="338" y="91"/>
                  <a:pt x="337" y="95"/>
                  <a:pt x="335" y="98"/>
                </a:cubicBezTo>
                <a:cubicBezTo>
                  <a:pt x="335" y="97"/>
                  <a:pt x="335" y="97"/>
                  <a:pt x="334" y="97"/>
                </a:cubicBezTo>
                <a:cubicBezTo>
                  <a:pt x="334" y="95"/>
                  <a:pt x="334" y="94"/>
                  <a:pt x="334" y="93"/>
                </a:cubicBezTo>
                <a:cubicBezTo>
                  <a:pt x="334" y="91"/>
                  <a:pt x="335" y="89"/>
                  <a:pt x="336" y="88"/>
                </a:cubicBezTo>
                <a:cubicBezTo>
                  <a:pt x="335" y="89"/>
                  <a:pt x="334" y="91"/>
                  <a:pt x="334" y="92"/>
                </a:cubicBezTo>
                <a:cubicBezTo>
                  <a:pt x="333" y="92"/>
                  <a:pt x="333" y="91"/>
                  <a:pt x="333" y="91"/>
                </a:cubicBezTo>
                <a:cubicBezTo>
                  <a:pt x="333" y="74"/>
                  <a:pt x="332" y="60"/>
                  <a:pt x="332" y="60"/>
                </a:cubicBezTo>
                <a:cubicBezTo>
                  <a:pt x="332" y="65"/>
                  <a:pt x="332" y="73"/>
                  <a:pt x="331" y="81"/>
                </a:cubicBezTo>
                <a:cubicBezTo>
                  <a:pt x="330" y="79"/>
                  <a:pt x="330" y="76"/>
                  <a:pt x="329" y="74"/>
                </a:cubicBezTo>
                <a:cubicBezTo>
                  <a:pt x="330" y="79"/>
                  <a:pt x="330" y="83"/>
                  <a:pt x="330" y="88"/>
                </a:cubicBezTo>
                <a:cubicBezTo>
                  <a:pt x="329" y="86"/>
                  <a:pt x="328" y="84"/>
                  <a:pt x="327" y="83"/>
                </a:cubicBezTo>
                <a:cubicBezTo>
                  <a:pt x="328" y="85"/>
                  <a:pt x="329" y="87"/>
                  <a:pt x="330" y="89"/>
                </a:cubicBezTo>
                <a:cubicBezTo>
                  <a:pt x="330" y="89"/>
                  <a:pt x="330" y="89"/>
                  <a:pt x="330" y="89"/>
                </a:cubicBezTo>
                <a:cubicBezTo>
                  <a:pt x="330" y="93"/>
                  <a:pt x="329" y="97"/>
                  <a:pt x="329" y="101"/>
                </a:cubicBezTo>
                <a:cubicBezTo>
                  <a:pt x="328" y="103"/>
                  <a:pt x="327" y="104"/>
                  <a:pt x="327" y="106"/>
                </a:cubicBezTo>
                <a:cubicBezTo>
                  <a:pt x="325" y="100"/>
                  <a:pt x="324" y="95"/>
                  <a:pt x="322" y="90"/>
                </a:cubicBezTo>
                <a:cubicBezTo>
                  <a:pt x="323" y="88"/>
                  <a:pt x="325" y="85"/>
                  <a:pt x="327" y="83"/>
                </a:cubicBezTo>
                <a:cubicBezTo>
                  <a:pt x="325" y="85"/>
                  <a:pt x="323" y="87"/>
                  <a:pt x="321" y="89"/>
                </a:cubicBezTo>
                <a:cubicBezTo>
                  <a:pt x="321" y="88"/>
                  <a:pt x="321" y="87"/>
                  <a:pt x="320" y="87"/>
                </a:cubicBezTo>
                <a:cubicBezTo>
                  <a:pt x="320" y="76"/>
                  <a:pt x="321" y="68"/>
                  <a:pt x="321" y="68"/>
                </a:cubicBezTo>
                <a:cubicBezTo>
                  <a:pt x="320" y="72"/>
                  <a:pt x="319" y="77"/>
                  <a:pt x="318" y="82"/>
                </a:cubicBezTo>
                <a:cubicBezTo>
                  <a:pt x="318" y="81"/>
                  <a:pt x="318" y="80"/>
                  <a:pt x="318" y="80"/>
                </a:cubicBezTo>
                <a:cubicBezTo>
                  <a:pt x="318" y="80"/>
                  <a:pt x="318" y="81"/>
                  <a:pt x="318" y="82"/>
                </a:cubicBezTo>
                <a:cubicBezTo>
                  <a:pt x="317" y="80"/>
                  <a:pt x="316" y="78"/>
                  <a:pt x="314" y="75"/>
                </a:cubicBezTo>
                <a:cubicBezTo>
                  <a:pt x="315" y="65"/>
                  <a:pt x="316" y="56"/>
                  <a:pt x="317" y="48"/>
                </a:cubicBezTo>
                <a:cubicBezTo>
                  <a:pt x="316" y="55"/>
                  <a:pt x="315" y="64"/>
                  <a:pt x="313" y="73"/>
                </a:cubicBezTo>
                <a:cubicBezTo>
                  <a:pt x="311" y="70"/>
                  <a:pt x="309" y="67"/>
                  <a:pt x="307" y="64"/>
                </a:cubicBezTo>
                <a:cubicBezTo>
                  <a:pt x="307" y="62"/>
                  <a:pt x="307" y="59"/>
                  <a:pt x="307" y="57"/>
                </a:cubicBezTo>
                <a:cubicBezTo>
                  <a:pt x="306" y="58"/>
                  <a:pt x="306" y="60"/>
                  <a:pt x="305" y="62"/>
                </a:cubicBezTo>
                <a:cubicBezTo>
                  <a:pt x="303" y="59"/>
                  <a:pt x="300" y="55"/>
                  <a:pt x="297" y="52"/>
                </a:cubicBezTo>
                <a:cubicBezTo>
                  <a:pt x="297" y="48"/>
                  <a:pt x="298" y="46"/>
                  <a:pt x="298" y="46"/>
                </a:cubicBezTo>
                <a:cubicBezTo>
                  <a:pt x="297" y="48"/>
                  <a:pt x="297" y="49"/>
                  <a:pt x="296" y="51"/>
                </a:cubicBezTo>
                <a:cubicBezTo>
                  <a:pt x="293" y="47"/>
                  <a:pt x="289" y="43"/>
                  <a:pt x="285" y="39"/>
                </a:cubicBezTo>
                <a:cubicBezTo>
                  <a:pt x="285" y="37"/>
                  <a:pt x="285" y="35"/>
                  <a:pt x="285" y="34"/>
                </a:cubicBezTo>
                <a:cubicBezTo>
                  <a:pt x="285" y="34"/>
                  <a:pt x="285" y="36"/>
                  <a:pt x="285" y="39"/>
                </a:cubicBezTo>
                <a:cubicBezTo>
                  <a:pt x="283" y="37"/>
                  <a:pt x="282" y="36"/>
                  <a:pt x="280" y="34"/>
                </a:cubicBezTo>
                <a:cubicBezTo>
                  <a:pt x="282" y="36"/>
                  <a:pt x="283" y="38"/>
                  <a:pt x="285" y="40"/>
                </a:cubicBezTo>
                <a:cubicBezTo>
                  <a:pt x="285" y="40"/>
                  <a:pt x="285" y="40"/>
                  <a:pt x="285" y="41"/>
                </a:cubicBezTo>
                <a:cubicBezTo>
                  <a:pt x="285" y="40"/>
                  <a:pt x="285" y="40"/>
                  <a:pt x="285" y="40"/>
                </a:cubicBezTo>
                <a:cubicBezTo>
                  <a:pt x="289" y="45"/>
                  <a:pt x="293" y="49"/>
                  <a:pt x="296" y="53"/>
                </a:cubicBezTo>
                <a:cubicBezTo>
                  <a:pt x="295" y="55"/>
                  <a:pt x="295" y="59"/>
                  <a:pt x="294" y="62"/>
                </a:cubicBezTo>
                <a:cubicBezTo>
                  <a:pt x="292" y="60"/>
                  <a:pt x="289" y="58"/>
                  <a:pt x="286" y="56"/>
                </a:cubicBezTo>
                <a:cubicBezTo>
                  <a:pt x="285" y="50"/>
                  <a:pt x="285" y="44"/>
                  <a:pt x="285" y="41"/>
                </a:cubicBezTo>
                <a:cubicBezTo>
                  <a:pt x="285" y="45"/>
                  <a:pt x="285" y="50"/>
                  <a:pt x="284" y="55"/>
                </a:cubicBezTo>
                <a:cubicBezTo>
                  <a:pt x="283" y="54"/>
                  <a:pt x="282" y="53"/>
                  <a:pt x="280" y="52"/>
                </a:cubicBezTo>
                <a:cubicBezTo>
                  <a:pt x="282" y="53"/>
                  <a:pt x="283" y="54"/>
                  <a:pt x="284" y="55"/>
                </a:cubicBezTo>
                <a:cubicBezTo>
                  <a:pt x="284" y="64"/>
                  <a:pt x="283" y="73"/>
                  <a:pt x="281" y="83"/>
                </a:cubicBezTo>
                <a:cubicBezTo>
                  <a:pt x="281" y="82"/>
                  <a:pt x="281" y="81"/>
                  <a:pt x="281" y="81"/>
                </a:cubicBezTo>
                <a:cubicBezTo>
                  <a:pt x="281" y="82"/>
                  <a:pt x="281" y="82"/>
                  <a:pt x="281" y="83"/>
                </a:cubicBezTo>
                <a:cubicBezTo>
                  <a:pt x="281" y="88"/>
                  <a:pt x="280" y="92"/>
                  <a:pt x="279" y="97"/>
                </a:cubicBezTo>
                <a:cubicBezTo>
                  <a:pt x="278" y="89"/>
                  <a:pt x="275" y="81"/>
                  <a:pt x="272" y="73"/>
                </a:cubicBezTo>
                <a:cubicBezTo>
                  <a:pt x="272" y="72"/>
                  <a:pt x="272" y="71"/>
                  <a:pt x="272" y="71"/>
                </a:cubicBezTo>
                <a:cubicBezTo>
                  <a:pt x="273" y="70"/>
                  <a:pt x="274" y="69"/>
                  <a:pt x="275" y="68"/>
                </a:cubicBezTo>
                <a:cubicBezTo>
                  <a:pt x="277" y="72"/>
                  <a:pt x="279" y="76"/>
                  <a:pt x="281" y="81"/>
                </a:cubicBezTo>
                <a:cubicBezTo>
                  <a:pt x="279" y="76"/>
                  <a:pt x="278" y="72"/>
                  <a:pt x="275" y="67"/>
                </a:cubicBezTo>
                <a:cubicBezTo>
                  <a:pt x="276" y="67"/>
                  <a:pt x="277" y="66"/>
                  <a:pt x="277" y="65"/>
                </a:cubicBezTo>
                <a:cubicBezTo>
                  <a:pt x="277" y="66"/>
                  <a:pt x="276" y="66"/>
                  <a:pt x="275" y="67"/>
                </a:cubicBezTo>
                <a:cubicBezTo>
                  <a:pt x="269" y="54"/>
                  <a:pt x="259" y="41"/>
                  <a:pt x="247" y="25"/>
                </a:cubicBezTo>
                <a:cubicBezTo>
                  <a:pt x="259" y="42"/>
                  <a:pt x="268" y="55"/>
                  <a:pt x="275" y="68"/>
                </a:cubicBezTo>
                <a:cubicBezTo>
                  <a:pt x="274" y="68"/>
                  <a:pt x="273" y="69"/>
                  <a:pt x="272" y="70"/>
                </a:cubicBezTo>
                <a:cubicBezTo>
                  <a:pt x="272" y="68"/>
                  <a:pt x="272" y="66"/>
                  <a:pt x="272" y="66"/>
                </a:cubicBezTo>
                <a:cubicBezTo>
                  <a:pt x="272" y="68"/>
                  <a:pt x="272" y="69"/>
                  <a:pt x="271" y="71"/>
                </a:cubicBezTo>
                <a:cubicBezTo>
                  <a:pt x="271" y="71"/>
                  <a:pt x="271" y="71"/>
                  <a:pt x="271" y="71"/>
                </a:cubicBezTo>
                <a:cubicBezTo>
                  <a:pt x="267" y="61"/>
                  <a:pt x="260" y="52"/>
                  <a:pt x="251" y="42"/>
                </a:cubicBezTo>
                <a:cubicBezTo>
                  <a:pt x="258" y="55"/>
                  <a:pt x="263" y="65"/>
                  <a:pt x="267" y="75"/>
                </a:cubicBezTo>
                <a:cubicBezTo>
                  <a:pt x="266" y="76"/>
                  <a:pt x="265" y="77"/>
                  <a:pt x="264" y="77"/>
                </a:cubicBezTo>
                <a:cubicBezTo>
                  <a:pt x="262" y="73"/>
                  <a:pt x="260" y="70"/>
                  <a:pt x="258" y="68"/>
                </a:cubicBezTo>
                <a:cubicBezTo>
                  <a:pt x="258" y="63"/>
                  <a:pt x="257" y="60"/>
                  <a:pt x="257" y="60"/>
                </a:cubicBezTo>
                <a:cubicBezTo>
                  <a:pt x="257" y="62"/>
                  <a:pt x="257" y="64"/>
                  <a:pt x="257" y="67"/>
                </a:cubicBezTo>
                <a:cubicBezTo>
                  <a:pt x="251" y="57"/>
                  <a:pt x="243" y="47"/>
                  <a:pt x="232" y="38"/>
                </a:cubicBezTo>
                <a:cubicBezTo>
                  <a:pt x="243" y="49"/>
                  <a:pt x="251" y="60"/>
                  <a:pt x="257" y="71"/>
                </a:cubicBezTo>
                <a:cubicBezTo>
                  <a:pt x="256" y="75"/>
                  <a:pt x="256" y="80"/>
                  <a:pt x="256" y="85"/>
                </a:cubicBezTo>
                <a:cubicBezTo>
                  <a:pt x="255" y="84"/>
                  <a:pt x="255" y="84"/>
                  <a:pt x="254" y="83"/>
                </a:cubicBezTo>
                <a:cubicBezTo>
                  <a:pt x="255" y="84"/>
                  <a:pt x="255" y="85"/>
                  <a:pt x="256" y="86"/>
                </a:cubicBezTo>
                <a:cubicBezTo>
                  <a:pt x="255" y="87"/>
                  <a:pt x="255" y="88"/>
                  <a:pt x="255" y="89"/>
                </a:cubicBezTo>
                <a:cubicBezTo>
                  <a:pt x="253" y="92"/>
                  <a:pt x="252" y="94"/>
                  <a:pt x="250" y="97"/>
                </a:cubicBezTo>
                <a:cubicBezTo>
                  <a:pt x="250" y="93"/>
                  <a:pt x="250" y="90"/>
                  <a:pt x="250" y="87"/>
                </a:cubicBezTo>
                <a:cubicBezTo>
                  <a:pt x="251" y="84"/>
                  <a:pt x="252" y="82"/>
                  <a:pt x="253" y="80"/>
                </a:cubicBezTo>
                <a:cubicBezTo>
                  <a:pt x="253" y="81"/>
                  <a:pt x="254" y="82"/>
                  <a:pt x="254" y="83"/>
                </a:cubicBezTo>
                <a:cubicBezTo>
                  <a:pt x="254" y="81"/>
                  <a:pt x="253" y="80"/>
                  <a:pt x="253" y="79"/>
                </a:cubicBezTo>
                <a:cubicBezTo>
                  <a:pt x="253" y="79"/>
                  <a:pt x="253" y="78"/>
                  <a:pt x="254" y="77"/>
                </a:cubicBezTo>
                <a:cubicBezTo>
                  <a:pt x="253" y="77"/>
                  <a:pt x="253" y="78"/>
                  <a:pt x="252" y="79"/>
                </a:cubicBezTo>
                <a:cubicBezTo>
                  <a:pt x="251" y="77"/>
                  <a:pt x="251" y="76"/>
                  <a:pt x="250" y="75"/>
                </a:cubicBezTo>
                <a:cubicBezTo>
                  <a:pt x="251" y="77"/>
                  <a:pt x="251" y="78"/>
                  <a:pt x="252" y="79"/>
                </a:cubicBezTo>
                <a:cubicBezTo>
                  <a:pt x="251" y="80"/>
                  <a:pt x="251" y="81"/>
                  <a:pt x="250" y="82"/>
                </a:cubicBezTo>
                <a:cubicBezTo>
                  <a:pt x="250" y="73"/>
                  <a:pt x="250" y="68"/>
                  <a:pt x="250" y="68"/>
                </a:cubicBezTo>
                <a:cubicBezTo>
                  <a:pt x="250" y="72"/>
                  <a:pt x="249" y="78"/>
                  <a:pt x="248" y="85"/>
                </a:cubicBezTo>
                <a:cubicBezTo>
                  <a:pt x="246" y="90"/>
                  <a:pt x="244" y="94"/>
                  <a:pt x="242" y="99"/>
                </a:cubicBezTo>
                <a:cubicBezTo>
                  <a:pt x="242" y="98"/>
                  <a:pt x="241" y="97"/>
                  <a:pt x="241" y="96"/>
                </a:cubicBezTo>
                <a:cubicBezTo>
                  <a:pt x="242" y="92"/>
                  <a:pt x="242" y="89"/>
                  <a:pt x="242" y="89"/>
                </a:cubicBezTo>
                <a:cubicBezTo>
                  <a:pt x="242" y="91"/>
                  <a:pt x="241" y="92"/>
                  <a:pt x="241" y="94"/>
                </a:cubicBezTo>
                <a:cubicBezTo>
                  <a:pt x="240" y="91"/>
                  <a:pt x="239" y="88"/>
                  <a:pt x="239" y="85"/>
                </a:cubicBezTo>
                <a:cubicBezTo>
                  <a:pt x="238" y="88"/>
                  <a:pt x="238" y="91"/>
                  <a:pt x="238" y="94"/>
                </a:cubicBezTo>
                <a:cubicBezTo>
                  <a:pt x="238" y="97"/>
                  <a:pt x="238" y="100"/>
                  <a:pt x="238" y="103"/>
                </a:cubicBezTo>
                <a:cubicBezTo>
                  <a:pt x="237" y="107"/>
                  <a:pt x="236" y="112"/>
                  <a:pt x="234" y="116"/>
                </a:cubicBezTo>
                <a:cubicBezTo>
                  <a:pt x="233" y="112"/>
                  <a:pt x="231" y="108"/>
                  <a:pt x="230" y="104"/>
                </a:cubicBezTo>
                <a:cubicBezTo>
                  <a:pt x="231" y="109"/>
                  <a:pt x="232" y="115"/>
                  <a:pt x="233" y="120"/>
                </a:cubicBezTo>
                <a:cubicBezTo>
                  <a:pt x="231" y="124"/>
                  <a:pt x="230" y="127"/>
                  <a:pt x="228" y="130"/>
                </a:cubicBezTo>
                <a:cubicBezTo>
                  <a:pt x="227" y="128"/>
                  <a:pt x="227" y="126"/>
                  <a:pt x="226" y="123"/>
                </a:cubicBezTo>
                <a:cubicBezTo>
                  <a:pt x="227" y="115"/>
                  <a:pt x="229" y="106"/>
                  <a:pt x="231" y="99"/>
                </a:cubicBezTo>
                <a:cubicBezTo>
                  <a:pt x="232" y="98"/>
                  <a:pt x="232" y="97"/>
                  <a:pt x="232" y="96"/>
                </a:cubicBezTo>
                <a:cubicBezTo>
                  <a:pt x="232" y="96"/>
                  <a:pt x="232" y="97"/>
                  <a:pt x="232" y="97"/>
                </a:cubicBezTo>
                <a:cubicBezTo>
                  <a:pt x="234" y="86"/>
                  <a:pt x="237" y="76"/>
                  <a:pt x="237" y="76"/>
                </a:cubicBezTo>
                <a:cubicBezTo>
                  <a:pt x="232" y="83"/>
                  <a:pt x="227" y="96"/>
                  <a:pt x="222" y="109"/>
                </a:cubicBezTo>
                <a:cubicBezTo>
                  <a:pt x="222" y="107"/>
                  <a:pt x="222" y="106"/>
                  <a:pt x="221" y="104"/>
                </a:cubicBezTo>
                <a:cubicBezTo>
                  <a:pt x="223" y="97"/>
                  <a:pt x="226" y="90"/>
                  <a:pt x="229" y="84"/>
                </a:cubicBezTo>
                <a:cubicBezTo>
                  <a:pt x="226" y="90"/>
                  <a:pt x="223" y="96"/>
                  <a:pt x="221" y="102"/>
                </a:cubicBezTo>
                <a:cubicBezTo>
                  <a:pt x="221" y="102"/>
                  <a:pt x="220" y="101"/>
                  <a:pt x="220" y="101"/>
                </a:cubicBezTo>
                <a:cubicBezTo>
                  <a:pt x="222" y="77"/>
                  <a:pt x="218" y="62"/>
                  <a:pt x="218" y="62"/>
                </a:cubicBezTo>
                <a:cubicBezTo>
                  <a:pt x="219" y="69"/>
                  <a:pt x="219" y="80"/>
                  <a:pt x="218" y="91"/>
                </a:cubicBezTo>
                <a:cubicBezTo>
                  <a:pt x="217" y="89"/>
                  <a:pt x="217" y="88"/>
                  <a:pt x="216" y="87"/>
                </a:cubicBezTo>
                <a:cubicBezTo>
                  <a:pt x="216" y="88"/>
                  <a:pt x="216" y="88"/>
                  <a:pt x="216" y="88"/>
                </a:cubicBezTo>
                <a:cubicBezTo>
                  <a:pt x="216" y="90"/>
                  <a:pt x="217" y="93"/>
                  <a:pt x="217" y="96"/>
                </a:cubicBezTo>
                <a:cubicBezTo>
                  <a:pt x="216" y="101"/>
                  <a:pt x="216" y="105"/>
                  <a:pt x="215" y="110"/>
                </a:cubicBezTo>
                <a:cubicBezTo>
                  <a:pt x="214" y="109"/>
                  <a:pt x="214" y="107"/>
                  <a:pt x="213" y="106"/>
                </a:cubicBezTo>
                <a:cubicBezTo>
                  <a:pt x="214" y="103"/>
                  <a:pt x="214" y="99"/>
                  <a:pt x="215" y="96"/>
                </a:cubicBezTo>
                <a:cubicBezTo>
                  <a:pt x="214" y="98"/>
                  <a:pt x="213" y="100"/>
                  <a:pt x="212" y="103"/>
                </a:cubicBezTo>
                <a:cubicBezTo>
                  <a:pt x="211" y="101"/>
                  <a:pt x="210" y="99"/>
                  <a:pt x="210" y="98"/>
                </a:cubicBezTo>
                <a:cubicBezTo>
                  <a:pt x="210" y="89"/>
                  <a:pt x="211" y="82"/>
                  <a:pt x="211" y="82"/>
                </a:cubicBezTo>
                <a:cubicBezTo>
                  <a:pt x="209" y="97"/>
                  <a:pt x="209" y="97"/>
                  <a:pt x="209" y="97"/>
                </a:cubicBezTo>
                <a:cubicBezTo>
                  <a:pt x="208" y="94"/>
                  <a:pt x="207" y="92"/>
                  <a:pt x="206" y="90"/>
                </a:cubicBezTo>
                <a:cubicBezTo>
                  <a:pt x="206" y="90"/>
                  <a:pt x="206" y="90"/>
                  <a:pt x="206" y="90"/>
                </a:cubicBezTo>
                <a:cubicBezTo>
                  <a:pt x="206" y="90"/>
                  <a:pt x="206" y="90"/>
                  <a:pt x="206" y="90"/>
                </a:cubicBezTo>
                <a:cubicBezTo>
                  <a:pt x="206" y="89"/>
                  <a:pt x="206" y="89"/>
                  <a:pt x="205" y="88"/>
                </a:cubicBezTo>
                <a:cubicBezTo>
                  <a:pt x="205" y="83"/>
                  <a:pt x="205" y="78"/>
                  <a:pt x="205" y="73"/>
                </a:cubicBezTo>
                <a:cubicBezTo>
                  <a:pt x="208" y="70"/>
                  <a:pt x="211" y="66"/>
                  <a:pt x="214" y="63"/>
                </a:cubicBezTo>
                <a:cubicBezTo>
                  <a:pt x="211" y="66"/>
                  <a:pt x="208" y="69"/>
                  <a:pt x="205" y="71"/>
                </a:cubicBezTo>
                <a:cubicBezTo>
                  <a:pt x="205" y="65"/>
                  <a:pt x="205" y="60"/>
                  <a:pt x="205" y="60"/>
                </a:cubicBezTo>
                <a:cubicBezTo>
                  <a:pt x="205" y="64"/>
                  <a:pt x="204" y="68"/>
                  <a:pt x="204" y="72"/>
                </a:cubicBezTo>
                <a:cubicBezTo>
                  <a:pt x="203" y="74"/>
                  <a:pt x="201" y="75"/>
                  <a:pt x="200" y="77"/>
                </a:cubicBezTo>
                <a:cubicBezTo>
                  <a:pt x="200" y="70"/>
                  <a:pt x="200" y="64"/>
                  <a:pt x="200" y="64"/>
                </a:cubicBezTo>
                <a:cubicBezTo>
                  <a:pt x="200" y="66"/>
                  <a:pt x="199" y="71"/>
                  <a:pt x="198" y="78"/>
                </a:cubicBezTo>
                <a:cubicBezTo>
                  <a:pt x="196" y="81"/>
                  <a:pt x="193" y="85"/>
                  <a:pt x="191" y="88"/>
                </a:cubicBezTo>
                <a:cubicBezTo>
                  <a:pt x="191" y="64"/>
                  <a:pt x="191" y="42"/>
                  <a:pt x="191" y="42"/>
                </a:cubicBezTo>
                <a:cubicBezTo>
                  <a:pt x="191" y="55"/>
                  <a:pt x="188" y="77"/>
                  <a:pt x="186" y="96"/>
                </a:cubicBezTo>
                <a:cubicBezTo>
                  <a:pt x="184" y="100"/>
                  <a:pt x="182" y="104"/>
                  <a:pt x="181" y="107"/>
                </a:cubicBezTo>
                <a:cubicBezTo>
                  <a:pt x="181" y="107"/>
                  <a:pt x="180" y="106"/>
                  <a:pt x="180" y="106"/>
                </a:cubicBezTo>
                <a:cubicBezTo>
                  <a:pt x="182" y="87"/>
                  <a:pt x="184" y="70"/>
                  <a:pt x="184" y="70"/>
                </a:cubicBezTo>
                <a:cubicBezTo>
                  <a:pt x="182" y="74"/>
                  <a:pt x="179" y="98"/>
                  <a:pt x="177" y="118"/>
                </a:cubicBezTo>
                <a:cubicBezTo>
                  <a:pt x="177" y="118"/>
                  <a:pt x="177" y="119"/>
                  <a:pt x="177" y="120"/>
                </a:cubicBezTo>
                <a:cubicBezTo>
                  <a:pt x="177" y="119"/>
                  <a:pt x="177" y="119"/>
                  <a:pt x="177" y="118"/>
                </a:cubicBezTo>
                <a:cubicBezTo>
                  <a:pt x="177" y="119"/>
                  <a:pt x="177" y="119"/>
                  <a:pt x="177" y="120"/>
                </a:cubicBezTo>
                <a:cubicBezTo>
                  <a:pt x="177" y="121"/>
                  <a:pt x="176" y="121"/>
                  <a:pt x="176" y="122"/>
                </a:cubicBezTo>
                <a:cubicBezTo>
                  <a:pt x="176" y="115"/>
                  <a:pt x="176" y="108"/>
                  <a:pt x="176" y="101"/>
                </a:cubicBezTo>
                <a:cubicBezTo>
                  <a:pt x="176" y="101"/>
                  <a:pt x="176" y="100"/>
                  <a:pt x="176" y="100"/>
                </a:cubicBezTo>
                <a:cubicBezTo>
                  <a:pt x="176" y="100"/>
                  <a:pt x="176" y="101"/>
                  <a:pt x="176" y="101"/>
                </a:cubicBezTo>
                <a:cubicBezTo>
                  <a:pt x="176" y="98"/>
                  <a:pt x="176" y="94"/>
                  <a:pt x="176" y="91"/>
                </a:cubicBezTo>
                <a:cubicBezTo>
                  <a:pt x="177" y="88"/>
                  <a:pt x="179" y="85"/>
                  <a:pt x="181" y="83"/>
                </a:cubicBezTo>
                <a:cubicBezTo>
                  <a:pt x="179" y="85"/>
                  <a:pt x="177" y="87"/>
                  <a:pt x="176" y="90"/>
                </a:cubicBezTo>
                <a:cubicBezTo>
                  <a:pt x="175" y="79"/>
                  <a:pt x="174" y="69"/>
                  <a:pt x="174" y="61"/>
                </a:cubicBezTo>
                <a:cubicBezTo>
                  <a:pt x="174" y="73"/>
                  <a:pt x="172" y="87"/>
                  <a:pt x="169" y="100"/>
                </a:cubicBezTo>
                <a:cubicBezTo>
                  <a:pt x="165" y="107"/>
                  <a:pt x="162" y="115"/>
                  <a:pt x="160" y="123"/>
                </a:cubicBezTo>
                <a:cubicBezTo>
                  <a:pt x="161" y="109"/>
                  <a:pt x="162" y="92"/>
                  <a:pt x="163" y="80"/>
                </a:cubicBezTo>
                <a:cubicBezTo>
                  <a:pt x="165" y="73"/>
                  <a:pt x="167" y="67"/>
                  <a:pt x="167" y="61"/>
                </a:cubicBezTo>
                <a:cubicBezTo>
                  <a:pt x="166" y="60"/>
                  <a:pt x="166" y="60"/>
                  <a:pt x="166" y="60"/>
                </a:cubicBezTo>
                <a:cubicBezTo>
                  <a:pt x="157" y="75"/>
                  <a:pt x="153" y="88"/>
                  <a:pt x="151" y="102"/>
                </a:cubicBezTo>
                <a:cubicBezTo>
                  <a:pt x="151" y="102"/>
                  <a:pt x="151" y="101"/>
                  <a:pt x="151" y="101"/>
                </a:cubicBezTo>
                <a:cubicBezTo>
                  <a:pt x="152" y="68"/>
                  <a:pt x="155" y="30"/>
                  <a:pt x="155" y="30"/>
                </a:cubicBezTo>
                <a:cubicBezTo>
                  <a:pt x="153" y="38"/>
                  <a:pt x="150" y="60"/>
                  <a:pt x="148" y="83"/>
                </a:cubicBezTo>
                <a:cubicBezTo>
                  <a:pt x="145" y="87"/>
                  <a:pt x="143" y="92"/>
                  <a:pt x="140" y="97"/>
                </a:cubicBezTo>
                <a:cubicBezTo>
                  <a:pt x="140" y="91"/>
                  <a:pt x="139" y="85"/>
                  <a:pt x="139" y="79"/>
                </a:cubicBezTo>
                <a:cubicBezTo>
                  <a:pt x="139" y="78"/>
                  <a:pt x="139" y="78"/>
                  <a:pt x="140" y="78"/>
                </a:cubicBezTo>
                <a:cubicBezTo>
                  <a:pt x="139" y="78"/>
                  <a:pt x="139" y="78"/>
                  <a:pt x="139" y="78"/>
                </a:cubicBezTo>
                <a:cubicBezTo>
                  <a:pt x="137" y="58"/>
                  <a:pt x="136" y="41"/>
                  <a:pt x="136" y="41"/>
                </a:cubicBezTo>
                <a:cubicBezTo>
                  <a:pt x="137" y="52"/>
                  <a:pt x="137" y="67"/>
                  <a:pt x="136" y="82"/>
                </a:cubicBezTo>
                <a:cubicBezTo>
                  <a:pt x="134" y="84"/>
                  <a:pt x="132" y="87"/>
                  <a:pt x="130" y="92"/>
                </a:cubicBezTo>
                <a:cubicBezTo>
                  <a:pt x="130" y="82"/>
                  <a:pt x="130" y="72"/>
                  <a:pt x="130" y="68"/>
                </a:cubicBezTo>
                <a:cubicBezTo>
                  <a:pt x="129" y="77"/>
                  <a:pt x="128" y="88"/>
                  <a:pt x="126" y="99"/>
                </a:cubicBezTo>
                <a:cubicBezTo>
                  <a:pt x="125" y="94"/>
                  <a:pt x="123" y="89"/>
                  <a:pt x="121" y="84"/>
                </a:cubicBezTo>
                <a:cubicBezTo>
                  <a:pt x="123" y="90"/>
                  <a:pt x="125" y="96"/>
                  <a:pt x="126" y="101"/>
                </a:cubicBezTo>
                <a:cubicBezTo>
                  <a:pt x="125" y="105"/>
                  <a:pt x="124" y="109"/>
                  <a:pt x="123" y="113"/>
                </a:cubicBezTo>
                <a:cubicBezTo>
                  <a:pt x="123" y="110"/>
                  <a:pt x="123" y="108"/>
                  <a:pt x="123" y="105"/>
                </a:cubicBezTo>
                <a:cubicBezTo>
                  <a:pt x="122" y="108"/>
                  <a:pt x="122" y="115"/>
                  <a:pt x="122" y="119"/>
                </a:cubicBezTo>
                <a:cubicBezTo>
                  <a:pt x="122" y="120"/>
                  <a:pt x="121" y="122"/>
                  <a:pt x="121" y="124"/>
                </a:cubicBezTo>
                <a:cubicBezTo>
                  <a:pt x="120" y="125"/>
                  <a:pt x="120" y="127"/>
                  <a:pt x="120" y="128"/>
                </a:cubicBezTo>
                <a:cubicBezTo>
                  <a:pt x="119" y="124"/>
                  <a:pt x="118" y="120"/>
                  <a:pt x="117" y="116"/>
                </a:cubicBezTo>
                <a:cubicBezTo>
                  <a:pt x="118" y="108"/>
                  <a:pt x="119" y="100"/>
                  <a:pt x="119" y="94"/>
                </a:cubicBezTo>
                <a:cubicBezTo>
                  <a:pt x="120" y="92"/>
                  <a:pt x="120" y="91"/>
                  <a:pt x="121" y="89"/>
                </a:cubicBezTo>
                <a:cubicBezTo>
                  <a:pt x="121" y="90"/>
                  <a:pt x="120" y="91"/>
                  <a:pt x="119" y="92"/>
                </a:cubicBezTo>
                <a:cubicBezTo>
                  <a:pt x="120" y="87"/>
                  <a:pt x="120" y="83"/>
                  <a:pt x="120" y="83"/>
                </a:cubicBezTo>
                <a:cubicBezTo>
                  <a:pt x="120" y="85"/>
                  <a:pt x="119" y="89"/>
                  <a:pt x="118" y="93"/>
                </a:cubicBezTo>
                <a:cubicBezTo>
                  <a:pt x="117" y="96"/>
                  <a:pt x="115" y="99"/>
                  <a:pt x="114" y="102"/>
                </a:cubicBezTo>
                <a:cubicBezTo>
                  <a:pt x="113" y="101"/>
                  <a:pt x="113" y="100"/>
                  <a:pt x="113" y="99"/>
                </a:cubicBezTo>
                <a:cubicBezTo>
                  <a:pt x="115" y="80"/>
                  <a:pt x="117" y="62"/>
                  <a:pt x="117" y="62"/>
                </a:cubicBezTo>
                <a:cubicBezTo>
                  <a:pt x="115" y="66"/>
                  <a:pt x="113" y="80"/>
                  <a:pt x="111" y="95"/>
                </a:cubicBezTo>
                <a:cubicBezTo>
                  <a:pt x="111" y="94"/>
                  <a:pt x="110" y="92"/>
                  <a:pt x="109" y="90"/>
                </a:cubicBezTo>
                <a:cubicBezTo>
                  <a:pt x="110" y="92"/>
                  <a:pt x="111" y="94"/>
                  <a:pt x="111" y="96"/>
                </a:cubicBezTo>
                <a:cubicBezTo>
                  <a:pt x="111" y="101"/>
                  <a:pt x="110" y="106"/>
                  <a:pt x="110" y="110"/>
                </a:cubicBezTo>
                <a:cubicBezTo>
                  <a:pt x="109" y="113"/>
                  <a:pt x="108" y="116"/>
                  <a:pt x="107" y="118"/>
                </a:cubicBezTo>
                <a:cubicBezTo>
                  <a:pt x="106" y="94"/>
                  <a:pt x="101" y="64"/>
                  <a:pt x="101" y="64"/>
                </a:cubicBezTo>
                <a:cubicBezTo>
                  <a:pt x="101" y="64"/>
                  <a:pt x="101" y="73"/>
                  <a:pt x="101" y="82"/>
                </a:cubicBezTo>
                <a:cubicBezTo>
                  <a:pt x="102" y="88"/>
                  <a:pt x="101" y="98"/>
                  <a:pt x="99" y="108"/>
                </a:cubicBezTo>
                <a:cubicBezTo>
                  <a:pt x="98" y="111"/>
                  <a:pt x="97" y="114"/>
                  <a:pt x="96" y="117"/>
                </a:cubicBezTo>
                <a:cubicBezTo>
                  <a:pt x="96" y="108"/>
                  <a:pt x="95" y="99"/>
                  <a:pt x="93" y="90"/>
                </a:cubicBezTo>
                <a:cubicBezTo>
                  <a:pt x="97" y="78"/>
                  <a:pt x="101" y="66"/>
                  <a:pt x="100" y="56"/>
                </a:cubicBezTo>
                <a:cubicBezTo>
                  <a:pt x="97" y="62"/>
                  <a:pt x="95" y="67"/>
                  <a:pt x="92" y="72"/>
                </a:cubicBezTo>
                <a:cubicBezTo>
                  <a:pt x="95" y="34"/>
                  <a:pt x="88" y="19"/>
                  <a:pt x="88" y="19"/>
                </a:cubicBezTo>
                <a:cubicBezTo>
                  <a:pt x="88" y="19"/>
                  <a:pt x="92" y="31"/>
                  <a:pt x="90" y="54"/>
                </a:cubicBezTo>
                <a:cubicBezTo>
                  <a:pt x="89" y="61"/>
                  <a:pt x="88" y="74"/>
                  <a:pt x="87" y="88"/>
                </a:cubicBezTo>
                <a:cubicBezTo>
                  <a:pt x="85" y="92"/>
                  <a:pt x="85" y="97"/>
                  <a:pt x="84" y="101"/>
                </a:cubicBezTo>
                <a:cubicBezTo>
                  <a:pt x="83" y="98"/>
                  <a:pt x="82" y="95"/>
                  <a:pt x="81" y="91"/>
                </a:cubicBezTo>
                <a:cubicBezTo>
                  <a:pt x="81" y="89"/>
                  <a:pt x="81" y="87"/>
                  <a:pt x="82" y="85"/>
                </a:cubicBezTo>
                <a:cubicBezTo>
                  <a:pt x="81" y="87"/>
                  <a:pt x="81" y="88"/>
                  <a:pt x="80" y="90"/>
                </a:cubicBezTo>
                <a:cubicBezTo>
                  <a:pt x="80" y="89"/>
                  <a:pt x="79" y="88"/>
                  <a:pt x="79" y="87"/>
                </a:cubicBezTo>
                <a:cubicBezTo>
                  <a:pt x="79" y="83"/>
                  <a:pt x="79" y="78"/>
                  <a:pt x="79" y="74"/>
                </a:cubicBezTo>
                <a:cubicBezTo>
                  <a:pt x="79" y="46"/>
                  <a:pt x="69" y="40"/>
                  <a:pt x="69" y="40"/>
                </a:cubicBezTo>
                <a:cubicBezTo>
                  <a:pt x="69" y="40"/>
                  <a:pt x="75" y="44"/>
                  <a:pt x="75" y="70"/>
                </a:cubicBezTo>
                <a:cubicBezTo>
                  <a:pt x="75" y="84"/>
                  <a:pt x="70" y="108"/>
                  <a:pt x="65" y="125"/>
                </a:cubicBezTo>
                <a:cubicBezTo>
                  <a:pt x="65" y="123"/>
                  <a:pt x="65" y="120"/>
                  <a:pt x="64" y="118"/>
                </a:cubicBezTo>
                <a:cubicBezTo>
                  <a:pt x="65" y="111"/>
                  <a:pt x="66" y="105"/>
                  <a:pt x="66" y="98"/>
                </a:cubicBezTo>
                <a:cubicBezTo>
                  <a:pt x="65" y="101"/>
                  <a:pt x="64" y="104"/>
                  <a:pt x="64" y="107"/>
                </a:cubicBezTo>
                <a:cubicBezTo>
                  <a:pt x="64" y="107"/>
                  <a:pt x="64" y="106"/>
                  <a:pt x="64" y="106"/>
                </a:cubicBezTo>
                <a:cubicBezTo>
                  <a:pt x="64" y="97"/>
                  <a:pt x="65" y="83"/>
                  <a:pt x="72" y="75"/>
                </a:cubicBezTo>
                <a:cubicBezTo>
                  <a:pt x="68" y="77"/>
                  <a:pt x="65" y="82"/>
                  <a:pt x="63" y="87"/>
                </a:cubicBezTo>
                <a:cubicBezTo>
                  <a:pt x="64" y="78"/>
                  <a:pt x="64" y="71"/>
                  <a:pt x="64" y="71"/>
                </a:cubicBezTo>
                <a:cubicBezTo>
                  <a:pt x="64" y="75"/>
                  <a:pt x="60" y="97"/>
                  <a:pt x="56" y="116"/>
                </a:cubicBezTo>
                <a:cubicBezTo>
                  <a:pt x="56" y="114"/>
                  <a:pt x="56" y="112"/>
                  <a:pt x="55" y="110"/>
                </a:cubicBezTo>
                <a:cubicBezTo>
                  <a:pt x="56" y="99"/>
                  <a:pt x="57" y="87"/>
                  <a:pt x="58" y="78"/>
                </a:cubicBezTo>
                <a:cubicBezTo>
                  <a:pt x="60" y="71"/>
                  <a:pt x="62" y="63"/>
                  <a:pt x="65" y="55"/>
                </a:cubicBezTo>
                <a:cubicBezTo>
                  <a:pt x="65" y="54"/>
                  <a:pt x="64" y="52"/>
                  <a:pt x="64" y="51"/>
                </a:cubicBezTo>
                <a:cubicBezTo>
                  <a:pt x="62" y="54"/>
                  <a:pt x="61" y="57"/>
                  <a:pt x="60" y="60"/>
                </a:cubicBezTo>
                <a:cubicBezTo>
                  <a:pt x="60" y="60"/>
                  <a:pt x="60" y="59"/>
                  <a:pt x="60" y="59"/>
                </a:cubicBezTo>
                <a:cubicBezTo>
                  <a:pt x="60" y="60"/>
                  <a:pt x="60" y="60"/>
                  <a:pt x="60" y="60"/>
                </a:cubicBezTo>
                <a:cubicBezTo>
                  <a:pt x="56" y="70"/>
                  <a:pt x="53" y="80"/>
                  <a:pt x="51" y="89"/>
                </a:cubicBezTo>
                <a:cubicBezTo>
                  <a:pt x="56" y="30"/>
                  <a:pt x="53" y="15"/>
                  <a:pt x="52" y="13"/>
                </a:cubicBezTo>
                <a:cubicBezTo>
                  <a:pt x="52" y="15"/>
                  <a:pt x="53" y="22"/>
                  <a:pt x="49" y="56"/>
                </a:cubicBezTo>
                <a:cubicBezTo>
                  <a:pt x="47" y="68"/>
                  <a:pt x="46" y="80"/>
                  <a:pt x="44" y="91"/>
                </a:cubicBezTo>
                <a:cubicBezTo>
                  <a:pt x="43" y="85"/>
                  <a:pt x="41" y="79"/>
                  <a:pt x="39" y="74"/>
                </a:cubicBezTo>
                <a:cubicBezTo>
                  <a:pt x="40" y="51"/>
                  <a:pt x="41" y="31"/>
                  <a:pt x="41" y="31"/>
                </a:cubicBezTo>
                <a:cubicBezTo>
                  <a:pt x="39" y="38"/>
                  <a:pt x="38" y="53"/>
                  <a:pt x="36" y="69"/>
                </a:cubicBezTo>
                <a:cubicBezTo>
                  <a:pt x="35" y="68"/>
                  <a:pt x="34" y="67"/>
                  <a:pt x="33" y="65"/>
                </a:cubicBezTo>
                <a:cubicBezTo>
                  <a:pt x="34" y="67"/>
                  <a:pt x="35" y="69"/>
                  <a:pt x="36" y="71"/>
                </a:cubicBezTo>
                <a:cubicBezTo>
                  <a:pt x="36" y="71"/>
                  <a:pt x="36" y="72"/>
                  <a:pt x="36" y="73"/>
                </a:cubicBezTo>
                <a:cubicBezTo>
                  <a:pt x="33" y="77"/>
                  <a:pt x="31" y="81"/>
                  <a:pt x="28" y="86"/>
                </a:cubicBezTo>
                <a:cubicBezTo>
                  <a:pt x="28" y="85"/>
                  <a:pt x="27" y="84"/>
                  <a:pt x="26" y="83"/>
                </a:cubicBezTo>
                <a:cubicBezTo>
                  <a:pt x="24" y="61"/>
                  <a:pt x="21" y="38"/>
                  <a:pt x="18" y="28"/>
                </a:cubicBezTo>
                <a:cubicBezTo>
                  <a:pt x="18" y="28"/>
                  <a:pt x="22" y="54"/>
                  <a:pt x="26" y="83"/>
                </a:cubicBezTo>
                <a:cubicBezTo>
                  <a:pt x="25" y="82"/>
                  <a:pt x="24" y="81"/>
                  <a:pt x="22" y="80"/>
                </a:cubicBezTo>
                <a:cubicBezTo>
                  <a:pt x="24" y="81"/>
                  <a:pt x="25" y="82"/>
                  <a:pt x="26" y="84"/>
                </a:cubicBezTo>
                <a:cubicBezTo>
                  <a:pt x="26" y="85"/>
                  <a:pt x="26" y="86"/>
                  <a:pt x="26" y="88"/>
                </a:cubicBezTo>
                <a:cubicBezTo>
                  <a:pt x="26" y="86"/>
                  <a:pt x="26" y="85"/>
                  <a:pt x="26" y="84"/>
                </a:cubicBezTo>
                <a:cubicBezTo>
                  <a:pt x="27" y="85"/>
                  <a:pt x="27" y="86"/>
                  <a:pt x="28" y="87"/>
                </a:cubicBezTo>
                <a:cubicBezTo>
                  <a:pt x="27" y="88"/>
                  <a:pt x="27" y="89"/>
                  <a:pt x="26" y="90"/>
                </a:cubicBezTo>
                <a:cubicBezTo>
                  <a:pt x="26" y="89"/>
                  <a:pt x="26" y="88"/>
                  <a:pt x="26" y="88"/>
                </a:cubicBezTo>
                <a:cubicBezTo>
                  <a:pt x="26" y="88"/>
                  <a:pt x="26" y="89"/>
                  <a:pt x="26" y="90"/>
                </a:cubicBezTo>
                <a:cubicBezTo>
                  <a:pt x="24" y="95"/>
                  <a:pt x="23" y="100"/>
                  <a:pt x="21" y="105"/>
                </a:cubicBezTo>
                <a:cubicBezTo>
                  <a:pt x="21" y="105"/>
                  <a:pt x="21" y="105"/>
                  <a:pt x="21" y="105"/>
                </a:cubicBezTo>
                <a:cubicBezTo>
                  <a:pt x="21" y="104"/>
                  <a:pt x="22" y="104"/>
                  <a:pt x="22" y="103"/>
                </a:cubicBezTo>
                <a:cubicBezTo>
                  <a:pt x="22" y="104"/>
                  <a:pt x="21" y="104"/>
                  <a:pt x="21" y="105"/>
                </a:cubicBezTo>
                <a:cubicBezTo>
                  <a:pt x="19" y="95"/>
                  <a:pt x="16" y="87"/>
                  <a:pt x="14" y="81"/>
                </a:cubicBezTo>
                <a:cubicBezTo>
                  <a:pt x="15" y="85"/>
                  <a:pt x="16" y="90"/>
                  <a:pt x="17" y="95"/>
                </a:cubicBezTo>
                <a:cubicBezTo>
                  <a:pt x="17" y="100"/>
                  <a:pt x="16" y="104"/>
                  <a:pt x="15" y="109"/>
                </a:cubicBezTo>
                <a:cubicBezTo>
                  <a:pt x="17" y="104"/>
                  <a:pt x="17" y="100"/>
                  <a:pt x="17" y="95"/>
                </a:cubicBezTo>
                <a:cubicBezTo>
                  <a:pt x="18" y="100"/>
                  <a:pt x="19" y="105"/>
                  <a:pt x="20" y="110"/>
                </a:cubicBezTo>
                <a:cubicBezTo>
                  <a:pt x="20" y="110"/>
                  <a:pt x="20" y="111"/>
                  <a:pt x="20" y="111"/>
                </a:cubicBezTo>
                <a:cubicBezTo>
                  <a:pt x="19" y="116"/>
                  <a:pt x="17" y="122"/>
                  <a:pt x="15" y="127"/>
                </a:cubicBezTo>
                <a:cubicBezTo>
                  <a:pt x="14" y="125"/>
                  <a:pt x="14" y="123"/>
                  <a:pt x="13" y="120"/>
                </a:cubicBezTo>
                <a:cubicBezTo>
                  <a:pt x="14" y="117"/>
                  <a:pt x="15" y="113"/>
                  <a:pt x="15" y="109"/>
                </a:cubicBezTo>
                <a:cubicBezTo>
                  <a:pt x="15" y="112"/>
                  <a:pt x="14" y="116"/>
                  <a:pt x="13" y="119"/>
                </a:cubicBezTo>
                <a:cubicBezTo>
                  <a:pt x="11" y="111"/>
                  <a:pt x="10" y="103"/>
                  <a:pt x="10" y="95"/>
                </a:cubicBezTo>
                <a:cubicBezTo>
                  <a:pt x="9" y="96"/>
                  <a:pt x="9" y="96"/>
                  <a:pt x="9" y="96"/>
                </a:cubicBezTo>
                <a:cubicBezTo>
                  <a:pt x="9" y="98"/>
                  <a:pt x="9" y="98"/>
                  <a:pt x="9" y="98"/>
                </a:cubicBezTo>
                <a:cubicBezTo>
                  <a:pt x="9" y="97"/>
                  <a:pt x="9" y="96"/>
                  <a:pt x="9" y="95"/>
                </a:cubicBezTo>
                <a:cubicBezTo>
                  <a:pt x="9" y="84"/>
                  <a:pt x="7" y="69"/>
                  <a:pt x="1" y="60"/>
                </a:cubicBezTo>
                <a:cubicBezTo>
                  <a:pt x="6" y="70"/>
                  <a:pt x="7" y="82"/>
                  <a:pt x="7" y="93"/>
                </a:cubicBezTo>
                <a:cubicBezTo>
                  <a:pt x="7" y="101"/>
                  <a:pt x="5" y="109"/>
                  <a:pt x="3" y="116"/>
                </a:cubicBezTo>
                <a:cubicBezTo>
                  <a:pt x="1" y="115"/>
                  <a:pt x="1" y="117"/>
                  <a:pt x="2" y="120"/>
                </a:cubicBezTo>
                <a:cubicBezTo>
                  <a:pt x="2" y="121"/>
                  <a:pt x="2" y="121"/>
                  <a:pt x="1" y="122"/>
                </a:cubicBezTo>
                <a:cubicBezTo>
                  <a:pt x="1" y="121"/>
                  <a:pt x="1" y="120"/>
                  <a:pt x="0" y="119"/>
                </a:cubicBezTo>
                <a:cubicBezTo>
                  <a:pt x="0" y="166"/>
                  <a:pt x="0" y="166"/>
                  <a:pt x="0" y="166"/>
                </a:cubicBezTo>
                <a:cubicBezTo>
                  <a:pt x="90" y="166"/>
                  <a:pt x="179" y="166"/>
                  <a:pt x="269" y="166"/>
                </a:cubicBezTo>
                <a:cubicBezTo>
                  <a:pt x="269" y="166"/>
                  <a:pt x="269" y="166"/>
                  <a:pt x="269" y="166"/>
                </a:cubicBezTo>
                <a:cubicBezTo>
                  <a:pt x="306" y="166"/>
                  <a:pt x="342" y="166"/>
                  <a:pt x="379" y="166"/>
                </a:cubicBezTo>
                <a:cubicBezTo>
                  <a:pt x="416" y="166"/>
                  <a:pt x="453" y="166"/>
                  <a:pt x="490" y="166"/>
                </a:cubicBezTo>
                <a:cubicBezTo>
                  <a:pt x="490" y="166"/>
                  <a:pt x="490" y="166"/>
                  <a:pt x="490" y="166"/>
                </a:cubicBezTo>
                <a:cubicBezTo>
                  <a:pt x="746" y="166"/>
                  <a:pt x="1002" y="166"/>
                  <a:pt x="1258" y="166"/>
                </a:cubicBezTo>
                <a:cubicBezTo>
                  <a:pt x="1258" y="166"/>
                  <a:pt x="1258" y="166"/>
                  <a:pt x="1258" y="166"/>
                </a:cubicBezTo>
                <a:cubicBezTo>
                  <a:pt x="1430" y="166"/>
                  <a:pt x="1602" y="166"/>
                  <a:pt x="1773" y="166"/>
                </a:cubicBezTo>
                <a:cubicBezTo>
                  <a:pt x="1871" y="166"/>
                  <a:pt x="1969" y="166"/>
                  <a:pt x="2066" y="166"/>
                </a:cubicBezTo>
                <a:cubicBezTo>
                  <a:pt x="2066" y="166"/>
                  <a:pt x="2066" y="166"/>
                  <a:pt x="2066" y="166"/>
                </a:cubicBezTo>
                <a:cubicBezTo>
                  <a:pt x="2103" y="166"/>
                  <a:pt x="2140" y="166"/>
                  <a:pt x="2177" y="166"/>
                </a:cubicBezTo>
                <a:cubicBezTo>
                  <a:pt x="2214" y="166"/>
                  <a:pt x="2251" y="166"/>
                  <a:pt x="2288" y="166"/>
                </a:cubicBezTo>
                <a:cubicBezTo>
                  <a:pt x="2288" y="166"/>
                  <a:pt x="2288" y="166"/>
                  <a:pt x="2288" y="166"/>
                </a:cubicBezTo>
                <a:cubicBezTo>
                  <a:pt x="2544" y="166"/>
                  <a:pt x="2800" y="166"/>
                  <a:pt x="3056" y="166"/>
                </a:cubicBezTo>
                <a:cubicBezTo>
                  <a:pt x="3056" y="166"/>
                  <a:pt x="3056" y="166"/>
                  <a:pt x="3056" y="166"/>
                </a:cubicBezTo>
                <a:cubicBezTo>
                  <a:pt x="3228" y="166"/>
                  <a:pt x="3400" y="166"/>
                  <a:pt x="3571" y="166"/>
                </a:cubicBezTo>
                <a:cubicBezTo>
                  <a:pt x="3669" y="166"/>
                  <a:pt x="3767" y="166"/>
                  <a:pt x="3864" y="166"/>
                </a:cubicBezTo>
                <a:cubicBezTo>
                  <a:pt x="3864" y="166"/>
                  <a:pt x="3864" y="166"/>
                  <a:pt x="3864" y="166"/>
                </a:cubicBezTo>
                <a:cubicBezTo>
                  <a:pt x="3901" y="166"/>
                  <a:pt x="3938" y="166"/>
                  <a:pt x="3975" y="166"/>
                </a:cubicBezTo>
                <a:cubicBezTo>
                  <a:pt x="4012" y="166"/>
                  <a:pt x="4049" y="166"/>
                  <a:pt x="4086" y="166"/>
                </a:cubicBezTo>
                <a:cubicBezTo>
                  <a:pt x="4086" y="166"/>
                  <a:pt x="4086" y="166"/>
                  <a:pt x="4086" y="166"/>
                </a:cubicBezTo>
                <a:cubicBezTo>
                  <a:pt x="4312" y="166"/>
                  <a:pt x="4537" y="166"/>
                  <a:pt x="4763" y="166"/>
                </a:cubicBezTo>
                <a:cubicBezTo>
                  <a:pt x="4763" y="137"/>
                  <a:pt x="4763" y="137"/>
                  <a:pt x="4763" y="137"/>
                </a:cubicBezTo>
                <a:cubicBezTo>
                  <a:pt x="4760" y="119"/>
                  <a:pt x="4755" y="101"/>
                  <a:pt x="4748" y="85"/>
                </a:cubicBezTo>
                <a:close/>
                <a:moveTo>
                  <a:pt x="1" y="154"/>
                </a:moveTo>
                <a:cubicBezTo>
                  <a:pt x="1" y="154"/>
                  <a:pt x="1" y="154"/>
                  <a:pt x="1" y="154"/>
                </a:cubicBezTo>
                <a:cubicBezTo>
                  <a:pt x="1" y="152"/>
                  <a:pt x="2" y="151"/>
                  <a:pt x="2" y="150"/>
                </a:cubicBezTo>
                <a:cubicBezTo>
                  <a:pt x="2" y="150"/>
                  <a:pt x="2" y="151"/>
                  <a:pt x="2" y="151"/>
                </a:cubicBezTo>
                <a:cubicBezTo>
                  <a:pt x="2" y="152"/>
                  <a:pt x="1" y="153"/>
                  <a:pt x="1" y="154"/>
                </a:cubicBezTo>
                <a:close/>
                <a:moveTo>
                  <a:pt x="7" y="119"/>
                </a:moveTo>
                <a:cubicBezTo>
                  <a:pt x="7" y="120"/>
                  <a:pt x="7" y="120"/>
                  <a:pt x="7" y="120"/>
                </a:cubicBezTo>
                <a:cubicBezTo>
                  <a:pt x="7" y="120"/>
                  <a:pt x="7" y="120"/>
                  <a:pt x="7" y="120"/>
                </a:cubicBezTo>
                <a:cubicBezTo>
                  <a:pt x="7" y="120"/>
                  <a:pt x="7" y="120"/>
                  <a:pt x="7" y="119"/>
                </a:cubicBezTo>
                <a:close/>
                <a:moveTo>
                  <a:pt x="6" y="138"/>
                </a:moveTo>
                <a:cubicBezTo>
                  <a:pt x="6" y="137"/>
                  <a:pt x="5" y="135"/>
                  <a:pt x="5" y="134"/>
                </a:cubicBezTo>
                <a:cubicBezTo>
                  <a:pt x="5" y="134"/>
                  <a:pt x="5" y="134"/>
                  <a:pt x="5" y="133"/>
                </a:cubicBezTo>
                <a:cubicBezTo>
                  <a:pt x="5" y="134"/>
                  <a:pt x="6" y="135"/>
                  <a:pt x="6" y="137"/>
                </a:cubicBezTo>
                <a:cubicBezTo>
                  <a:pt x="6" y="137"/>
                  <a:pt x="6" y="138"/>
                  <a:pt x="6" y="138"/>
                </a:cubicBezTo>
                <a:close/>
                <a:moveTo>
                  <a:pt x="5" y="133"/>
                </a:moveTo>
                <a:cubicBezTo>
                  <a:pt x="5" y="132"/>
                  <a:pt x="5" y="131"/>
                  <a:pt x="6" y="130"/>
                </a:cubicBezTo>
                <a:cubicBezTo>
                  <a:pt x="6" y="131"/>
                  <a:pt x="7" y="133"/>
                  <a:pt x="7" y="134"/>
                </a:cubicBezTo>
                <a:cubicBezTo>
                  <a:pt x="7" y="135"/>
                  <a:pt x="7" y="135"/>
                  <a:pt x="7" y="136"/>
                </a:cubicBezTo>
                <a:cubicBezTo>
                  <a:pt x="6" y="134"/>
                  <a:pt x="5" y="133"/>
                  <a:pt x="5" y="133"/>
                </a:cubicBezTo>
                <a:close/>
                <a:moveTo>
                  <a:pt x="8" y="145"/>
                </a:moveTo>
                <a:cubicBezTo>
                  <a:pt x="8" y="144"/>
                  <a:pt x="7" y="143"/>
                  <a:pt x="7" y="143"/>
                </a:cubicBezTo>
                <a:cubicBezTo>
                  <a:pt x="8" y="142"/>
                  <a:pt x="8" y="141"/>
                  <a:pt x="8" y="140"/>
                </a:cubicBezTo>
                <a:cubicBezTo>
                  <a:pt x="8" y="140"/>
                  <a:pt x="8" y="140"/>
                  <a:pt x="8" y="140"/>
                </a:cubicBezTo>
                <a:cubicBezTo>
                  <a:pt x="8" y="141"/>
                  <a:pt x="8" y="142"/>
                  <a:pt x="8" y="143"/>
                </a:cubicBezTo>
                <a:cubicBezTo>
                  <a:pt x="8" y="143"/>
                  <a:pt x="8" y="144"/>
                  <a:pt x="8" y="145"/>
                </a:cubicBezTo>
                <a:close/>
                <a:moveTo>
                  <a:pt x="18" y="134"/>
                </a:moveTo>
                <a:cubicBezTo>
                  <a:pt x="18" y="134"/>
                  <a:pt x="18" y="133"/>
                  <a:pt x="18" y="133"/>
                </a:cubicBezTo>
                <a:cubicBezTo>
                  <a:pt x="18" y="132"/>
                  <a:pt x="18" y="130"/>
                  <a:pt x="18" y="129"/>
                </a:cubicBezTo>
                <a:cubicBezTo>
                  <a:pt x="18" y="130"/>
                  <a:pt x="18" y="132"/>
                  <a:pt x="18" y="134"/>
                </a:cubicBezTo>
                <a:close/>
                <a:moveTo>
                  <a:pt x="28" y="120"/>
                </a:moveTo>
                <a:cubicBezTo>
                  <a:pt x="28" y="117"/>
                  <a:pt x="28" y="115"/>
                  <a:pt x="28" y="112"/>
                </a:cubicBezTo>
                <a:cubicBezTo>
                  <a:pt x="28" y="111"/>
                  <a:pt x="28" y="111"/>
                  <a:pt x="28" y="110"/>
                </a:cubicBezTo>
                <a:cubicBezTo>
                  <a:pt x="28" y="114"/>
                  <a:pt x="29" y="116"/>
                  <a:pt x="29" y="119"/>
                </a:cubicBezTo>
                <a:cubicBezTo>
                  <a:pt x="29" y="119"/>
                  <a:pt x="29" y="120"/>
                  <a:pt x="28" y="120"/>
                </a:cubicBezTo>
                <a:close/>
                <a:moveTo>
                  <a:pt x="30" y="115"/>
                </a:moveTo>
                <a:cubicBezTo>
                  <a:pt x="29" y="112"/>
                  <a:pt x="29" y="108"/>
                  <a:pt x="28" y="104"/>
                </a:cubicBezTo>
                <a:cubicBezTo>
                  <a:pt x="29" y="101"/>
                  <a:pt x="29" y="97"/>
                  <a:pt x="30" y="93"/>
                </a:cubicBezTo>
                <a:cubicBezTo>
                  <a:pt x="31" y="98"/>
                  <a:pt x="32" y="102"/>
                  <a:pt x="32" y="104"/>
                </a:cubicBezTo>
                <a:cubicBezTo>
                  <a:pt x="32" y="108"/>
                  <a:pt x="31" y="111"/>
                  <a:pt x="30" y="115"/>
                </a:cubicBezTo>
                <a:close/>
                <a:moveTo>
                  <a:pt x="35" y="102"/>
                </a:moveTo>
                <a:cubicBezTo>
                  <a:pt x="35" y="102"/>
                  <a:pt x="35" y="102"/>
                  <a:pt x="35" y="103"/>
                </a:cubicBezTo>
                <a:cubicBezTo>
                  <a:pt x="34" y="99"/>
                  <a:pt x="33" y="94"/>
                  <a:pt x="31" y="90"/>
                </a:cubicBezTo>
                <a:cubicBezTo>
                  <a:pt x="32" y="84"/>
                  <a:pt x="34" y="78"/>
                  <a:pt x="36" y="73"/>
                </a:cubicBezTo>
                <a:cubicBezTo>
                  <a:pt x="36" y="83"/>
                  <a:pt x="35" y="93"/>
                  <a:pt x="35" y="102"/>
                </a:cubicBezTo>
                <a:close/>
                <a:moveTo>
                  <a:pt x="41" y="111"/>
                </a:moveTo>
                <a:cubicBezTo>
                  <a:pt x="41" y="111"/>
                  <a:pt x="41" y="111"/>
                  <a:pt x="41" y="111"/>
                </a:cubicBezTo>
                <a:cubicBezTo>
                  <a:pt x="41" y="114"/>
                  <a:pt x="40" y="116"/>
                  <a:pt x="40" y="119"/>
                </a:cubicBezTo>
                <a:cubicBezTo>
                  <a:pt x="39" y="114"/>
                  <a:pt x="39" y="108"/>
                  <a:pt x="39" y="103"/>
                </a:cubicBezTo>
                <a:cubicBezTo>
                  <a:pt x="39" y="97"/>
                  <a:pt x="39" y="91"/>
                  <a:pt x="41" y="85"/>
                </a:cubicBezTo>
                <a:cubicBezTo>
                  <a:pt x="40" y="87"/>
                  <a:pt x="39" y="89"/>
                  <a:pt x="38" y="92"/>
                </a:cubicBezTo>
                <a:cubicBezTo>
                  <a:pt x="38" y="87"/>
                  <a:pt x="39" y="82"/>
                  <a:pt x="39" y="77"/>
                </a:cubicBezTo>
                <a:cubicBezTo>
                  <a:pt x="41" y="83"/>
                  <a:pt x="43" y="90"/>
                  <a:pt x="43" y="96"/>
                </a:cubicBezTo>
                <a:cubicBezTo>
                  <a:pt x="43" y="101"/>
                  <a:pt x="42" y="106"/>
                  <a:pt x="41" y="111"/>
                </a:cubicBezTo>
                <a:close/>
                <a:moveTo>
                  <a:pt x="48" y="127"/>
                </a:moveTo>
                <a:cubicBezTo>
                  <a:pt x="47" y="132"/>
                  <a:pt x="46" y="134"/>
                  <a:pt x="46" y="134"/>
                </a:cubicBezTo>
                <a:cubicBezTo>
                  <a:pt x="47" y="129"/>
                  <a:pt x="47" y="125"/>
                  <a:pt x="48" y="120"/>
                </a:cubicBezTo>
                <a:cubicBezTo>
                  <a:pt x="48" y="123"/>
                  <a:pt x="48" y="125"/>
                  <a:pt x="48" y="127"/>
                </a:cubicBezTo>
                <a:close/>
                <a:moveTo>
                  <a:pt x="79" y="92"/>
                </a:moveTo>
                <a:cubicBezTo>
                  <a:pt x="79" y="91"/>
                  <a:pt x="79" y="90"/>
                  <a:pt x="79" y="89"/>
                </a:cubicBezTo>
                <a:cubicBezTo>
                  <a:pt x="79" y="89"/>
                  <a:pt x="79" y="90"/>
                  <a:pt x="80" y="91"/>
                </a:cubicBezTo>
                <a:cubicBezTo>
                  <a:pt x="79" y="91"/>
                  <a:pt x="79" y="92"/>
                  <a:pt x="79" y="92"/>
                </a:cubicBezTo>
                <a:close/>
                <a:moveTo>
                  <a:pt x="82" y="130"/>
                </a:moveTo>
                <a:cubicBezTo>
                  <a:pt x="81" y="132"/>
                  <a:pt x="81" y="134"/>
                  <a:pt x="81" y="136"/>
                </a:cubicBezTo>
                <a:cubicBezTo>
                  <a:pt x="80" y="127"/>
                  <a:pt x="80" y="119"/>
                  <a:pt x="80" y="110"/>
                </a:cubicBezTo>
                <a:cubicBezTo>
                  <a:pt x="80" y="105"/>
                  <a:pt x="80" y="99"/>
                  <a:pt x="80" y="93"/>
                </a:cubicBezTo>
                <a:cubicBezTo>
                  <a:pt x="82" y="99"/>
                  <a:pt x="82" y="104"/>
                  <a:pt x="83" y="109"/>
                </a:cubicBezTo>
                <a:cubicBezTo>
                  <a:pt x="82" y="116"/>
                  <a:pt x="82" y="123"/>
                  <a:pt x="82" y="130"/>
                </a:cubicBezTo>
                <a:close/>
                <a:moveTo>
                  <a:pt x="91" y="140"/>
                </a:moveTo>
                <a:cubicBezTo>
                  <a:pt x="91" y="140"/>
                  <a:pt x="91" y="139"/>
                  <a:pt x="91" y="139"/>
                </a:cubicBezTo>
                <a:cubicBezTo>
                  <a:pt x="92" y="100"/>
                  <a:pt x="92" y="100"/>
                  <a:pt x="92" y="100"/>
                </a:cubicBezTo>
                <a:cubicBezTo>
                  <a:pt x="92" y="106"/>
                  <a:pt x="93" y="113"/>
                  <a:pt x="93" y="119"/>
                </a:cubicBezTo>
                <a:cubicBezTo>
                  <a:pt x="93" y="122"/>
                  <a:pt x="93" y="126"/>
                  <a:pt x="93" y="129"/>
                </a:cubicBezTo>
                <a:cubicBezTo>
                  <a:pt x="92" y="133"/>
                  <a:pt x="92" y="136"/>
                  <a:pt x="91" y="140"/>
                </a:cubicBezTo>
                <a:close/>
                <a:moveTo>
                  <a:pt x="112" y="105"/>
                </a:moveTo>
                <a:cubicBezTo>
                  <a:pt x="112" y="104"/>
                  <a:pt x="112" y="102"/>
                  <a:pt x="112" y="101"/>
                </a:cubicBezTo>
                <a:cubicBezTo>
                  <a:pt x="113" y="102"/>
                  <a:pt x="113" y="103"/>
                  <a:pt x="113" y="103"/>
                </a:cubicBezTo>
                <a:cubicBezTo>
                  <a:pt x="113" y="104"/>
                  <a:pt x="112" y="105"/>
                  <a:pt x="112" y="105"/>
                </a:cubicBezTo>
                <a:close/>
                <a:moveTo>
                  <a:pt x="135" y="101"/>
                </a:moveTo>
                <a:cubicBezTo>
                  <a:pt x="135" y="101"/>
                  <a:pt x="135" y="101"/>
                  <a:pt x="134" y="100"/>
                </a:cubicBezTo>
                <a:cubicBezTo>
                  <a:pt x="135" y="101"/>
                  <a:pt x="135" y="101"/>
                  <a:pt x="135" y="101"/>
                </a:cubicBezTo>
                <a:cubicBezTo>
                  <a:pt x="134" y="111"/>
                  <a:pt x="133" y="119"/>
                  <a:pt x="132" y="126"/>
                </a:cubicBezTo>
                <a:cubicBezTo>
                  <a:pt x="131" y="122"/>
                  <a:pt x="131" y="118"/>
                  <a:pt x="130" y="114"/>
                </a:cubicBezTo>
                <a:cubicBezTo>
                  <a:pt x="130" y="109"/>
                  <a:pt x="130" y="103"/>
                  <a:pt x="130" y="98"/>
                </a:cubicBezTo>
                <a:cubicBezTo>
                  <a:pt x="131" y="92"/>
                  <a:pt x="133" y="87"/>
                  <a:pt x="136" y="82"/>
                </a:cubicBezTo>
                <a:cubicBezTo>
                  <a:pt x="136" y="89"/>
                  <a:pt x="135" y="95"/>
                  <a:pt x="135" y="101"/>
                </a:cubicBezTo>
                <a:close/>
                <a:moveTo>
                  <a:pt x="145" y="117"/>
                </a:moveTo>
                <a:cubicBezTo>
                  <a:pt x="144" y="114"/>
                  <a:pt x="144" y="110"/>
                  <a:pt x="144" y="106"/>
                </a:cubicBezTo>
                <a:cubicBezTo>
                  <a:pt x="144" y="99"/>
                  <a:pt x="144" y="90"/>
                  <a:pt x="148" y="83"/>
                </a:cubicBezTo>
                <a:cubicBezTo>
                  <a:pt x="146" y="95"/>
                  <a:pt x="145" y="107"/>
                  <a:pt x="145" y="117"/>
                </a:cubicBezTo>
                <a:close/>
                <a:moveTo>
                  <a:pt x="150" y="108"/>
                </a:moveTo>
                <a:cubicBezTo>
                  <a:pt x="150" y="106"/>
                  <a:pt x="151" y="104"/>
                  <a:pt x="151" y="102"/>
                </a:cubicBezTo>
                <a:cubicBezTo>
                  <a:pt x="151" y="102"/>
                  <a:pt x="151" y="102"/>
                  <a:pt x="151" y="103"/>
                </a:cubicBezTo>
                <a:cubicBezTo>
                  <a:pt x="151" y="104"/>
                  <a:pt x="151" y="106"/>
                  <a:pt x="150" y="108"/>
                </a:cubicBezTo>
                <a:close/>
                <a:moveTo>
                  <a:pt x="156" y="111"/>
                </a:moveTo>
                <a:cubicBezTo>
                  <a:pt x="156" y="103"/>
                  <a:pt x="159" y="95"/>
                  <a:pt x="161" y="87"/>
                </a:cubicBezTo>
                <a:cubicBezTo>
                  <a:pt x="160" y="95"/>
                  <a:pt x="158" y="104"/>
                  <a:pt x="157" y="113"/>
                </a:cubicBezTo>
                <a:cubicBezTo>
                  <a:pt x="156" y="112"/>
                  <a:pt x="156" y="112"/>
                  <a:pt x="156" y="111"/>
                </a:cubicBezTo>
                <a:close/>
                <a:moveTo>
                  <a:pt x="180" y="110"/>
                </a:moveTo>
                <a:cubicBezTo>
                  <a:pt x="180" y="109"/>
                  <a:pt x="180" y="108"/>
                  <a:pt x="180" y="107"/>
                </a:cubicBezTo>
                <a:cubicBezTo>
                  <a:pt x="180" y="107"/>
                  <a:pt x="180" y="108"/>
                  <a:pt x="180" y="108"/>
                </a:cubicBezTo>
                <a:cubicBezTo>
                  <a:pt x="180" y="109"/>
                  <a:pt x="180" y="109"/>
                  <a:pt x="180" y="110"/>
                </a:cubicBezTo>
                <a:close/>
                <a:moveTo>
                  <a:pt x="191" y="125"/>
                </a:moveTo>
                <a:cubicBezTo>
                  <a:pt x="191" y="123"/>
                  <a:pt x="191" y="122"/>
                  <a:pt x="191" y="120"/>
                </a:cubicBezTo>
                <a:cubicBezTo>
                  <a:pt x="191" y="121"/>
                  <a:pt x="191" y="122"/>
                  <a:pt x="191" y="123"/>
                </a:cubicBezTo>
                <a:cubicBezTo>
                  <a:pt x="191" y="123"/>
                  <a:pt x="191" y="124"/>
                  <a:pt x="191" y="125"/>
                </a:cubicBezTo>
                <a:close/>
                <a:moveTo>
                  <a:pt x="194" y="115"/>
                </a:moveTo>
                <a:cubicBezTo>
                  <a:pt x="194" y="117"/>
                  <a:pt x="193" y="118"/>
                  <a:pt x="193" y="119"/>
                </a:cubicBezTo>
                <a:cubicBezTo>
                  <a:pt x="192" y="118"/>
                  <a:pt x="191" y="116"/>
                  <a:pt x="191" y="114"/>
                </a:cubicBezTo>
                <a:cubicBezTo>
                  <a:pt x="191" y="110"/>
                  <a:pt x="191" y="105"/>
                  <a:pt x="191" y="100"/>
                </a:cubicBezTo>
                <a:cubicBezTo>
                  <a:pt x="193" y="94"/>
                  <a:pt x="195" y="89"/>
                  <a:pt x="198" y="84"/>
                </a:cubicBezTo>
                <a:cubicBezTo>
                  <a:pt x="197" y="93"/>
                  <a:pt x="195" y="105"/>
                  <a:pt x="194" y="115"/>
                </a:cubicBezTo>
                <a:close/>
                <a:moveTo>
                  <a:pt x="202" y="90"/>
                </a:moveTo>
                <a:cubicBezTo>
                  <a:pt x="201" y="88"/>
                  <a:pt x="200" y="84"/>
                  <a:pt x="200" y="80"/>
                </a:cubicBezTo>
                <a:cubicBezTo>
                  <a:pt x="200" y="80"/>
                  <a:pt x="200" y="80"/>
                  <a:pt x="200" y="80"/>
                </a:cubicBezTo>
                <a:cubicBezTo>
                  <a:pt x="201" y="81"/>
                  <a:pt x="202" y="83"/>
                  <a:pt x="203" y="84"/>
                </a:cubicBezTo>
                <a:cubicBezTo>
                  <a:pt x="202" y="88"/>
                  <a:pt x="202" y="90"/>
                  <a:pt x="202" y="90"/>
                </a:cubicBezTo>
                <a:close/>
                <a:moveTo>
                  <a:pt x="203" y="83"/>
                </a:moveTo>
                <a:cubicBezTo>
                  <a:pt x="202" y="81"/>
                  <a:pt x="201" y="80"/>
                  <a:pt x="201" y="79"/>
                </a:cubicBezTo>
                <a:cubicBezTo>
                  <a:pt x="202" y="78"/>
                  <a:pt x="203" y="76"/>
                  <a:pt x="204" y="75"/>
                </a:cubicBezTo>
                <a:cubicBezTo>
                  <a:pt x="203" y="78"/>
                  <a:pt x="203" y="81"/>
                  <a:pt x="203" y="83"/>
                </a:cubicBezTo>
                <a:close/>
                <a:moveTo>
                  <a:pt x="209" y="104"/>
                </a:moveTo>
                <a:cubicBezTo>
                  <a:pt x="210" y="105"/>
                  <a:pt x="210" y="107"/>
                  <a:pt x="210" y="109"/>
                </a:cubicBezTo>
                <a:cubicBezTo>
                  <a:pt x="210" y="111"/>
                  <a:pt x="209" y="112"/>
                  <a:pt x="209" y="114"/>
                </a:cubicBezTo>
                <a:cubicBezTo>
                  <a:pt x="209" y="110"/>
                  <a:pt x="209" y="107"/>
                  <a:pt x="209" y="104"/>
                </a:cubicBezTo>
                <a:close/>
                <a:moveTo>
                  <a:pt x="205" y="91"/>
                </a:moveTo>
                <a:cubicBezTo>
                  <a:pt x="206" y="91"/>
                  <a:pt x="206" y="91"/>
                  <a:pt x="206" y="91"/>
                </a:cubicBezTo>
                <a:cubicBezTo>
                  <a:pt x="206" y="91"/>
                  <a:pt x="206" y="91"/>
                  <a:pt x="205" y="91"/>
                </a:cubicBezTo>
                <a:close/>
                <a:moveTo>
                  <a:pt x="206" y="124"/>
                </a:moveTo>
                <a:cubicBezTo>
                  <a:pt x="206" y="114"/>
                  <a:pt x="206" y="102"/>
                  <a:pt x="205" y="91"/>
                </a:cubicBezTo>
                <a:cubicBezTo>
                  <a:pt x="206" y="91"/>
                  <a:pt x="206" y="91"/>
                  <a:pt x="206" y="91"/>
                </a:cubicBezTo>
                <a:cubicBezTo>
                  <a:pt x="207" y="94"/>
                  <a:pt x="208" y="98"/>
                  <a:pt x="209" y="101"/>
                </a:cubicBezTo>
                <a:cubicBezTo>
                  <a:pt x="207" y="120"/>
                  <a:pt x="207" y="120"/>
                  <a:pt x="207" y="120"/>
                </a:cubicBezTo>
                <a:cubicBezTo>
                  <a:pt x="206" y="121"/>
                  <a:pt x="206" y="122"/>
                  <a:pt x="206" y="124"/>
                </a:cubicBezTo>
                <a:close/>
                <a:moveTo>
                  <a:pt x="208" y="136"/>
                </a:moveTo>
                <a:cubicBezTo>
                  <a:pt x="208" y="134"/>
                  <a:pt x="208" y="133"/>
                  <a:pt x="208" y="131"/>
                </a:cubicBezTo>
                <a:cubicBezTo>
                  <a:pt x="209" y="126"/>
                  <a:pt x="211" y="121"/>
                  <a:pt x="212" y="116"/>
                </a:cubicBezTo>
                <a:cubicBezTo>
                  <a:pt x="212" y="118"/>
                  <a:pt x="212" y="121"/>
                  <a:pt x="213" y="123"/>
                </a:cubicBezTo>
                <a:cubicBezTo>
                  <a:pt x="213" y="124"/>
                  <a:pt x="212" y="124"/>
                  <a:pt x="212" y="124"/>
                </a:cubicBezTo>
                <a:cubicBezTo>
                  <a:pt x="211" y="128"/>
                  <a:pt x="210" y="132"/>
                  <a:pt x="208" y="136"/>
                </a:cubicBezTo>
                <a:close/>
                <a:moveTo>
                  <a:pt x="212" y="141"/>
                </a:moveTo>
                <a:cubicBezTo>
                  <a:pt x="212" y="141"/>
                  <a:pt x="213" y="141"/>
                  <a:pt x="213" y="140"/>
                </a:cubicBezTo>
                <a:cubicBezTo>
                  <a:pt x="213" y="139"/>
                  <a:pt x="213" y="137"/>
                  <a:pt x="214" y="135"/>
                </a:cubicBezTo>
                <a:cubicBezTo>
                  <a:pt x="214" y="135"/>
                  <a:pt x="214" y="135"/>
                  <a:pt x="214" y="135"/>
                </a:cubicBezTo>
                <a:cubicBezTo>
                  <a:pt x="214" y="137"/>
                  <a:pt x="213" y="139"/>
                  <a:pt x="212" y="141"/>
                </a:cubicBezTo>
                <a:close/>
                <a:moveTo>
                  <a:pt x="219" y="119"/>
                </a:moveTo>
                <a:cubicBezTo>
                  <a:pt x="219" y="119"/>
                  <a:pt x="218" y="118"/>
                  <a:pt x="218" y="118"/>
                </a:cubicBezTo>
                <a:cubicBezTo>
                  <a:pt x="218" y="116"/>
                  <a:pt x="219" y="115"/>
                  <a:pt x="219" y="113"/>
                </a:cubicBezTo>
                <a:cubicBezTo>
                  <a:pt x="219" y="112"/>
                  <a:pt x="219" y="112"/>
                  <a:pt x="219" y="111"/>
                </a:cubicBezTo>
                <a:cubicBezTo>
                  <a:pt x="220" y="112"/>
                  <a:pt x="220" y="113"/>
                  <a:pt x="220" y="115"/>
                </a:cubicBezTo>
                <a:cubicBezTo>
                  <a:pt x="220" y="116"/>
                  <a:pt x="219" y="118"/>
                  <a:pt x="219" y="119"/>
                </a:cubicBezTo>
                <a:close/>
                <a:moveTo>
                  <a:pt x="226" y="136"/>
                </a:moveTo>
                <a:cubicBezTo>
                  <a:pt x="225" y="135"/>
                  <a:pt x="225" y="134"/>
                  <a:pt x="224" y="133"/>
                </a:cubicBezTo>
                <a:cubicBezTo>
                  <a:pt x="224" y="132"/>
                  <a:pt x="224" y="132"/>
                  <a:pt x="224" y="131"/>
                </a:cubicBezTo>
                <a:cubicBezTo>
                  <a:pt x="225" y="133"/>
                  <a:pt x="225" y="134"/>
                  <a:pt x="226" y="136"/>
                </a:cubicBezTo>
                <a:cubicBezTo>
                  <a:pt x="226" y="136"/>
                  <a:pt x="226" y="136"/>
                  <a:pt x="226" y="136"/>
                </a:cubicBezTo>
                <a:close/>
                <a:moveTo>
                  <a:pt x="240" y="118"/>
                </a:moveTo>
                <a:cubicBezTo>
                  <a:pt x="240" y="118"/>
                  <a:pt x="240" y="117"/>
                  <a:pt x="240" y="117"/>
                </a:cubicBezTo>
                <a:cubicBezTo>
                  <a:pt x="240" y="117"/>
                  <a:pt x="240" y="117"/>
                  <a:pt x="240" y="117"/>
                </a:cubicBezTo>
                <a:cubicBezTo>
                  <a:pt x="240" y="118"/>
                  <a:pt x="240" y="118"/>
                  <a:pt x="240" y="118"/>
                </a:cubicBezTo>
                <a:close/>
                <a:moveTo>
                  <a:pt x="246" y="105"/>
                </a:moveTo>
                <a:cubicBezTo>
                  <a:pt x="245" y="106"/>
                  <a:pt x="244" y="107"/>
                  <a:pt x="244" y="109"/>
                </a:cubicBezTo>
                <a:cubicBezTo>
                  <a:pt x="244" y="107"/>
                  <a:pt x="243" y="106"/>
                  <a:pt x="243" y="104"/>
                </a:cubicBezTo>
                <a:cubicBezTo>
                  <a:pt x="244" y="101"/>
                  <a:pt x="246" y="98"/>
                  <a:pt x="247" y="94"/>
                </a:cubicBezTo>
                <a:cubicBezTo>
                  <a:pt x="247" y="98"/>
                  <a:pt x="246" y="101"/>
                  <a:pt x="246" y="105"/>
                </a:cubicBezTo>
                <a:close/>
                <a:moveTo>
                  <a:pt x="252" y="138"/>
                </a:moveTo>
                <a:cubicBezTo>
                  <a:pt x="251" y="137"/>
                  <a:pt x="251" y="136"/>
                  <a:pt x="251" y="135"/>
                </a:cubicBezTo>
                <a:cubicBezTo>
                  <a:pt x="251" y="133"/>
                  <a:pt x="251" y="131"/>
                  <a:pt x="251" y="129"/>
                </a:cubicBezTo>
                <a:cubicBezTo>
                  <a:pt x="251" y="131"/>
                  <a:pt x="251" y="133"/>
                  <a:pt x="252" y="134"/>
                </a:cubicBezTo>
                <a:cubicBezTo>
                  <a:pt x="252" y="135"/>
                  <a:pt x="252" y="137"/>
                  <a:pt x="252" y="138"/>
                </a:cubicBezTo>
                <a:close/>
                <a:moveTo>
                  <a:pt x="253" y="123"/>
                </a:moveTo>
                <a:cubicBezTo>
                  <a:pt x="252" y="121"/>
                  <a:pt x="251" y="118"/>
                  <a:pt x="251" y="116"/>
                </a:cubicBezTo>
                <a:cubicBezTo>
                  <a:pt x="252" y="112"/>
                  <a:pt x="253" y="107"/>
                  <a:pt x="254" y="103"/>
                </a:cubicBezTo>
                <a:cubicBezTo>
                  <a:pt x="254" y="110"/>
                  <a:pt x="253" y="117"/>
                  <a:pt x="253" y="123"/>
                </a:cubicBezTo>
                <a:close/>
                <a:moveTo>
                  <a:pt x="258" y="69"/>
                </a:moveTo>
                <a:cubicBezTo>
                  <a:pt x="260" y="72"/>
                  <a:pt x="262" y="75"/>
                  <a:pt x="264" y="79"/>
                </a:cubicBezTo>
                <a:cubicBezTo>
                  <a:pt x="263" y="79"/>
                  <a:pt x="263" y="79"/>
                  <a:pt x="263" y="79"/>
                </a:cubicBezTo>
                <a:cubicBezTo>
                  <a:pt x="262" y="76"/>
                  <a:pt x="260" y="72"/>
                  <a:pt x="258" y="69"/>
                </a:cubicBezTo>
                <a:cubicBezTo>
                  <a:pt x="258" y="69"/>
                  <a:pt x="258" y="69"/>
                  <a:pt x="258" y="69"/>
                </a:cubicBezTo>
                <a:close/>
                <a:moveTo>
                  <a:pt x="258" y="74"/>
                </a:moveTo>
                <a:cubicBezTo>
                  <a:pt x="259" y="76"/>
                  <a:pt x="260" y="79"/>
                  <a:pt x="261" y="81"/>
                </a:cubicBezTo>
                <a:cubicBezTo>
                  <a:pt x="260" y="82"/>
                  <a:pt x="259" y="83"/>
                  <a:pt x="259" y="85"/>
                </a:cubicBezTo>
                <a:cubicBezTo>
                  <a:pt x="258" y="81"/>
                  <a:pt x="258" y="77"/>
                  <a:pt x="258" y="74"/>
                </a:cubicBezTo>
                <a:close/>
                <a:moveTo>
                  <a:pt x="259" y="120"/>
                </a:moveTo>
                <a:cubicBezTo>
                  <a:pt x="259" y="115"/>
                  <a:pt x="259" y="111"/>
                  <a:pt x="259" y="106"/>
                </a:cubicBezTo>
                <a:cubicBezTo>
                  <a:pt x="260" y="109"/>
                  <a:pt x="260" y="112"/>
                  <a:pt x="261" y="114"/>
                </a:cubicBezTo>
                <a:cubicBezTo>
                  <a:pt x="260" y="116"/>
                  <a:pt x="260" y="118"/>
                  <a:pt x="259" y="120"/>
                </a:cubicBezTo>
                <a:close/>
                <a:moveTo>
                  <a:pt x="262" y="109"/>
                </a:moveTo>
                <a:cubicBezTo>
                  <a:pt x="261" y="107"/>
                  <a:pt x="260" y="104"/>
                  <a:pt x="259" y="102"/>
                </a:cubicBezTo>
                <a:cubicBezTo>
                  <a:pt x="259" y="99"/>
                  <a:pt x="259" y="97"/>
                  <a:pt x="259" y="94"/>
                </a:cubicBezTo>
                <a:cubicBezTo>
                  <a:pt x="260" y="98"/>
                  <a:pt x="262" y="102"/>
                  <a:pt x="263" y="107"/>
                </a:cubicBezTo>
                <a:cubicBezTo>
                  <a:pt x="263" y="108"/>
                  <a:pt x="262" y="108"/>
                  <a:pt x="262" y="109"/>
                </a:cubicBezTo>
                <a:close/>
                <a:moveTo>
                  <a:pt x="266" y="96"/>
                </a:moveTo>
                <a:cubicBezTo>
                  <a:pt x="265" y="98"/>
                  <a:pt x="264" y="101"/>
                  <a:pt x="264" y="104"/>
                </a:cubicBezTo>
                <a:cubicBezTo>
                  <a:pt x="262" y="100"/>
                  <a:pt x="261" y="96"/>
                  <a:pt x="259" y="92"/>
                </a:cubicBezTo>
                <a:cubicBezTo>
                  <a:pt x="259" y="92"/>
                  <a:pt x="259" y="92"/>
                  <a:pt x="259" y="92"/>
                </a:cubicBezTo>
                <a:cubicBezTo>
                  <a:pt x="260" y="89"/>
                  <a:pt x="261" y="86"/>
                  <a:pt x="263" y="84"/>
                </a:cubicBezTo>
                <a:cubicBezTo>
                  <a:pt x="264" y="87"/>
                  <a:pt x="265" y="90"/>
                  <a:pt x="266" y="93"/>
                </a:cubicBezTo>
                <a:cubicBezTo>
                  <a:pt x="266" y="94"/>
                  <a:pt x="266" y="95"/>
                  <a:pt x="266" y="96"/>
                </a:cubicBezTo>
                <a:close/>
                <a:moveTo>
                  <a:pt x="267" y="90"/>
                </a:moveTo>
                <a:cubicBezTo>
                  <a:pt x="266" y="87"/>
                  <a:pt x="265" y="84"/>
                  <a:pt x="264" y="82"/>
                </a:cubicBezTo>
                <a:cubicBezTo>
                  <a:pt x="264" y="81"/>
                  <a:pt x="264" y="81"/>
                  <a:pt x="265" y="81"/>
                </a:cubicBezTo>
                <a:cubicBezTo>
                  <a:pt x="266" y="83"/>
                  <a:pt x="267" y="86"/>
                  <a:pt x="267" y="89"/>
                </a:cubicBezTo>
                <a:cubicBezTo>
                  <a:pt x="267" y="89"/>
                  <a:pt x="267" y="89"/>
                  <a:pt x="267" y="90"/>
                </a:cubicBezTo>
                <a:close/>
                <a:moveTo>
                  <a:pt x="265" y="79"/>
                </a:moveTo>
                <a:cubicBezTo>
                  <a:pt x="266" y="78"/>
                  <a:pt x="267" y="77"/>
                  <a:pt x="268" y="76"/>
                </a:cubicBezTo>
                <a:cubicBezTo>
                  <a:pt x="268" y="78"/>
                  <a:pt x="269" y="79"/>
                  <a:pt x="269" y="80"/>
                </a:cubicBezTo>
                <a:cubicBezTo>
                  <a:pt x="269" y="82"/>
                  <a:pt x="268" y="84"/>
                  <a:pt x="268" y="85"/>
                </a:cubicBezTo>
                <a:cubicBezTo>
                  <a:pt x="267" y="83"/>
                  <a:pt x="266" y="81"/>
                  <a:pt x="265" y="79"/>
                </a:cubicBezTo>
                <a:close/>
                <a:moveTo>
                  <a:pt x="268" y="116"/>
                </a:moveTo>
                <a:cubicBezTo>
                  <a:pt x="269" y="111"/>
                  <a:pt x="269" y="106"/>
                  <a:pt x="269" y="102"/>
                </a:cubicBezTo>
                <a:cubicBezTo>
                  <a:pt x="270" y="105"/>
                  <a:pt x="271" y="108"/>
                  <a:pt x="272" y="111"/>
                </a:cubicBezTo>
                <a:cubicBezTo>
                  <a:pt x="271" y="113"/>
                  <a:pt x="270" y="116"/>
                  <a:pt x="269" y="118"/>
                </a:cubicBezTo>
                <a:cubicBezTo>
                  <a:pt x="269" y="117"/>
                  <a:pt x="268" y="117"/>
                  <a:pt x="268" y="116"/>
                </a:cubicBezTo>
                <a:close/>
                <a:moveTo>
                  <a:pt x="273" y="130"/>
                </a:moveTo>
                <a:cubicBezTo>
                  <a:pt x="272" y="128"/>
                  <a:pt x="272" y="127"/>
                  <a:pt x="271" y="125"/>
                </a:cubicBezTo>
                <a:cubicBezTo>
                  <a:pt x="272" y="123"/>
                  <a:pt x="272" y="122"/>
                  <a:pt x="273" y="120"/>
                </a:cubicBezTo>
                <a:cubicBezTo>
                  <a:pt x="273" y="122"/>
                  <a:pt x="273" y="124"/>
                  <a:pt x="274" y="127"/>
                </a:cubicBezTo>
                <a:cubicBezTo>
                  <a:pt x="273" y="128"/>
                  <a:pt x="273" y="129"/>
                  <a:pt x="273" y="130"/>
                </a:cubicBezTo>
                <a:close/>
                <a:moveTo>
                  <a:pt x="275" y="105"/>
                </a:moveTo>
                <a:cubicBezTo>
                  <a:pt x="273" y="100"/>
                  <a:pt x="272" y="95"/>
                  <a:pt x="270" y="91"/>
                </a:cubicBezTo>
                <a:cubicBezTo>
                  <a:pt x="270" y="89"/>
                  <a:pt x="270" y="87"/>
                  <a:pt x="271" y="85"/>
                </a:cubicBezTo>
                <a:cubicBezTo>
                  <a:pt x="273" y="91"/>
                  <a:pt x="274" y="97"/>
                  <a:pt x="276" y="103"/>
                </a:cubicBezTo>
                <a:cubicBezTo>
                  <a:pt x="275" y="104"/>
                  <a:pt x="275" y="105"/>
                  <a:pt x="275" y="105"/>
                </a:cubicBezTo>
                <a:close/>
                <a:moveTo>
                  <a:pt x="277" y="111"/>
                </a:moveTo>
                <a:cubicBezTo>
                  <a:pt x="276" y="110"/>
                  <a:pt x="276" y="110"/>
                  <a:pt x="276" y="109"/>
                </a:cubicBezTo>
                <a:cubicBezTo>
                  <a:pt x="276" y="109"/>
                  <a:pt x="276" y="108"/>
                  <a:pt x="277" y="107"/>
                </a:cubicBezTo>
                <a:cubicBezTo>
                  <a:pt x="277" y="108"/>
                  <a:pt x="277" y="109"/>
                  <a:pt x="277" y="109"/>
                </a:cubicBezTo>
                <a:cubicBezTo>
                  <a:pt x="277" y="110"/>
                  <a:pt x="277" y="110"/>
                  <a:pt x="277" y="111"/>
                </a:cubicBezTo>
                <a:close/>
                <a:moveTo>
                  <a:pt x="287" y="94"/>
                </a:moveTo>
                <a:cubicBezTo>
                  <a:pt x="287" y="95"/>
                  <a:pt x="288" y="95"/>
                  <a:pt x="288" y="96"/>
                </a:cubicBezTo>
                <a:cubicBezTo>
                  <a:pt x="288" y="97"/>
                  <a:pt x="287" y="97"/>
                  <a:pt x="287" y="98"/>
                </a:cubicBezTo>
                <a:cubicBezTo>
                  <a:pt x="287" y="96"/>
                  <a:pt x="287" y="95"/>
                  <a:pt x="287" y="94"/>
                </a:cubicBezTo>
                <a:close/>
                <a:moveTo>
                  <a:pt x="289" y="109"/>
                </a:moveTo>
                <a:cubicBezTo>
                  <a:pt x="288" y="106"/>
                  <a:pt x="288" y="104"/>
                  <a:pt x="287" y="102"/>
                </a:cubicBezTo>
                <a:cubicBezTo>
                  <a:pt x="287" y="101"/>
                  <a:pt x="287" y="99"/>
                  <a:pt x="287" y="98"/>
                </a:cubicBezTo>
                <a:cubicBezTo>
                  <a:pt x="287" y="98"/>
                  <a:pt x="288" y="97"/>
                  <a:pt x="288" y="97"/>
                </a:cubicBezTo>
                <a:cubicBezTo>
                  <a:pt x="288" y="98"/>
                  <a:pt x="289" y="100"/>
                  <a:pt x="289" y="102"/>
                </a:cubicBezTo>
                <a:cubicBezTo>
                  <a:pt x="289" y="104"/>
                  <a:pt x="289" y="107"/>
                  <a:pt x="289" y="109"/>
                </a:cubicBezTo>
                <a:close/>
                <a:moveTo>
                  <a:pt x="291" y="84"/>
                </a:moveTo>
                <a:cubicBezTo>
                  <a:pt x="291" y="89"/>
                  <a:pt x="290" y="94"/>
                  <a:pt x="290" y="98"/>
                </a:cubicBezTo>
                <a:cubicBezTo>
                  <a:pt x="289" y="97"/>
                  <a:pt x="289" y="96"/>
                  <a:pt x="288" y="95"/>
                </a:cubicBezTo>
                <a:cubicBezTo>
                  <a:pt x="289" y="94"/>
                  <a:pt x="290" y="92"/>
                  <a:pt x="290" y="91"/>
                </a:cubicBezTo>
                <a:cubicBezTo>
                  <a:pt x="290" y="92"/>
                  <a:pt x="289" y="94"/>
                  <a:pt x="288" y="95"/>
                </a:cubicBezTo>
                <a:cubicBezTo>
                  <a:pt x="288" y="94"/>
                  <a:pt x="287" y="93"/>
                  <a:pt x="287" y="92"/>
                </a:cubicBezTo>
                <a:cubicBezTo>
                  <a:pt x="287" y="90"/>
                  <a:pt x="287" y="88"/>
                  <a:pt x="287" y="85"/>
                </a:cubicBezTo>
                <a:cubicBezTo>
                  <a:pt x="287" y="85"/>
                  <a:pt x="287" y="85"/>
                  <a:pt x="287" y="85"/>
                </a:cubicBezTo>
                <a:cubicBezTo>
                  <a:pt x="287" y="85"/>
                  <a:pt x="287" y="85"/>
                  <a:pt x="287" y="85"/>
                </a:cubicBezTo>
                <a:cubicBezTo>
                  <a:pt x="287" y="75"/>
                  <a:pt x="286" y="65"/>
                  <a:pt x="286" y="56"/>
                </a:cubicBezTo>
                <a:cubicBezTo>
                  <a:pt x="289" y="58"/>
                  <a:pt x="292" y="61"/>
                  <a:pt x="294" y="63"/>
                </a:cubicBezTo>
                <a:cubicBezTo>
                  <a:pt x="293" y="69"/>
                  <a:pt x="292" y="76"/>
                  <a:pt x="291" y="84"/>
                </a:cubicBezTo>
                <a:cubicBezTo>
                  <a:pt x="291" y="82"/>
                  <a:pt x="290" y="81"/>
                  <a:pt x="290" y="79"/>
                </a:cubicBezTo>
                <a:cubicBezTo>
                  <a:pt x="290" y="81"/>
                  <a:pt x="291" y="83"/>
                  <a:pt x="291" y="84"/>
                </a:cubicBezTo>
                <a:close/>
                <a:moveTo>
                  <a:pt x="293" y="139"/>
                </a:moveTo>
                <a:cubicBezTo>
                  <a:pt x="292" y="134"/>
                  <a:pt x="292" y="128"/>
                  <a:pt x="292" y="121"/>
                </a:cubicBezTo>
                <a:cubicBezTo>
                  <a:pt x="292" y="125"/>
                  <a:pt x="293" y="129"/>
                  <a:pt x="293" y="133"/>
                </a:cubicBezTo>
                <a:cubicBezTo>
                  <a:pt x="293" y="135"/>
                  <a:pt x="293" y="137"/>
                  <a:pt x="293" y="139"/>
                </a:cubicBezTo>
                <a:close/>
                <a:moveTo>
                  <a:pt x="292" y="104"/>
                </a:moveTo>
                <a:cubicBezTo>
                  <a:pt x="292" y="102"/>
                  <a:pt x="293" y="99"/>
                  <a:pt x="293" y="96"/>
                </a:cubicBezTo>
                <a:cubicBezTo>
                  <a:pt x="293" y="100"/>
                  <a:pt x="293" y="104"/>
                  <a:pt x="293" y="107"/>
                </a:cubicBezTo>
                <a:cubicBezTo>
                  <a:pt x="293" y="106"/>
                  <a:pt x="293" y="105"/>
                  <a:pt x="292" y="104"/>
                </a:cubicBezTo>
                <a:close/>
                <a:moveTo>
                  <a:pt x="304" y="85"/>
                </a:moveTo>
                <a:cubicBezTo>
                  <a:pt x="303" y="90"/>
                  <a:pt x="303" y="96"/>
                  <a:pt x="302" y="103"/>
                </a:cubicBezTo>
                <a:cubicBezTo>
                  <a:pt x="301" y="101"/>
                  <a:pt x="301" y="100"/>
                  <a:pt x="300" y="99"/>
                </a:cubicBezTo>
                <a:cubicBezTo>
                  <a:pt x="300" y="96"/>
                  <a:pt x="299" y="93"/>
                  <a:pt x="298" y="90"/>
                </a:cubicBezTo>
                <a:cubicBezTo>
                  <a:pt x="299" y="93"/>
                  <a:pt x="299" y="96"/>
                  <a:pt x="299" y="99"/>
                </a:cubicBezTo>
                <a:cubicBezTo>
                  <a:pt x="299" y="104"/>
                  <a:pt x="299" y="112"/>
                  <a:pt x="298" y="120"/>
                </a:cubicBezTo>
                <a:cubicBezTo>
                  <a:pt x="297" y="110"/>
                  <a:pt x="295" y="100"/>
                  <a:pt x="293" y="91"/>
                </a:cubicBezTo>
                <a:cubicBezTo>
                  <a:pt x="294" y="81"/>
                  <a:pt x="295" y="72"/>
                  <a:pt x="295" y="65"/>
                </a:cubicBezTo>
                <a:cubicBezTo>
                  <a:pt x="299" y="69"/>
                  <a:pt x="302" y="74"/>
                  <a:pt x="304" y="79"/>
                </a:cubicBezTo>
                <a:cubicBezTo>
                  <a:pt x="304" y="81"/>
                  <a:pt x="304" y="83"/>
                  <a:pt x="304" y="85"/>
                </a:cubicBezTo>
                <a:close/>
                <a:moveTo>
                  <a:pt x="304" y="75"/>
                </a:moveTo>
                <a:cubicBezTo>
                  <a:pt x="304" y="75"/>
                  <a:pt x="304" y="75"/>
                  <a:pt x="304" y="75"/>
                </a:cubicBezTo>
                <a:cubicBezTo>
                  <a:pt x="304" y="73"/>
                  <a:pt x="304" y="72"/>
                  <a:pt x="304" y="70"/>
                </a:cubicBezTo>
                <a:cubicBezTo>
                  <a:pt x="304" y="70"/>
                  <a:pt x="304" y="72"/>
                  <a:pt x="304" y="75"/>
                </a:cubicBezTo>
                <a:cubicBezTo>
                  <a:pt x="301" y="71"/>
                  <a:pt x="299" y="67"/>
                  <a:pt x="296" y="64"/>
                </a:cubicBezTo>
                <a:cubicBezTo>
                  <a:pt x="296" y="60"/>
                  <a:pt x="296" y="57"/>
                  <a:pt x="297" y="54"/>
                </a:cubicBezTo>
                <a:cubicBezTo>
                  <a:pt x="300" y="58"/>
                  <a:pt x="303" y="62"/>
                  <a:pt x="305" y="65"/>
                </a:cubicBezTo>
                <a:cubicBezTo>
                  <a:pt x="305" y="68"/>
                  <a:pt x="305" y="71"/>
                  <a:pt x="304" y="75"/>
                </a:cubicBezTo>
                <a:close/>
                <a:moveTo>
                  <a:pt x="308" y="117"/>
                </a:moveTo>
                <a:cubicBezTo>
                  <a:pt x="307" y="119"/>
                  <a:pt x="307" y="122"/>
                  <a:pt x="306" y="125"/>
                </a:cubicBezTo>
                <a:cubicBezTo>
                  <a:pt x="306" y="124"/>
                  <a:pt x="306" y="123"/>
                  <a:pt x="306" y="122"/>
                </a:cubicBezTo>
                <a:cubicBezTo>
                  <a:pt x="306" y="110"/>
                  <a:pt x="307" y="98"/>
                  <a:pt x="307" y="87"/>
                </a:cubicBezTo>
                <a:cubicBezTo>
                  <a:pt x="308" y="92"/>
                  <a:pt x="309" y="98"/>
                  <a:pt x="310" y="103"/>
                </a:cubicBezTo>
                <a:cubicBezTo>
                  <a:pt x="309" y="108"/>
                  <a:pt x="309" y="112"/>
                  <a:pt x="308" y="117"/>
                </a:cubicBezTo>
                <a:close/>
                <a:moveTo>
                  <a:pt x="311" y="89"/>
                </a:moveTo>
                <a:cubicBezTo>
                  <a:pt x="310" y="86"/>
                  <a:pt x="309" y="83"/>
                  <a:pt x="307" y="80"/>
                </a:cubicBezTo>
                <a:cubicBezTo>
                  <a:pt x="307" y="76"/>
                  <a:pt x="307" y="72"/>
                  <a:pt x="307" y="68"/>
                </a:cubicBezTo>
                <a:cubicBezTo>
                  <a:pt x="309" y="71"/>
                  <a:pt x="311" y="74"/>
                  <a:pt x="313" y="78"/>
                </a:cubicBezTo>
                <a:cubicBezTo>
                  <a:pt x="312" y="81"/>
                  <a:pt x="312" y="85"/>
                  <a:pt x="311" y="89"/>
                </a:cubicBezTo>
                <a:close/>
                <a:moveTo>
                  <a:pt x="317" y="96"/>
                </a:moveTo>
                <a:cubicBezTo>
                  <a:pt x="316" y="97"/>
                  <a:pt x="315" y="98"/>
                  <a:pt x="315" y="99"/>
                </a:cubicBezTo>
                <a:cubicBezTo>
                  <a:pt x="314" y="98"/>
                  <a:pt x="314" y="97"/>
                  <a:pt x="314" y="96"/>
                </a:cubicBezTo>
                <a:cubicBezTo>
                  <a:pt x="314" y="91"/>
                  <a:pt x="314" y="86"/>
                  <a:pt x="314" y="80"/>
                </a:cubicBezTo>
                <a:cubicBezTo>
                  <a:pt x="315" y="83"/>
                  <a:pt x="317" y="86"/>
                  <a:pt x="317" y="88"/>
                </a:cubicBezTo>
                <a:cubicBezTo>
                  <a:pt x="317" y="91"/>
                  <a:pt x="317" y="93"/>
                  <a:pt x="317" y="96"/>
                </a:cubicBezTo>
                <a:close/>
                <a:moveTo>
                  <a:pt x="338" y="105"/>
                </a:moveTo>
                <a:cubicBezTo>
                  <a:pt x="338" y="103"/>
                  <a:pt x="337" y="102"/>
                  <a:pt x="336" y="101"/>
                </a:cubicBezTo>
                <a:cubicBezTo>
                  <a:pt x="338" y="96"/>
                  <a:pt x="339" y="92"/>
                  <a:pt x="341" y="89"/>
                </a:cubicBezTo>
                <a:cubicBezTo>
                  <a:pt x="341" y="89"/>
                  <a:pt x="341" y="89"/>
                  <a:pt x="341" y="90"/>
                </a:cubicBezTo>
                <a:cubicBezTo>
                  <a:pt x="340" y="95"/>
                  <a:pt x="339" y="100"/>
                  <a:pt x="338" y="105"/>
                </a:cubicBezTo>
                <a:close/>
                <a:moveTo>
                  <a:pt x="354" y="81"/>
                </a:moveTo>
                <a:cubicBezTo>
                  <a:pt x="355" y="81"/>
                  <a:pt x="355" y="81"/>
                  <a:pt x="355" y="81"/>
                </a:cubicBezTo>
                <a:cubicBezTo>
                  <a:pt x="355" y="81"/>
                  <a:pt x="355" y="81"/>
                  <a:pt x="354" y="81"/>
                </a:cubicBezTo>
                <a:cubicBezTo>
                  <a:pt x="354" y="81"/>
                  <a:pt x="354" y="81"/>
                  <a:pt x="354" y="81"/>
                </a:cubicBezTo>
                <a:close/>
                <a:moveTo>
                  <a:pt x="354" y="88"/>
                </a:moveTo>
                <a:cubicBezTo>
                  <a:pt x="354" y="89"/>
                  <a:pt x="354" y="89"/>
                  <a:pt x="354" y="89"/>
                </a:cubicBezTo>
                <a:cubicBezTo>
                  <a:pt x="354" y="90"/>
                  <a:pt x="354" y="91"/>
                  <a:pt x="354" y="91"/>
                </a:cubicBezTo>
                <a:cubicBezTo>
                  <a:pt x="354" y="90"/>
                  <a:pt x="354" y="89"/>
                  <a:pt x="354" y="88"/>
                </a:cubicBezTo>
                <a:close/>
                <a:moveTo>
                  <a:pt x="345" y="122"/>
                </a:moveTo>
                <a:cubicBezTo>
                  <a:pt x="345" y="122"/>
                  <a:pt x="345" y="123"/>
                  <a:pt x="345" y="123"/>
                </a:cubicBezTo>
                <a:cubicBezTo>
                  <a:pt x="345" y="123"/>
                  <a:pt x="345" y="123"/>
                  <a:pt x="345" y="123"/>
                </a:cubicBezTo>
                <a:cubicBezTo>
                  <a:pt x="345" y="123"/>
                  <a:pt x="345" y="122"/>
                  <a:pt x="345" y="122"/>
                </a:cubicBezTo>
                <a:cubicBezTo>
                  <a:pt x="345" y="120"/>
                  <a:pt x="346" y="118"/>
                  <a:pt x="346" y="115"/>
                </a:cubicBezTo>
                <a:cubicBezTo>
                  <a:pt x="346" y="115"/>
                  <a:pt x="346" y="115"/>
                  <a:pt x="346" y="115"/>
                </a:cubicBezTo>
                <a:cubicBezTo>
                  <a:pt x="346" y="116"/>
                  <a:pt x="346" y="117"/>
                  <a:pt x="346" y="118"/>
                </a:cubicBezTo>
                <a:cubicBezTo>
                  <a:pt x="346" y="119"/>
                  <a:pt x="345" y="121"/>
                  <a:pt x="345" y="122"/>
                </a:cubicBezTo>
                <a:close/>
                <a:moveTo>
                  <a:pt x="348" y="70"/>
                </a:moveTo>
                <a:cubicBezTo>
                  <a:pt x="350" y="73"/>
                  <a:pt x="352" y="76"/>
                  <a:pt x="354" y="79"/>
                </a:cubicBezTo>
                <a:cubicBezTo>
                  <a:pt x="353" y="81"/>
                  <a:pt x="353" y="82"/>
                  <a:pt x="353" y="84"/>
                </a:cubicBezTo>
                <a:cubicBezTo>
                  <a:pt x="353" y="84"/>
                  <a:pt x="353" y="84"/>
                  <a:pt x="352" y="84"/>
                </a:cubicBezTo>
                <a:cubicBezTo>
                  <a:pt x="352" y="82"/>
                  <a:pt x="351" y="81"/>
                  <a:pt x="350" y="79"/>
                </a:cubicBezTo>
                <a:cubicBezTo>
                  <a:pt x="351" y="81"/>
                  <a:pt x="352" y="83"/>
                  <a:pt x="352" y="84"/>
                </a:cubicBezTo>
                <a:cubicBezTo>
                  <a:pt x="351" y="87"/>
                  <a:pt x="349" y="90"/>
                  <a:pt x="348" y="93"/>
                </a:cubicBezTo>
                <a:cubicBezTo>
                  <a:pt x="348" y="85"/>
                  <a:pt x="348" y="77"/>
                  <a:pt x="348" y="70"/>
                </a:cubicBezTo>
                <a:close/>
                <a:moveTo>
                  <a:pt x="350" y="98"/>
                </a:moveTo>
                <a:cubicBezTo>
                  <a:pt x="350" y="98"/>
                  <a:pt x="350" y="97"/>
                  <a:pt x="350" y="96"/>
                </a:cubicBezTo>
                <a:cubicBezTo>
                  <a:pt x="350" y="97"/>
                  <a:pt x="350" y="98"/>
                  <a:pt x="350" y="98"/>
                </a:cubicBezTo>
                <a:cubicBezTo>
                  <a:pt x="350" y="99"/>
                  <a:pt x="350" y="100"/>
                  <a:pt x="350" y="100"/>
                </a:cubicBezTo>
                <a:cubicBezTo>
                  <a:pt x="349" y="99"/>
                  <a:pt x="349" y="98"/>
                  <a:pt x="349" y="97"/>
                </a:cubicBezTo>
                <a:cubicBezTo>
                  <a:pt x="349" y="95"/>
                  <a:pt x="350" y="93"/>
                  <a:pt x="351" y="90"/>
                </a:cubicBezTo>
                <a:cubicBezTo>
                  <a:pt x="351" y="93"/>
                  <a:pt x="350" y="96"/>
                  <a:pt x="350" y="98"/>
                </a:cubicBezTo>
                <a:close/>
                <a:moveTo>
                  <a:pt x="357" y="100"/>
                </a:moveTo>
                <a:cubicBezTo>
                  <a:pt x="355" y="104"/>
                  <a:pt x="354" y="107"/>
                  <a:pt x="353" y="110"/>
                </a:cubicBezTo>
                <a:cubicBezTo>
                  <a:pt x="352" y="110"/>
                  <a:pt x="352" y="109"/>
                  <a:pt x="352" y="109"/>
                </a:cubicBezTo>
                <a:cubicBezTo>
                  <a:pt x="352" y="106"/>
                  <a:pt x="353" y="102"/>
                  <a:pt x="353" y="99"/>
                </a:cubicBezTo>
                <a:cubicBezTo>
                  <a:pt x="354" y="95"/>
                  <a:pt x="354" y="92"/>
                  <a:pt x="354" y="90"/>
                </a:cubicBezTo>
                <a:cubicBezTo>
                  <a:pt x="355" y="93"/>
                  <a:pt x="356" y="96"/>
                  <a:pt x="357" y="100"/>
                </a:cubicBezTo>
                <a:cubicBezTo>
                  <a:pt x="357" y="100"/>
                  <a:pt x="357" y="100"/>
                  <a:pt x="357" y="100"/>
                </a:cubicBezTo>
                <a:close/>
                <a:moveTo>
                  <a:pt x="357" y="97"/>
                </a:moveTo>
                <a:cubicBezTo>
                  <a:pt x="356" y="95"/>
                  <a:pt x="355" y="92"/>
                  <a:pt x="354" y="89"/>
                </a:cubicBezTo>
                <a:cubicBezTo>
                  <a:pt x="354" y="89"/>
                  <a:pt x="354" y="89"/>
                  <a:pt x="354" y="88"/>
                </a:cubicBezTo>
                <a:cubicBezTo>
                  <a:pt x="354" y="89"/>
                  <a:pt x="354" y="89"/>
                  <a:pt x="354" y="89"/>
                </a:cubicBezTo>
                <a:cubicBezTo>
                  <a:pt x="354" y="89"/>
                  <a:pt x="354" y="88"/>
                  <a:pt x="354" y="88"/>
                </a:cubicBezTo>
                <a:cubicBezTo>
                  <a:pt x="354" y="87"/>
                  <a:pt x="354" y="86"/>
                  <a:pt x="354" y="85"/>
                </a:cubicBezTo>
                <a:cubicBezTo>
                  <a:pt x="355" y="84"/>
                  <a:pt x="355" y="83"/>
                  <a:pt x="355" y="82"/>
                </a:cubicBezTo>
                <a:cubicBezTo>
                  <a:pt x="357" y="84"/>
                  <a:pt x="358" y="86"/>
                  <a:pt x="358" y="88"/>
                </a:cubicBezTo>
                <a:cubicBezTo>
                  <a:pt x="358" y="91"/>
                  <a:pt x="358" y="94"/>
                  <a:pt x="357" y="97"/>
                </a:cubicBezTo>
                <a:close/>
                <a:moveTo>
                  <a:pt x="360" y="135"/>
                </a:moveTo>
                <a:cubicBezTo>
                  <a:pt x="359" y="136"/>
                  <a:pt x="359" y="137"/>
                  <a:pt x="359" y="138"/>
                </a:cubicBezTo>
                <a:cubicBezTo>
                  <a:pt x="359" y="137"/>
                  <a:pt x="359" y="136"/>
                  <a:pt x="360" y="135"/>
                </a:cubicBezTo>
                <a:cubicBezTo>
                  <a:pt x="360" y="135"/>
                  <a:pt x="360" y="135"/>
                  <a:pt x="360" y="135"/>
                </a:cubicBezTo>
                <a:close/>
                <a:moveTo>
                  <a:pt x="359" y="83"/>
                </a:moveTo>
                <a:cubicBezTo>
                  <a:pt x="358" y="82"/>
                  <a:pt x="358" y="81"/>
                  <a:pt x="357" y="80"/>
                </a:cubicBezTo>
                <a:cubicBezTo>
                  <a:pt x="358" y="78"/>
                  <a:pt x="359" y="77"/>
                  <a:pt x="360" y="75"/>
                </a:cubicBezTo>
                <a:cubicBezTo>
                  <a:pt x="360" y="78"/>
                  <a:pt x="359" y="81"/>
                  <a:pt x="359" y="83"/>
                </a:cubicBezTo>
                <a:close/>
                <a:moveTo>
                  <a:pt x="360" y="74"/>
                </a:moveTo>
                <a:cubicBezTo>
                  <a:pt x="359" y="76"/>
                  <a:pt x="357" y="77"/>
                  <a:pt x="356" y="79"/>
                </a:cubicBezTo>
                <a:cubicBezTo>
                  <a:pt x="356" y="78"/>
                  <a:pt x="355" y="78"/>
                  <a:pt x="355" y="77"/>
                </a:cubicBezTo>
                <a:cubicBezTo>
                  <a:pt x="355" y="72"/>
                  <a:pt x="356" y="67"/>
                  <a:pt x="356" y="65"/>
                </a:cubicBezTo>
                <a:cubicBezTo>
                  <a:pt x="357" y="67"/>
                  <a:pt x="359" y="70"/>
                  <a:pt x="360" y="72"/>
                </a:cubicBezTo>
                <a:cubicBezTo>
                  <a:pt x="360" y="73"/>
                  <a:pt x="360" y="73"/>
                  <a:pt x="360" y="74"/>
                </a:cubicBezTo>
                <a:close/>
                <a:moveTo>
                  <a:pt x="362" y="75"/>
                </a:moveTo>
                <a:cubicBezTo>
                  <a:pt x="364" y="78"/>
                  <a:pt x="365" y="81"/>
                  <a:pt x="367" y="84"/>
                </a:cubicBezTo>
                <a:cubicBezTo>
                  <a:pt x="365" y="86"/>
                  <a:pt x="364" y="88"/>
                  <a:pt x="363" y="90"/>
                </a:cubicBezTo>
                <a:cubicBezTo>
                  <a:pt x="363" y="89"/>
                  <a:pt x="362" y="89"/>
                  <a:pt x="362" y="89"/>
                </a:cubicBezTo>
                <a:cubicBezTo>
                  <a:pt x="362" y="84"/>
                  <a:pt x="362" y="79"/>
                  <a:pt x="362" y="75"/>
                </a:cubicBezTo>
                <a:close/>
                <a:moveTo>
                  <a:pt x="364" y="110"/>
                </a:moveTo>
                <a:cubicBezTo>
                  <a:pt x="364" y="107"/>
                  <a:pt x="363" y="104"/>
                  <a:pt x="362" y="101"/>
                </a:cubicBezTo>
                <a:cubicBezTo>
                  <a:pt x="362" y="101"/>
                  <a:pt x="362" y="100"/>
                  <a:pt x="362" y="100"/>
                </a:cubicBezTo>
                <a:cubicBezTo>
                  <a:pt x="362" y="100"/>
                  <a:pt x="363" y="99"/>
                  <a:pt x="363" y="99"/>
                </a:cubicBezTo>
                <a:cubicBezTo>
                  <a:pt x="364" y="101"/>
                  <a:pt x="365" y="104"/>
                  <a:pt x="365" y="106"/>
                </a:cubicBezTo>
                <a:cubicBezTo>
                  <a:pt x="365" y="108"/>
                  <a:pt x="365" y="109"/>
                  <a:pt x="364" y="110"/>
                </a:cubicBezTo>
                <a:close/>
                <a:moveTo>
                  <a:pt x="365" y="93"/>
                </a:moveTo>
                <a:cubicBezTo>
                  <a:pt x="366" y="91"/>
                  <a:pt x="367" y="88"/>
                  <a:pt x="368" y="86"/>
                </a:cubicBezTo>
                <a:cubicBezTo>
                  <a:pt x="368" y="87"/>
                  <a:pt x="369" y="87"/>
                  <a:pt x="369" y="88"/>
                </a:cubicBezTo>
                <a:cubicBezTo>
                  <a:pt x="368" y="91"/>
                  <a:pt x="368" y="94"/>
                  <a:pt x="367" y="97"/>
                </a:cubicBezTo>
                <a:cubicBezTo>
                  <a:pt x="366" y="96"/>
                  <a:pt x="366" y="95"/>
                  <a:pt x="365" y="93"/>
                </a:cubicBezTo>
                <a:close/>
                <a:moveTo>
                  <a:pt x="368" y="130"/>
                </a:moveTo>
                <a:cubicBezTo>
                  <a:pt x="368" y="129"/>
                  <a:pt x="368" y="128"/>
                  <a:pt x="368" y="126"/>
                </a:cubicBezTo>
                <a:cubicBezTo>
                  <a:pt x="368" y="124"/>
                  <a:pt x="368" y="121"/>
                  <a:pt x="369" y="119"/>
                </a:cubicBezTo>
                <a:cubicBezTo>
                  <a:pt x="369" y="120"/>
                  <a:pt x="370" y="122"/>
                  <a:pt x="370" y="124"/>
                </a:cubicBezTo>
                <a:cubicBezTo>
                  <a:pt x="369" y="126"/>
                  <a:pt x="369" y="128"/>
                  <a:pt x="368" y="130"/>
                </a:cubicBezTo>
                <a:close/>
                <a:moveTo>
                  <a:pt x="372" y="108"/>
                </a:moveTo>
                <a:cubicBezTo>
                  <a:pt x="372" y="107"/>
                  <a:pt x="371" y="106"/>
                  <a:pt x="371" y="105"/>
                </a:cubicBezTo>
                <a:cubicBezTo>
                  <a:pt x="372" y="102"/>
                  <a:pt x="372" y="99"/>
                  <a:pt x="373" y="96"/>
                </a:cubicBezTo>
                <a:cubicBezTo>
                  <a:pt x="373" y="96"/>
                  <a:pt x="373" y="97"/>
                  <a:pt x="373" y="97"/>
                </a:cubicBezTo>
                <a:cubicBezTo>
                  <a:pt x="373" y="101"/>
                  <a:pt x="373" y="105"/>
                  <a:pt x="372" y="108"/>
                </a:cubicBezTo>
                <a:close/>
                <a:moveTo>
                  <a:pt x="374" y="86"/>
                </a:moveTo>
                <a:cubicBezTo>
                  <a:pt x="374" y="86"/>
                  <a:pt x="374" y="86"/>
                  <a:pt x="374" y="86"/>
                </a:cubicBezTo>
                <a:cubicBezTo>
                  <a:pt x="375" y="85"/>
                  <a:pt x="375" y="84"/>
                  <a:pt x="375" y="83"/>
                </a:cubicBezTo>
                <a:cubicBezTo>
                  <a:pt x="375" y="84"/>
                  <a:pt x="375" y="85"/>
                  <a:pt x="374" y="86"/>
                </a:cubicBezTo>
                <a:close/>
                <a:moveTo>
                  <a:pt x="382" y="80"/>
                </a:moveTo>
                <a:cubicBezTo>
                  <a:pt x="382" y="77"/>
                  <a:pt x="382" y="75"/>
                  <a:pt x="383" y="73"/>
                </a:cubicBezTo>
                <a:cubicBezTo>
                  <a:pt x="383" y="73"/>
                  <a:pt x="383" y="74"/>
                  <a:pt x="384" y="74"/>
                </a:cubicBezTo>
                <a:cubicBezTo>
                  <a:pt x="383" y="76"/>
                  <a:pt x="383" y="78"/>
                  <a:pt x="382" y="80"/>
                </a:cubicBezTo>
                <a:close/>
                <a:moveTo>
                  <a:pt x="394" y="93"/>
                </a:moveTo>
                <a:cubicBezTo>
                  <a:pt x="393" y="95"/>
                  <a:pt x="393" y="96"/>
                  <a:pt x="392" y="97"/>
                </a:cubicBezTo>
                <a:cubicBezTo>
                  <a:pt x="392" y="94"/>
                  <a:pt x="392" y="91"/>
                  <a:pt x="392" y="88"/>
                </a:cubicBezTo>
                <a:cubicBezTo>
                  <a:pt x="392" y="89"/>
                  <a:pt x="393" y="91"/>
                  <a:pt x="394" y="93"/>
                </a:cubicBezTo>
                <a:close/>
                <a:moveTo>
                  <a:pt x="395" y="88"/>
                </a:moveTo>
                <a:cubicBezTo>
                  <a:pt x="394" y="86"/>
                  <a:pt x="393" y="85"/>
                  <a:pt x="392" y="84"/>
                </a:cubicBezTo>
                <a:cubicBezTo>
                  <a:pt x="394" y="81"/>
                  <a:pt x="395" y="78"/>
                  <a:pt x="397" y="75"/>
                </a:cubicBezTo>
                <a:cubicBezTo>
                  <a:pt x="396" y="79"/>
                  <a:pt x="396" y="84"/>
                  <a:pt x="395" y="88"/>
                </a:cubicBezTo>
                <a:close/>
                <a:moveTo>
                  <a:pt x="404" y="77"/>
                </a:moveTo>
                <a:cubicBezTo>
                  <a:pt x="404" y="77"/>
                  <a:pt x="404" y="77"/>
                  <a:pt x="404" y="77"/>
                </a:cubicBezTo>
                <a:cubicBezTo>
                  <a:pt x="404" y="74"/>
                  <a:pt x="403" y="70"/>
                  <a:pt x="403" y="66"/>
                </a:cubicBezTo>
                <a:cubicBezTo>
                  <a:pt x="403" y="65"/>
                  <a:pt x="404" y="64"/>
                  <a:pt x="404" y="63"/>
                </a:cubicBezTo>
                <a:cubicBezTo>
                  <a:pt x="405" y="67"/>
                  <a:pt x="405" y="72"/>
                  <a:pt x="404" y="77"/>
                </a:cubicBezTo>
                <a:close/>
                <a:moveTo>
                  <a:pt x="407" y="72"/>
                </a:moveTo>
                <a:cubicBezTo>
                  <a:pt x="407" y="67"/>
                  <a:pt x="406" y="64"/>
                  <a:pt x="405" y="61"/>
                </a:cubicBezTo>
                <a:cubicBezTo>
                  <a:pt x="406" y="60"/>
                  <a:pt x="407" y="58"/>
                  <a:pt x="408" y="57"/>
                </a:cubicBezTo>
                <a:cubicBezTo>
                  <a:pt x="409" y="62"/>
                  <a:pt x="408" y="67"/>
                  <a:pt x="407" y="72"/>
                </a:cubicBezTo>
                <a:close/>
                <a:moveTo>
                  <a:pt x="423" y="89"/>
                </a:moveTo>
                <a:cubicBezTo>
                  <a:pt x="424" y="91"/>
                  <a:pt x="425" y="92"/>
                  <a:pt x="426" y="94"/>
                </a:cubicBezTo>
                <a:cubicBezTo>
                  <a:pt x="425" y="95"/>
                  <a:pt x="424" y="97"/>
                  <a:pt x="424" y="98"/>
                </a:cubicBezTo>
                <a:cubicBezTo>
                  <a:pt x="423" y="97"/>
                  <a:pt x="423" y="96"/>
                  <a:pt x="422" y="95"/>
                </a:cubicBezTo>
                <a:cubicBezTo>
                  <a:pt x="423" y="93"/>
                  <a:pt x="423" y="91"/>
                  <a:pt x="423" y="89"/>
                </a:cubicBezTo>
                <a:close/>
                <a:moveTo>
                  <a:pt x="422" y="101"/>
                </a:moveTo>
                <a:cubicBezTo>
                  <a:pt x="422" y="101"/>
                  <a:pt x="422" y="100"/>
                  <a:pt x="422" y="100"/>
                </a:cubicBezTo>
                <a:cubicBezTo>
                  <a:pt x="422" y="100"/>
                  <a:pt x="422" y="101"/>
                  <a:pt x="423" y="101"/>
                </a:cubicBezTo>
                <a:cubicBezTo>
                  <a:pt x="422" y="101"/>
                  <a:pt x="422" y="101"/>
                  <a:pt x="422" y="101"/>
                </a:cubicBezTo>
                <a:close/>
                <a:moveTo>
                  <a:pt x="424" y="122"/>
                </a:moveTo>
                <a:cubicBezTo>
                  <a:pt x="424" y="121"/>
                  <a:pt x="424" y="120"/>
                  <a:pt x="423" y="119"/>
                </a:cubicBezTo>
                <a:cubicBezTo>
                  <a:pt x="423" y="117"/>
                  <a:pt x="423" y="115"/>
                  <a:pt x="423" y="112"/>
                </a:cubicBezTo>
                <a:cubicBezTo>
                  <a:pt x="423" y="110"/>
                  <a:pt x="424" y="108"/>
                  <a:pt x="424" y="106"/>
                </a:cubicBezTo>
                <a:cubicBezTo>
                  <a:pt x="424" y="108"/>
                  <a:pt x="425" y="110"/>
                  <a:pt x="425" y="112"/>
                </a:cubicBezTo>
                <a:cubicBezTo>
                  <a:pt x="425" y="115"/>
                  <a:pt x="425" y="119"/>
                  <a:pt x="424" y="122"/>
                </a:cubicBezTo>
                <a:close/>
                <a:moveTo>
                  <a:pt x="426" y="103"/>
                </a:moveTo>
                <a:cubicBezTo>
                  <a:pt x="426" y="102"/>
                  <a:pt x="425" y="101"/>
                  <a:pt x="425" y="100"/>
                </a:cubicBezTo>
                <a:cubicBezTo>
                  <a:pt x="425" y="99"/>
                  <a:pt x="426" y="97"/>
                  <a:pt x="426" y="96"/>
                </a:cubicBezTo>
                <a:cubicBezTo>
                  <a:pt x="426" y="97"/>
                  <a:pt x="427" y="97"/>
                  <a:pt x="427" y="98"/>
                </a:cubicBezTo>
                <a:cubicBezTo>
                  <a:pt x="427" y="100"/>
                  <a:pt x="427" y="101"/>
                  <a:pt x="426" y="103"/>
                </a:cubicBezTo>
                <a:close/>
                <a:moveTo>
                  <a:pt x="427" y="96"/>
                </a:moveTo>
                <a:cubicBezTo>
                  <a:pt x="427" y="95"/>
                  <a:pt x="427" y="95"/>
                  <a:pt x="427" y="95"/>
                </a:cubicBezTo>
                <a:cubicBezTo>
                  <a:pt x="427" y="93"/>
                  <a:pt x="427" y="92"/>
                  <a:pt x="428" y="91"/>
                </a:cubicBezTo>
                <a:cubicBezTo>
                  <a:pt x="428" y="93"/>
                  <a:pt x="427" y="94"/>
                  <a:pt x="427" y="96"/>
                </a:cubicBezTo>
                <a:close/>
                <a:moveTo>
                  <a:pt x="433" y="95"/>
                </a:moveTo>
                <a:cubicBezTo>
                  <a:pt x="434" y="92"/>
                  <a:pt x="434" y="89"/>
                  <a:pt x="434" y="86"/>
                </a:cubicBezTo>
                <a:cubicBezTo>
                  <a:pt x="435" y="86"/>
                  <a:pt x="435" y="87"/>
                  <a:pt x="436" y="88"/>
                </a:cubicBezTo>
                <a:cubicBezTo>
                  <a:pt x="435" y="90"/>
                  <a:pt x="434" y="92"/>
                  <a:pt x="433" y="95"/>
                </a:cubicBezTo>
                <a:close/>
                <a:moveTo>
                  <a:pt x="444" y="99"/>
                </a:moveTo>
                <a:cubicBezTo>
                  <a:pt x="444" y="99"/>
                  <a:pt x="443" y="98"/>
                  <a:pt x="443" y="97"/>
                </a:cubicBezTo>
                <a:cubicBezTo>
                  <a:pt x="443" y="93"/>
                  <a:pt x="443" y="89"/>
                  <a:pt x="443" y="84"/>
                </a:cubicBezTo>
                <a:cubicBezTo>
                  <a:pt x="445" y="80"/>
                  <a:pt x="447" y="76"/>
                  <a:pt x="450" y="72"/>
                </a:cubicBezTo>
                <a:cubicBezTo>
                  <a:pt x="450" y="74"/>
                  <a:pt x="450" y="78"/>
                  <a:pt x="451" y="82"/>
                </a:cubicBezTo>
                <a:cubicBezTo>
                  <a:pt x="448" y="88"/>
                  <a:pt x="446" y="93"/>
                  <a:pt x="444" y="99"/>
                </a:cubicBezTo>
                <a:close/>
                <a:moveTo>
                  <a:pt x="452" y="75"/>
                </a:moveTo>
                <a:cubicBezTo>
                  <a:pt x="452" y="73"/>
                  <a:pt x="451" y="71"/>
                  <a:pt x="451" y="69"/>
                </a:cubicBezTo>
                <a:cubicBezTo>
                  <a:pt x="452" y="68"/>
                  <a:pt x="453" y="67"/>
                  <a:pt x="453" y="66"/>
                </a:cubicBezTo>
                <a:cubicBezTo>
                  <a:pt x="453" y="69"/>
                  <a:pt x="453" y="72"/>
                  <a:pt x="452" y="75"/>
                </a:cubicBezTo>
                <a:close/>
                <a:moveTo>
                  <a:pt x="460" y="72"/>
                </a:moveTo>
                <a:cubicBezTo>
                  <a:pt x="460" y="71"/>
                  <a:pt x="460" y="70"/>
                  <a:pt x="460" y="70"/>
                </a:cubicBezTo>
                <a:cubicBezTo>
                  <a:pt x="460" y="69"/>
                  <a:pt x="460" y="69"/>
                  <a:pt x="460" y="69"/>
                </a:cubicBezTo>
                <a:cubicBezTo>
                  <a:pt x="460" y="71"/>
                  <a:pt x="460" y="72"/>
                  <a:pt x="460" y="72"/>
                </a:cubicBezTo>
                <a:close/>
                <a:moveTo>
                  <a:pt x="460" y="67"/>
                </a:moveTo>
                <a:cubicBezTo>
                  <a:pt x="460" y="67"/>
                  <a:pt x="460" y="68"/>
                  <a:pt x="460" y="68"/>
                </a:cubicBezTo>
                <a:cubicBezTo>
                  <a:pt x="460" y="65"/>
                  <a:pt x="459" y="61"/>
                  <a:pt x="459" y="58"/>
                </a:cubicBezTo>
                <a:cubicBezTo>
                  <a:pt x="460" y="57"/>
                  <a:pt x="460" y="56"/>
                  <a:pt x="461" y="56"/>
                </a:cubicBezTo>
                <a:cubicBezTo>
                  <a:pt x="461" y="60"/>
                  <a:pt x="460" y="64"/>
                  <a:pt x="460" y="67"/>
                </a:cubicBezTo>
                <a:close/>
                <a:moveTo>
                  <a:pt x="468" y="123"/>
                </a:moveTo>
                <a:cubicBezTo>
                  <a:pt x="467" y="124"/>
                  <a:pt x="466" y="126"/>
                  <a:pt x="466" y="127"/>
                </a:cubicBezTo>
                <a:cubicBezTo>
                  <a:pt x="466" y="124"/>
                  <a:pt x="466" y="122"/>
                  <a:pt x="466" y="119"/>
                </a:cubicBezTo>
                <a:cubicBezTo>
                  <a:pt x="467" y="116"/>
                  <a:pt x="468" y="112"/>
                  <a:pt x="469" y="109"/>
                </a:cubicBezTo>
                <a:cubicBezTo>
                  <a:pt x="469" y="111"/>
                  <a:pt x="469" y="112"/>
                  <a:pt x="469" y="114"/>
                </a:cubicBezTo>
                <a:cubicBezTo>
                  <a:pt x="469" y="117"/>
                  <a:pt x="468" y="120"/>
                  <a:pt x="468" y="123"/>
                </a:cubicBezTo>
                <a:close/>
                <a:moveTo>
                  <a:pt x="470" y="110"/>
                </a:moveTo>
                <a:cubicBezTo>
                  <a:pt x="470" y="111"/>
                  <a:pt x="470" y="112"/>
                  <a:pt x="470" y="112"/>
                </a:cubicBezTo>
                <a:cubicBezTo>
                  <a:pt x="469" y="111"/>
                  <a:pt x="469" y="110"/>
                  <a:pt x="469" y="109"/>
                </a:cubicBezTo>
                <a:cubicBezTo>
                  <a:pt x="469" y="107"/>
                  <a:pt x="470" y="105"/>
                  <a:pt x="471" y="102"/>
                </a:cubicBezTo>
                <a:cubicBezTo>
                  <a:pt x="470" y="105"/>
                  <a:pt x="470" y="108"/>
                  <a:pt x="470" y="110"/>
                </a:cubicBezTo>
                <a:close/>
                <a:moveTo>
                  <a:pt x="472" y="83"/>
                </a:moveTo>
                <a:cubicBezTo>
                  <a:pt x="472" y="83"/>
                  <a:pt x="472" y="84"/>
                  <a:pt x="471" y="85"/>
                </a:cubicBezTo>
                <a:cubicBezTo>
                  <a:pt x="470" y="87"/>
                  <a:pt x="470" y="89"/>
                  <a:pt x="469" y="91"/>
                </a:cubicBezTo>
                <a:cubicBezTo>
                  <a:pt x="468" y="91"/>
                  <a:pt x="468" y="91"/>
                  <a:pt x="468" y="91"/>
                </a:cubicBezTo>
                <a:cubicBezTo>
                  <a:pt x="468" y="91"/>
                  <a:pt x="468" y="91"/>
                  <a:pt x="469" y="91"/>
                </a:cubicBezTo>
                <a:cubicBezTo>
                  <a:pt x="468" y="92"/>
                  <a:pt x="467" y="94"/>
                  <a:pt x="466" y="96"/>
                </a:cubicBezTo>
                <a:cubicBezTo>
                  <a:pt x="467" y="90"/>
                  <a:pt x="467" y="85"/>
                  <a:pt x="469" y="79"/>
                </a:cubicBezTo>
                <a:cubicBezTo>
                  <a:pt x="467" y="85"/>
                  <a:pt x="466" y="90"/>
                  <a:pt x="465" y="95"/>
                </a:cubicBezTo>
                <a:cubicBezTo>
                  <a:pt x="465" y="85"/>
                  <a:pt x="465" y="74"/>
                  <a:pt x="465" y="63"/>
                </a:cubicBezTo>
                <a:cubicBezTo>
                  <a:pt x="468" y="60"/>
                  <a:pt x="471" y="58"/>
                  <a:pt x="474" y="55"/>
                </a:cubicBezTo>
                <a:cubicBezTo>
                  <a:pt x="474" y="62"/>
                  <a:pt x="473" y="72"/>
                  <a:pt x="472" y="83"/>
                </a:cubicBezTo>
                <a:close/>
                <a:moveTo>
                  <a:pt x="478" y="105"/>
                </a:moveTo>
                <a:cubicBezTo>
                  <a:pt x="478" y="102"/>
                  <a:pt x="478" y="99"/>
                  <a:pt x="478" y="96"/>
                </a:cubicBezTo>
                <a:cubicBezTo>
                  <a:pt x="478" y="97"/>
                  <a:pt x="479" y="99"/>
                  <a:pt x="479" y="100"/>
                </a:cubicBezTo>
                <a:cubicBezTo>
                  <a:pt x="479" y="102"/>
                  <a:pt x="479" y="103"/>
                  <a:pt x="478" y="105"/>
                </a:cubicBezTo>
                <a:cubicBezTo>
                  <a:pt x="478" y="105"/>
                  <a:pt x="478" y="105"/>
                  <a:pt x="478" y="105"/>
                </a:cubicBezTo>
                <a:close/>
                <a:moveTo>
                  <a:pt x="480" y="130"/>
                </a:moveTo>
                <a:cubicBezTo>
                  <a:pt x="480" y="130"/>
                  <a:pt x="479" y="130"/>
                  <a:pt x="479" y="130"/>
                </a:cubicBezTo>
                <a:cubicBezTo>
                  <a:pt x="479" y="129"/>
                  <a:pt x="479" y="128"/>
                  <a:pt x="479" y="127"/>
                </a:cubicBezTo>
                <a:cubicBezTo>
                  <a:pt x="479" y="128"/>
                  <a:pt x="480" y="128"/>
                  <a:pt x="480" y="129"/>
                </a:cubicBezTo>
                <a:cubicBezTo>
                  <a:pt x="480" y="129"/>
                  <a:pt x="480" y="130"/>
                  <a:pt x="480" y="130"/>
                </a:cubicBezTo>
                <a:close/>
                <a:moveTo>
                  <a:pt x="486" y="74"/>
                </a:moveTo>
                <a:cubicBezTo>
                  <a:pt x="486" y="73"/>
                  <a:pt x="486" y="71"/>
                  <a:pt x="486" y="70"/>
                </a:cubicBezTo>
                <a:cubicBezTo>
                  <a:pt x="487" y="70"/>
                  <a:pt x="487" y="71"/>
                  <a:pt x="487" y="72"/>
                </a:cubicBezTo>
                <a:cubicBezTo>
                  <a:pt x="487" y="72"/>
                  <a:pt x="487" y="73"/>
                  <a:pt x="486" y="74"/>
                </a:cubicBezTo>
                <a:close/>
                <a:moveTo>
                  <a:pt x="490" y="139"/>
                </a:moveTo>
                <a:cubicBezTo>
                  <a:pt x="490" y="140"/>
                  <a:pt x="490" y="141"/>
                  <a:pt x="490" y="142"/>
                </a:cubicBezTo>
                <a:cubicBezTo>
                  <a:pt x="490" y="142"/>
                  <a:pt x="490" y="141"/>
                  <a:pt x="490" y="139"/>
                </a:cubicBezTo>
                <a:cubicBezTo>
                  <a:pt x="490" y="138"/>
                  <a:pt x="490" y="137"/>
                  <a:pt x="491" y="136"/>
                </a:cubicBezTo>
                <a:cubicBezTo>
                  <a:pt x="491" y="137"/>
                  <a:pt x="491" y="137"/>
                  <a:pt x="491" y="137"/>
                </a:cubicBezTo>
                <a:cubicBezTo>
                  <a:pt x="491" y="138"/>
                  <a:pt x="490" y="139"/>
                  <a:pt x="490" y="139"/>
                </a:cubicBezTo>
                <a:close/>
                <a:moveTo>
                  <a:pt x="492" y="122"/>
                </a:moveTo>
                <a:cubicBezTo>
                  <a:pt x="492" y="122"/>
                  <a:pt x="492" y="122"/>
                  <a:pt x="492" y="122"/>
                </a:cubicBezTo>
                <a:cubicBezTo>
                  <a:pt x="492" y="121"/>
                  <a:pt x="492" y="121"/>
                  <a:pt x="492" y="121"/>
                </a:cubicBezTo>
                <a:cubicBezTo>
                  <a:pt x="492" y="121"/>
                  <a:pt x="492" y="122"/>
                  <a:pt x="492" y="122"/>
                </a:cubicBezTo>
                <a:close/>
                <a:moveTo>
                  <a:pt x="493" y="110"/>
                </a:moveTo>
                <a:cubicBezTo>
                  <a:pt x="492" y="112"/>
                  <a:pt x="491" y="114"/>
                  <a:pt x="491" y="116"/>
                </a:cubicBezTo>
                <a:cubicBezTo>
                  <a:pt x="490" y="116"/>
                  <a:pt x="490" y="117"/>
                  <a:pt x="490" y="117"/>
                </a:cubicBezTo>
                <a:cubicBezTo>
                  <a:pt x="490" y="113"/>
                  <a:pt x="489" y="108"/>
                  <a:pt x="489" y="104"/>
                </a:cubicBezTo>
                <a:cubicBezTo>
                  <a:pt x="490" y="101"/>
                  <a:pt x="491" y="98"/>
                  <a:pt x="492" y="96"/>
                </a:cubicBezTo>
                <a:cubicBezTo>
                  <a:pt x="492" y="95"/>
                  <a:pt x="492" y="95"/>
                  <a:pt x="492" y="95"/>
                </a:cubicBezTo>
                <a:cubicBezTo>
                  <a:pt x="492" y="98"/>
                  <a:pt x="493" y="101"/>
                  <a:pt x="493" y="104"/>
                </a:cubicBezTo>
                <a:cubicBezTo>
                  <a:pt x="493" y="106"/>
                  <a:pt x="493" y="108"/>
                  <a:pt x="493" y="110"/>
                </a:cubicBezTo>
                <a:close/>
                <a:moveTo>
                  <a:pt x="494" y="99"/>
                </a:moveTo>
                <a:cubicBezTo>
                  <a:pt x="493" y="97"/>
                  <a:pt x="493" y="96"/>
                  <a:pt x="492" y="94"/>
                </a:cubicBezTo>
                <a:cubicBezTo>
                  <a:pt x="493" y="93"/>
                  <a:pt x="494" y="92"/>
                  <a:pt x="494" y="91"/>
                </a:cubicBezTo>
                <a:cubicBezTo>
                  <a:pt x="494" y="94"/>
                  <a:pt x="494" y="96"/>
                  <a:pt x="494" y="99"/>
                </a:cubicBezTo>
                <a:close/>
                <a:moveTo>
                  <a:pt x="488" y="91"/>
                </a:moveTo>
                <a:cubicBezTo>
                  <a:pt x="488" y="89"/>
                  <a:pt x="488" y="88"/>
                  <a:pt x="488" y="87"/>
                </a:cubicBezTo>
                <a:cubicBezTo>
                  <a:pt x="489" y="83"/>
                  <a:pt x="490" y="80"/>
                  <a:pt x="491" y="76"/>
                </a:cubicBezTo>
                <a:cubicBezTo>
                  <a:pt x="493" y="78"/>
                  <a:pt x="494" y="80"/>
                  <a:pt x="495" y="82"/>
                </a:cubicBezTo>
                <a:cubicBezTo>
                  <a:pt x="492" y="85"/>
                  <a:pt x="490" y="88"/>
                  <a:pt x="488" y="91"/>
                </a:cubicBezTo>
                <a:close/>
                <a:moveTo>
                  <a:pt x="495" y="79"/>
                </a:moveTo>
                <a:cubicBezTo>
                  <a:pt x="494" y="77"/>
                  <a:pt x="493" y="76"/>
                  <a:pt x="492" y="75"/>
                </a:cubicBezTo>
                <a:cubicBezTo>
                  <a:pt x="493" y="72"/>
                  <a:pt x="495" y="68"/>
                  <a:pt x="496" y="65"/>
                </a:cubicBezTo>
                <a:cubicBezTo>
                  <a:pt x="496" y="68"/>
                  <a:pt x="496" y="73"/>
                  <a:pt x="495" y="79"/>
                </a:cubicBezTo>
                <a:close/>
                <a:moveTo>
                  <a:pt x="514" y="54"/>
                </a:moveTo>
                <a:cubicBezTo>
                  <a:pt x="513" y="56"/>
                  <a:pt x="512" y="58"/>
                  <a:pt x="512" y="61"/>
                </a:cubicBezTo>
                <a:cubicBezTo>
                  <a:pt x="508" y="65"/>
                  <a:pt x="505" y="69"/>
                  <a:pt x="501" y="74"/>
                </a:cubicBezTo>
                <a:cubicBezTo>
                  <a:pt x="504" y="67"/>
                  <a:pt x="509" y="60"/>
                  <a:pt x="514" y="54"/>
                </a:cubicBezTo>
                <a:close/>
                <a:moveTo>
                  <a:pt x="499" y="89"/>
                </a:moveTo>
                <a:cubicBezTo>
                  <a:pt x="499" y="90"/>
                  <a:pt x="500" y="91"/>
                  <a:pt x="500" y="92"/>
                </a:cubicBezTo>
                <a:cubicBezTo>
                  <a:pt x="500" y="92"/>
                  <a:pt x="500" y="93"/>
                  <a:pt x="499" y="94"/>
                </a:cubicBezTo>
                <a:cubicBezTo>
                  <a:pt x="499" y="92"/>
                  <a:pt x="499" y="91"/>
                  <a:pt x="499" y="89"/>
                </a:cubicBezTo>
                <a:close/>
                <a:moveTo>
                  <a:pt x="502" y="127"/>
                </a:moveTo>
                <a:cubicBezTo>
                  <a:pt x="501" y="125"/>
                  <a:pt x="501" y="124"/>
                  <a:pt x="500" y="122"/>
                </a:cubicBezTo>
                <a:cubicBezTo>
                  <a:pt x="500" y="117"/>
                  <a:pt x="500" y="111"/>
                  <a:pt x="500" y="105"/>
                </a:cubicBezTo>
                <a:cubicBezTo>
                  <a:pt x="501" y="104"/>
                  <a:pt x="502" y="102"/>
                  <a:pt x="503" y="101"/>
                </a:cubicBezTo>
                <a:cubicBezTo>
                  <a:pt x="502" y="102"/>
                  <a:pt x="501" y="103"/>
                  <a:pt x="500" y="105"/>
                </a:cubicBezTo>
                <a:cubicBezTo>
                  <a:pt x="500" y="102"/>
                  <a:pt x="499" y="99"/>
                  <a:pt x="499" y="96"/>
                </a:cubicBezTo>
                <a:cubicBezTo>
                  <a:pt x="500" y="95"/>
                  <a:pt x="500" y="94"/>
                  <a:pt x="501" y="93"/>
                </a:cubicBezTo>
                <a:cubicBezTo>
                  <a:pt x="502" y="95"/>
                  <a:pt x="503" y="97"/>
                  <a:pt x="503" y="100"/>
                </a:cubicBezTo>
                <a:cubicBezTo>
                  <a:pt x="503" y="100"/>
                  <a:pt x="503" y="100"/>
                  <a:pt x="503" y="101"/>
                </a:cubicBezTo>
                <a:cubicBezTo>
                  <a:pt x="503" y="101"/>
                  <a:pt x="503" y="100"/>
                  <a:pt x="503" y="100"/>
                </a:cubicBezTo>
                <a:cubicBezTo>
                  <a:pt x="504" y="101"/>
                  <a:pt x="504" y="102"/>
                  <a:pt x="505" y="103"/>
                </a:cubicBezTo>
                <a:cubicBezTo>
                  <a:pt x="503" y="112"/>
                  <a:pt x="502" y="120"/>
                  <a:pt x="502" y="127"/>
                </a:cubicBezTo>
                <a:close/>
                <a:moveTo>
                  <a:pt x="503" y="87"/>
                </a:moveTo>
                <a:cubicBezTo>
                  <a:pt x="503" y="86"/>
                  <a:pt x="504" y="84"/>
                  <a:pt x="505" y="83"/>
                </a:cubicBezTo>
                <a:cubicBezTo>
                  <a:pt x="504" y="84"/>
                  <a:pt x="503" y="86"/>
                  <a:pt x="502" y="87"/>
                </a:cubicBezTo>
                <a:cubicBezTo>
                  <a:pt x="501" y="86"/>
                  <a:pt x="500" y="85"/>
                  <a:pt x="499" y="83"/>
                </a:cubicBezTo>
                <a:cubicBezTo>
                  <a:pt x="503" y="78"/>
                  <a:pt x="507" y="72"/>
                  <a:pt x="511" y="67"/>
                </a:cubicBezTo>
                <a:cubicBezTo>
                  <a:pt x="510" y="72"/>
                  <a:pt x="509" y="76"/>
                  <a:pt x="508" y="81"/>
                </a:cubicBezTo>
                <a:cubicBezTo>
                  <a:pt x="508" y="80"/>
                  <a:pt x="507" y="79"/>
                  <a:pt x="507" y="79"/>
                </a:cubicBezTo>
                <a:cubicBezTo>
                  <a:pt x="507" y="78"/>
                  <a:pt x="508" y="77"/>
                  <a:pt x="509" y="75"/>
                </a:cubicBezTo>
                <a:cubicBezTo>
                  <a:pt x="508" y="76"/>
                  <a:pt x="507" y="77"/>
                  <a:pt x="507" y="79"/>
                </a:cubicBezTo>
                <a:cubicBezTo>
                  <a:pt x="506" y="78"/>
                  <a:pt x="506" y="77"/>
                  <a:pt x="505" y="77"/>
                </a:cubicBezTo>
                <a:cubicBezTo>
                  <a:pt x="506" y="78"/>
                  <a:pt x="506" y="79"/>
                  <a:pt x="506" y="79"/>
                </a:cubicBezTo>
                <a:cubicBezTo>
                  <a:pt x="506" y="80"/>
                  <a:pt x="505" y="81"/>
                  <a:pt x="505" y="83"/>
                </a:cubicBezTo>
                <a:cubicBezTo>
                  <a:pt x="505" y="82"/>
                  <a:pt x="506" y="81"/>
                  <a:pt x="506" y="80"/>
                </a:cubicBezTo>
                <a:cubicBezTo>
                  <a:pt x="507" y="81"/>
                  <a:pt x="507" y="82"/>
                  <a:pt x="508" y="84"/>
                </a:cubicBezTo>
                <a:cubicBezTo>
                  <a:pt x="507" y="87"/>
                  <a:pt x="507" y="90"/>
                  <a:pt x="506" y="93"/>
                </a:cubicBezTo>
                <a:cubicBezTo>
                  <a:pt x="505" y="91"/>
                  <a:pt x="504" y="89"/>
                  <a:pt x="503" y="87"/>
                </a:cubicBezTo>
                <a:close/>
                <a:moveTo>
                  <a:pt x="508" y="144"/>
                </a:moveTo>
                <a:cubicBezTo>
                  <a:pt x="507" y="144"/>
                  <a:pt x="507" y="143"/>
                  <a:pt x="507" y="143"/>
                </a:cubicBezTo>
                <a:cubicBezTo>
                  <a:pt x="507" y="140"/>
                  <a:pt x="507" y="136"/>
                  <a:pt x="508" y="131"/>
                </a:cubicBezTo>
                <a:cubicBezTo>
                  <a:pt x="509" y="128"/>
                  <a:pt x="509" y="126"/>
                  <a:pt x="509" y="125"/>
                </a:cubicBezTo>
                <a:cubicBezTo>
                  <a:pt x="509" y="125"/>
                  <a:pt x="509" y="124"/>
                  <a:pt x="509" y="124"/>
                </a:cubicBezTo>
                <a:cubicBezTo>
                  <a:pt x="509" y="124"/>
                  <a:pt x="508" y="124"/>
                  <a:pt x="508" y="124"/>
                </a:cubicBezTo>
                <a:cubicBezTo>
                  <a:pt x="508" y="122"/>
                  <a:pt x="508" y="120"/>
                  <a:pt x="509" y="118"/>
                </a:cubicBezTo>
                <a:cubicBezTo>
                  <a:pt x="509" y="121"/>
                  <a:pt x="510" y="125"/>
                  <a:pt x="510" y="128"/>
                </a:cubicBezTo>
                <a:cubicBezTo>
                  <a:pt x="509" y="136"/>
                  <a:pt x="508" y="141"/>
                  <a:pt x="508" y="144"/>
                </a:cubicBezTo>
                <a:close/>
                <a:moveTo>
                  <a:pt x="514" y="107"/>
                </a:moveTo>
                <a:cubicBezTo>
                  <a:pt x="513" y="105"/>
                  <a:pt x="512" y="102"/>
                  <a:pt x="510" y="100"/>
                </a:cubicBezTo>
                <a:cubicBezTo>
                  <a:pt x="511" y="97"/>
                  <a:pt x="511" y="95"/>
                  <a:pt x="511" y="93"/>
                </a:cubicBezTo>
                <a:cubicBezTo>
                  <a:pt x="512" y="96"/>
                  <a:pt x="514" y="99"/>
                  <a:pt x="515" y="102"/>
                </a:cubicBezTo>
                <a:cubicBezTo>
                  <a:pt x="515" y="104"/>
                  <a:pt x="514" y="105"/>
                  <a:pt x="514" y="107"/>
                </a:cubicBezTo>
                <a:close/>
                <a:moveTo>
                  <a:pt x="515" y="159"/>
                </a:moveTo>
                <a:cubicBezTo>
                  <a:pt x="516" y="159"/>
                  <a:pt x="516" y="159"/>
                  <a:pt x="516" y="159"/>
                </a:cubicBezTo>
                <a:cubicBezTo>
                  <a:pt x="516" y="159"/>
                  <a:pt x="516" y="159"/>
                  <a:pt x="516" y="159"/>
                </a:cubicBezTo>
                <a:cubicBezTo>
                  <a:pt x="516" y="159"/>
                  <a:pt x="515" y="159"/>
                  <a:pt x="515" y="159"/>
                </a:cubicBezTo>
                <a:close/>
                <a:moveTo>
                  <a:pt x="516" y="96"/>
                </a:moveTo>
                <a:cubicBezTo>
                  <a:pt x="515" y="93"/>
                  <a:pt x="514" y="91"/>
                  <a:pt x="512" y="88"/>
                </a:cubicBezTo>
                <a:cubicBezTo>
                  <a:pt x="515" y="85"/>
                  <a:pt x="517" y="82"/>
                  <a:pt x="518" y="79"/>
                </a:cubicBezTo>
                <a:cubicBezTo>
                  <a:pt x="518" y="84"/>
                  <a:pt x="517" y="90"/>
                  <a:pt x="516" y="96"/>
                </a:cubicBezTo>
                <a:close/>
                <a:moveTo>
                  <a:pt x="519" y="75"/>
                </a:moveTo>
                <a:cubicBezTo>
                  <a:pt x="517" y="78"/>
                  <a:pt x="514" y="82"/>
                  <a:pt x="512" y="86"/>
                </a:cubicBezTo>
                <a:cubicBezTo>
                  <a:pt x="513" y="77"/>
                  <a:pt x="514" y="68"/>
                  <a:pt x="515" y="61"/>
                </a:cubicBezTo>
                <a:cubicBezTo>
                  <a:pt x="517" y="58"/>
                  <a:pt x="519" y="55"/>
                  <a:pt x="521" y="53"/>
                </a:cubicBezTo>
                <a:cubicBezTo>
                  <a:pt x="521" y="58"/>
                  <a:pt x="520" y="66"/>
                  <a:pt x="519" y="75"/>
                </a:cubicBezTo>
                <a:close/>
                <a:moveTo>
                  <a:pt x="526" y="139"/>
                </a:moveTo>
                <a:cubicBezTo>
                  <a:pt x="526" y="139"/>
                  <a:pt x="526" y="139"/>
                  <a:pt x="526" y="139"/>
                </a:cubicBezTo>
                <a:cubicBezTo>
                  <a:pt x="526" y="138"/>
                  <a:pt x="526" y="138"/>
                  <a:pt x="526" y="138"/>
                </a:cubicBezTo>
                <a:cubicBezTo>
                  <a:pt x="526" y="138"/>
                  <a:pt x="526" y="138"/>
                  <a:pt x="526" y="138"/>
                </a:cubicBezTo>
                <a:cubicBezTo>
                  <a:pt x="526" y="139"/>
                  <a:pt x="526" y="139"/>
                  <a:pt x="526" y="139"/>
                </a:cubicBezTo>
                <a:close/>
                <a:moveTo>
                  <a:pt x="551" y="137"/>
                </a:moveTo>
                <a:cubicBezTo>
                  <a:pt x="551" y="136"/>
                  <a:pt x="550" y="135"/>
                  <a:pt x="550" y="133"/>
                </a:cubicBezTo>
                <a:cubicBezTo>
                  <a:pt x="550" y="132"/>
                  <a:pt x="550" y="130"/>
                  <a:pt x="550" y="128"/>
                </a:cubicBezTo>
                <a:cubicBezTo>
                  <a:pt x="551" y="131"/>
                  <a:pt x="551" y="133"/>
                  <a:pt x="552" y="135"/>
                </a:cubicBezTo>
                <a:cubicBezTo>
                  <a:pt x="552" y="136"/>
                  <a:pt x="552" y="137"/>
                  <a:pt x="551" y="137"/>
                </a:cubicBezTo>
                <a:close/>
                <a:moveTo>
                  <a:pt x="558" y="99"/>
                </a:moveTo>
                <a:cubicBezTo>
                  <a:pt x="556" y="95"/>
                  <a:pt x="554" y="92"/>
                  <a:pt x="552" y="90"/>
                </a:cubicBezTo>
                <a:cubicBezTo>
                  <a:pt x="554" y="93"/>
                  <a:pt x="556" y="97"/>
                  <a:pt x="557" y="101"/>
                </a:cubicBezTo>
                <a:cubicBezTo>
                  <a:pt x="556" y="110"/>
                  <a:pt x="555" y="118"/>
                  <a:pt x="554" y="125"/>
                </a:cubicBezTo>
                <a:cubicBezTo>
                  <a:pt x="553" y="122"/>
                  <a:pt x="552" y="119"/>
                  <a:pt x="551" y="116"/>
                </a:cubicBezTo>
                <a:cubicBezTo>
                  <a:pt x="551" y="102"/>
                  <a:pt x="552" y="86"/>
                  <a:pt x="553" y="72"/>
                </a:cubicBezTo>
                <a:cubicBezTo>
                  <a:pt x="556" y="75"/>
                  <a:pt x="558" y="79"/>
                  <a:pt x="560" y="82"/>
                </a:cubicBezTo>
                <a:cubicBezTo>
                  <a:pt x="559" y="88"/>
                  <a:pt x="558" y="93"/>
                  <a:pt x="558" y="99"/>
                </a:cubicBezTo>
                <a:close/>
                <a:moveTo>
                  <a:pt x="561" y="142"/>
                </a:moveTo>
                <a:cubicBezTo>
                  <a:pt x="561" y="134"/>
                  <a:pt x="562" y="127"/>
                  <a:pt x="562" y="121"/>
                </a:cubicBezTo>
                <a:cubicBezTo>
                  <a:pt x="563" y="123"/>
                  <a:pt x="563" y="125"/>
                  <a:pt x="563" y="127"/>
                </a:cubicBezTo>
                <a:cubicBezTo>
                  <a:pt x="562" y="136"/>
                  <a:pt x="561" y="142"/>
                  <a:pt x="561" y="142"/>
                </a:cubicBezTo>
                <a:close/>
                <a:moveTo>
                  <a:pt x="564" y="144"/>
                </a:moveTo>
                <a:cubicBezTo>
                  <a:pt x="564" y="142"/>
                  <a:pt x="564" y="140"/>
                  <a:pt x="565" y="137"/>
                </a:cubicBezTo>
                <a:cubicBezTo>
                  <a:pt x="565" y="138"/>
                  <a:pt x="565" y="138"/>
                  <a:pt x="565" y="138"/>
                </a:cubicBezTo>
                <a:cubicBezTo>
                  <a:pt x="564" y="142"/>
                  <a:pt x="564" y="144"/>
                  <a:pt x="564" y="144"/>
                </a:cubicBezTo>
                <a:close/>
                <a:moveTo>
                  <a:pt x="563" y="110"/>
                </a:moveTo>
                <a:cubicBezTo>
                  <a:pt x="563" y="103"/>
                  <a:pt x="564" y="96"/>
                  <a:pt x="564" y="90"/>
                </a:cubicBezTo>
                <a:cubicBezTo>
                  <a:pt x="566" y="93"/>
                  <a:pt x="567" y="96"/>
                  <a:pt x="568" y="99"/>
                </a:cubicBezTo>
                <a:cubicBezTo>
                  <a:pt x="567" y="105"/>
                  <a:pt x="566" y="111"/>
                  <a:pt x="565" y="116"/>
                </a:cubicBezTo>
                <a:cubicBezTo>
                  <a:pt x="564" y="114"/>
                  <a:pt x="564" y="112"/>
                  <a:pt x="563" y="110"/>
                </a:cubicBezTo>
                <a:close/>
                <a:moveTo>
                  <a:pt x="568" y="124"/>
                </a:moveTo>
                <a:cubicBezTo>
                  <a:pt x="568" y="123"/>
                  <a:pt x="567" y="122"/>
                  <a:pt x="567" y="121"/>
                </a:cubicBezTo>
                <a:cubicBezTo>
                  <a:pt x="568" y="115"/>
                  <a:pt x="568" y="109"/>
                  <a:pt x="569" y="103"/>
                </a:cubicBezTo>
                <a:cubicBezTo>
                  <a:pt x="570" y="105"/>
                  <a:pt x="570" y="107"/>
                  <a:pt x="571" y="109"/>
                </a:cubicBezTo>
                <a:cubicBezTo>
                  <a:pt x="570" y="114"/>
                  <a:pt x="569" y="119"/>
                  <a:pt x="568" y="124"/>
                </a:cubicBezTo>
                <a:close/>
                <a:moveTo>
                  <a:pt x="574" y="146"/>
                </a:moveTo>
                <a:cubicBezTo>
                  <a:pt x="574" y="145"/>
                  <a:pt x="574" y="145"/>
                  <a:pt x="574" y="145"/>
                </a:cubicBezTo>
                <a:cubicBezTo>
                  <a:pt x="574" y="144"/>
                  <a:pt x="574" y="143"/>
                  <a:pt x="574" y="142"/>
                </a:cubicBezTo>
                <a:cubicBezTo>
                  <a:pt x="574" y="142"/>
                  <a:pt x="574" y="143"/>
                  <a:pt x="574" y="144"/>
                </a:cubicBezTo>
                <a:cubicBezTo>
                  <a:pt x="574" y="145"/>
                  <a:pt x="574" y="145"/>
                  <a:pt x="574" y="146"/>
                </a:cubicBezTo>
                <a:close/>
                <a:moveTo>
                  <a:pt x="597" y="118"/>
                </a:moveTo>
                <a:cubicBezTo>
                  <a:pt x="596" y="114"/>
                  <a:pt x="595" y="111"/>
                  <a:pt x="593" y="107"/>
                </a:cubicBezTo>
                <a:cubicBezTo>
                  <a:pt x="593" y="96"/>
                  <a:pt x="593" y="84"/>
                  <a:pt x="593" y="74"/>
                </a:cubicBezTo>
                <a:cubicBezTo>
                  <a:pt x="593" y="70"/>
                  <a:pt x="593" y="67"/>
                  <a:pt x="592" y="65"/>
                </a:cubicBezTo>
                <a:cubicBezTo>
                  <a:pt x="593" y="74"/>
                  <a:pt x="597" y="84"/>
                  <a:pt x="600" y="94"/>
                </a:cubicBezTo>
                <a:cubicBezTo>
                  <a:pt x="599" y="102"/>
                  <a:pt x="598" y="110"/>
                  <a:pt x="597" y="118"/>
                </a:cubicBezTo>
                <a:close/>
                <a:moveTo>
                  <a:pt x="626" y="124"/>
                </a:moveTo>
                <a:cubicBezTo>
                  <a:pt x="626" y="122"/>
                  <a:pt x="625" y="120"/>
                  <a:pt x="625" y="117"/>
                </a:cubicBezTo>
                <a:cubicBezTo>
                  <a:pt x="626" y="109"/>
                  <a:pt x="627" y="100"/>
                  <a:pt x="627" y="92"/>
                </a:cubicBezTo>
                <a:cubicBezTo>
                  <a:pt x="629" y="96"/>
                  <a:pt x="630" y="100"/>
                  <a:pt x="630" y="104"/>
                </a:cubicBezTo>
                <a:cubicBezTo>
                  <a:pt x="629" y="111"/>
                  <a:pt x="627" y="118"/>
                  <a:pt x="626" y="124"/>
                </a:cubicBezTo>
                <a:close/>
                <a:moveTo>
                  <a:pt x="667" y="133"/>
                </a:moveTo>
                <a:cubicBezTo>
                  <a:pt x="666" y="130"/>
                  <a:pt x="665" y="126"/>
                  <a:pt x="664" y="122"/>
                </a:cubicBezTo>
                <a:cubicBezTo>
                  <a:pt x="664" y="112"/>
                  <a:pt x="665" y="100"/>
                  <a:pt x="665" y="88"/>
                </a:cubicBezTo>
                <a:cubicBezTo>
                  <a:pt x="667" y="96"/>
                  <a:pt x="669" y="104"/>
                  <a:pt x="670" y="111"/>
                </a:cubicBezTo>
                <a:cubicBezTo>
                  <a:pt x="670" y="117"/>
                  <a:pt x="670" y="117"/>
                  <a:pt x="670" y="117"/>
                </a:cubicBezTo>
                <a:cubicBezTo>
                  <a:pt x="668" y="123"/>
                  <a:pt x="667" y="129"/>
                  <a:pt x="667" y="133"/>
                </a:cubicBezTo>
                <a:close/>
                <a:moveTo>
                  <a:pt x="679" y="110"/>
                </a:moveTo>
                <a:cubicBezTo>
                  <a:pt x="679" y="113"/>
                  <a:pt x="679" y="116"/>
                  <a:pt x="679" y="119"/>
                </a:cubicBezTo>
                <a:cubicBezTo>
                  <a:pt x="678" y="122"/>
                  <a:pt x="678" y="124"/>
                  <a:pt x="677" y="127"/>
                </a:cubicBezTo>
                <a:cubicBezTo>
                  <a:pt x="677" y="119"/>
                  <a:pt x="676" y="111"/>
                  <a:pt x="675" y="104"/>
                </a:cubicBezTo>
                <a:cubicBezTo>
                  <a:pt x="676" y="98"/>
                  <a:pt x="676" y="91"/>
                  <a:pt x="677" y="86"/>
                </a:cubicBezTo>
                <a:cubicBezTo>
                  <a:pt x="679" y="93"/>
                  <a:pt x="679" y="102"/>
                  <a:pt x="679" y="110"/>
                </a:cubicBezTo>
                <a:close/>
                <a:moveTo>
                  <a:pt x="689" y="142"/>
                </a:moveTo>
                <a:cubicBezTo>
                  <a:pt x="689" y="142"/>
                  <a:pt x="689" y="141"/>
                  <a:pt x="690" y="138"/>
                </a:cubicBezTo>
                <a:cubicBezTo>
                  <a:pt x="691" y="120"/>
                  <a:pt x="690" y="96"/>
                  <a:pt x="689" y="77"/>
                </a:cubicBezTo>
                <a:cubicBezTo>
                  <a:pt x="691" y="81"/>
                  <a:pt x="693" y="86"/>
                  <a:pt x="694" y="92"/>
                </a:cubicBezTo>
                <a:cubicBezTo>
                  <a:pt x="692" y="108"/>
                  <a:pt x="690" y="129"/>
                  <a:pt x="690" y="138"/>
                </a:cubicBezTo>
                <a:cubicBezTo>
                  <a:pt x="690" y="139"/>
                  <a:pt x="689" y="141"/>
                  <a:pt x="689" y="142"/>
                </a:cubicBezTo>
                <a:close/>
                <a:moveTo>
                  <a:pt x="693" y="129"/>
                </a:moveTo>
                <a:cubicBezTo>
                  <a:pt x="693" y="119"/>
                  <a:pt x="694" y="107"/>
                  <a:pt x="695" y="97"/>
                </a:cubicBezTo>
                <a:cubicBezTo>
                  <a:pt x="695" y="100"/>
                  <a:pt x="695" y="103"/>
                  <a:pt x="695" y="106"/>
                </a:cubicBezTo>
                <a:cubicBezTo>
                  <a:pt x="695" y="114"/>
                  <a:pt x="694" y="121"/>
                  <a:pt x="693" y="129"/>
                </a:cubicBezTo>
                <a:close/>
                <a:moveTo>
                  <a:pt x="705" y="125"/>
                </a:moveTo>
                <a:cubicBezTo>
                  <a:pt x="705" y="120"/>
                  <a:pt x="705" y="113"/>
                  <a:pt x="705" y="107"/>
                </a:cubicBezTo>
                <a:cubicBezTo>
                  <a:pt x="705" y="114"/>
                  <a:pt x="705" y="120"/>
                  <a:pt x="705" y="125"/>
                </a:cubicBezTo>
                <a:close/>
                <a:moveTo>
                  <a:pt x="720" y="112"/>
                </a:moveTo>
                <a:cubicBezTo>
                  <a:pt x="720" y="105"/>
                  <a:pt x="720" y="98"/>
                  <a:pt x="719" y="91"/>
                </a:cubicBezTo>
                <a:cubicBezTo>
                  <a:pt x="720" y="95"/>
                  <a:pt x="720" y="99"/>
                  <a:pt x="720" y="103"/>
                </a:cubicBezTo>
                <a:cubicBezTo>
                  <a:pt x="720" y="106"/>
                  <a:pt x="720" y="109"/>
                  <a:pt x="720" y="112"/>
                </a:cubicBezTo>
                <a:close/>
                <a:moveTo>
                  <a:pt x="730" y="129"/>
                </a:moveTo>
                <a:cubicBezTo>
                  <a:pt x="730" y="129"/>
                  <a:pt x="730" y="129"/>
                  <a:pt x="730" y="130"/>
                </a:cubicBezTo>
                <a:cubicBezTo>
                  <a:pt x="729" y="132"/>
                  <a:pt x="728" y="134"/>
                  <a:pt x="728" y="137"/>
                </a:cubicBezTo>
                <a:cubicBezTo>
                  <a:pt x="728" y="136"/>
                  <a:pt x="728" y="136"/>
                  <a:pt x="728" y="136"/>
                </a:cubicBezTo>
                <a:cubicBezTo>
                  <a:pt x="728" y="134"/>
                  <a:pt x="729" y="132"/>
                  <a:pt x="730" y="130"/>
                </a:cubicBezTo>
                <a:cubicBezTo>
                  <a:pt x="730" y="129"/>
                  <a:pt x="730" y="129"/>
                  <a:pt x="730" y="129"/>
                </a:cubicBezTo>
                <a:cubicBezTo>
                  <a:pt x="730" y="129"/>
                  <a:pt x="730" y="129"/>
                  <a:pt x="730" y="129"/>
                </a:cubicBezTo>
                <a:close/>
                <a:moveTo>
                  <a:pt x="767" y="130"/>
                </a:moveTo>
                <a:cubicBezTo>
                  <a:pt x="766" y="132"/>
                  <a:pt x="765" y="134"/>
                  <a:pt x="765" y="136"/>
                </a:cubicBezTo>
                <a:cubicBezTo>
                  <a:pt x="764" y="131"/>
                  <a:pt x="764" y="126"/>
                  <a:pt x="764" y="121"/>
                </a:cubicBezTo>
                <a:cubicBezTo>
                  <a:pt x="766" y="115"/>
                  <a:pt x="768" y="110"/>
                  <a:pt x="769" y="104"/>
                </a:cubicBezTo>
                <a:cubicBezTo>
                  <a:pt x="768" y="114"/>
                  <a:pt x="767" y="123"/>
                  <a:pt x="767" y="130"/>
                </a:cubicBezTo>
                <a:close/>
                <a:moveTo>
                  <a:pt x="782" y="124"/>
                </a:moveTo>
                <a:cubicBezTo>
                  <a:pt x="782" y="110"/>
                  <a:pt x="784" y="94"/>
                  <a:pt x="785" y="83"/>
                </a:cubicBezTo>
                <a:cubicBezTo>
                  <a:pt x="785" y="87"/>
                  <a:pt x="785" y="91"/>
                  <a:pt x="785" y="95"/>
                </a:cubicBezTo>
                <a:cubicBezTo>
                  <a:pt x="785" y="105"/>
                  <a:pt x="784" y="114"/>
                  <a:pt x="782" y="124"/>
                </a:cubicBezTo>
                <a:close/>
                <a:moveTo>
                  <a:pt x="799" y="160"/>
                </a:moveTo>
                <a:cubicBezTo>
                  <a:pt x="799" y="159"/>
                  <a:pt x="799" y="159"/>
                  <a:pt x="799" y="159"/>
                </a:cubicBezTo>
                <a:cubicBezTo>
                  <a:pt x="799" y="159"/>
                  <a:pt x="799" y="159"/>
                  <a:pt x="799" y="159"/>
                </a:cubicBezTo>
                <a:cubicBezTo>
                  <a:pt x="799" y="159"/>
                  <a:pt x="799" y="159"/>
                  <a:pt x="799" y="160"/>
                </a:cubicBezTo>
                <a:close/>
                <a:moveTo>
                  <a:pt x="811" y="116"/>
                </a:moveTo>
                <a:cubicBezTo>
                  <a:pt x="810" y="121"/>
                  <a:pt x="808" y="127"/>
                  <a:pt x="806" y="132"/>
                </a:cubicBezTo>
                <a:cubicBezTo>
                  <a:pt x="806" y="127"/>
                  <a:pt x="806" y="121"/>
                  <a:pt x="806" y="115"/>
                </a:cubicBezTo>
                <a:cubicBezTo>
                  <a:pt x="807" y="110"/>
                  <a:pt x="808" y="104"/>
                  <a:pt x="808" y="98"/>
                </a:cubicBezTo>
                <a:cubicBezTo>
                  <a:pt x="808" y="95"/>
                  <a:pt x="807" y="92"/>
                  <a:pt x="807" y="89"/>
                </a:cubicBezTo>
                <a:cubicBezTo>
                  <a:pt x="808" y="78"/>
                  <a:pt x="809" y="68"/>
                  <a:pt x="810" y="60"/>
                </a:cubicBezTo>
                <a:cubicBezTo>
                  <a:pt x="813" y="68"/>
                  <a:pt x="815" y="78"/>
                  <a:pt x="815" y="87"/>
                </a:cubicBezTo>
                <a:cubicBezTo>
                  <a:pt x="814" y="95"/>
                  <a:pt x="813" y="106"/>
                  <a:pt x="811" y="116"/>
                </a:cubicBezTo>
                <a:close/>
                <a:moveTo>
                  <a:pt x="819" y="136"/>
                </a:moveTo>
                <a:cubicBezTo>
                  <a:pt x="819" y="137"/>
                  <a:pt x="819" y="138"/>
                  <a:pt x="818" y="139"/>
                </a:cubicBezTo>
                <a:cubicBezTo>
                  <a:pt x="818" y="137"/>
                  <a:pt x="818" y="135"/>
                  <a:pt x="818" y="133"/>
                </a:cubicBezTo>
                <a:cubicBezTo>
                  <a:pt x="819" y="130"/>
                  <a:pt x="819" y="128"/>
                  <a:pt x="820" y="125"/>
                </a:cubicBezTo>
                <a:cubicBezTo>
                  <a:pt x="820" y="129"/>
                  <a:pt x="819" y="133"/>
                  <a:pt x="819" y="136"/>
                </a:cubicBezTo>
                <a:close/>
                <a:moveTo>
                  <a:pt x="835" y="126"/>
                </a:moveTo>
                <a:cubicBezTo>
                  <a:pt x="834" y="113"/>
                  <a:pt x="834" y="96"/>
                  <a:pt x="834" y="84"/>
                </a:cubicBezTo>
                <a:cubicBezTo>
                  <a:pt x="838" y="90"/>
                  <a:pt x="840" y="100"/>
                  <a:pt x="840" y="104"/>
                </a:cubicBezTo>
                <a:cubicBezTo>
                  <a:pt x="840" y="110"/>
                  <a:pt x="838" y="118"/>
                  <a:pt x="835" y="126"/>
                </a:cubicBezTo>
                <a:close/>
                <a:moveTo>
                  <a:pt x="846" y="128"/>
                </a:moveTo>
                <a:cubicBezTo>
                  <a:pt x="848" y="113"/>
                  <a:pt x="847" y="91"/>
                  <a:pt x="847" y="76"/>
                </a:cubicBezTo>
                <a:cubicBezTo>
                  <a:pt x="849" y="83"/>
                  <a:pt x="851" y="90"/>
                  <a:pt x="851" y="96"/>
                </a:cubicBezTo>
                <a:cubicBezTo>
                  <a:pt x="851" y="107"/>
                  <a:pt x="849" y="117"/>
                  <a:pt x="846" y="128"/>
                </a:cubicBezTo>
                <a:close/>
                <a:moveTo>
                  <a:pt x="886" y="112"/>
                </a:moveTo>
                <a:cubicBezTo>
                  <a:pt x="886" y="110"/>
                  <a:pt x="886" y="108"/>
                  <a:pt x="886" y="106"/>
                </a:cubicBezTo>
                <a:cubicBezTo>
                  <a:pt x="886" y="108"/>
                  <a:pt x="885" y="112"/>
                  <a:pt x="885" y="115"/>
                </a:cubicBezTo>
                <a:cubicBezTo>
                  <a:pt x="880" y="131"/>
                  <a:pt x="876" y="144"/>
                  <a:pt x="876" y="144"/>
                </a:cubicBezTo>
                <a:cubicBezTo>
                  <a:pt x="877" y="133"/>
                  <a:pt x="881" y="110"/>
                  <a:pt x="886" y="86"/>
                </a:cubicBezTo>
                <a:cubicBezTo>
                  <a:pt x="888" y="90"/>
                  <a:pt x="889" y="95"/>
                  <a:pt x="890" y="99"/>
                </a:cubicBezTo>
                <a:cubicBezTo>
                  <a:pt x="888" y="103"/>
                  <a:pt x="887" y="108"/>
                  <a:pt x="886" y="112"/>
                </a:cubicBezTo>
                <a:close/>
                <a:moveTo>
                  <a:pt x="899" y="133"/>
                </a:moveTo>
                <a:cubicBezTo>
                  <a:pt x="899" y="133"/>
                  <a:pt x="899" y="134"/>
                  <a:pt x="898" y="134"/>
                </a:cubicBezTo>
                <a:cubicBezTo>
                  <a:pt x="898" y="134"/>
                  <a:pt x="898" y="134"/>
                  <a:pt x="898" y="134"/>
                </a:cubicBezTo>
                <a:cubicBezTo>
                  <a:pt x="898" y="134"/>
                  <a:pt x="899" y="133"/>
                  <a:pt x="899" y="133"/>
                </a:cubicBezTo>
                <a:cubicBezTo>
                  <a:pt x="899" y="126"/>
                  <a:pt x="900" y="117"/>
                  <a:pt x="901" y="107"/>
                </a:cubicBezTo>
                <a:cubicBezTo>
                  <a:pt x="901" y="110"/>
                  <a:pt x="901" y="114"/>
                  <a:pt x="901" y="117"/>
                </a:cubicBezTo>
                <a:cubicBezTo>
                  <a:pt x="900" y="123"/>
                  <a:pt x="899" y="129"/>
                  <a:pt x="899" y="133"/>
                </a:cubicBezTo>
                <a:close/>
                <a:moveTo>
                  <a:pt x="903" y="159"/>
                </a:moveTo>
                <a:cubicBezTo>
                  <a:pt x="903" y="159"/>
                  <a:pt x="903" y="159"/>
                  <a:pt x="903" y="159"/>
                </a:cubicBezTo>
                <a:cubicBezTo>
                  <a:pt x="903" y="159"/>
                  <a:pt x="903" y="159"/>
                  <a:pt x="903" y="159"/>
                </a:cubicBezTo>
                <a:cubicBezTo>
                  <a:pt x="903" y="159"/>
                  <a:pt x="903" y="159"/>
                  <a:pt x="903" y="159"/>
                </a:cubicBezTo>
                <a:close/>
                <a:moveTo>
                  <a:pt x="944" y="143"/>
                </a:moveTo>
                <a:cubicBezTo>
                  <a:pt x="944" y="142"/>
                  <a:pt x="944" y="142"/>
                  <a:pt x="944" y="141"/>
                </a:cubicBezTo>
                <a:cubicBezTo>
                  <a:pt x="944" y="135"/>
                  <a:pt x="945" y="127"/>
                  <a:pt x="946" y="117"/>
                </a:cubicBezTo>
                <a:cubicBezTo>
                  <a:pt x="946" y="121"/>
                  <a:pt x="946" y="125"/>
                  <a:pt x="946" y="129"/>
                </a:cubicBezTo>
                <a:cubicBezTo>
                  <a:pt x="945" y="135"/>
                  <a:pt x="945" y="139"/>
                  <a:pt x="944" y="143"/>
                </a:cubicBezTo>
                <a:close/>
                <a:moveTo>
                  <a:pt x="948" y="117"/>
                </a:moveTo>
                <a:cubicBezTo>
                  <a:pt x="947" y="115"/>
                  <a:pt x="947" y="113"/>
                  <a:pt x="946" y="111"/>
                </a:cubicBezTo>
                <a:cubicBezTo>
                  <a:pt x="946" y="108"/>
                  <a:pt x="947" y="104"/>
                  <a:pt x="947" y="100"/>
                </a:cubicBezTo>
                <a:cubicBezTo>
                  <a:pt x="948" y="103"/>
                  <a:pt x="948" y="106"/>
                  <a:pt x="949" y="108"/>
                </a:cubicBezTo>
                <a:cubicBezTo>
                  <a:pt x="948" y="111"/>
                  <a:pt x="948" y="114"/>
                  <a:pt x="948" y="117"/>
                </a:cubicBezTo>
                <a:close/>
                <a:moveTo>
                  <a:pt x="956" y="133"/>
                </a:moveTo>
                <a:cubicBezTo>
                  <a:pt x="956" y="133"/>
                  <a:pt x="956" y="133"/>
                  <a:pt x="956" y="133"/>
                </a:cubicBezTo>
                <a:cubicBezTo>
                  <a:pt x="957" y="130"/>
                  <a:pt x="957" y="127"/>
                  <a:pt x="957" y="124"/>
                </a:cubicBezTo>
                <a:cubicBezTo>
                  <a:pt x="957" y="125"/>
                  <a:pt x="957" y="126"/>
                  <a:pt x="957" y="128"/>
                </a:cubicBezTo>
                <a:cubicBezTo>
                  <a:pt x="957" y="130"/>
                  <a:pt x="957" y="131"/>
                  <a:pt x="956" y="133"/>
                </a:cubicBezTo>
                <a:close/>
                <a:moveTo>
                  <a:pt x="993" y="142"/>
                </a:moveTo>
                <a:cubicBezTo>
                  <a:pt x="993" y="139"/>
                  <a:pt x="993" y="134"/>
                  <a:pt x="993" y="128"/>
                </a:cubicBezTo>
                <a:cubicBezTo>
                  <a:pt x="993" y="130"/>
                  <a:pt x="994" y="132"/>
                  <a:pt x="994" y="133"/>
                </a:cubicBezTo>
                <a:cubicBezTo>
                  <a:pt x="993" y="139"/>
                  <a:pt x="993" y="142"/>
                  <a:pt x="993" y="142"/>
                </a:cubicBezTo>
                <a:close/>
                <a:moveTo>
                  <a:pt x="1015" y="135"/>
                </a:moveTo>
                <a:cubicBezTo>
                  <a:pt x="1014" y="134"/>
                  <a:pt x="1014" y="134"/>
                  <a:pt x="1014" y="133"/>
                </a:cubicBezTo>
                <a:cubicBezTo>
                  <a:pt x="1014" y="121"/>
                  <a:pt x="1014" y="103"/>
                  <a:pt x="1013" y="88"/>
                </a:cubicBezTo>
                <a:cubicBezTo>
                  <a:pt x="1015" y="94"/>
                  <a:pt x="1017" y="100"/>
                  <a:pt x="1018" y="106"/>
                </a:cubicBezTo>
                <a:cubicBezTo>
                  <a:pt x="1017" y="118"/>
                  <a:pt x="1015" y="128"/>
                  <a:pt x="1015" y="135"/>
                </a:cubicBezTo>
                <a:close/>
                <a:moveTo>
                  <a:pt x="1021" y="145"/>
                </a:moveTo>
                <a:cubicBezTo>
                  <a:pt x="1021" y="141"/>
                  <a:pt x="1021" y="136"/>
                  <a:pt x="1022" y="129"/>
                </a:cubicBezTo>
                <a:cubicBezTo>
                  <a:pt x="1022" y="133"/>
                  <a:pt x="1022" y="136"/>
                  <a:pt x="1023" y="139"/>
                </a:cubicBezTo>
                <a:cubicBezTo>
                  <a:pt x="1022" y="143"/>
                  <a:pt x="1021" y="145"/>
                  <a:pt x="1021" y="145"/>
                </a:cubicBezTo>
                <a:close/>
                <a:moveTo>
                  <a:pt x="1027" y="159"/>
                </a:moveTo>
                <a:cubicBezTo>
                  <a:pt x="1027" y="159"/>
                  <a:pt x="1027" y="159"/>
                  <a:pt x="1027" y="159"/>
                </a:cubicBezTo>
                <a:cubicBezTo>
                  <a:pt x="1027" y="159"/>
                  <a:pt x="1027" y="158"/>
                  <a:pt x="1027" y="158"/>
                </a:cubicBezTo>
                <a:cubicBezTo>
                  <a:pt x="1027" y="159"/>
                  <a:pt x="1028" y="160"/>
                  <a:pt x="1028" y="160"/>
                </a:cubicBezTo>
                <a:cubicBezTo>
                  <a:pt x="1028" y="160"/>
                  <a:pt x="1027" y="159"/>
                  <a:pt x="1027" y="159"/>
                </a:cubicBezTo>
                <a:close/>
                <a:moveTo>
                  <a:pt x="1028" y="121"/>
                </a:moveTo>
                <a:cubicBezTo>
                  <a:pt x="1026" y="117"/>
                  <a:pt x="1025" y="114"/>
                  <a:pt x="1023" y="110"/>
                </a:cubicBezTo>
                <a:cubicBezTo>
                  <a:pt x="1024" y="105"/>
                  <a:pt x="1024" y="99"/>
                  <a:pt x="1025" y="94"/>
                </a:cubicBezTo>
                <a:cubicBezTo>
                  <a:pt x="1026" y="100"/>
                  <a:pt x="1027" y="108"/>
                  <a:pt x="1029" y="116"/>
                </a:cubicBezTo>
                <a:cubicBezTo>
                  <a:pt x="1029" y="118"/>
                  <a:pt x="1028" y="119"/>
                  <a:pt x="1028" y="121"/>
                </a:cubicBezTo>
                <a:close/>
                <a:moveTo>
                  <a:pt x="1036" y="142"/>
                </a:moveTo>
                <a:cubicBezTo>
                  <a:pt x="1035" y="138"/>
                  <a:pt x="1033" y="134"/>
                  <a:pt x="1031" y="129"/>
                </a:cubicBezTo>
                <a:cubicBezTo>
                  <a:pt x="1031" y="129"/>
                  <a:pt x="1031" y="128"/>
                  <a:pt x="1032" y="127"/>
                </a:cubicBezTo>
                <a:cubicBezTo>
                  <a:pt x="1033" y="132"/>
                  <a:pt x="1035" y="137"/>
                  <a:pt x="1036" y="142"/>
                </a:cubicBezTo>
                <a:cubicBezTo>
                  <a:pt x="1039" y="149"/>
                  <a:pt x="1041" y="153"/>
                  <a:pt x="1041" y="155"/>
                </a:cubicBezTo>
                <a:cubicBezTo>
                  <a:pt x="1040" y="151"/>
                  <a:pt x="1038" y="147"/>
                  <a:pt x="1036" y="142"/>
                </a:cubicBezTo>
                <a:close/>
                <a:moveTo>
                  <a:pt x="1261" y="88"/>
                </a:moveTo>
                <a:cubicBezTo>
                  <a:pt x="1262" y="90"/>
                  <a:pt x="1263" y="93"/>
                  <a:pt x="1263" y="95"/>
                </a:cubicBezTo>
                <a:cubicBezTo>
                  <a:pt x="1263" y="94"/>
                  <a:pt x="1262" y="93"/>
                  <a:pt x="1261" y="92"/>
                </a:cubicBezTo>
                <a:cubicBezTo>
                  <a:pt x="1261" y="90"/>
                  <a:pt x="1261" y="89"/>
                  <a:pt x="1261" y="88"/>
                </a:cubicBezTo>
                <a:close/>
                <a:moveTo>
                  <a:pt x="1249" y="84"/>
                </a:moveTo>
                <a:cubicBezTo>
                  <a:pt x="1252" y="88"/>
                  <a:pt x="1254" y="92"/>
                  <a:pt x="1257" y="96"/>
                </a:cubicBezTo>
                <a:cubicBezTo>
                  <a:pt x="1257" y="97"/>
                  <a:pt x="1258" y="99"/>
                  <a:pt x="1258" y="100"/>
                </a:cubicBezTo>
                <a:cubicBezTo>
                  <a:pt x="1258" y="104"/>
                  <a:pt x="1257" y="108"/>
                  <a:pt x="1256" y="112"/>
                </a:cubicBezTo>
                <a:cubicBezTo>
                  <a:pt x="1254" y="105"/>
                  <a:pt x="1251" y="98"/>
                  <a:pt x="1248" y="92"/>
                </a:cubicBezTo>
                <a:cubicBezTo>
                  <a:pt x="1249" y="89"/>
                  <a:pt x="1249" y="86"/>
                  <a:pt x="1249" y="84"/>
                </a:cubicBezTo>
                <a:close/>
                <a:moveTo>
                  <a:pt x="1254" y="111"/>
                </a:moveTo>
                <a:cubicBezTo>
                  <a:pt x="1251" y="108"/>
                  <a:pt x="1249" y="105"/>
                  <a:pt x="1247" y="102"/>
                </a:cubicBezTo>
                <a:cubicBezTo>
                  <a:pt x="1247" y="99"/>
                  <a:pt x="1248" y="96"/>
                  <a:pt x="1248" y="93"/>
                </a:cubicBezTo>
                <a:cubicBezTo>
                  <a:pt x="1250" y="99"/>
                  <a:pt x="1252" y="105"/>
                  <a:pt x="1254" y="111"/>
                </a:cubicBezTo>
                <a:close/>
                <a:moveTo>
                  <a:pt x="1236" y="56"/>
                </a:moveTo>
                <a:cubicBezTo>
                  <a:pt x="1241" y="62"/>
                  <a:pt x="1244" y="68"/>
                  <a:pt x="1248" y="74"/>
                </a:cubicBezTo>
                <a:cubicBezTo>
                  <a:pt x="1244" y="69"/>
                  <a:pt x="1240" y="64"/>
                  <a:pt x="1236" y="60"/>
                </a:cubicBezTo>
                <a:cubicBezTo>
                  <a:pt x="1236" y="59"/>
                  <a:pt x="1236" y="57"/>
                  <a:pt x="1236" y="56"/>
                </a:cubicBezTo>
                <a:close/>
                <a:moveTo>
                  <a:pt x="1235" y="64"/>
                </a:moveTo>
                <a:cubicBezTo>
                  <a:pt x="1239" y="69"/>
                  <a:pt x="1243" y="74"/>
                  <a:pt x="1247" y="80"/>
                </a:cubicBezTo>
                <a:cubicBezTo>
                  <a:pt x="1246" y="82"/>
                  <a:pt x="1245" y="83"/>
                  <a:pt x="1245" y="85"/>
                </a:cubicBezTo>
                <a:cubicBezTo>
                  <a:pt x="1245" y="84"/>
                  <a:pt x="1244" y="83"/>
                  <a:pt x="1244" y="83"/>
                </a:cubicBezTo>
                <a:cubicBezTo>
                  <a:pt x="1244" y="83"/>
                  <a:pt x="1245" y="84"/>
                  <a:pt x="1245" y="85"/>
                </a:cubicBezTo>
                <a:cubicBezTo>
                  <a:pt x="1244" y="88"/>
                  <a:pt x="1243" y="91"/>
                  <a:pt x="1242" y="94"/>
                </a:cubicBezTo>
                <a:cubicBezTo>
                  <a:pt x="1239" y="90"/>
                  <a:pt x="1236" y="85"/>
                  <a:pt x="1233" y="80"/>
                </a:cubicBezTo>
                <a:cubicBezTo>
                  <a:pt x="1234" y="75"/>
                  <a:pt x="1235" y="69"/>
                  <a:pt x="1235" y="64"/>
                </a:cubicBezTo>
                <a:close/>
                <a:moveTo>
                  <a:pt x="1226" y="139"/>
                </a:moveTo>
                <a:cubicBezTo>
                  <a:pt x="1226" y="120"/>
                  <a:pt x="1229" y="101"/>
                  <a:pt x="1233" y="83"/>
                </a:cubicBezTo>
                <a:cubicBezTo>
                  <a:pt x="1235" y="87"/>
                  <a:pt x="1238" y="91"/>
                  <a:pt x="1241" y="95"/>
                </a:cubicBezTo>
                <a:cubicBezTo>
                  <a:pt x="1235" y="114"/>
                  <a:pt x="1229" y="133"/>
                  <a:pt x="1227" y="152"/>
                </a:cubicBezTo>
                <a:cubicBezTo>
                  <a:pt x="1226" y="148"/>
                  <a:pt x="1226" y="143"/>
                  <a:pt x="1226" y="139"/>
                </a:cubicBezTo>
                <a:close/>
                <a:moveTo>
                  <a:pt x="1245" y="143"/>
                </a:moveTo>
                <a:cubicBezTo>
                  <a:pt x="1245" y="142"/>
                  <a:pt x="1244" y="141"/>
                  <a:pt x="1243" y="140"/>
                </a:cubicBezTo>
                <a:cubicBezTo>
                  <a:pt x="1244" y="141"/>
                  <a:pt x="1244" y="143"/>
                  <a:pt x="1245" y="144"/>
                </a:cubicBezTo>
                <a:cubicBezTo>
                  <a:pt x="1243" y="147"/>
                  <a:pt x="1242" y="149"/>
                  <a:pt x="1241" y="152"/>
                </a:cubicBezTo>
                <a:cubicBezTo>
                  <a:pt x="1241" y="146"/>
                  <a:pt x="1242" y="141"/>
                  <a:pt x="1243" y="135"/>
                </a:cubicBezTo>
                <a:cubicBezTo>
                  <a:pt x="1244" y="137"/>
                  <a:pt x="1245" y="139"/>
                  <a:pt x="1246" y="142"/>
                </a:cubicBezTo>
                <a:cubicBezTo>
                  <a:pt x="1246" y="142"/>
                  <a:pt x="1246" y="142"/>
                  <a:pt x="1245" y="143"/>
                </a:cubicBezTo>
                <a:close/>
                <a:moveTo>
                  <a:pt x="1244" y="127"/>
                </a:moveTo>
                <a:cubicBezTo>
                  <a:pt x="1245" y="119"/>
                  <a:pt x="1246" y="111"/>
                  <a:pt x="1247" y="103"/>
                </a:cubicBezTo>
                <a:cubicBezTo>
                  <a:pt x="1250" y="107"/>
                  <a:pt x="1253" y="112"/>
                  <a:pt x="1255" y="116"/>
                </a:cubicBezTo>
                <a:cubicBezTo>
                  <a:pt x="1254" y="122"/>
                  <a:pt x="1252" y="127"/>
                  <a:pt x="1250" y="133"/>
                </a:cubicBezTo>
                <a:cubicBezTo>
                  <a:pt x="1248" y="131"/>
                  <a:pt x="1246" y="128"/>
                  <a:pt x="1244" y="127"/>
                </a:cubicBezTo>
                <a:close/>
                <a:moveTo>
                  <a:pt x="1256" y="140"/>
                </a:moveTo>
                <a:cubicBezTo>
                  <a:pt x="1256" y="140"/>
                  <a:pt x="1255" y="140"/>
                  <a:pt x="1255" y="140"/>
                </a:cubicBezTo>
                <a:cubicBezTo>
                  <a:pt x="1256" y="135"/>
                  <a:pt x="1257" y="130"/>
                  <a:pt x="1258" y="125"/>
                </a:cubicBezTo>
                <a:cubicBezTo>
                  <a:pt x="1258" y="127"/>
                  <a:pt x="1259" y="129"/>
                  <a:pt x="1259" y="130"/>
                </a:cubicBezTo>
                <a:cubicBezTo>
                  <a:pt x="1258" y="134"/>
                  <a:pt x="1257" y="137"/>
                  <a:pt x="1256" y="140"/>
                </a:cubicBezTo>
                <a:close/>
                <a:moveTo>
                  <a:pt x="1262" y="122"/>
                </a:moveTo>
                <a:cubicBezTo>
                  <a:pt x="1261" y="120"/>
                  <a:pt x="1260" y="119"/>
                  <a:pt x="1259" y="117"/>
                </a:cubicBezTo>
                <a:cubicBezTo>
                  <a:pt x="1259" y="114"/>
                  <a:pt x="1260" y="110"/>
                  <a:pt x="1260" y="107"/>
                </a:cubicBezTo>
                <a:cubicBezTo>
                  <a:pt x="1261" y="111"/>
                  <a:pt x="1262" y="115"/>
                  <a:pt x="1263" y="120"/>
                </a:cubicBezTo>
                <a:cubicBezTo>
                  <a:pt x="1263" y="120"/>
                  <a:pt x="1263" y="121"/>
                  <a:pt x="1262" y="122"/>
                </a:cubicBezTo>
                <a:close/>
                <a:moveTo>
                  <a:pt x="1264" y="151"/>
                </a:moveTo>
                <a:cubicBezTo>
                  <a:pt x="1264" y="151"/>
                  <a:pt x="1264" y="151"/>
                  <a:pt x="1264" y="151"/>
                </a:cubicBezTo>
                <a:cubicBezTo>
                  <a:pt x="1264" y="150"/>
                  <a:pt x="1264" y="150"/>
                  <a:pt x="1264" y="149"/>
                </a:cubicBezTo>
                <a:cubicBezTo>
                  <a:pt x="1264" y="149"/>
                  <a:pt x="1264" y="149"/>
                  <a:pt x="1264" y="149"/>
                </a:cubicBezTo>
                <a:cubicBezTo>
                  <a:pt x="1264" y="150"/>
                  <a:pt x="1264" y="150"/>
                  <a:pt x="1264" y="151"/>
                </a:cubicBezTo>
                <a:close/>
                <a:moveTo>
                  <a:pt x="1264" y="118"/>
                </a:moveTo>
                <a:cubicBezTo>
                  <a:pt x="1263" y="112"/>
                  <a:pt x="1262" y="107"/>
                  <a:pt x="1261" y="102"/>
                </a:cubicBezTo>
                <a:cubicBezTo>
                  <a:pt x="1261" y="102"/>
                  <a:pt x="1261" y="102"/>
                  <a:pt x="1261" y="101"/>
                </a:cubicBezTo>
                <a:cubicBezTo>
                  <a:pt x="1263" y="105"/>
                  <a:pt x="1265" y="108"/>
                  <a:pt x="1267" y="112"/>
                </a:cubicBezTo>
                <a:cubicBezTo>
                  <a:pt x="1266" y="113"/>
                  <a:pt x="1265" y="115"/>
                  <a:pt x="1265" y="116"/>
                </a:cubicBezTo>
                <a:cubicBezTo>
                  <a:pt x="1265" y="117"/>
                  <a:pt x="1264" y="117"/>
                  <a:pt x="1264" y="118"/>
                </a:cubicBezTo>
                <a:close/>
                <a:moveTo>
                  <a:pt x="1267" y="143"/>
                </a:moveTo>
                <a:cubicBezTo>
                  <a:pt x="1267" y="143"/>
                  <a:pt x="1266" y="142"/>
                  <a:pt x="1266" y="142"/>
                </a:cubicBezTo>
                <a:cubicBezTo>
                  <a:pt x="1267" y="141"/>
                  <a:pt x="1267" y="141"/>
                  <a:pt x="1267" y="140"/>
                </a:cubicBezTo>
                <a:cubicBezTo>
                  <a:pt x="1267" y="141"/>
                  <a:pt x="1267" y="141"/>
                  <a:pt x="1267" y="142"/>
                </a:cubicBezTo>
                <a:cubicBezTo>
                  <a:pt x="1267" y="142"/>
                  <a:pt x="1267" y="142"/>
                  <a:pt x="1267" y="143"/>
                </a:cubicBezTo>
                <a:close/>
                <a:moveTo>
                  <a:pt x="1272" y="151"/>
                </a:moveTo>
                <a:cubicBezTo>
                  <a:pt x="1272" y="151"/>
                  <a:pt x="1272" y="151"/>
                  <a:pt x="1272" y="151"/>
                </a:cubicBezTo>
                <a:cubicBezTo>
                  <a:pt x="1272" y="151"/>
                  <a:pt x="1272" y="152"/>
                  <a:pt x="1272" y="152"/>
                </a:cubicBezTo>
                <a:cubicBezTo>
                  <a:pt x="1272" y="152"/>
                  <a:pt x="1272" y="152"/>
                  <a:pt x="1272" y="151"/>
                </a:cubicBezTo>
                <a:close/>
                <a:moveTo>
                  <a:pt x="1274" y="126"/>
                </a:moveTo>
                <a:cubicBezTo>
                  <a:pt x="1274" y="128"/>
                  <a:pt x="1273" y="129"/>
                  <a:pt x="1272" y="131"/>
                </a:cubicBezTo>
                <a:cubicBezTo>
                  <a:pt x="1272" y="129"/>
                  <a:pt x="1272" y="127"/>
                  <a:pt x="1272" y="125"/>
                </a:cubicBezTo>
                <a:cubicBezTo>
                  <a:pt x="1272" y="124"/>
                  <a:pt x="1272" y="123"/>
                  <a:pt x="1273" y="122"/>
                </a:cubicBezTo>
                <a:cubicBezTo>
                  <a:pt x="1273" y="123"/>
                  <a:pt x="1274" y="124"/>
                  <a:pt x="1274" y="125"/>
                </a:cubicBezTo>
                <a:lnTo>
                  <a:pt x="1274" y="126"/>
                </a:lnTo>
                <a:close/>
                <a:moveTo>
                  <a:pt x="1282" y="91"/>
                </a:moveTo>
                <a:cubicBezTo>
                  <a:pt x="1282" y="93"/>
                  <a:pt x="1282" y="94"/>
                  <a:pt x="1282" y="96"/>
                </a:cubicBezTo>
                <a:cubicBezTo>
                  <a:pt x="1282" y="95"/>
                  <a:pt x="1282" y="94"/>
                  <a:pt x="1281" y="93"/>
                </a:cubicBezTo>
                <a:cubicBezTo>
                  <a:pt x="1281" y="93"/>
                  <a:pt x="1282" y="92"/>
                  <a:pt x="1282" y="91"/>
                </a:cubicBezTo>
                <a:close/>
                <a:moveTo>
                  <a:pt x="1280" y="117"/>
                </a:moveTo>
                <a:cubicBezTo>
                  <a:pt x="1279" y="113"/>
                  <a:pt x="1278" y="110"/>
                  <a:pt x="1278" y="106"/>
                </a:cubicBezTo>
                <a:cubicBezTo>
                  <a:pt x="1278" y="106"/>
                  <a:pt x="1278" y="105"/>
                  <a:pt x="1278" y="104"/>
                </a:cubicBezTo>
                <a:cubicBezTo>
                  <a:pt x="1279" y="107"/>
                  <a:pt x="1280" y="111"/>
                  <a:pt x="1281" y="114"/>
                </a:cubicBezTo>
                <a:cubicBezTo>
                  <a:pt x="1281" y="115"/>
                  <a:pt x="1280" y="116"/>
                  <a:pt x="1280" y="117"/>
                </a:cubicBezTo>
                <a:close/>
                <a:moveTo>
                  <a:pt x="1283" y="127"/>
                </a:moveTo>
                <a:cubicBezTo>
                  <a:pt x="1282" y="127"/>
                  <a:pt x="1282" y="126"/>
                  <a:pt x="1282" y="126"/>
                </a:cubicBezTo>
                <a:cubicBezTo>
                  <a:pt x="1282" y="125"/>
                  <a:pt x="1282" y="125"/>
                  <a:pt x="1283" y="124"/>
                </a:cubicBezTo>
                <a:cubicBezTo>
                  <a:pt x="1283" y="125"/>
                  <a:pt x="1283" y="126"/>
                  <a:pt x="1283" y="127"/>
                </a:cubicBezTo>
                <a:close/>
                <a:moveTo>
                  <a:pt x="1289" y="141"/>
                </a:moveTo>
                <a:cubicBezTo>
                  <a:pt x="1289" y="140"/>
                  <a:pt x="1289" y="140"/>
                  <a:pt x="1289" y="140"/>
                </a:cubicBezTo>
                <a:cubicBezTo>
                  <a:pt x="1289" y="139"/>
                  <a:pt x="1289" y="139"/>
                  <a:pt x="1289" y="139"/>
                </a:cubicBezTo>
                <a:cubicBezTo>
                  <a:pt x="1289" y="139"/>
                  <a:pt x="1289" y="140"/>
                  <a:pt x="1289" y="141"/>
                </a:cubicBezTo>
                <a:close/>
                <a:moveTo>
                  <a:pt x="1321" y="64"/>
                </a:moveTo>
                <a:cubicBezTo>
                  <a:pt x="1322" y="69"/>
                  <a:pt x="1323" y="75"/>
                  <a:pt x="1324" y="80"/>
                </a:cubicBezTo>
                <a:cubicBezTo>
                  <a:pt x="1322" y="83"/>
                  <a:pt x="1321" y="85"/>
                  <a:pt x="1319" y="87"/>
                </a:cubicBezTo>
                <a:cubicBezTo>
                  <a:pt x="1319" y="86"/>
                  <a:pt x="1318" y="84"/>
                  <a:pt x="1317" y="83"/>
                </a:cubicBezTo>
                <a:cubicBezTo>
                  <a:pt x="1318" y="84"/>
                  <a:pt x="1319" y="86"/>
                  <a:pt x="1319" y="87"/>
                </a:cubicBezTo>
                <a:cubicBezTo>
                  <a:pt x="1318" y="90"/>
                  <a:pt x="1316" y="92"/>
                  <a:pt x="1315" y="94"/>
                </a:cubicBezTo>
                <a:cubicBezTo>
                  <a:pt x="1313" y="89"/>
                  <a:pt x="1312" y="85"/>
                  <a:pt x="1310" y="80"/>
                </a:cubicBezTo>
                <a:cubicBezTo>
                  <a:pt x="1314" y="74"/>
                  <a:pt x="1318" y="69"/>
                  <a:pt x="1321" y="64"/>
                </a:cubicBezTo>
                <a:close/>
                <a:moveTo>
                  <a:pt x="1292" y="108"/>
                </a:moveTo>
                <a:cubicBezTo>
                  <a:pt x="1293" y="106"/>
                  <a:pt x="1295" y="104"/>
                  <a:pt x="1296" y="101"/>
                </a:cubicBezTo>
                <a:cubicBezTo>
                  <a:pt x="1296" y="107"/>
                  <a:pt x="1297" y="112"/>
                  <a:pt x="1298" y="117"/>
                </a:cubicBezTo>
                <a:cubicBezTo>
                  <a:pt x="1297" y="119"/>
                  <a:pt x="1295" y="120"/>
                  <a:pt x="1294" y="122"/>
                </a:cubicBezTo>
                <a:cubicBezTo>
                  <a:pt x="1294" y="117"/>
                  <a:pt x="1293" y="113"/>
                  <a:pt x="1292" y="108"/>
                </a:cubicBezTo>
                <a:close/>
                <a:moveTo>
                  <a:pt x="1299" y="134"/>
                </a:moveTo>
                <a:cubicBezTo>
                  <a:pt x="1298" y="131"/>
                  <a:pt x="1297" y="128"/>
                  <a:pt x="1296" y="126"/>
                </a:cubicBezTo>
                <a:cubicBezTo>
                  <a:pt x="1297" y="125"/>
                  <a:pt x="1298" y="123"/>
                  <a:pt x="1298" y="122"/>
                </a:cubicBezTo>
                <a:cubicBezTo>
                  <a:pt x="1299" y="124"/>
                  <a:pt x="1299" y="125"/>
                  <a:pt x="1299" y="127"/>
                </a:cubicBezTo>
                <a:cubicBezTo>
                  <a:pt x="1299" y="129"/>
                  <a:pt x="1299" y="131"/>
                  <a:pt x="1299" y="134"/>
                </a:cubicBezTo>
                <a:close/>
                <a:moveTo>
                  <a:pt x="1298" y="98"/>
                </a:moveTo>
                <a:cubicBezTo>
                  <a:pt x="1298" y="98"/>
                  <a:pt x="1298" y="98"/>
                  <a:pt x="1299" y="97"/>
                </a:cubicBezTo>
                <a:cubicBezTo>
                  <a:pt x="1299" y="101"/>
                  <a:pt x="1299" y="105"/>
                  <a:pt x="1299" y="108"/>
                </a:cubicBezTo>
                <a:cubicBezTo>
                  <a:pt x="1299" y="105"/>
                  <a:pt x="1298" y="101"/>
                  <a:pt x="1298" y="98"/>
                </a:cubicBezTo>
                <a:close/>
                <a:moveTo>
                  <a:pt x="1298" y="82"/>
                </a:moveTo>
                <a:cubicBezTo>
                  <a:pt x="1298" y="78"/>
                  <a:pt x="1298" y="74"/>
                  <a:pt x="1299" y="72"/>
                </a:cubicBezTo>
                <a:cubicBezTo>
                  <a:pt x="1301" y="75"/>
                  <a:pt x="1302" y="78"/>
                  <a:pt x="1304" y="80"/>
                </a:cubicBezTo>
                <a:cubicBezTo>
                  <a:pt x="1302" y="82"/>
                  <a:pt x="1301" y="84"/>
                  <a:pt x="1299" y="86"/>
                </a:cubicBezTo>
                <a:cubicBezTo>
                  <a:pt x="1299" y="85"/>
                  <a:pt x="1298" y="83"/>
                  <a:pt x="1298" y="82"/>
                </a:cubicBezTo>
                <a:close/>
                <a:moveTo>
                  <a:pt x="1302" y="92"/>
                </a:moveTo>
                <a:cubicBezTo>
                  <a:pt x="1303" y="90"/>
                  <a:pt x="1305" y="88"/>
                  <a:pt x="1306" y="86"/>
                </a:cubicBezTo>
                <a:cubicBezTo>
                  <a:pt x="1307" y="88"/>
                  <a:pt x="1308" y="91"/>
                  <a:pt x="1309" y="93"/>
                </a:cubicBezTo>
                <a:cubicBezTo>
                  <a:pt x="1309" y="96"/>
                  <a:pt x="1309" y="99"/>
                  <a:pt x="1310" y="102"/>
                </a:cubicBezTo>
                <a:cubicBezTo>
                  <a:pt x="1309" y="104"/>
                  <a:pt x="1308" y="105"/>
                  <a:pt x="1306" y="106"/>
                </a:cubicBezTo>
                <a:cubicBezTo>
                  <a:pt x="1305" y="102"/>
                  <a:pt x="1304" y="97"/>
                  <a:pt x="1302" y="92"/>
                </a:cubicBezTo>
                <a:close/>
                <a:moveTo>
                  <a:pt x="1307" y="108"/>
                </a:moveTo>
                <a:cubicBezTo>
                  <a:pt x="1308" y="106"/>
                  <a:pt x="1309" y="104"/>
                  <a:pt x="1310" y="103"/>
                </a:cubicBezTo>
                <a:cubicBezTo>
                  <a:pt x="1312" y="118"/>
                  <a:pt x="1314" y="133"/>
                  <a:pt x="1316" y="149"/>
                </a:cubicBezTo>
                <a:cubicBezTo>
                  <a:pt x="1313" y="137"/>
                  <a:pt x="1311" y="122"/>
                  <a:pt x="1307" y="108"/>
                </a:cubicBezTo>
                <a:close/>
                <a:moveTo>
                  <a:pt x="1315" y="95"/>
                </a:moveTo>
                <a:cubicBezTo>
                  <a:pt x="1317" y="93"/>
                  <a:pt x="1318" y="91"/>
                  <a:pt x="1320" y="89"/>
                </a:cubicBezTo>
                <a:cubicBezTo>
                  <a:pt x="1326" y="103"/>
                  <a:pt x="1327" y="120"/>
                  <a:pt x="1327" y="136"/>
                </a:cubicBezTo>
                <a:cubicBezTo>
                  <a:pt x="1324" y="122"/>
                  <a:pt x="1320" y="109"/>
                  <a:pt x="1315" y="95"/>
                </a:cubicBezTo>
                <a:close/>
                <a:moveTo>
                  <a:pt x="1320" y="89"/>
                </a:moveTo>
                <a:cubicBezTo>
                  <a:pt x="1322" y="87"/>
                  <a:pt x="1323" y="85"/>
                  <a:pt x="1324" y="83"/>
                </a:cubicBezTo>
                <a:cubicBezTo>
                  <a:pt x="1325" y="90"/>
                  <a:pt x="1327" y="98"/>
                  <a:pt x="1328" y="105"/>
                </a:cubicBezTo>
                <a:cubicBezTo>
                  <a:pt x="1325" y="99"/>
                  <a:pt x="1323" y="94"/>
                  <a:pt x="1320" y="89"/>
                </a:cubicBezTo>
                <a:close/>
                <a:moveTo>
                  <a:pt x="1333" y="92"/>
                </a:moveTo>
                <a:cubicBezTo>
                  <a:pt x="1331" y="87"/>
                  <a:pt x="1330" y="81"/>
                  <a:pt x="1329" y="74"/>
                </a:cubicBezTo>
                <a:cubicBezTo>
                  <a:pt x="1331" y="71"/>
                  <a:pt x="1333" y="68"/>
                  <a:pt x="1334" y="65"/>
                </a:cubicBezTo>
                <a:cubicBezTo>
                  <a:pt x="1336" y="69"/>
                  <a:pt x="1339" y="72"/>
                  <a:pt x="1341" y="75"/>
                </a:cubicBezTo>
                <a:cubicBezTo>
                  <a:pt x="1341" y="77"/>
                  <a:pt x="1341" y="79"/>
                  <a:pt x="1341" y="81"/>
                </a:cubicBezTo>
                <a:cubicBezTo>
                  <a:pt x="1340" y="80"/>
                  <a:pt x="1340" y="80"/>
                  <a:pt x="1339" y="79"/>
                </a:cubicBezTo>
                <a:cubicBezTo>
                  <a:pt x="1340" y="80"/>
                  <a:pt x="1340" y="81"/>
                  <a:pt x="1341" y="81"/>
                </a:cubicBezTo>
                <a:cubicBezTo>
                  <a:pt x="1340" y="86"/>
                  <a:pt x="1340" y="90"/>
                  <a:pt x="1340" y="91"/>
                </a:cubicBezTo>
                <a:cubicBezTo>
                  <a:pt x="1340" y="95"/>
                  <a:pt x="1340" y="100"/>
                  <a:pt x="1341" y="104"/>
                </a:cubicBezTo>
                <a:cubicBezTo>
                  <a:pt x="1340" y="101"/>
                  <a:pt x="1340" y="99"/>
                  <a:pt x="1339" y="96"/>
                </a:cubicBezTo>
                <a:cubicBezTo>
                  <a:pt x="1340" y="100"/>
                  <a:pt x="1340" y="104"/>
                  <a:pt x="1341" y="108"/>
                </a:cubicBezTo>
                <a:cubicBezTo>
                  <a:pt x="1341" y="120"/>
                  <a:pt x="1342" y="132"/>
                  <a:pt x="1342" y="143"/>
                </a:cubicBezTo>
                <a:cubicBezTo>
                  <a:pt x="1340" y="126"/>
                  <a:pt x="1337" y="109"/>
                  <a:pt x="1333" y="92"/>
                </a:cubicBezTo>
                <a:close/>
                <a:moveTo>
                  <a:pt x="1356" y="125"/>
                </a:moveTo>
                <a:cubicBezTo>
                  <a:pt x="1353" y="116"/>
                  <a:pt x="1351" y="108"/>
                  <a:pt x="1348" y="99"/>
                </a:cubicBezTo>
                <a:cubicBezTo>
                  <a:pt x="1346" y="93"/>
                  <a:pt x="1345" y="87"/>
                  <a:pt x="1345" y="82"/>
                </a:cubicBezTo>
                <a:cubicBezTo>
                  <a:pt x="1350" y="91"/>
                  <a:pt x="1353" y="100"/>
                  <a:pt x="1356" y="109"/>
                </a:cubicBezTo>
                <a:cubicBezTo>
                  <a:pt x="1356" y="114"/>
                  <a:pt x="1356" y="120"/>
                  <a:pt x="1356" y="125"/>
                </a:cubicBezTo>
                <a:close/>
                <a:moveTo>
                  <a:pt x="1356" y="97"/>
                </a:moveTo>
                <a:cubicBezTo>
                  <a:pt x="1353" y="90"/>
                  <a:pt x="1349" y="83"/>
                  <a:pt x="1344" y="77"/>
                </a:cubicBezTo>
                <a:cubicBezTo>
                  <a:pt x="1344" y="72"/>
                  <a:pt x="1343" y="67"/>
                  <a:pt x="1344" y="63"/>
                </a:cubicBezTo>
                <a:cubicBezTo>
                  <a:pt x="1349" y="70"/>
                  <a:pt x="1353" y="77"/>
                  <a:pt x="1357" y="85"/>
                </a:cubicBezTo>
                <a:cubicBezTo>
                  <a:pt x="1357" y="89"/>
                  <a:pt x="1357" y="93"/>
                  <a:pt x="1356" y="97"/>
                </a:cubicBezTo>
                <a:close/>
                <a:moveTo>
                  <a:pt x="1366" y="119"/>
                </a:moveTo>
                <a:cubicBezTo>
                  <a:pt x="1365" y="110"/>
                  <a:pt x="1363" y="102"/>
                  <a:pt x="1361" y="93"/>
                </a:cubicBezTo>
                <a:cubicBezTo>
                  <a:pt x="1363" y="98"/>
                  <a:pt x="1366" y="104"/>
                  <a:pt x="1367" y="109"/>
                </a:cubicBezTo>
                <a:cubicBezTo>
                  <a:pt x="1368" y="112"/>
                  <a:pt x="1368" y="114"/>
                  <a:pt x="1369" y="116"/>
                </a:cubicBezTo>
                <a:cubicBezTo>
                  <a:pt x="1369" y="120"/>
                  <a:pt x="1369" y="124"/>
                  <a:pt x="1369" y="127"/>
                </a:cubicBezTo>
                <a:cubicBezTo>
                  <a:pt x="1368" y="125"/>
                  <a:pt x="1367" y="122"/>
                  <a:pt x="1366" y="119"/>
                </a:cubicBezTo>
                <a:close/>
                <a:moveTo>
                  <a:pt x="1377" y="151"/>
                </a:moveTo>
                <a:cubicBezTo>
                  <a:pt x="1377" y="151"/>
                  <a:pt x="1377" y="151"/>
                  <a:pt x="1377" y="151"/>
                </a:cubicBezTo>
                <a:cubicBezTo>
                  <a:pt x="1377" y="151"/>
                  <a:pt x="1377" y="150"/>
                  <a:pt x="1377" y="150"/>
                </a:cubicBezTo>
                <a:cubicBezTo>
                  <a:pt x="1377" y="150"/>
                  <a:pt x="1377" y="150"/>
                  <a:pt x="1377" y="150"/>
                </a:cubicBezTo>
                <a:cubicBezTo>
                  <a:pt x="1377" y="151"/>
                  <a:pt x="1377" y="151"/>
                  <a:pt x="1377" y="151"/>
                </a:cubicBezTo>
                <a:close/>
                <a:moveTo>
                  <a:pt x="1383" y="114"/>
                </a:moveTo>
                <a:cubicBezTo>
                  <a:pt x="1381" y="105"/>
                  <a:pt x="1378" y="96"/>
                  <a:pt x="1374" y="88"/>
                </a:cubicBezTo>
                <a:cubicBezTo>
                  <a:pt x="1378" y="97"/>
                  <a:pt x="1380" y="110"/>
                  <a:pt x="1382" y="122"/>
                </a:cubicBezTo>
                <a:cubicBezTo>
                  <a:pt x="1381" y="127"/>
                  <a:pt x="1380" y="132"/>
                  <a:pt x="1379" y="136"/>
                </a:cubicBezTo>
                <a:cubicBezTo>
                  <a:pt x="1378" y="134"/>
                  <a:pt x="1378" y="133"/>
                  <a:pt x="1377" y="131"/>
                </a:cubicBezTo>
                <a:cubicBezTo>
                  <a:pt x="1377" y="117"/>
                  <a:pt x="1376" y="102"/>
                  <a:pt x="1374" y="87"/>
                </a:cubicBezTo>
                <a:cubicBezTo>
                  <a:pt x="1374" y="87"/>
                  <a:pt x="1374" y="88"/>
                  <a:pt x="1374" y="88"/>
                </a:cubicBezTo>
                <a:cubicBezTo>
                  <a:pt x="1374" y="88"/>
                  <a:pt x="1374" y="87"/>
                  <a:pt x="1374" y="87"/>
                </a:cubicBezTo>
                <a:cubicBezTo>
                  <a:pt x="1373" y="82"/>
                  <a:pt x="1373" y="78"/>
                  <a:pt x="1372" y="73"/>
                </a:cubicBezTo>
                <a:cubicBezTo>
                  <a:pt x="1379" y="81"/>
                  <a:pt x="1383" y="91"/>
                  <a:pt x="1386" y="101"/>
                </a:cubicBezTo>
                <a:cubicBezTo>
                  <a:pt x="1385" y="105"/>
                  <a:pt x="1384" y="109"/>
                  <a:pt x="1383" y="114"/>
                </a:cubicBezTo>
                <a:close/>
                <a:moveTo>
                  <a:pt x="1390" y="138"/>
                </a:moveTo>
                <a:cubicBezTo>
                  <a:pt x="1389" y="137"/>
                  <a:pt x="1389" y="136"/>
                  <a:pt x="1389" y="135"/>
                </a:cubicBezTo>
                <a:cubicBezTo>
                  <a:pt x="1389" y="124"/>
                  <a:pt x="1385" y="112"/>
                  <a:pt x="1386" y="101"/>
                </a:cubicBezTo>
                <a:cubicBezTo>
                  <a:pt x="1389" y="110"/>
                  <a:pt x="1391" y="119"/>
                  <a:pt x="1392" y="128"/>
                </a:cubicBezTo>
                <a:cubicBezTo>
                  <a:pt x="1391" y="132"/>
                  <a:pt x="1390" y="135"/>
                  <a:pt x="1390" y="138"/>
                </a:cubicBezTo>
                <a:close/>
                <a:moveTo>
                  <a:pt x="1405" y="136"/>
                </a:moveTo>
                <a:cubicBezTo>
                  <a:pt x="1405" y="135"/>
                  <a:pt x="1404" y="134"/>
                  <a:pt x="1404" y="133"/>
                </a:cubicBezTo>
                <a:cubicBezTo>
                  <a:pt x="1403" y="131"/>
                  <a:pt x="1403" y="129"/>
                  <a:pt x="1402" y="128"/>
                </a:cubicBezTo>
                <a:cubicBezTo>
                  <a:pt x="1402" y="127"/>
                  <a:pt x="1402" y="127"/>
                  <a:pt x="1402" y="127"/>
                </a:cubicBezTo>
                <a:cubicBezTo>
                  <a:pt x="1403" y="129"/>
                  <a:pt x="1403" y="131"/>
                  <a:pt x="1404" y="133"/>
                </a:cubicBezTo>
                <a:cubicBezTo>
                  <a:pt x="1404" y="134"/>
                  <a:pt x="1405" y="135"/>
                  <a:pt x="1405" y="136"/>
                </a:cubicBezTo>
                <a:cubicBezTo>
                  <a:pt x="1405" y="136"/>
                  <a:pt x="1405" y="136"/>
                  <a:pt x="1405" y="136"/>
                </a:cubicBezTo>
                <a:close/>
                <a:moveTo>
                  <a:pt x="1406" y="133"/>
                </a:moveTo>
                <a:cubicBezTo>
                  <a:pt x="1405" y="129"/>
                  <a:pt x="1404" y="125"/>
                  <a:pt x="1402" y="120"/>
                </a:cubicBezTo>
                <a:cubicBezTo>
                  <a:pt x="1402" y="119"/>
                  <a:pt x="1402" y="117"/>
                  <a:pt x="1402" y="115"/>
                </a:cubicBezTo>
                <a:cubicBezTo>
                  <a:pt x="1402" y="112"/>
                  <a:pt x="1402" y="109"/>
                  <a:pt x="1403" y="105"/>
                </a:cubicBezTo>
                <a:cubicBezTo>
                  <a:pt x="1405" y="112"/>
                  <a:pt x="1406" y="119"/>
                  <a:pt x="1408" y="126"/>
                </a:cubicBezTo>
                <a:cubicBezTo>
                  <a:pt x="1407" y="128"/>
                  <a:pt x="1407" y="130"/>
                  <a:pt x="1406" y="133"/>
                </a:cubicBezTo>
                <a:close/>
                <a:moveTo>
                  <a:pt x="1420" y="139"/>
                </a:moveTo>
                <a:cubicBezTo>
                  <a:pt x="1420" y="139"/>
                  <a:pt x="1420" y="139"/>
                  <a:pt x="1420" y="139"/>
                </a:cubicBezTo>
                <a:cubicBezTo>
                  <a:pt x="1420" y="137"/>
                  <a:pt x="1420" y="135"/>
                  <a:pt x="1420" y="133"/>
                </a:cubicBezTo>
                <a:cubicBezTo>
                  <a:pt x="1420" y="134"/>
                  <a:pt x="1420" y="134"/>
                  <a:pt x="1420" y="135"/>
                </a:cubicBezTo>
                <a:cubicBezTo>
                  <a:pt x="1420" y="136"/>
                  <a:pt x="1420" y="138"/>
                  <a:pt x="1420" y="139"/>
                </a:cubicBezTo>
                <a:close/>
                <a:moveTo>
                  <a:pt x="1441" y="150"/>
                </a:moveTo>
                <a:cubicBezTo>
                  <a:pt x="1440" y="148"/>
                  <a:pt x="1439" y="147"/>
                  <a:pt x="1439" y="146"/>
                </a:cubicBezTo>
                <a:cubicBezTo>
                  <a:pt x="1438" y="131"/>
                  <a:pt x="1434" y="116"/>
                  <a:pt x="1432" y="101"/>
                </a:cubicBezTo>
                <a:cubicBezTo>
                  <a:pt x="1437" y="115"/>
                  <a:pt x="1439" y="132"/>
                  <a:pt x="1441" y="146"/>
                </a:cubicBezTo>
                <a:cubicBezTo>
                  <a:pt x="1441" y="147"/>
                  <a:pt x="1441" y="148"/>
                  <a:pt x="1441" y="150"/>
                </a:cubicBezTo>
                <a:close/>
                <a:moveTo>
                  <a:pt x="1445" y="143"/>
                </a:moveTo>
                <a:cubicBezTo>
                  <a:pt x="1445" y="142"/>
                  <a:pt x="1445" y="141"/>
                  <a:pt x="1445" y="140"/>
                </a:cubicBezTo>
                <a:cubicBezTo>
                  <a:pt x="1445" y="139"/>
                  <a:pt x="1445" y="139"/>
                  <a:pt x="1445" y="139"/>
                </a:cubicBezTo>
                <a:cubicBezTo>
                  <a:pt x="1445" y="140"/>
                  <a:pt x="1445" y="141"/>
                  <a:pt x="1445" y="142"/>
                </a:cubicBezTo>
                <a:cubicBezTo>
                  <a:pt x="1445" y="142"/>
                  <a:pt x="1445" y="143"/>
                  <a:pt x="1445" y="143"/>
                </a:cubicBezTo>
                <a:close/>
                <a:moveTo>
                  <a:pt x="1458" y="139"/>
                </a:moveTo>
                <a:cubicBezTo>
                  <a:pt x="1457" y="142"/>
                  <a:pt x="1456" y="145"/>
                  <a:pt x="1455" y="147"/>
                </a:cubicBezTo>
                <a:cubicBezTo>
                  <a:pt x="1455" y="146"/>
                  <a:pt x="1454" y="145"/>
                  <a:pt x="1454" y="144"/>
                </a:cubicBezTo>
                <a:cubicBezTo>
                  <a:pt x="1456" y="132"/>
                  <a:pt x="1456" y="120"/>
                  <a:pt x="1458" y="108"/>
                </a:cubicBezTo>
                <a:cubicBezTo>
                  <a:pt x="1460" y="116"/>
                  <a:pt x="1459" y="128"/>
                  <a:pt x="1458" y="139"/>
                </a:cubicBezTo>
                <a:close/>
                <a:moveTo>
                  <a:pt x="1458" y="108"/>
                </a:moveTo>
                <a:cubicBezTo>
                  <a:pt x="1459" y="104"/>
                  <a:pt x="1459" y="100"/>
                  <a:pt x="1461" y="97"/>
                </a:cubicBezTo>
                <a:cubicBezTo>
                  <a:pt x="1462" y="100"/>
                  <a:pt x="1463" y="103"/>
                  <a:pt x="1464" y="107"/>
                </a:cubicBezTo>
                <a:cubicBezTo>
                  <a:pt x="1463" y="112"/>
                  <a:pt x="1463" y="117"/>
                  <a:pt x="1462" y="122"/>
                </a:cubicBezTo>
                <a:cubicBezTo>
                  <a:pt x="1460" y="116"/>
                  <a:pt x="1459" y="111"/>
                  <a:pt x="1458" y="108"/>
                </a:cubicBezTo>
                <a:close/>
                <a:moveTo>
                  <a:pt x="1466" y="134"/>
                </a:moveTo>
                <a:cubicBezTo>
                  <a:pt x="1465" y="132"/>
                  <a:pt x="1464" y="130"/>
                  <a:pt x="1464" y="128"/>
                </a:cubicBezTo>
                <a:cubicBezTo>
                  <a:pt x="1464" y="121"/>
                  <a:pt x="1464" y="114"/>
                  <a:pt x="1464" y="107"/>
                </a:cubicBezTo>
                <a:cubicBezTo>
                  <a:pt x="1466" y="113"/>
                  <a:pt x="1467" y="118"/>
                  <a:pt x="1468" y="124"/>
                </a:cubicBezTo>
                <a:cubicBezTo>
                  <a:pt x="1467" y="128"/>
                  <a:pt x="1466" y="131"/>
                  <a:pt x="1466" y="134"/>
                </a:cubicBezTo>
                <a:close/>
                <a:moveTo>
                  <a:pt x="1470" y="118"/>
                </a:moveTo>
                <a:cubicBezTo>
                  <a:pt x="1468" y="114"/>
                  <a:pt x="1466" y="109"/>
                  <a:pt x="1464" y="105"/>
                </a:cubicBezTo>
                <a:cubicBezTo>
                  <a:pt x="1465" y="102"/>
                  <a:pt x="1465" y="99"/>
                  <a:pt x="1466" y="96"/>
                </a:cubicBezTo>
                <a:cubicBezTo>
                  <a:pt x="1465" y="99"/>
                  <a:pt x="1465" y="102"/>
                  <a:pt x="1464" y="105"/>
                </a:cubicBezTo>
                <a:cubicBezTo>
                  <a:pt x="1463" y="102"/>
                  <a:pt x="1462" y="99"/>
                  <a:pt x="1461" y="96"/>
                </a:cubicBezTo>
                <a:cubicBezTo>
                  <a:pt x="1461" y="94"/>
                  <a:pt x="1462" y="91"/>
                  <a:pt x="1463" y="89"/>
                </a:cubicBezTo>
                <a:cubicBezTo>
                  <a:pt x="1467" y="95"/>
                  <a:pt x="1470" y="102"/>
                  <a:pt x="1472" y="109"/>
                </a:cubicBezTo>
                <a:cubicBezTo>
                  <a:pt x="1472" y="112"/>
                  <a:pt x="1471" y="115"/>
                  <a:pt x="1470" y="118"/>
                </a:cubicBezTo>
                <a:close/>
                <a:moveTo>
                  <a:pt x="1473" y="151"/>
                </a:moveTo>
                <a:cubicBezTo>
                  <a:pt x="1473" y="151"/>
                  <a:pt x="1473" y="151"/>
                  <a:pt x="1472" y="151"/>
                </a:cubicBezTo>
                <a:cubicBezTo>
                  <a:pt x="1473" y="150"/>
                  <a:pt x="1473" y="148"/>
                  <a:pt x="1473" y="147"/>
                </a:cubicBezTo>
                <a:cubicBezTo>
                  <a:pt x="1473" y="147"/>
                  <a:pt x="1473" y="148"/>
                  <a:pt x="1473" y="148"/>
                </a:cubicBezTo>
                <a:cubicBezTo>
                  <a:pt x="1473" y="149"/>
                  <a:pt x="1473" y="150"/>
                  <a:pt x="1473" y="151"/>
                </a:cubicBezTo>
                <a:close/>
                <a:moveTo>
                  <a:pt x="1477" y="136"/>
                </a:moveTo>
                <a:cubicBezTo>
                  <a:pt x="1476" y="134"/>
                  <a:pt x="1475" y="132"/>
                  <a:pt x="1475" y="130"/>
                </a:cubicBezTo>
                <a:cubicBezTo>
                  <a:pt x="1475" y="127"/>
                  <a:pt x="1475" y="123"/>
                  <a:pt x="1476" y="120"/>
                </a:cubicBezTo>
                <a:cubicBezTo>
                  <a:pt x="1477" y="123"/>
                  <a:pt x="1478" y="127"/>
                  <a:pt x="1479" y="130"/>
                </a:cubicBezTo>
                <a:cubicBezTo>
                  <a:pt x="1478" y="132"/>
                  <a:pt x="1477" y="134"/>
                  <a:pt x="1477" y="136"/>
                </a:cubicBezTo>
                <a:close/>
                <a:moveTo>
                  <a:pt x="1483" y="150"/>
                </a:moveTo>
                <a:cubicBezTo>
                  <a:pt x="1483" y="149"/>
                  <a:pt x="1482" y="147"/>
                  <a:pt x="1481" y="146"/>
                </a:cubicBezTo>
                <a:cubicBezTo>
                  <a:pt x="1482" y="145"/>
                  <a:pt x="1482" y="145"/>
                  <a:pt x="1482" y="144"/>
                </a:cubicBezTo>
                <a:cubicBezTo>
                  <a:pt x="1483" y="146"/>
                  <a:pt x="1483" y="147"/>
                  <a:pt x="1484" y="149"/>
                </a:cubicBezTo>
                <a:cubicBezTo>
                  <a:pt x="1484" y="149"/>
                  <a:pt x="1483" y="149"/>
                  <a:pt x="1483" y="150"/>
                </a:cubicBezTo>
                <a:close/>
                <a:moveTo>
                  <a:pt x="1481" y="122"/>
                </a:moveTo>
                <a:cubicBezTo>
                  <a:pt x="1480" y="118"/>
                  <a:pt x="1478" y="115"/>
                  <a:pt x="1477" y="111"/>
                </a:cubicBezTo>
                <a:cubicBezTo>
                  <a:pt x="1478" y="101"/>
                  <a:pt x="1480" y="90"/>
                  <a:pt x="1484" y="81"/>
                </a:cubicBezTo>
                <a:cubicBezTo>
                  <a:pt x="1487" y="86"/>
                  <a:pt x="1490" y="91"/>
                  <a:pt x="1492" y="97"/>
                </a:cubicBezTo>
                <a:cubicBezTo>
                  <a:pt x="1490" y="101"/>
                  <a:pt x="1488" y="105"/>
                  <a:pt x="1486" y="109"/>
                </a:cubicBezTo>
                <a:cubicBezTo>
                  <a:pt x="1484" y="102"/>
                  <a:pt x="1483" y="96"/>
                  <a:pt x="1481" y="91"/>
                </a:cubicBezTo>
                <a:cubicBezTo>
                  <a:pt x="1482" y="99"/>
                  <a:pt x="1483" y="106"/>
                  <a:pt x="1484" y="114"/>
                </a:cubicBezTo>
                <a:cubicBezTo>
                  <a:pt x="1483" y="117"/>
                  <a:pt x="1482" y="119"/>
                  <a:pt x="1481" y="122"/>
                </a:cubicBezTo>
                <a:close/>
                <a:moveTo>
                  <a:pt x="1488" y="141"/>
                </a:moveTo>
                <a:cubicBezTo>
                  <a:pt x="1487" y="138"/>
                  <a:pt x="1486" y="135"/>
                  <a:pt x="1485" y="131"/>
                </a:cubicBezTo>
                <a:cubicBezTo>
                  <a:pt x="1485" y="129"/>
                  <a:pt x="1486" y="127"/>
                  <a:pt x="1486" y="124"/>
                </a:cubicBezTo>
                <a:cubicBezTo>
                  <a:pt x="1487" y="130"/>
                  <a:pt x="1488" y="135"/>
                  <a:pt x="1489" y="140"/>
                </a:cubicBezTo>
                <a:cubicBezTo>
                  <a:pt x="1489" y="140"/>
                  <a:pt x="1489" y="141"/>
                  <a:pt x="1488" y="141"/>
                </a:cubicBezTo>
                <a:close/>
                <a:moveTo>
                  <a:pt x="1491" y="150"/>
                </a:moveTo>
                <a:cubicBezTo>
                  <a:pt x="1491" y="150"/>
                  <a:pt x="1491" y="149"/>
                  <a:pt x="1491" y="149"/>
                </a:cubicBezTo>
                <a:cubicBezTo>
                  <a:pt x="1491" y="149"/>
                  <a:pt x="1491" y="149"/>
                  <a:pt x="1491" y="149"/>
                </a:cubicBezTo>
                <a:cubicBezTo>
                  <a:pt x="1491" y="149"/>
                  <a:pt x="1491" y="150"/>
                  <a:pt x="1491" y="150"/>
                </a:cubicBezTo>
                <a:cubicBezTo>
                  <a:pt x="1491" y="150"/>
                  <a:pt x="1491" y="150"/>
                  <a:pt x="1491" y="150"/>
                </a:cubicBezTo>
                <a:close/>
                <a:moveTo>
                  <a:pt x="1488" y="114"/>
                </a:moveTo>
                <a:cubicBezTo>
                  <a:pt x="1489" y="108"/>
                  <a:pt x="1490" y="103"/>
                  <a:pt x="1492" y="97"/>
                </a:cubicBezTo>
                <a:cubicBezTo>
                  <a:pt x="1494" y="103"/>
                  <a:pt x="1496" y="110"/>
                  <a:pt x="1498" y="116"/>
                </a:cubicBezTo>
                <a:cubicBezTo>
                  <a:pt x="1496" y="121"/>
                  <a:pt x="1495" y="126"/>
                  <a:pt x="1493" y="131"/>
                </a:cubicBezTo>
                <a:cubicBezTo>
                  <a:pt x="1491" y="126"/>
                  <a:pt x="1489" y="120"/>
                  <a:pt x="1488" y="114"/>
                </a:cubicBezTo>
                <a:close/>
                <a:moveTo>
                  <a:pt x="1495" y="139"/>
                </a:moveTo>
                <a:cubicBezTo>
                  <a:pt x="1497" y="134"/>
                  <a:pt x="1498" y="129"/>
                  <a:pt x="1499" y="124"/>
                </a:cubicBezTo>
                <a:cubicBezTo>
                  <a:pt x="1500" y="125"/>
                  <a:pt x="1500" y="126"/>
                  <a:pt x="1500" y="128"/>
                </a:cubicBezTo>
                <a:cubicBezTo>
                  <a:pt x="1499" y="132"/>
                  <a:pt x="1497" y="136"/>
                  <a:pt x="1496" y="141"/>
                </a:cubicBezTo>
                <a:cubicBezTo>
                  <a:pt x="1496" y="140"/>
                  <a:pt x="1495" y="139"/>
                  <a:pt x="1495" y="139"/>
                </a:cubicBezTo>
                <a:close/>
                <a:moveTo>
                  <a:pt x="1500" y="150"/>
                </a:moveTo>
                <a:cubicBezTo>
                  <a:pt x="1500" y="150"/>
                  <a:pt x="1499" y="149"/>
                  <a:pt x="1499" y="149"/>
                </a:cubicBezTo>
                <a:cubicBezTo>
                  <a:pt x="1500" y="147"/>
                  <a:pt x="1501" y="144"/>
                  <a:pt x="1502" y="141"/>
                </a:cubicBezTo>
                <a:cubicBezTo>
                  <a:pt x="1502" y="143"/>
                  <a:pt x="1503" y="144"/>
                  <a:pt x="1503" y="145"/>
                </a:cubicBezTo>
                <a:cubicBezTo>
                  <a:pt x="1502" y="147"/>
                  <a:pt x="1501" y="149"/>
                  <a:pt x="1500" y="150"/>
                </a:cubicBezTo>
                <a:close/>
                <a:moveTo>
                  <a:pt x="1511" y="126"/>
                </a:moveTo>
                <a:cubicBezTo>
                  <a:pt x="1510" y="123"/>
                  <a:pt x="1509" y="120"/>
                  <a:pt x="1508" y="117"/>
                </a:cubicBezTo>
                <a:cubicBezTo>
                  <a:pt x="1509" y="116"/>
                  <a:pt x="1509" y="115"/>
                  <a:pt x="1509" y="114"/>
                </a:cubicBezTo>
                <a:cubicBezTo>
                  <a:pt x="1509" y="116"/>
                  <a:pt x="1510" y="117"/>
                  <a:pt x="1510" y="119"/>
                </a:cubicBezTo>
                <a:cubicBezTo>
                  <a:pt x="1511" y="121"/>
                  <a:pt x="1511" y="123"/>
                  <a:pt x="1512" y="125"/>
                </a:cubicBezTo>
                <a:cubicBezTo>
                  <a:pt x="1512" y="125"/>
                  <a:pt x="1511" y="125"/>
                  <a:pt x="1511" y="126"/>
                </a:cubicBezTo>
                <a:close/>
                <a:moveTo>
                  <a:pt x="1516" y="142"/>
                </a:moveTo>
                <a:cubicBezTo>
                  <a:pt x="1515" y="139"/>
                  <a:pt x="1515" y="136"/>
                  <a:pt x="1514" y="133"/>
                </a:cubicBezTo>
                <a:cubicBezTo>
                  <a:pt x="1514" y="133"/>
                  <a:pt x="1514" y="133"/>
                  <a:pt x="1514" y="133"/>
                </a:cubicBezTo>
                <a:cubicBezTo>
                  <a:pt x="1515" y="136"/>
                  <a:pt x="1516" y="138"/>
                  <a:pt x="1516" y="141"/>
                </a:cubicBezTo>
                <a:cubicBezTo>
                  <a:pt x="1516" y="141"/>
                  <a:pt x="1516" y="141"/>
                  <a:pt x="1516" y="142"/>
                </a:cubicBezTo>
                <a:close/>
                <a:moveTo>
                  <a:pt x="1518" y="148"/>
                </a:moveTo>
                <a:cubicBezTo>
                  <a:pt x="1518" y="148"/>
                  <a:pt x="1518" y="148"/>
                  <a:pt x="1518" y="148"/>
                </a:cubicBezTo>
                <a:cubicBezTo>
                  <a:pt x="1518" y="148"/>
                  <a:pt x="1518" y="148"/>
                  <a:pt x="1518" y="148"/>
                </a:cubicBezTo>
                <a:cubicBezTo>
                  <a:pt x="1518" y="148"/>
                  <a:pt x="1518" y="148"/>
                  <a:pt x="1518" y="148"/>
                </a:cubicBezTo>
                <a:cubicBezTo>
                  <a:pt x="1518" y="148"/>
                  <a:pt x="1518" y="148"/>
                  <a:pt x="1518" y="148"/>
                </a:cubicBezTo>
                <a:close/>
                <a:moveTo>
                  <a:pt x="1521" y="141"/>
                </a:moveTo>
                <a:cubicBezTo>
                  <a:pt x="1521" y="141"/>
                  <a:pt x="1521" y="141"/>
                  <a:pt x="1521" y="141"/>
                </a:cubicBezTo>
                <a:cubicBezTo>
                  <a:pt x="1522" y="137"/>
                  <a:pt x="1523" y="133"/>
                  <a:pt x="1525" y="129"/>
                </a:cubicBezTo>
                <a:cubicBezTo>
                  <a:pt x="1525" y="129"/>
                  <a:pt x="1525" y="130"/>
                  <a:pt x="1525" y="131"/>
                </a:cubicBezTo>
                <a:cubicBezTo>
                  <a:pt x="1523" y="135"/>
                  <a:pt x="1522" y="138"/>
                  <a:pt x="1521" y="141"/>
                </a:cubicBezTo>
                <a:close/>
                <a:moveTo>
                  <a:pt x="1528" y="122"/>
                </a:moveTo>
                <a:cubicBezTo>
                  <a:pt x="1528" y="121"/>
                  <a:pt x="1527" y="120"/>
                  <a:pt x="1527" y="119"/>
                </a:cubicBezTo>
                <a:cubicBezTo>
                  <a:pt x="1528" y="117"/>
                  <a:pt x="1528" y="114"/>
                  <a:pt x="1529" y="111"/>
                </a:cubicBezTo>
                <a:cubicBezTo>
                  <a:pt x="1530" y="113"/>
                  <a:pt x="1530" y="115"/>
                  <a:pt x="1531" y="117"/>
                </a:cubicBezTo>
                <a:cubicBezTo>
                  <a:pt x="1530" y="119"/>
                  <a:pt x="1529" y="121"/>
                  <a:pt x="1528" y="122"/>
                </a:cubicBezTo>
                <a:close/>
                <a:moveTo>
                  <a:pt x="1538" y="147"/>
                </a:moveTo>
                <a:cubicBezTo>
                  <a:pt x="1537" y="145"/>
                  <a:pt x="1537" y="144"/>
                  <a:pt x="1536" y="142"/>
                </a:cubicBezTo>
                <a:cubicBezTo>
                  <a:pt x="1536" y="140"/>
                  <a:pt x="1535" y="138"/>
                  <a:pt x="1534" y="136"/>
                </a:cubicBezTo>
                <a:cubicBezTo>
                  <a:pt x="1534" y="136"/>
                  <a:pt x="1534" y="135"/>
                  <a:pt x="1534" y="134"/>
                </a:cubicBezTo>
                <a:cubicBezTo>
                  <a:pt x="1535" y="137"/>
                  <a:pt x="1536" y="139"/>
                  <a:pt x="1536" y="142"/>
                </a:cubicBezTo>
                <a:cubicBezTo>
                  <a:pt x="1537" y="143"/>
                  <a:pt x="1537" y="145"/>
                  <a:pt x="1538" y="147"/>
                </a:cubicBezTo>
                <a:cubicBezTo>
                  <a:pt x="1538" y="147"/>
                  <a:pt x="1538" y="147"/>
                  <a:pt x="1538" y="147"/>
                </a:cubicBezTo>
                <a:close/>
                <a:moveTo>
                  <a:pt x="1541" y="138"/>
                </a:moveTo>
                <a:cubicBezTo>
                  <a:pt x="1539" y="133"/>
                  <a:pt x="1538" y="128"/>
                  <a:pt x="1536" y="124"/>
                </a:cubicBezTo>
                <a:cubicBezTo>
                  <a:pt x="1536" y="121"/>
                  <a:pt x="1537" y="118"/>
                  <a:pt x="1537" y="116"/>
                </a:cubicBezTo>
                <a:cubicBezTo>
                  <a:pt x="1538" y="123"/>
                  <a:pt x="1540" y="129"/>
                  <a:pt x="1542" y="136"/>
                </a:cubicBezTo>
                <a:cubicBezTo>
                  <a:pt x="1542" y="137"/>
                  <a:pt x="1541" y="137"/>
                  <a:pt x="1541" y="138"/>
                </a:cubicBezTo>
                <a:close/>
                <a:moveTo>
                  <a:pt x="1538" y="109"/>
                </a:moveTo>
                <a:cubicBezTo>
                  <a:pt x="1539" y="103"/>
                  <a:pt x="1541" y="97"/>
                  <a:pt x="1543" y="91"/>
                </a:cubicBezTo>
                <a:cubicBezTo>
                  <a:pt x="1545" y="96"/>
                  <a:pt x="1547" y="101"/>
                  <a:pt x="1549" y="106"/>
                </a:cubicBezTo>
                <a:cubicBezTo>
                  <a:pt x="1547" y="112"/>
                  <a:pt x="1546" y="120"/>
                  <a:pt x="1544" y="127"/>
                </a:cubicBezTo>
                <a:cubicBezTo>
                  <a:pt x="1542" y="121"/>
                  <a:pt x="1540" y="115"/>
                  <a:pt x="1538" y="109"/>
                </a:cubicBezTo>
                <a:close/>
                <a:moveTo>
                  <a:pt x="1545" y="148"/>
                </a:moveTo>
                <a:cubicBezTo>
                  <a:pt x="1545" y="147"/>
                  <a:pt x="1545" y="147"/>
                  <a:pt x="1545" y="147"/>
                </a:cubicBezTo>
                <a:cubicBezTo>
                  <a:pt x="1545" y="147"/>
                  <a:pt x="1545" y="147"/>
                  <a:pt x="1545" y="147"/>
                </a:cubicBezTo>
                <a:cubicBezTo>
                  <a:pt x="1545" y="147"/>
                  <a:pt x="1545" y="147"/>
                  <a:pt x="1545" y="147"/>
                </a:cubicBezTo>
                <a:cubicBezTo>
                  <a:pt x="1545" y="147"/>
                  <a:pt x="1545" y="148"/>
                  <a:pt x="1545" y="148"/>
                </a:cubicBezTo>
                <a:close/>
                <a:moveTo>
                  <a:pt x="1547" y="136"/>
                </a:moveTo>
                <a:cubicBezTo>
                  <a:pt x="1549" y="127"/>
                  <a:pt x="1549" y="118"/>
                  <a:pt x="1549" y="109"/>
                </a:cubicBezTo>
                <a:cubicBezTo>
                  <a:pt x="1551" y="115"/>
                  <a:pt x="1552" y="121"/>
                  <a:pt x="1553" y="127"/>
                </a:cubicBezTo>
                <a:cubicBezTo>
                  <a:pt x="1551" y="131"/>
                  <a:pt x="1550" y="135"/>
                  <a:pt x="1549" y="139"/>
                </a:cubicBezTo>
                <a:cubicBezTo>
                  <a:pt x="1548" y="138"/>
                  <a:pt x="1548" y="137"/>
                  <a:pt x="1547" y="136"/>
                </a:cubicBezTo>
                <a:close/>
                <a:moveTo>
                  <a:pt x="1554" y="148"/>
                </a:moveTo>
                <a:cubicBezTo>
                  <a:pt x="1553" y="148"/>
                  <a:pt x="1553" y="147"/>
                  <a:pt x="1552" y="146"/>
                </a:cubicBezTo>
                <a:cubicBezTo>
                  <a:pt x="1553" y="143"/>
                  <a:pt x="1554" y="140"/>
                  <a:pt x="1554" y="137"/>
                </a:cubicBezTo>
                <a:cubicBezTo>
                  <a:pt x="1555" y="140"/>
                  <a:pt x="1555" y="142"/>
                  <a:pt x="1556" y="144"/>
                </a:cubicBezTo>
                <a:cubicBezTo>
                  <a:pt x="1555" y="146"/>
                  <a:pt x="1554" y="147"/>
                  <a:pt x="1554" y="148"/>
                </a:cubicBezTo>
                <a:close/>
                <a:moveTo>
                  <a:pt x="1549" y="103"/>
                </a:moveTo>
                <a:cubicBezTo>
                  <a:pt x="1549" y="102"/>
                  <a:pt x="1549" y="102"/>
                  <a:pt x="1549" y="102"/>
                </a:cubicBezTo>
                <a:cubicBezTo>
                  <a:pt x="1549" y="102"/>
                  <a:pt x="1549" y="103"/>
                  <a:pt x="1549" y="103"/>
                </a:cubicBezTo>
                <a:cubicBezTo>
                  <a:pt x="1547" y="98"/>
                  <a:pt x="1545" y="94"/>
                  <a:pt x="1543" y="91"/>
                </a:cubicBezTo>
                <a:cubicBezTo>
                  <a:pt x="1544" y="87"/>
                  <a:pt x="1546" y="83"/>
                  <a:pt x="1548" y="80"/>
                </a:cubicBezTo>
                <a:cubicBezTo>
                  <a:pt x="1554" y="89"/>
                  <a:pt x="1558" y="99"/>
                  <a:pt x="1560" y="109"/>
                </a:cubicBezTo>
                <a:cubicBezTo>
                  <a:pt x="1559" y="112"/>
                  <a:pt x="1557" y="116"/>
                  <a:pt x="1556" y="119"/>
                </a:cubicBezTo>
                <a:cubicBezTo>
                  <a:pt x="1554" y="114"/>
                  <a:pt x="1552" y="108"/>
                  <a:pt x="1549" y="103"/>
                </a:cubicBezTo>
                <a:close/>
                <a:moveTo>
                  <a:pt x="1557" y="123"/>
                </a:moveTo>
                <a:cubicBezTo>
                  <a:pt x="1558" y="118"/>
                  <a:pt x="1559" y="114"/>
                  <a:pt x="1560" y="110"/>
                </a:cubicBezTo>
                <a:cubicBezTo>
                  <a:pt x="1561" y="115"/>
                  <a:pt x="1562" y="120"/>
                  <a:pt x="1563" y="125"/>
                </a:cubicBezTo>
                <a:cubicBezTo>
                  <a:pt x="1562" y="128"/>
                  <a:pt x="1561" y="130"/>
                  <a:pt x="1560" y="133"/>
                </a:cubicBezTo>
                <a:cubicBezTo>
                  <a:pt x="1559" y="129"/>
                  <a:pt x="1558" y="126"/>
                  <a:pt x="1557" y="123"/>
                </a:cubicBezTo>
                <a:close/>
                <a:moveTo>
                  <a:pt x="1564" y="150"/>
                </a:moveTo>
                <a:cubicBezTo>
                  <a:pt x="1564" y="147"/>
                  <a:pt x="1563" y="144"/>
                  <a:pt x="1562" y="140"/>
                </a:cubicBezTo>
                <a:cubicBezTo>
                  <a:pt x="1563" y="137"/>
                  <a:pt x="1563" y="135"/>
                  <a:pt x="1563" y="132"/>
                </a:cubicBezTo>
                <a:cubicBezTo>
                  <a:pt x="1564" y="137"/>
                  <a:pt x="1564" y="143"/>
                  <a:pt x="1564" y="149"/>
                </a:cubicBezTo>
                <a:cubicBezTo>
                  <a:pt x="1564" y="150"/>
                  <a:pt x="1564" y="150"/>
                  <a:pt x="1564" y="150"/>
                </a:cubicBezTo>
                <a:close/>
                <a:moveTo>
                  <a:pt x="1593" y="152"/>
                </a:moveTo>
                <a:cubicBezTo>
                  <a:pt x="1593" y="148"/>
                  <a:pt x="1593" y="145"/>
                  <a:pt x="1592" y="141"/>
                </a:cubicBezTo>
                <a:cubicBezTo>
                  <a:pt x="1592" y="136"/>
                  <a:pt x="1593" y="131"/>
                  <a:pt x="1593" y="125"/>
                </a:cubicBezTo>
                <a:cubicBezTo>
                  <a:pt x="1593" y="134"/>
                  <a:pt x="1593" y="142"/>
                  <a:pt x="1593" y="151"/>
                </a:cubicBezTo>
                <a:cubicBezTo>
                  <a:pt x="1593" y="151"/>
                  <a:pt x="1593" y="151"/>
                  <a:pt x="1593" y="152"/>
                </a:cubicBezTo>
                <a:close/>
                <a:moveTo>
                  <a:pt x="1659" y="128"/>
                </a:moveTo>
                <a:cubicBezTo>
                  <a:pt x="1659" y="132"/>
                  <a:pt x="1658" y="136"/>
                  <a:pt x="1657" y="140"/>
                </a:cubicBezTo>
                <a:cubicBezTo>
                  <a:pt x="1657" y="136"/>
                  <a:pt x="1656" y="133"/>
                  <a:pt x="1655" y="129"/>
                </a:cubicBezTo>
                <a:cubicBezTo>
                  <a:pt x="1655" y="126"/>
                  <a:pt x="1655" y="122"/>
                  <a:pt x="1655" y="119"/>
                </a:cubicBezTo>
                <a:cubicBezTo>
                  <a:pt x="1655" y="112"/>
                  <a:pt x="1656" y="104"/>
                  <a:pt x="1657" y="97"/>
                </a:cubicBezTo>
                <a:cubicBezTo>
                  <a:pt x="1658" y="102"/>
                  <a:pt x="1659" y="107"/>
                  <a:pt x="1659" y="111"/>
                </a:cubicBezTo>
                <a:cubicBezTo>
                  <a:pt x="1659" y="122"/>
                  <a:pt x="1659" y="122"/>
                  <a:pt x="1659" y="122"/>
                </a:cubicBezTo>
                <a:cubicBezTo>
                  <a:pt x="1659" y="124"/>
                  <a:pt x="1659" y="126"/>
                  <a:pt x="1659" y="128"/>
                </a:cubicBezTo>
                <a:close/>
                <a:moveTo>
                  <a:pt x="1667" y="151"/>
                </a:moveTo>
                <a:cubicBezTo>
                  <a:pt x="1667" y="152"/>
                  <a:pt x="1667" y="152"/>
                  <a:pt x="1667" y="152"/>
                </a:cubicBezTo>
                <a:cubicBezTo>
                  <a:pt x="1667" y="152"/>
                  <a:pt x="1667" y="152"/>
                  <a:pt x="1667" y="152"/>
                </a:cubicBezTo>
                <a:cubicBezTo>
                  <a:pt x="1667" y="136"/>
                  <a:pt x="1667" y="123"/>
                  <a:pt x="1666" y="109"/>
                </a:cubicBezTo>
                <a:cubicBezTo>
                  <a:pt x="1666" y="104"/>
                  <a:pt x="1667" y="99"/>
                  <a:pt x="1668" y="93"/>
                </a:cubicBezTo>
                <a:cubicBezTo>
                  <a:pt x="1669" y="99"/>
                  <a:pt x="1669" y="105"/>
                  <a:pt x="1669" y="110"/>
                </a:cubicBezTo>
                <a:cubicBezTo>
                  <a:pt x="1669" y="124"/>
                  <a:pt x="1667" y="138"/>
                  <a:pt x="1667" y="151"/>
                </a:cubicBezTo>
                <a:close/>
                <a:moveTo>
                  <a:pt x="1694" y="110"/>
                </a:moveTo>
                <a:cubicBezTo>
                  <a:pt x="1694" y="109"/>
                  <a:pt x="1694" y="107"/>
                  <a:pt x="1694" y="106"/>
                </a:cubicBezTo>
                <a:cubicBezTo>
                  <a:pt x="1694" y="110"/>
                  <a:pt x="1695" y="113"/>
                  <a:pt x="1695" y="116"/>
                </a:cubicBezTo>
                <a:cubicBezTo>
                  <a:pt x="1694" y="114"/>
                  <a:pt x="1694" y="112"/>
                  <a:pt x="1694" y="110"/>
                </a:cubicBezTo>
                <a:close/>
                <a:moveTo>
                  <a:pt x="1720" y="120"/>
                </a:moveTo>
                <a:cubicBezTo>
                  <a:pt x="1718" y="114"/>
                  <a:pt x="1717" y="109"/>
                  <a:pt x="1717" y="104"/>
                </a:cubicBezTo>
                <a:cubicBezTo>
                  <a:pt x="1717" y="102"/>
                  <a:pt x="1717" y="98"/>
                  <a:pt x="1719" y="93"/>
                </a:cubicBezTo>
                <a:cubicBezTo>
                  <a:pt x="1720" y="100"/>
                  <a:pt x="1720" y="107"/>
                  <a:pt x="1720" y="112"/>
                </a:cubicBezTo>
                <a:cubicBezTo>
                  <a:pt x="1720" y="115"/>
                  <a:pt x="1720" y="117"/>
                  <a:pt x="1720" y="120"/>
                </a:cubicBezTo>
                <a:close/>
                <a:moveTo>
                  <a:pt x="1730" y="145"/>
                </a:moveTo>
                <a:cubicBezTo>
                  <a:pt x="1730" y="145"/>
                  <a:pt x="1730" y="145"/>
                  <a:pt x="1730" y="144"/>
                </a:cubicBezTo>
                <a:cubicBezTo>
                  <a:pt x="1730" y="139"/>
                  <a:pt x="1730" y="134"/>
                  <a:pt x="1730" y="129"/>
                </a:cubicBezTo>
                <a:cubicBezTo>
                  <a:pt x="1731" y="132"/>
                  <a:pt x="1731" y="135"/>
                  <a:pt x="1731" y="137"/>
                </a:cubicBezTo>
                <a:cubicBezTo>
                  <a:pt x="1731" y="140"/>
                  <a:pt x="1730" y="142"/>
                  <a:pt x="1730" y="145"/>
                </a:cubicBezTo>
                <a:close/>
                <a:moveTo>
                  <a:pt x="1741" y="145"/>
                </a:moveTo>
                <a:cubicBezTo>
                  <a:pt x="1741" y="144"/>
                  <a:pt x="1740" y="143"/>
                  <a:pt x="1740" y="143"/>
                </a:cubicBezTo>
                <a:cubicBezTo>
                  <a:pt x="1740" y="142"/>
                  <a:pt x="1740" y="141"/>
                  <a:pt x="1740" y="140"/>
                </a:cubicBezTo>
                <a:cubicBezTo>
                  <a:pt x="1741" y="141"/>
                  <a:pt x="1741" y="142"/>
                  <a:pt x="1741" y="143"/>
                </a:cubicBezTo>
                <a:cubicBezTo>
                  <a:pt x="1741" y="143"/>
                  <a:pt x="1741" y="144"/>
                  <a:pt x="1741" y="145"/>
                </a:cubicBezTo>
                <a:close/>
                <a:moveTo>
                  <a:pt x="1742" y="138"/>
                </a:moveTo>
                <a:cubicBezTo>
                  <a:pt x="1742" y="136"/>
                  <a:pt x="1741" y="135"/>
                  <a:pt x="1741" y="133"/>
                </a:cubicBezTo>
                <a:cubicBezTo>
                  <a:pt x="1741" y="129"/>
                  <a:pt x="1741" y="124"/>
                  <a:pt x="1741" y="119"/>
                </a:cubicBezTo>
                <a:cubicBezTo>
                  <a:pt x="1742" y="124"/>
                  <a:pt x="1743" y="129"/>
                  <a:pt x="1744" y="134"/>
                </a:cubicBezTo>
                <a:cubicBezTo>
                  <a:pt x="1743" y="135"/>
                  <a:pt x="1743" y="137"/>
                  <a:pt x="1742" y="138"/>
                </a:cubicBezTo>
                <a:close/>
                <a:moveTo>
                  <a:pt x="1747" y="154"/>
                </a:moveTo>
                <a:cubicBezTo>
                  <a:pt x="1747" y="153"/>
                  <a:pt x="1747" y="152"/>
                  <a:pt x="1747" y="151"/>
                </a:cubicBezTo>
                <a:cubicBezTo>
                  <a:pt x="1747" y="151"/>
                  <a:pt x="1747" y="150"/>
                  <a:pt x="1747" y="150"/>
                </a:cubicBezTo>
                <a:cubicBezTo>
                  <a:pt x="1747" y="151"/>
                  <a:pt x="1747" y="152"/>
                  <a:pt x="1747" y="154"/>
                </a:cubicBezTo>
                <a:cubicBezTo>
                  <a:pt x="1747" y="154"/>
                  <a:pt x="1747" y="154"/>
                  <a:pt x="1747" y="154"/>
                </a:cubicBezTo>
                <a:close/>
                <a:moveTo>
                  <a:pt x="1753" y="139"/>
                </a:moveTo>
                <a:cubicBezTo>
                  <a:pt x="1752" y="136"/>
                  <a:pt x="1751" y="134"/>
                  <a:pt x="1751" y="132"/>
                </a:cubicBezTo>
                <a:cubicBezTo>
                  <a:pt x="1751" y="129"/>
                  <a:pt x="1752" y="127"/>
                  <a:pt x="1753" y="125"/>
                </a:cubicBezTo>
                <a:cubicBezTo>
                  <a:pt x="1753" y="128"/>
                  <a:pt x="1754" y="131"/>
                  <a:pt x="1755" y="134"/>
                </a:cubicBezTo>
                <a:cubicBezTo>
                  <a:pt x="1754" y="136"/>
                  <a:pt x="1754" y="137"/>
                  <a:pt x="1753" y="139"/>
                </a:cubicBezTo>
                <a:close/>
                <a:moveTo>
                  <a:pt x="1773" y="114"/>
                </a:moveTo>
                <a:cubicBezTo>
                  <a:pt x="1772" y="108"/>
                  <a:pt x="1771" y="101"/>
                  <a:pt x="1771" y="95"/>
                </a:cubicBezTo>
                <a:cubicBezTo>
                  <a:pt x="1771" y="88"/>
                  <a:pt x="1772" y="81"/>
                  <a:pt x="1773" y="75"/>
                </a:cubicBezTo>
                <a:cubicBezTo>
                  <a:pt x="1775" y="81"/>
                  <a:pt x="1775" y="88"/>
                  <a:pt x="1775" y="95"/>
                </a:cubicBezTo>
                <a:cubicBezTo>
                  <a:pt x="1775" y="101"/>
                  <a:pt x="1774" y="108"/>
                  <a:pt x="1773" y="114"/>
                </a:cubicBezTo>
                <a:close/>
                <a:moveTo>
                  <a:pt x="1793" y="139"/>
                </a:moveTo>
                <a:cubicBezTo>
                  <a:pt x="1793" y="137"/>
                  <a:pt x="1792" y="136"/>
                  <a:pt x="1792" y="134"/>
                </a:cubicBezTo>
                <a:cubicBezTo>
                  <a:pt x="1792" y="131"/>
                  <a:pt x="1793" y="128"/>
                  <a:pt x="1794" y="125"/>
                </a:cubicBezTo>
                <a:cubicBezTo>
                  <a:pt x="1794" y="127"/>
                  <a:pt x="1795" y="129"/>
                  <a:pt x="1796" y="132"/>
                </a:cubicBezTo>
                <a:cubicBezTo>
                  <a:pt x="1795" y="134"/>
                  <a:pt x="1794" y="136"/>
                  <a:pt x="1793" y="139"/>
                </a:cubicBezTo>
                <a:close/>
                <a:moveTo>
                  <a:pt x="1799" y="154"/>
                </a:moveTo>
                <a:cubicBezTo>
                  <a:pt x="1799" y="154"/>
                  <a:pt x="1799" y="154"/>
                  <a:pt x="1799" y="154"/>
                </a:cubicBezTo>
                <a:cubicBezTo>
                  <a:pt x="1799" y="152"/>
                  <a:pt x="1799" y="151"/>
                  <a:pt x="1800" y="150"/>
                </a:cubicBezTo>
                <a:cubicBezTo>
                  <a:pt x="1800" y="150"/>
                  <a:pt x="1800" y="151"/>
                  <a:pt x="1800" y="151"/>
                </a:cubicBezTo>
                <a:cubicBezTo>
                  <a:pt x="1799" y="152"/>
                  <a:pt x="1799" y="153"/>
                  <a:pt x="1799" y="154"/>
                </a:cubicBezTo>
                <a:close/>
                <a:moveTo>
                  <a:pt x="1805" y="119"/>
                </a:moveTo>
                <a:cubicBezTo>
                  <a:pt x="1805" y="120"/>
                  <a:pt x="1805" y="120"/>
                  <a:pt x="1805" y="120"/>
                </a:cubicBezTo>
                <a:cubicBezTo>
                  <a:pt x="1805" y="120"/>
                  <a:pt x="1805" y="120"/>
                  <a:pt x="1805" y="120"/>
                </a:cubicBezTo>
                <a:cubicBezTo>
                  <a:pt x="1805" y="120"/>
                  <a:pt x="1805" y="120"/>
                  <a:pt x="1805" y="119"/>
                </a:cubicBezTo>
                <a:close/>
                <a:moveTo>
                  <a:pt x="1804" y="138"/>
                </a:moveTo>
                <a:cubicBezTo>
                  <a:pt x="1804" y="137"/>
                  <a:pt x="1803" y="135"/>
                  <a:pt x="1803" y="134"/>
                </a:cubicBezTo>
                <a:cubicBezTo>
                  <a:pt x="1803" y="134"/>
                  <a:pt x="1803" y="134"/>
                  <a:pt x="1803" y="133"/>
                </a:cubicBezTo>
                <a:cubicBezTo>
                  <a:pt x="1803" y="134"/>
                  <a:pt x="1804" y="135"/>
                  <a:pt x="1804" y="137"/>
                </a:cubicBezTo>
                <a:cubicBezTo>
                  <a:pt x="1804" y="137"/>
                  <a:pt x="1804" y="138"/>
                  <a:pt x="1804" y="138"/>
                </a:cubicBezTo>
                <a:close/>
                <a:moveTo>
                  <a:pt x="1803" y="133"/>
                </a:moveTo>
                <a:cubicBezTo>
                  <a:pt x="1803" y="132"/>
                  <a:pt x="1803" y="131"/>
                  <a:pt x="1803" y="130"/>
                </a:cubicBezTo>
                <a:cubicBezTo>
                  <a:pt x="1804" y="131"/>
                  <a:pt x="1805" y="133"/>
                  <a:pt x="1805" y="134"/>
                </a:cubicBezTo>
                <a:cubicBezTo>
                  <a:pt x="1805" y="135"/>
                  <a:pt x="1805" y="135"/>
                  <a:pt x="1805" y="136"/>
                </a:cubicBezTo>
                <a:cubicBezTo>
                  <a:pt x="1804" y="134"/>
                  <a:pt x="1803" y="133"/>
                  <a:pt x="1803" y="133"/>
                </a:cubicBezTo>
                <a:close/>
                <a:moveTo>
                  <a:pt x="1806" y="145"/>
                </a:moveTo>
                <a:cubicBezTo>
                  <a:pt x="1805" y="144"/>
                  <a:pt x="1805" y="143"/>
                  <a:pt x="1805" y="143"/>
                </a:cubicBezTo>
                <a:cubicBezTo>
                  <a:pt x="1805" y="142"/>
                  <a:pt x="1806" y="141"/>
                  <a:pt x="1806" y="140"/>
                </a:cubicBezTo>
                <a:cubicBezTo>
                  <a:pt x="1806" y="140"/>
                  <a:pt x="1806" y="140"/>
                  <a:pt x="1806" y="140"/>
                </a:cubicBezTo>
                <a:cubicBezTo>
                  <a:pt x="1806" y="141"/>
                  <a:pt x="1806" y="142"/>
                  <a:pt x="1806" y="143"/>
                </a:cubicBezTo>
                <a:cubicBezTo>
                  <a:pt x="1806" y="143"/>
                  <a:pt x="1806" y="144"/>
                  <a:pt x="1806" y="145"/>
                </a:cubicBezTo>
                <a:close/>
                <a:moveTo>
                  <a:pt x="1816" y="134"/>
                </a:moveTo>
                <a:cubicBezTo>
                  <a:pt x="1816" y="134"/>
                  <a:pt x="1816" y="133"/>
                  <a:pt x="1816" y="133"/>
                </a:cubicBezTo>
                <a:cubicBezTo>
                  <a:pt x="1816" y="132"/>
                  <a:pt x="1816" y="130"/>
                  <a:pt x="1816" y="129"/>
                </a:cubicBezTo>
                <a:cubicBezTo>
                  <a:pt x="1816" y="130"/>
                  <a:pt x="1816" y="132"/>
                  <a:pt x="1816" y="134"/>
                </a:cubicBezTo>
                <a:close/>
                <a:moveTo>
                  <a:pt x="1826" y="120"/>
                </a:moveTo>
                <a:cubicBezTo>
                  <a:pt x="1826" y="117"/>
                  <a:pt x="1826" y="115"/>
                  <a:pt x="1826" y="112"/>
                </a:cubicBezTo>
                <a:cubicBezTo>
                  <a:pt x="1826" y="111"/>
                  <a:pt x="1826" y="111"/>
                  <a:pt x="1826" y="110"/>
                </a:cubicBezTo>
                <a:cubicBezTo>
                  <a:pt x="1826" y="113"/>
                  <a:pt x="1826" y="116"/>
                  <a:pt x="1827" y="119"/>
                </a:cubicBezTo>
                <a:cubicBezTo>
                  <a:pt x="1827" y="119"/>
                  <a:pt x="1826" y="120"/>
                  <a:pt x="1826" y="120"/>
                </a:cubicBezTo>
                <a:close/>
                <a:moveTo>
                  <a:pt x="1828" y="115"/>
                </a:moveTo>
                <a:cubicBezTo>
                  <a:pt x="1827" y="112"/>
                  <a:pt x="1827" y="108"/>
                  <a:pt x="1826" y="104"/>
                </a:cubicBezTo>
                <a:cubicBezTo>
                  <a:pt x="1827" y="101"/>
                  <a:pt x="1827" y="97"/>
                  <a:pt x="1828" y="93"/>
                </a:cubicBezTo>
                <a:cubicBezTo>
                  <a:pt x="1829" y="98"/>
                  <a:pt x="1829" y="102"/>
                  <a:pt x="1829" y="104"/>
                </a:cubicBezTo>
                <a:cubicBezTo>
                  <a:pt x="1829" y="108"/>
                  <a:pt x="1829" y="111"/>
                  <a:pt x="1828" y="115"/>
                </a:cubicBezTo>
                <a:close/>
                <a:moveTo>
                  <a:pt x="1833" y="102"/>
                </a:moveTo>
                <a:cubicBezTo>
                  <a:pt x="1833" y="102"/>
                  <a:pt x="1833" y="102"/>
                  <a:pt x="1832" y="103"/>
                </a:cubicBezTo>
                <a:cubicBezTo>
                  <a:pt x="1832" y="99"/>
                  <a:pt x="1831" y="94"/>
                  <a:pt x="1828" y="90"/>
                </a:cubicBezTo>
                <a:cubicBezTo>
                  <a:pt x="1830" y="84"/>
                  <a:pt x="1832" y="78"/>
                  <a:pt x="1834" y="73"/>
                </a:cubicBezTo>
                <a:cubicBezTo>
                  <a:pt x="1833" y="83"/>
                  <a:pt x="1833" y="93"/>
                  <a:pt x="1833" y="102"/>
                </a:cubicBezTo>
                <a:close/>
                <a:moveTo>
                  <a:pt x="1839" y="111"/>
                </a:moveTo>
                <a:cubicBezTo>
                  <a:pt x="1839" y="111"/>
                  <a:pt x="1839" y="111"/>
                  <a:pt x="1839" y="111"/>
                </a:cubicBezTo>
                <a:cubicBezTo>
                  <a:pt x="1839" y="114"/>
                  <a:pt x="1838" y="116"/>
                  <a:pt x="1838" y="119"/>
                </a:cubicBezTo>
                <a:cubicBezTo>
                  <a:pt x="1837" y="114"/>
                  <a:pt x="1837" y="108"/>
                  <a:pt x="1837" y="103"/>
                </a:cubicBezTo>
                <a:cubicBezTo>
                  <a:pt x="1837" y="97"/>
                  <a:pt x="1837" y="91"/>
                  <a:pt x="1839" y="85"/>
                </a:cubicBezTo>
                <a:cubicBezTo>
                  <a:pt x="1838" y="87"/>
                  <a:pt x="1837" y="89"/>
                  <a:pt x="1836" y="92"/>
                </a:cubicBezTo>
                <a:cubicBezTo>
                  <a:pt x="1836" y="87"/>
                  <a:pt x="1836" y="82"/>
                  <a:pt x="1837" y="77"/>
                </a:cubicBezTo>
                <a:cubicBezTo>
                  <a:pt x="1839" y="83"/>
                  <a:pt x="1840" y="90"/>
                  <a:pt x="1840" y="96"/>
                </a:cubicBezTo>
                <a:cubicBezTo>
                  <a:pt x="1840" y="101"/>
                  <a:pt x="1840" y="106"/>
                  <a:pt x="1839" y="111"/>
                </a:cubicBezTo>
                <a:close/>
                <a:moveTo>
                  <a:pt x="1845" y="127"/>
                </a:moveTo>
                <a:cubicBezTo>
                  <a:pt x="1844" y="132"/>
                  <a:pt x="1844" y="134"/>
                  <a:pt x="1844" y="134"/>
                </a:cubicBezTo>
                <a:cubicBezTo>
                  <a:pt x="1844" y="129"/>
                  <a:pt x="1845" y="125"/>
                  <a:pt x="1845" y="120"/>
                </a:cubicBezTo>
                <a:cubicBezTo>
                  <a:pt x="1845" y="123"/>
                  <a:pt x="1845" y="125"/>
                  <a:pt x="1845" y="127"/>
                </a:cubicBezTo>
                <a:close/>
                <a:moveTo>
                  <a:pt x="1877" y="92"/>
                </a:moveTo>
                <a:cubicBezTo>
                  <a:pt x="1877" y="91"/>
                  <a:pt x="1877" y="90"/>
                  <a:pt x="1877" y="89"/>
                </a:cubicBezTo>
                <a:cubicBezTo>
                  <a:pt x="1877" y="89"/>
                  <a:pt x="1877" y="90"/>
                  <a:pt x="1877" y="91"/>
                </a:cubicBezTo>
                <a:cubicBezTo>
                  <a:pt x="1877" y="91"/>
                  <a:pt x="1877" y="92"/>
                  <a:pt x="1877" y="92"/>
                </a:cubicBezTo>
                <a:close/>
                <a:moveTo>
                  <a:pt x="1880" y="130"/>
                </a:moveTo>
                <a:cubicBezTo>
                  <a:pt x="1879" y="132"/>
                  <a:pt x="1879" y="134"/>
                  <a:pt x="1879" y="136"/>
                </a:cubicBezTo>
                <a:cubicBezTo>
                  <a:pt x="1878" y="127"/>
                  <a:pt x="1877" y="119"/>
                  <a:pt x="1877" y="110"/>
                </a:cubicBezTo>
                <a:cubicBezTo>
                  <a:pt x="1877" y="105"/>
                  <a:pt x="1877" y="99"/>
                  <a:pt x="1878" y="93"/>
                </a:cubicBezTo>
                <a:cubicBezTo>
                  <a:pt x="1879" y="99"/>
                  <a:pt x="1880" y="104"/>
                  <a:pt x="1881" y="109"/>
                </a:cubicBezTo>
                <a:cubicBezTo>
                  <a:pt x="1880" y="116"/>
                  <a:pt x="1880" y="123"/>
                  <a:pt x="1880" y="130"/>
                </a:cubicBezTo>
                <a:close/>
                <a:moveTo>
                  <a:pt x="1889" y="140"/>
                </a:moveTo>
                <a:cubicBezTo>
                  <a:pt x="1889" y="140"/>
                  <a:pt x="1889" y="139"/>
                  <a:pt x="1889" y="139"/>
                </a:cubicBezTo>
                <a:cubicBezTo>
                  <a:pt x="1890" y="100"/>
                  <a:pt x="1890" y="100"/>
                  <a:pt x="1890" y="100"/>
                </a:cubicBezTo>
                <a:cubicBezTo>
                  <a:pt x="1890" y="106"/>
                  <a:pt x="1891" y="113"/>
                  <a:pt x="1891" y="119"/>
                </a:cubicBezTo>
                <a:cubicBezTo>
                  <a:pt x="1891" y="122"/>
                  <a:pt x="1891" y="126"/>
                  <a:pt x="1891" y="129"/>
                </a:cubicBezTo>
                <a:cubicBezTo>
                  <a:pt x="1890" y="133"/>
                  <a:pt x="1890" y="136"/>
                  <a:pt x="1889" y="140"/>
                </a:cubicBezTo>
                <a:close/>
                <a:moveTo>
                  <a:pt x="1910" y="105"/>
                </a:moveTo>
                <a:cubicBezTo>
                  <a:pt x="1910" y="104"/>
                  <a:pt x="1910" y="102"/>
                  <a:pt x="1910" y="101"/>
                </a:cubicBezTo>
                <a:cubicBezTo>
                  <a:pt x="1910" y="102"/>
                  <a:pt x="1911" y="103"/>
                  <a:pt x="1911" y="103"/>
                </a:cubicBezTo>
                <a:cubicBezTo>
                  <a:pt x="1910" y="104"/>
                  <a:pt x="1910" y="105"/>
                  <a:pt x="1910" y="105"/>
                </a:cubicBezTo>
                <a:close/>
                <a:moveTo>
                  <a:pt x="1933" y="101"/>
                </a:moveTo>
                <a:cubicBezTo>
                  <a:pt x="1932" y="101"/>
                  <a:pt x="1932" y="101"/>
                  <a:pt x="1932" y="100"/>
                </a:cubicBezTo>
                <a:cubicBezTo>
                  <a:pt x="1932" y="101"/>
                  <a:pt x="1932" y="101"/>
                  <a:pt x="1933" y="101"/>
                </a:cubicBezTo>
                <a:cubicBezTo>
                  <a:pt x="1932" y="111"/>
                  <a:pt x="1931" y="119"/>
                  <a:pt x="1930" y="126"/>
                </a:cubicBezTo>
                <a:cubicBezTo>
                  <a:pt x="1929" y="122"/>
                  <a:pt x="1929" y="118"/>
                  <a:pt x="1928" y="114"/>
                </a:cubicBezTo>
                <a:cubicBezTo>
                  <a:pt x="1928" y="109"/>
                  <a:pt x="1928" y="103"/>
                  <a:pt x="1928" y="98"/>
                </a:cubicBezTo>
                <a:cubicBezTo>
                  <a:pt x="1929" y="92"/>
                  <a:pt x="1931" y="87"/>
                  <a:pt x="1934" y="82"/>
                </a:cubicBezTo>
                <a:cubicBezTo>
                  <a:pt x="1933" y="89"/>
                  <a:pt x="1933" y="95"/>
                  <a:pt x="1933" y="101"/>
                </a:cubicBezTo>
                <a:close/>
                <a:moveTo>
                  <a:pt x="1942" y="117"/>
                </a:moveTo>
                <a:cubicBezTo>
                  <a:pt x="1942" y="114"/>
                  <a:pt x="1942" y="110"/>
                  <a:pt x="1942" y="106"/>
                </a:cubicBezTo>
                <a:cubicBezTo>
                  <a:pt x="1942" y="99"/>
                  <a:pt x="1942" y="90"/>
                  <a:pt x="1945" y="83"/>
                </a:cubicBezTo>
                <a:cubicBezTo>
                  <a:pt x="1944" y="95"/>
                  <a:pt x="1943" y="107"/>
                  <a:pt x="1942" y="117"/>
                </a:cubicBezTo>
                <a:close/>
                <a:moveTo>
                  <a:pt x="1948" y="108"/>
                </a:moveTo>
                <a:cubicBezTo>
                  <a:pt x="1948" y="106"/>
                  <a:pt x="1948" y="104"/>
                  <a:pt x="1949" y="102"/>
                </a:cubicBezTo>
                <a:cubicBezTo>
                  <a:pt x="1949" y="102"/>
                  <a:pt x="1949" y="102"/>
                  <a:pt x="1949" y="103"/>
                </a:cubicBezTo>
                <a:cubicBezTo>
                  <a:pt x="1949" y="104"/>
                  <a:pt x="1948" y="106"/>
                  <a:pt x="1948" y="108"/>
                </a:cubicBezTo>
                <a:close/>
                <a:moveTo>
                  <a:pt x="1954" y="111"/>
                </a:moveTo>
                <a:cubicBezTo>
                  <a:pt x="1954" y="103"/>
                  <a:pt x="1957" y="95"/>
                  <a:pt x="1959" y="87"/>
                </a:cubicBezTo>
                <a:cubicBezTo>
                  <a:pt x="1958" y="95"/>
                  <a:pt x="1956" y="104"/>
                  <a:pt x="1954" y="113"/>
                </a:cubicBezTo>
                <a:cubicBezTo>
                  <a:pt x="1954" y="112"/>
                  <a:pt x="1954" y="112"/>
                  <a:pt x="1954" y="111"/>
                </a:cubicBezTo>
                <a:close/>
                <a:moveTo>
                  <a:pt x="1978" y="110"/>
                </a:moveTo>
                <a:cubicBezTo>
                  <a:pt x="1978" y="109"/>
                  <a:pt x="1978" y="108"/>
                  <a:pt x="1978" y="107"/>
                </a:cubicBezTo>
                <a:cubicBezTo>
                  <a:pt x="1978" y="107"/>
                  <a:pt x="1978" y="108"/>
                  <a:pt x="1978" y="108"/>
                </a:cubicBezTo>
                <a:cubicBezTo>
                  <a:pt x="1978" y="109"/>
                  <a:pt x="1978" y="109"/>
                  <a:pt x="1978" y="110"/>
                </a:cubicBezTo>
                <a:close/>
                <a:moveTo>
                  <a:pt x="1989" y="125"/>
                </a:moveTo>
                <a:cubicBezTo>
                  <a:pt x="1989" y="123"/>
                  <a:pt x="1989" y="122"/>
                  <a:pt x="1989" y="120"/>
                </a:cubicBezTo>
                <a:cubicBezTo>
                  <a:pt x="1989" y="121"/>
                  <a:pt x="1989" y="122"/>
                  <a:pt x="1989" y="123"/>
                </a:cubicBezTo>
                <a:cubicBezTo>
                  <a:pt x="1989" y="123"/>
                  <a:pt x="1989" y="124"/>
                  <a:pt x="1989" y="125"/>
                </a:cubicBezTo>
                <a:close/>
                <a:moveTo>
                  <a:pt x="1992" y="115"/>
                </a:moveTo>
                <a:cubicBezTo>
                  <a:pt x="1991" y="117"/>
                  <a:pt x="1991" y="118"/>
                  <a:pt x="1990" y="119"/>
                </a:cubicBezTo>
                <a:cubicBezTo>
                  <a:pt x="1990" y="118"/>
                  <a:pt x="1989" y="116"/>
                  <a:pt x="1989" y="114"/>
                </a:cubicBezTo>
                <a:cubicBezTo>
                  <a:pt x="1989" y="110"/>
                  <a:pt x="1989" y="105"/>
                  <a:pt x="1989" y="100"/>
                </a:cubicBezTo>
                <a:cubicBezTo>
                  <a:pt x="1990" y="94"/>
                  <a:pt x="1993" y="89"/>
                  <a:pt x="1996" y="84"/>
                </a:cubicBezTo>
                <a:cubicBezTo>
                  <a:pt x="1995" y="93"/>
                  <a:pt x="1993" y="105"/>
                  <a:pt x="1992" y="115"/>
                </a:cubicBezTo>
                <a:close/>
                <a:moveTo>
                  <a:pt x="1999" y="90"/>
                </a:moveTo>
                <a:cubicBezTo>
                  <a:pt x="1999" y="88"/>
                  <a:pt x="1998" y="84"/>
                  <a:pt x="1998" y="80"/>
                </a:cubicBezTo>
                <a:cubicBezTo>
                  <a:pt x="1998" y="80"/>
                  <a:pt x="1998" y="80"/>
                  <a:pt x="1998" y="80"/>
                </a:cubicBezTo>
                <a:cubicBezTo>
                  <a:pt x="1999" y="81"/>
                  <a:pt x="2000" y="83"/>
                  <a:pt x="2000" y="84"/>
                </a:cubicBezTo>
                <a:cubicBezTo>
                  <a:pt x="2000" y="88"/>
                  <a:pt x="1999" y="90"/>
                  <a:pt x="1999" y="90"/>
                </a:cubicBezTo>
                <a:close/>
                <a:moveTo>
                  <a:pt x="2001" y="83"/>
                </a:moveTo>
                <a:cubicBezTo>
                  <a:pt x="2000" y="81"/>
                  <a:pt x="1999" y="80"/>
                  <a:pt x="1998" y="79"/>
                </a:cubicBezTo>
                <a:cubicBezTo>
                  <a:pt x="1999" y="78"/>
                  <a:pt x="2000" y="76"/>
                  <a:pt x="2002" y="75"/>
                </a:cubicBezTo>
                <a:cubicBezTo>
                  <a:pt x="2001" y="78"/>
                  <a:pt x="2001" y="81"/>
                  <a:pt x="2001" y="83"/>
                </a:cubicBezTo>
                <a:close/>
                <a:moveTo>
                  <a:pt x="2007" y="104"/>
                </a:moveTo>
                <a:cubicBezTo>
                  <a:pt x="2008" y="105"/>
                  <a:pt x="2008" y="107"/>
                  <a:pt x="2008" y="109"/>
                </a:cubicBezTo>
                <a:cubicBezTo>
                  <a:pt x="2008" y="111"/>
                  <a:pt x="2007" y="112"/>
                  <a:pt x="2007" y="114"/>
                </a:cubicBezTo>
                <a:cubicBezTo>
                  <a:pt x="2007" y="110"/>
                  <a:pt x="2007" y="107"/>
                  <a:pt x="2007" y="104"/>
                </a:cubicBezTo>
                <a:close/>
                <a:moveTo>
                  <a:pt x="2003" y="91"/>
                </a:moveTo>
                <a:cubicBezTo>
                  <a:pt x="2003" y="91"/>
                  <a:pt x="2003" y="91"/>
                  <a:pt x="2003" y="91"/>
                </a:cubicBezTo>
                <a:cubicBezTo>
                  <a:pt x="2003" y="91"/>
                  <a:pt x="2003" y="91"/>
                  <a:pt x="2003" y="91"/>
                </a:cubicBezTo>
                <a:close/>
                <a:moveTo>
                  <a:pt x="2003" y="124"/>
                </a:moveTo>
                <a:cubicBezTo>
                  <a:pt x="2004" y="114"/>
                  <a:pt x="2004" y="102"/>
                  <a:pt x="2003" y="91"/>
                </a:cubicBezTo>
                <a:cubicBezTo>
                  <a:pt x="2003" y="91"/>
                  <a:pt x="2003" y="91"/>
                  <a:pt x="2003" y="91"/>
                </a:cubicBezTo>
                <a:cubicBezTo>
                  <a:pt x="2005" y="94"/>
                  <a:pt x="2006" y="98"/>
                  <a:pt x="2007" y="101"/>
                </a:cubicBezTo>
                <a:cubicBezTo>
                  <a:pt x="2005" y="120"/>
                  <a:pt x="2005" y="120"/>
                  <a:pt x="2005" y="120"/>
                </a:cubicBezTo>
                <a:cubicBezTo>
                  <a:pt x="2004" y="121"/>
                  <a:pt x="2004" y="122"/>
                  <a:pt x="2003" y="124"/>
                </a:cubicBezTo>
                <a:close/>
                <a:moveTo>
                  <a:pt x="2006" y="136"/>
                </a:moveTo>
                <a:cubicBezTo>
                  <a:pt x="2006" y="134"/>
                  <a:pt x="2006" y="133"/>
                  <a:pt x="2006" y="131"/>
                </a:cubicBezTo>
                <a:cubicBezTo>
                  <a:pt x="2007" y="126"/>
                  <a:pt x="2008" y="121"/>
                  <a:pt x="2009" y="116"/>
                </a:cubicBezTo>
                <a:cubicBezTo>
                  <a:pt x="2010" y="118"/>
                  <a:pt x="2010" y="121"/>
                  <a:pt x="2010" y="123"/>
                </a:cubicBezTo>
                <a:cubicBezTo>
                  <a:pt x="2010" y="124"/>
                  <a:pt x="2010" y="124"/>
                  <a:pt x="2010" y="124"/>
                </a:cubicBezTo>
                <a:cubicBezTo>
                  <a:pt x="2009" y="128"/>
                  <a:pt x="2007" y="132"/>
                  <a:pt x="2006" y="136"/>
                </a:cubicBezTo>
                <a:close/>
                <a:moveTo>
                  <a:pt x="2010" y="141"/>
                </a:moveTo>
                <a:cubicBezTo>
                  <a:pt x="2010" y="141"/>
                  <a:pt x="2010" y="141"/>
                  <a:pt x="2010" y="141"/>
                </a:cubicBezTo>
                <a:cubicBezTo>
                  <a:pt x="2011" y="139"/>
                  <a:pt x="2011" y="137"/>
                  <a:pt x="2012" y="135"/>
                </a:cubicBezTo>
                <a:cubicBezTo>
                  <a:pt x="2012" y="135"/>
                  <a:pt x="2012" y="135"/>
                  <a:pt x="2012" y="135"/>
                </a:cubicBezTo>
                <a:cubicBezTo>
                  <a:pt x="2012" y="137"/>
                  <a:pt x="2011" y="139"/>
                  <a:pt x="2010" y="141"/>
                </a:cubicBezTo>
                <a:close/>
                <a:moveTo>
                  <a:pt x="2017" y="119"/>
                </a:moveTo>
                <a:cubicBezTo>
                  <a:pt x="2016" y="119"/>
                  <a:pt x="2016" y="118"/>
                  <a:pt x="2016" y="118"/>
                </a:cubicBezTo>
                <a:cubicBezTo>
                  <a:pt x="2016" y="116"/>
                  <a:pt x="2017" y="115"/>
                  <a:pt x="2017" y="113"/>
                </a:cubicBezTo>
                <a:cubicBezTo>
                  <a:pt x="2017" y="112"/>
                  <a:pt x="2017" y="112"/>
                  <a:pt x="2017" y="111"/>
                </a:cubicBezTo>
                <a:cubicBezTo>
                  <a:pt x="2018" y="112"/>
                  <a:pt x="2018" y="113"/>
                  <a:pt x="2018" y="115"/>
                </a:cubicBezTo>
                <a:cubicBezTo>
                  <a:pt x="2018" y="116"/>
                  <a:pt x="2017" y="118"/>
                  <a:pt x="2017" y="119"/>
                </a:cubicBezTo>
                <a:close/>
                <a:moveTo>
                  <a:pt x="2024" y="136"/>
                </a:moveTo>
                <a:cubicBezTo>
                  <a:pt x="2023" y="135"/>
                  <a:pt x="2023" y="134"/>
                  <a:pt x="2022" y="133"/>
                </a:cubicBezTo>
                <a:cubicBezTo>
                  <a:pt x="2022" y="132"/>
                  <a:pt x="2022" y="132"/>
                  <a:pt x="2022" y="131"/>
                </a:cubicBezTo>
                <a:cubicBezTo>
                  <a:pt x="2023" y="133"/>
                  <a:pt x="2023" y="134"/>
                  <a:pt x="2024" y="136"/>
                </a:cubicBezTo>
                <a:cubicBezTo>
                  <a:pt x="2024" y="136"/>
                  <a:pt x="2024" y="136"/>
                  <a:pt x="2024" y="136"/>
                </a:cubicBezTo>
                <a:close/>
                <a:moveTo>
                  <a:pt x="2038" y="118"/>
                </a:moveTo>
                <a:cubicBezTo>
                  <a:pt x="2038" y="118"/>
                  <a:pt x="2038" y="117"/>
                  <a:pt x="2038" y="117"/>
                </a:cubicBezTo>
                <a:cubicBezTo>
                  <a:pt x="2038" y="117"/>
                  <a:pt x="2038" y="117"/>
                  <a:pt x="2038" y="117"/>
                </a:cubicBezTo>
                <a:cubicBezTo>
                  <a:pt x="2038" y="118"/>
                  <a:pt x="2038" y="118"/>
                  <a:pt x="2038" y="118"/>
                </a:cubicBezTo>
                <a:close/>
                <a:moveTo>
                  <a:pt x="2044" y="105"/>
                </a:moveTo>
                <a:cubicBezTo>
                  <a:pt x="2043" y="106"/>
                  <a:pt x="2042" y="107"/>
                  <a:pt x="2042" y="109"/>
                </a:cubicBezTo>
                <a:cubicBezTo>
                  <a:pt x="2041" y="107"/>
                  <a:pt x="2041" y="106"/>
                  <a:pt x="2041" y="104"/>
                </a:cubicBezTo>
                <a:cubicBezTo>
                  <a:pt x="2042" y="101"/>
                  <a:pt x="2044" y="98"/>
                  <a:pt x="2045" y="94"/>
                </a:cubicBezTo>
                <a:cubicBezTo>
                  <a:pt x="2044" y="98"/>
                  <a:pt x="2044" y="101"/>
                  <a:pt x="2044" y="105"/>
                </a:cubicBezTo>
                <a:close/>
                <a:moveTo>
                  <a:pt x="2049" y="138"/>
                </a:moveTo>
                <a:cubicBezTo>
                  <a:pt x="2049" y="137"/>
                  <a:pt x="2049" y="136"/>
                  <a:pt x="2048" y="135"/>
                </a:cubicBezTo>
                <a:cubicBezTo>
                  <a:pt x="2048" y="133"/>
                  <a:pt x="2048" y="131"/>
                  <a:pt x="2048" y="129"/>
                </a:cubicBezTo>
                <a:cubicBezTo>
                  <a:pt x="2049" y="131"/>
                  <a:pt x="2049" y="133"/>
                  <a:pt x="2050" y="134"/>
                </a:cubicBezTo>
                <a:cubicBezTo>
                  <a:pt x="2050" y="135"/>
                  <a:pt x="2050" y="137"/>
                  <a:pt x="2049" y="138"/>
                </a:cubicBezTo>
                <a:close/>
                <a:moveTo>
                  <a:pt x="2051" y="123"/>
                </a:moveTo>
                <a:cubicBezTo>
                  <a:pt x="2050" y="121"/>
                  <a:pt x="2049" y="118"/>
                  <a:pt x="2049" y="116"/>
                </a:cubicBezTo>
                <a:cubicBezTo>
                  <a:pt x="2050" y="112"/>
                  <a:pt x="2051" y="107"/>
                  <a:pt x="2052" y="103"/>
                </a:cubicBezTo>
                <a:cubicBezTo>
                  <a:pt x="2052" y="110"/>
                  <a:pt x="2051" y="117"/>
                  <a:pt x="2051" y="123"/>
                </a:cubicBezTo>
                <a:close/>
                <a:moveTo>
                  <a:pt x="2056" y="69"/>
                </a:moveTo>
                <a:cubicBezTo>
                  <a:pt x="2058" y="72"/>
                  <a:pt x="2060" y="75"/>
                  <a:pt x="2061" y="79"/>
                </a:cubicBezTo>
                <a:cubicBezTo>
                  <a:pt x="2061" y="79"/>
                  <a:pt x="2061" y="79"/>
                  <a:pt x="2061" y="79"/>
                </a:cubicBezTo>
                <a:cubicBezTo>
                  <a:pt x="2059" y="76"/>
                  <a:pt x="2058" y="72"/>
                  <a:pt x="2056" y="69"/>
                </a:cubicBezTo>
                <a:cubicBezTo>
                  <a:pt x="2056" y="69"/>
                  <a:pt x="2056" y="69"/>
                  <a:pt x="2056" y="69"/>
                </a:cubicBezTo>
                <a:close/>
                <a:moveTo>
                  <a:pt x="2056" y="74"/>
                </a:moveTo>
                <a:cubicBezTo>
                  <a:pt x="2057" y="76"/>
                  <a:pt x="2058" y="79"/>
                  <a:pt x="2059" y="81"/>
                </a:cubicBezTo>
                <a:cubicBezTo>
                  <a:pt x="2058" y="82"/>
                  <a:pt x="2057" y="83"/>
                  <a:pt x="2056" y="85"/>
                </a:cubicBezTo>
                <a:cubicBezTo>
                  <a:pt x="2056" y="81"/>
                  <a:pt x="2056" y="77"/>
                  <a:pt x="2056" y="74"/>
                </a:cubicBezTo>
                <a:close/>
                <a:moveTo>
                  <a:pt x="2057" y="120"/>
                </a:moveTo>
                <a:cubicBezTo>
                  <a:pt x="2057" y="115"/>
                  <a:pt x="2057" y="111"/>
                  <a:pt x="2057" y="106"/>
                </a:cubicBezTo>
                <a:cubicBezTo>
                  <a:pt x="2058" y="109"/>
                  <a:pt x="2058" y="112"/>
                  <a:pt x="2059" y="114"/>
                </a:cubicBezTo>
                <a:cubicBezTo>
                  <a:pt x="2058" y="116"/>
                  <a:pt x="2058" y="118"/>
                  <a:pt x="2057" y="120"/>
                </a:cubicBezTo>
                <a:close/>
                <a:moveTo>
                  <a:pt x="2060" y="109"/>
                </a:moveTo>
                <a:cubicBezTo>
                  <a:pt x="2059" y="107"/>
                  <a:pt x="2058" y="104"/>
                  <a:pt x="2057" y="102"/>
                </a:cubicBezTo>
                <a:cubicBezTo>
                  <a:pt x="2057" y="99"/>
                  <a:pt x="2057" y="97"/>
                  <a:pt x="2057" y="94"/>
                </a:cubicBezTo>
                <a:cubicBezTo>
                  <a:pt x="2058" y="98"/>
                  <a:pt x="2059" y="102"/>
                  <a:pt x="2061" y="107"/>
                </a:cubicBezTo>
                <a:cubicBezTo>
                  <a:pt x="2061" y="108"/>
                  <a:pt x="2060" y="108"/>
                  <a:pt x="2060" y="109"/>
                </a:cubicBezTo>
                <a:close/>
                <a:moveTo>
                  <a:pt x="2064" y="96"/>
                </a:moveTo>
                <a:cubicBezTo>
                  <a:pt x="2063" y="98"/>
                  <a:pt x="2062" y="101"/>
                  <a:pt x="2062" y="104"/>
                </a:cubicBezTo>
                <a:cubicBezTo>
                  <a:pt x="2060" y="100"/>
                  <a:pt x="2058" y="96"/>
                  <a:pt x="2057" y="92"/>
                </a:cubicBezTo>
                <a:cubicBezTo>
                  <a:pt x="2057" y="92"/>
                  <a:pt x="2057" y="92"/>
                  <a:pt x="2057" y="92"/>
                </a:cubicBezTo>
                <a:cubicBezTo>
                  <a:pt x="2058" y="89"/>
                  <a:pt x="2059" y="86"/>
                  <a:pt x="2061" y="84"/>
                </a:cubicBezTo>
                <a:cubicBezTo>
                  <a:pt x="2062" y="87"/>
                  <a:pt x="2063" y="90"/>
                  <a:pt x="2064" y="93"/>
                </a:cubicBezTo>
                <a:cubicBezTo>
                  <a:pt x="2064" y="94"/>
                  <a:pt x="2064" y="95"/>
                  <a:pt x="2064" y="96"/>
                </a:cubicBezTo>
                <a:close/>
                <a:moveTo>
                  <a:pt x="2065" y="90"/>
                </a:moveTo>
                <a:cubicBezTo>
                  <a:pt x="2064" y="87"/>
                  <a:pt x="2063" y="84"/>
                  <a:pt x="2062" y="82"/>
                </a:cubicBezTo>
                <a:cubicBezTo>
                  <a:pt x="2062" y="81"/>
                  <a:pt x="2062" y="81"/>
                  <a:pt x="2062" y="81"/>
                </a:cubicBezTo>
                <a:cubicBezTo>
                  <a:pt x="2063" y="83"/>
                  <a:pt x="2064" y="86"/>
                  <a:pt x="2065" y="89"/>
                </a:cubicBezTo>
                <a:cubicBezTo>
                  <a:pt x="2065" y="89"/>
                  <a:pt x="2065" y="89"/>
                  <a:pt x="2065" y="90"/>
                </a:cubicBezTo>
                <a:close/>
                <a:moveTo>
                  <a:pt x="2063" y="79"/>
                </a:moveTo>
                <a:cubicBezTo>
                  <a:pt x="2064" y="78"/>
                  <a:pt x="2065" y="77"/>
                  <a:pt x="2065" y="77"/>
                </a:cubicBezTo>
                <a:cubicBezTo>
                  <a:pt x="2066" y="78"/>
                  <a:pt x="2066" y="79"/>
                  <a:pt x="2067" y="80"/>
                </a:cubicBezTo>
                <a:cubicBezTo>
                  <a:pt x="2067" y="82"/>
                  <a:pt x="2066" y="84"/>
                  <a:pt x="2066" y="85"/>
                </a:cubicBezTo>
                <a:cubicBezTo>
                  <a:pt x="2065" y="83"/>
                  <a:pt x="2064" y="81"/>
                  <a:pt x="2063" y="79"/>
                </a:cubicBezTo>
                <a:close/>
                <a:moveTo>
                  <a:pt x="2066" y="116"/>
                </a:moveTo>
                <a:cubicBezTo>
                  <a:pt x="2066" y="111"/>
                  <a:pt x="2067" y="106"/>
                  <a:pt x="2067" y="102"/>
                </a:cubicBezTo>
                <a:cubicBezTo>
                  <a:pt x="2068" y="105"/>
                  <a:pt x="2069" y="108"/>
                  <a:pt x="2070" y="111"/>
                </a:cubicBezTo>
                <a:cubicBezTo>
                  <a:pt x="2069" y="113"/>
                  <a:pt x="2068" y="116"/>
                  <a:pt x="2067" y="118"/>
                </a:cubicBezTo>
                <a:cubicBezTo>
                  <a:pt x="2067" y="117"/>
                  <a:pt x="2066" y="117"/>
                  <a:pt x="2066" y="116"/>
                </a:cubicBezTo>
                <a:close/>
                <a:moveTo>
                  <a:pt x="2071" y="130"/>
                </a:moveTo>
                <a:cubicBezTo>
                  <a:pt x="2070" y="128"/>
                  <a:pt x="2070" y="127"/>
                  <a:pt x="2069" y="125"/>
                </a:cubicBezTo>
                <a:cubicBezTo>
                  <a:pt x="2070" y="123"/>
                  <a:pt x="2070" y="122"/>
                  <a:pt x="2071" y="120"/>
                </a:cubicBezTo>
                <a:cubicBezTo>
                  <a:pt x="2071" y="122"/>
                  <a:pt x="2071" y="124"/>
                  <a:pt x="2071" y="127"/>
                </a:cubicBezTo>
                <a:cubicBezTo>
                  <a:pt x="2071" y="128"/>
                  <a:pt x="2071" y="129"/>
                  <a:pt x="2071" y="130"/>
                </a:cubicBezTo>
                <a:close/>
                <a:moveTo>
                  <a:pt x="2073" y="105"/>
                </a:moveTo>
                <a:cubicBezTo>
                  <a:pt x="2071" y="100"/>
                  <a:pt x="2070" y="95"/>
                  <a:pt x="2068" y="91"/>
                </a:cubicBezTo>
                <a:cubicBezTo>
                  <a:pt x="2068" y="89"/>
                  <a:pt x="2068" y="87"/>
                  <a:pt x="2069" y="85"/>
                </a:cubicBezTo>
                <a:cubicBezTo>
                  <a:pt x="2071" y="91"/>
                  <a:pt x="2072" y="97"/>
                  <a:pt x="2074" y="103"/>
                </a:cubicBezTo>
                <a:cubicBezTo>
                  <a:pt x="2073" y="104"/>
                  <a:pt x="2073" y="105"/>
                  <a:pt x="2073" y="105"/>
                </a:cubicBezTo>
                <a:close/>
                <a:moveTo>
                  <a:pt x="2074" y="111"/>
                </a:moveTo>
                <a:cubicBezTo>
                  <a:pt x="2074" y="110"/>
                  <a:pt x="2074" y="110"/>
                  <a:pt x="2074" y="109"/>
                </a:cubicBezTo>
                <a:cubicBezTo>
                  <a:pt x="2074" y="109"/>
                  <a:pt x="2074" y="108"/>
                  <a:pt x="2075" y="107"/>
                </a:cubicBezTo>
                <a:cubicBezTo>
                  <a:pt x="2075" y="108"/>
                  <a:pt x="2075" y="109"/>
                  <a:pt x="2075" y="109"/>
                </a:cubicBezTo>
                <a:cubicBezTo>
                  <a:pt x="2075" y="110"/>
                  <a:pt x="2075" y="110"/>
                  <a:pt x="2074" y="111"/>
                </a:cubicBezTo>
                <a:close/>
                <a:moveTo>
                  <a:pt x="2085" y="94"/>
                </a:moveTo>
                <a:cubicBezTo>
                  <a:pt x="2085" y="95"/>
                  <a:pt x="2085" y="95"/>
                  <a:pt x="2086" y="96"/>
                </a:cubicBezTo>
                <a:cubicBezTo>
                  <a:pt x="2085" y="97"/>
                  <a:pt x="2085" y="97"/>
                  <a:pt x="2085" y="98"/>
                </a:cubicBezTo>
                <a:cubicBezTo>
                  <a:pt x="2085" y="96"/>
                  <a:pt x="2085" y="95"/>
                  <a:pt x="2085" y="94"/>
                </a:cubicBezTo>
                <a:close/>
                <a:moveTo>
                  <a:pt x="2087" y="109"/>
                </a:moveTo>
                <a:cubicBezTo>
                  <a:pt x="2086" y="106"/>
                  <a:pt x="2086" y="104"/>
                  <a:pt x="2085" y="102"/>
                </a:cubicBezTo>
                <a:cubicBezTo>
                  <a:pt x="2085" y="101"/>
                  <a:pt x="2085" y="99"/>
                  <a:pt x="2085" y="98"/>
                </a:cubicBezTo>
                <a:cubicBezTo>
                  <a:pt x="2085" y="98"/>
                  <a:pt x="2086" y="97"/>
                  <a:pt x="2086" y="97"/>
                </a:cubicBezTo>
                <a:cubicBezTo>
                  <a:pt x="2086" y="98"/>
                  <a:pt x="2087" y="100"/>
                  <a:pt x="2087" y="102"/>
                </a:cubicBezTo>
                <a:cubicBezTo>
                  <a:pt x="2087" y="104"/>
                  <a:pt x="2087" y="107"/>
                  <a:pt x="2087" y="109"/>
                </a:cubicBezTo>
                <a:close/>
                <a:moveTo>
                  <a:pt x="2089" y="84"/>
                </a:moveTo>
                <a:cubicBezTo>
                  <a:pt x="2089" y="89"/>
                  <a:pt x="2088" y="94"/>
                  <a:pt x="2088" y="98"/>
                </a:cubicBezTo>
                <a:cubicBezTo>
                  <a:pt x="2087" y="97"/>
                  <a:pt x="2087" y="96"/>
                  <a:pt x="2086" y="95"/>
                </a:cubicBezTo>
                <a:cubicBezTo>
                  <a:pt x="2087" y="94"/>
                  <a:pt x="2088" y="92"/>
                  <a:pt x="2088" y="91"/>
                </a:cubicBezTo>
                <a:cubicBezTo>
                  <a:pt x="2088" y="92"/>
                  <a:pt x="2087" y="94"/>
                  <a:pt x="2086" y="95"/>
                </a:cubicBezTo>
                <a:cubicBezTo>
                  <a:pt x="2086" y="94"/>
                  <a:pt x="2085" y="93"/>
                  <a:pt x="2085" y="92"/>
                </a:cubicBezTo>
                <a:cubicBezTo>
                  <a:pt x="2085" y="90"/>
                  <a:pt x="2085" y="88"/>
                  <a:pt x="2085" y="85"/>
                </a:cubicBezTo>
                <a:cubicBezTo>
                  <a:pt x="2085" y="85"/>
                  <a:pt x="2085" y="85"/>
                  <a:pt x="2085" y="85"/>
                </a:cubicBezTo>
                <a:cubicBezTo>
                  <a:pt x="2085" y="85"/>
                  <a:pt x="2085" y="85"/>
                  <a:pt x="2085" y="85"/>
                </a:cubicBezTo>
                <a:cubicBezTo>
                  <a:pt x="2084" y="75"/>
                  <a:pt x="2084" y="65"/>
                  <a:pt x="2084" y="56"/>
                </a:cubicBezTo>
                <a:cubicBezTo>
                  <a:pt x="2087" y="58"/>
                  <a:pt x="2089" y="61"/>
                  <a:pt x="2092" y="63"/>
                </a:cubicBezTo>
                <a:cubicBezTo>
                  <a:pt x="2091" y="69"/>
                  <a:pt x="2090" y="76"/>
                  <a:pt x="2089" y="84"/>
                </a:cubicBezTo>
                <a:cubicBezTo>
                  <a:pt x="2089" y="82"/>
                  <a:pt x="2088" y="81"/>
                  <a:pt x="2088" y="79"/>
                </a:cubicBezTo>
                <a:cubicBezTo>
                  <a:pt x="2088" y="81"/>
                  <a:pt x="2089" y="83"/>
                  <a:pt x="2089" y="84"/>
                </a:cubicBezTo>
                <a:close/>
                <a:moveTo>
                  <a:pt x="2090" y="139"/>
                </a:moveTo>
                <a:cubicBezTo>
                  <a:pt x="2090" y="134"/>
                  <a:pt x="2090" y="128"/>
                  <a:pt x="2090" y="121"/>
                </a:cubicBezTo>
                <a:cubicBezTo>
                  <a:pt x="2090" y="125"/>
                  <a:pt x="2090" y="129"/>
                  <a:pt x="2091" y="133"/>
                </a:cubicBezTo>
                <a:cubicBezTo>
                  <a:pt x="2091" y="135"/>
                  <a:pt x="2091" y="137"/>
                  <a:pt x="2090" y="139"/>
                </a:cubicBezTo>
                <a:close/>
                <a:moveTo>
                  <a:pt x="2090" y="104"/>
                </a:moveTo>
                <a:cubicBezTo>
                  <a:pt x="2090" y="102"/>
                  <a:pt x="2090" y="99"/>
                  <a:pt x="2091" y="96"/>
                </a:cubicBezTo>
                <a:cubicBezTo>
                  <a:pt x="2091" y="100"/>
                  <a:pt x="2091" y="104"/>
                  <a:pt x="2091" y="107"/>
                </a:cubicBezTo>
                <a:cubicBezTo>
                  <a:pt x="2091" y="106"/>
                  <a:pt x="2091" y="105"/>
                  <a:pt x="2090" y="104"/>
                </a:cubicBezTo>
                <a:close/>
                <a:moveTo>
                  <a:pt x="2102" y="85"/>
                </a:moveTo>
                <a:cubicBezTo>
                  <a:pt x="2101" y="90"/>
                  <a:pt x="2100" y="96"/>
                  <a:pt x="2099" y="103"/>
                </a:cubicBezTo>
                <a:cubicBezTo>
                  <a:pt x="2099" y="101"/>
                  <a:pt x="2099" y="100"/>
                  <a:pt x="2098" y="99"/>
                </a:cubicBezTo>
                <a:cubicBezTo>
                  <a:pt x="2098" y="96"/>
                  <a:pt x="2097" y="93"/>
                  <a:pt x="2096" y="90"/>
                </a:cubicBezTo>
                <a:cubicBezTo>
                  <a:pt x="2097" y="93"/>
                  <a:pt x="2097" y="96"/>
                  <a:pt x="2097" y="99"/>
                </a:cubicBezTo>
                <a:cubicBezTo>
                  <a:pt x="2097" y="104"/>
                  <a:pt x="2096" y="112"/>
                  <a:pt x="2096" y="120"/>
                </a:cubicBezTo>
                <a:cubicBezTo>
                  <a:pt x="2095" y="110"/>
                  <a:pt x="2093" y="100"/>
                  <a:pt x="2091" y="91"/>
                </a:cubicBezTo>
                <a:cubicBezTo>
                  <a:pt x="2092" y="81"/>
                  <a:pt x="2093" y="72"/>
                  <a:pt x="2093" y="65"/>
                </a:cubicBezTo>
                <a:cubicBezTo>
                  <a:pt x="2097" y="69"/>
                  <a:pt x="2100" y="74"/>
                  <a:pt x="2102" y="79"/>
                </a:cubicBezTo>
                <a:cubicBezTo>
                  <a:pt x="2102" y="81"/>
                  <a:pt x="2102" y="83"/>
                  <a:pt x="2102" y="85"/>
                </a:cubicBezTo>
                <a:close/>
                <a:moveTo>
                  <a:pt x="2102" y="75"/>
                </a:moveTo>
                <a:cubicBezTo>
                  <a:pt x="2102" y="75"/>
                  <a:pt x="2102" y="75"/>
                  <a:pt x="2102" y="75"/>
                </a:cubicBezTo>
                <a:cubicBezTo>
                  <a:pt x="2102" y="73"/>
                  <a:pt x="2102" y="72"/>
                  <a:pt x="2101" y="70"/>
                </a:cubicBezTo>
                <a:cubicBezTo>
                  <a:pt x="2101" y="70"/>
                  <a:pt x="2102" y="72"/>
                  <a:pt x="2102" y="75"/>
                </a:cubicBezTo>
                <a:cubicBezTo>
                  <a:pt x="2099" y="71"/>
                  <a:pt x="2097" y="67"/>
                  <a:pt x="2093" y="64"/>
                </a:cubicBezTo>
                <a:cubicBezTo>
                  <a:pt x="2094" y="60"/>
                  <a:pt x="2094" y="57"/>
                  <a:pt x="2095" y="54"/>
                </a:cubicBezTo>
                <a:cubicBezTo>
                  <a:pt x="2098" y="58"/>
                  <a:pt x="2101" y="62"/>
                  <a:pt x="2103" y="65"/>
                </a:cubicBezTo>
                <a:cubicBezTo>
                  <a:pt x="2103" y="68"/>
                  <a:pt x="2102" y="71"/>
                  <a:pt x="2102" y="75"/>
                </a:cubicBezTo>
                <a:close/>
                <a:moveTo>
                  <a:pt x="2106" y="117"/>
                </a:moveTo>
                <a:cubicBezTo>
                  <a:pt x="2105" y="120"/>
                  <a:pt x="2104" y="122"/>
                  <a:pt x="2104" y="125"/>
                </a:cubicBezTo>
                <a:cubicBezTo>
                  <a:pt x="2104" y="124"/>
                  <a:pt x="2104" y="123"/>
                  <a:pt x="2104" y="122"/>
                </a:cubicBezTo>
                <a:cubicBezTo>
                  <a:pt x="2104" y="110"/>
                  <a:pt x="2104" y="98"/>
                  <a:pt x="2105" y="87"/>
                </a:cubicBezTo>
                <a:cubicBezTo>
                  <a:pt x="2106" y="92"/>
                  <a:pt x="2107" y="98"/>
                  <a:pt x="2108" y="103"/>
                </a:cubicBezTo>
                <a:cubicBezTo>
                  <a:pt x="2107" y="108"/>
                  <a:pt x="2106" y="112"/>
                  <a:pt x="2106" y="117"/>
                </a:cubicBezTo>
                <a:close/>
                <a:moveTo>
                  <a:pt x="2109" y="89"/>
                </a:moveTo>
                <a:cubicBezTo>
                  <a:pt x="2108" y="86"/>
                  <a:pt x="2106" y="83"/>
                  <a:pt x="2105" y="80"/>
                </a:cubicBezTo>
                <a:cubicBezTo>
                  <a:pt x="2105" y="76"/>
                  <a:pt x="2105" y="72"/>
                  <a:pt x="2105" y="68"/>
                </a:cubicBezTo>
                <a:cubicBezTo>
                  <a:pt x="2107" y="71"/>
                  <a:pt x="2109" y="74"/>
                  <a:pt x="2111" y="78"/>
                </a:cubicBezTo>
                <a:cubicBezTo>
                  <a:pt x="2110" y="81"/>
                  <a:pt x="2110" y="85"/>
                  <a:pt x="2109" y="89"/>
                </a:cubicBezTo>
                <a:close/>
                <a:moveTo>
                  <a:pt x="2114" y="96"/>
                </a:moveTo>
                <a:cubicBezTo>
                  <a:pt x="2114" y="97"/>
                  <a:pt x="2113" y="98"/>
                  <a:pt x="2113" y="99"/>
                </a:cubicBezTo>
                <a:cubicBezTo>
                  <a:pt x="2112" y="98"/>
                  <a:pt x="2112" y="97"/>
                  <a:pt x="2112" y="96"/>
                </a:cubicBezTo>
                <a:cubicBezTo>
                  <a:pt x="2112" y="91"/>
                  <a:pt x="2112" y="86"/>
                  <a:pt x="2112" y="80"/>
                </a:cubicBezTo>
                <a:cubicBezTo>
                  <a:pt x="2113" y="83"/>
                  <a:pt x="2114" y="86"/>
                  <a:pt x="2115" y="88"/>
                </a:cubicBezTo>
                <a:cubicBezTo>
                  <a:pt x="2115" y="91"/>
                  <a:pt x="2115" y="93"/>
                  <a:pt x="2114" y="96"/>
                </a:cubicBezTo>
                <a:close/>
                <a:moveTo>
                  <a:pt x="2136" y="105"/>
                </a:moveTo>
                <a:cubicBezTo>
                  <a:pt x="2135" y="103"/>
                  <a:pt x="2135" y="102"/>
                  <a:pt x="2134" y="101"/>
                </a:cubicBezTo>
                <a:cubicBezTo>
                  <a:pt x="2136" y="96"/>
                  <a:pt x="2137" y="92"/>
                  <a:pt x="2138" y="89"/>
                </a:cubicBezTo>
                <a:cubicBezTo>
                  <a:pt x="2138" y="89"/>
                  <a:pt x="2139" y="89"/>
                  <a:pt x="2139" y="90"/>
                </a:cubicBezTo>
                <a:cubicBezTo>
                  <a:pt x="2138" y="95"/>
                  <a:pt x="2137" y="100"/>
                  <a:pt x="2136" y="105"/>
                </a:cubicBezTo>
                <a:close/>
                <a:moveTo>
                  <a:pt x="2152" y="81"/>
                </a:moveTo>
                <a:cubicBezTo>
                  <a:pt x="2152" y="81"/>
                  <a:pt x="2153" y="81"/>
                  <a:pt x="2153" y="81"/>
                </a:cubicBezTo>
                <a:cubicBezTo>
                  <a:pt x="2152" y="81"/>
                  <a:pt x="2152" y="81"/>
                  <a:pt x="2152" y="81"/>
                </a:cubicBezTo>
                <a:cubicBezTo>
                  <a:pt x="2152" y="81"/>
                  <a:pt x="2152" y="81"/>
                  <a:pt x="2152" y="81"/>
                </a:cubicBezTo>
                <a:close/>
                <a:moveTo>
                  <a:pt x="2152" y="88"/>
                </a:moveTo>
                <a:cubicBezTo>
                  <a:pt x="2152" y="89"/>
                  <a:pt x="2152" y="89"/>
                  <a:pt x="2152" y="89"/>
                </a:cubicBezTo>
                <a:cubicBezTo>
                  <a:pt x="2152" y="90"/>
                  <a:pt x="2152" y="91"/>
                  <a:pt x="2152" y="91"/>
                </a:cubicBezTo>
                <a:cubicBezTo>
                  <a:pt x="2152" y="90"/>
                  <a:pt x="2152" y="89"/>
                  <a:pt x="2152" y="88"/>
                </a:cubicBezTo>
                <a:close/>
                <a:moveTo>
                  <a:pt x="2143" y="122"/>
                </a:moveTo>
                <a:cubicBezTo>
                  <a:pt x="2143" y="122"/>
                  <a:pt x="2143" y="123"/>
                  <a:pt x="2143" y="123"/>
                </a:cubicBezTo>
                <a:cubicBezTo>
                  <a:pt x="2143" y="123"/>
                  <a:pt x="2143" y="123"/>
                  <a:pt x="2143" y="123"/>
                </a:cubicBezTo>
                <a:cubicBezTo>
                  <a:pt x="2143" y="123"/>
                  <a:pt x="2143" y="122"/>
                  <a:pt x="2143" y="122"/>
                </a:cubicBezTo>
                <a:cubicBezTo>
                  <a:pt x="2143" y="120"/>
                  <a:pt x="2144" y="118"/>
                  <a:pt x="2144" y="115"/>
                </a:cubicBezTo>
                <a:cubicBezTo>
                  <a:pt x="2144" y="115"/>
                  <a:pt x="2144" y="115"/>
                  <a:pt x="2144" y="115"/>
                </a:cubicBezTo>
                <a:cubicBezTo>
                  <a:pt x="2144" y="116"/>
                  <a:pt x="2144" y="117"/>
                  <a:pt x="2144" y="118"/>
                </a:cubicBezTo>
                <a:cubicBezTo>
                  <a:pt x="2144" y="119"/>
                  <a:pt x="2143" y="121"/>
                  <a:pt x="2143" y="122"/>
                </a:cubicBezTo>
                <a:close/>
                <a:moveTo>
                  <a:pt x="2145" y="70"/>
                </a:moveTo>
                <a:cubicBezTo>
                  <a:pt x="2148" y="73"/>
                  <a:pt x="2150" y="76"/>
                  <a:pt x="2151" y="79"/>
                </a:cubicBezTo>
                <a:cubicBezTo>
                  <a:pt x="2151" y="81"/>
                  <a:pt x="2151" y="82"/>
                  <a:pt x="2150" y="84"/>
                </a:cubicBezTo>
                <a:cubicBezTo>
                  <a:pt x="2150" y="84"/>
                  <a:pt x="2150" y="84"/>
                  <a:pt x="2150" y="84"/>
                </a:cubicBezTo>
                <a:cubicBezTo>
                  <a:pt x="2150" y="82"/>
                  <a:pt x="2149" y="81"/>
                  <a:pt x="2148" y="79"/>
                </a:cubicBezTo>
                <a:cubicBezTo>
                  <a:pt x="2149" y="81"/>
                  <a:pt x="2149" y="83"/>
                  <a:pt x="2150" y="84"/>
                </a:cubicBezTo>
                <a:cubicBezTo>
                  <a:pt x="2149" y="87"/>
                  <a:pt x="2147" y="90"/>
                  <a:pt x="2145" y="93"/>
                </a:cubicBezTo>
                <a:cubicBezTo>
                  <a:pt x="2146" y="85"/>
                  <a:pt x="2146" y="77"/>
                  <a:pt x="2145" y="70"/>
                </a:cubicBezTo>
                <a:close/>
                <a:moveTo>
                  <a:pt x="2148" y="98"/>
                </a:moveTo>
                <a:cubicBezTo>
                  <a:pt x="2148" y="98"/>
                  <a:pt x="2148" y="97"/>
                  <a:pt x="2147" y="96"/>
                </a:cubicBezTo>
                <a:cubicBezTo>
                  <a:pt x="2148" y="97"/>
                  <a:pt x="2148" y="98"/>
                  <a:pt x="2148" y="98"/>
                </a:cubicBezTo>
                <a:cubicBezTo>
                  <a:pt x="2148" y="99"/>
                  <a:pt x="2148" y="100"/>
                  <a:pt x="2147" y="100"/>
                </a:cubicBezTo>
                <a:cubicBezTo>
                  <a:pt x="2147" y="99"/>
                  <a:pt x="2147" y="98"/>
                  <a:pt x="2146" y="97"/>
                </a:cubicBezTo>
                <a:cubicBezTo>
                  <a:pt x="2147" y="95"/>
                  <a:pt x="2148" y="93"/>
                  <a:pt x="2149" y="90"/>
                </a:cubicBezTo>
                <a:cubicBezTo>
                  <a:pt x="2149" y="93"/>
                  <a:pt x="2148" y="96"/>
                  <a:pt x="2148" y="98"/>
                </a:cubicBezTo>
                <a:close/>
                <a:moveTo>
                  <a:pt x="2155" y="100"/>
                </a:moveTo>
                <a:cubicBezTo>
                  <a:pt x="2153" y="104"/>
                  <a:pt x="2152" y="107"/>
                  <a:pt x="2150" y="110"/>
                </a:cubicBezTo>
                <a:cubicBezTo>
                  <a:pt x="2150" y="110"/>
                  <a:pt x="2150" y="109"/>
                  <a:pt x="2150" y="109"/>
                </a:cubicBezTo>
                <a:cubicBezTo>
                  <a:pt x="2150" y="106"/>
                  <a:pt x="2151" y="102"/>
                  <a:pt x="2151" y="99"/>
                </a:cubicBezTo>
                <a:cubicBezTo>
                  <a:pt x="2152" y="95"/>
                  <a:pt x="2152" y="92"/>
                  <a:pt x="2152" y="90"/>
                </a:cubicBezTo>
                <a:cubicBezTo>
                  <a:pt x="2153" y="93"/>
                  <a:pt x="2154" y="96"/>
                  <a:pt x="2155" y="100"/>
                </a:cubicBezTo>
                <a:cubicBezTo>
                  <a:pt x="2155" y="100"/>
                  <a:pt x="2155" y="100"/>
                  <a:pt x="2155" y="100"/>
                </a:cubicBezTo>
                <a:close/>
                <a:moveTo>
                  <a:pt x="2155" y="97"/>
                </a:moveTo>
                <a:cubicBezTo>
                  <a:pt x="2154" y="95"/>
                  <a:pt x="2153" y="92"/>
                  <a:pt x="2152" y="89"/>
                </a:cubicBezTo>
                <a:cubicBezTo>
                  <a:pt x="2152" y="89"/>
                  <a:pt x="2152" y="89"/>
                  <a:pt x="2152" y="88"/>
                </a:cubicBezTo>
                <a:cubicBezTo>
                  <a:pt x="2152" y="89"/>
                  <a:pt x="2152" y="89"/>
                  <a:pt x="2152" y="89"/>
                </a:cubicBezTo>
                <a:cubicBezTo>
                  <a:pt x="2152" y="89"/>
                  <a:pt x="2152" y="88"/>
                  <a:pt x="2152" y="88"/>
                </a:cubicBezTo>
                <a:cubicBezTo>
                  <a:pt x="2152" y="87"/>
                  <a:pt x="2152" y="86"/>
                  <a:pt x="2152" y="85"/>
                </a:cubicBezTo>
                <a:cubicBezTo>
                  <a:pt x="2152" y="84"/>
                  <a:pt x="2153" y="83"/>
                  <a:pt x="2153" y="82"/>
                </a:cubicBezTo>
                <a:cubicBezTo>
                  <a:pt x="2154" y="84"/>
                  <a:pt x="2155" y="86"/>
                  <a:pt x="2156" y="88"/>
                </a:cubicBezTo>
                <a:cubicBezTo>
                  <a:pt x="2156" y="91"/>
                  <a:pt x="2156" y="94"/>
                  <a:pt x="2155" y="97"/>
                </a:cubicBezTo>
                <a:close/>
                <a:moveTo>
                  <a:pt x="2157" y="135"/>
                </a:moveTo>
                <a:cubicBezTo>
                  <a:pt x="2157" y="136"/>
                  <a:pt x="2157" y="137"/>
                  <a:pt x="2157" y="138"/>
                </a:cubicBezTo>
                <a:cubicBezTo>
                  <a:pt x="2157" y="137"/>
                  <a:pt x="2157" y="136"/>
                  <a:pt x="2157" y="135"/>
                </a:cubicBezTo>
                <a:cubicBezTo>
                  <a:pt x="2157" y="135"/>
                  <a:pt x="2157" y="135"/>
                  <a:pt x="2157" y="135"/>
                </a:cubicBezTo>
                <a:close/>
                <a:moveTo>
                  <a:pt x="2157" y="83"/>
                </a:moveTo>
                <a:cubicBezTo>
                  <a:pt x="2156" y="82"/>
                  <a:pt x="2155" y="81"/>
                  <a:pt x="2155" y="80"/>
                </a:cubicBezTo>
                <a:cubicBezTo>
                  <a:pt x="2156" y="78"/>
                  <a:pt x="2157" y="77"/>
                  <a:pt x="2158" y="75"/>
                </a:cubicBezTo>
                <a:cubicBezTo>
                  <a:pt x="2157" y="78"/>
                  <a:pt x="2157" y="81"/>
                  <a:pt x="2157" y="83"/>
                </a:cubicBezTo>
                <a:close/>
                <a:moveTo>
                  <a:pt x="2158" y="74"/>
                </a:moveTo>
                <a:cubicBezTo>
                  <a:pt x="2156" y="76"/>
                  <a:pt x="2155" y="77"/>
                  <a:pt x="2154" y="79"/>
                </a:cubicBezTo>
                <a:cubicBezTo>
                  <a:pt x="2153" y="78"/>
                  <a:pt x="2153" y="78"/>
                  <a:pt x="2153" y="77"/>
                </a:cubicBezTo>
                <a:cubicBezTo>
                  <a:pt x="2153" y="72"/>
                  <a:pt x="2153" y="67"/>
                  <a:pt x="2154" y="65"/>
                </a:cubicBezTo>
                <a:cubicBezTo>
                  <a:pt x="2155" y="67"/>
                  <a:pt x="2156" y="70"/>
                  <a:pt x="2158" y="72"/>
                </a:cubicBezTo>
                <a:cubicBezTo>
                  <a:pt x="2158" y="73"/>
                  <a:pt x="2158" y="73"/>
                  <a:pt x="2158" y="74"/>
                </a:cubicBezTo>
                <a:close/>
                <a:moveTo>
                  <a:pt x="2160" y="75"/>
                </a:moveTo>
                <a:cubicBezTo>
                  <a:pt x="2161" y="78"/>
                  <a:pt x="2163" y="81"/>
                  <a:pt x="2165" y="84"/>
                </a:cubicBezTo>
                <a:cubicBezTo>
                  <a:pt x="2163" y="86"/>
                  <a:pt x="2162" y="88"/>
                  <a:pt x="2161" y="90"/>
                </a:cubicBezTo>
                <a:cubicBezTo>
                  <a:pt x="2161" y="89"/>
                  <a:pt x="2160" y="89"/>
                  <a:pt x="2160" y="89"/>
                </a:cubicBezTo>
                <a:cubicBezTo>
                  <a:pt x="2160" y="84"/>
                  <a:pt x="2160" y="79"/>
                  <a:pt x="2160" y="75"/>
                </a:cubicBezTo>
                <a:close/>
                <a:moveTo>
                  <a:pt x="2162" y="110"/>
                </a:moveTo>
                <a:cubicBezTo>
                  <a:pt x="2162" y="107"/>
                  <a:pt x="2161" y="104"/>
                  <a:pt x="2160" y="101"/>
                </a:cubicBezTo>
                <a:cubicBezTo>
                  <a:pt x="2160" y="101"/>
                  <a:pt x="2160" y="100"/>
                  <a:pt x="2160" y="100"/>
                </a:cubicBezTo>
                <a:cubicBezTo>
                  <a:pt x="2160" y="100"/>
                  <a:pt x="2161" y="99"/>
                  <a:pt x="2161" y="99"/>
                </a:cubicBezTo>
                <a:cubicBezTo>
                  <a:pt x="2162" y="101"/>
                  <a:pt x="2162" y="104"/>
                  <a:pt x="2163" y="106"/>
                </a:cubicBezTo>
                <a:cubicBezTo>
                  <a:pt x="2163" y="108"/>
                  <a:pt x="2163" y="109"/>
                  <a:pt x="2162" y="110"/>
                </a:cubicBezTo>
                <a:close/>
                <a:moveTo>
                  <a:pt x="2163" y="93"/>
                </a:moveTo>
                <a:cubicBezTo>
                  <a:pt x="2164" y="91"/>
                  <a:pt x="2165" y="88"/>
                  <a:pt x="2166" y="86"/>
                </a:cubicBezTo>
                <a:cubicBezTo>
                  <a:pt x="2166" y="87"/>
                  <a:pt x="2167" y="87"/>
                  <a:pt x="2167" y="88"/>
                </a:cubicBezTo>
                <a:cubicBezTo>
                  <a:pt x="2166" y="91"/>
                  <a:pt x="2166" y="94"/>
                  <a:pt x="2165" y="97"/>
                </a:cubicBezTo>
                <a:cubicBezTo>
                  <a:pt x="2164" y="96"/>
                  <a:pt x="2163" y="95"/>
                  <a:pt x="2163" y="93"/>
                </a:cubicBezTo>
                <a:close/>
                <a:moveTo>
                  <a:pt x="2166" y="130"/>
                </a:moveTo>
                <a:cubicBezTo>
                  <a:pt x="2166" y="129"/>
                  <a:pt x="2166" y="128"/>
                  <a:pt x="2166" y="126"/>
                </a:cubicBezTo>
                <a:cubicBezTo>
                  <a:pt x="2166" y="124"/>
                  <a:pt x="2166" y="121"/>
                  <a:pt x="2167" y="119"/>
                </a:cubicBezTo>
                <a:cubicBezTo>
                  <a:pt x="2167" y="120"/>
                  <a:pt x="2168" y="122"/>
                  <a:pt x="2168" y="124"/>
                </a:cubicBezTo>
                <a:cubicBezTo>
                  <a:pt x="2167" y="126"/>
                  <a:pt x="2167" y="128"/>
                  <a:pt x="2166" y="130"/>
                </a:cubicBezTo>
                <a:close/>
                <a:moveTo>
                  <a:pt x="2170" y="108"/>
                </a:moveTo>
                <a:cubicBezTo>
                  <a:pt x="2170" y="107"/>
                  <a:pt x="2169" y="106"/>
                  <a:pt x="2169" y="105"/>
                </a:cubicBezTo>
                <a:cubicBezTo>
                  <a:pt x="2169" y="102"/>
                  <a:pt x="2170" y="99"/>
                  <a:pt x="2171" y="96"/>
                </a:cubicBezTo>
                <a:cubicBezTo>
                  <a:pt x="2171" y="96"/>
                  <a:pt x="2171" y="97"/>
                  <a:pt x="2171" y="97"/>
                </a:cubicBezTo>
                <a:cubicBezTo>
                  <a:pt x="2171" y="101"/>
                  <a:pt x="2170" y="105"/>
                  <a:pt x="2170" y="108"/>
                </a:cubicBezTo>
                <a:close/>
                <a:moveTo>
                  <a:pt x="2172" y="86"/>
                </a:moveTo>
                <a:cubicBezTo>
                  <a:pt x="2172" y="86"/>
                  <a:pt x="2172" y="86"/>
                  <a:pt x="2172" y="86"/>
                </a:cubicBezTo>
                <a:cubicBezTo>
                  <a:pt x="2172" y="85"/>
                  <a:pt x="2173" y="84"/>
                  <a:pt x="2173" y="83"/>
                </a:cubicBezTo>
                <a:cubicBezTo>
                  <a:pt x="2173" y="84"/>
                  <a:pt x="2172" y="85"/>
                  <a:pt x="2172" y="86"/>
                </a:cubicBezTo>
                <a:close/>
                <a:moveTo>
                  <a:pt x="2180" y="80"/>
                </a:moveTo>
                <a:cubicBezTo>
                  <a:pt x="2180" y="77"/>
                  <a:pt x="2180" y="75"/>
                  <a:pt x="2180" y="73"/>
                </a:cubicBezTo>
                <a:cubicBezTo>
                  <a:pt x="2181" y="73"/>
                  <a:pt x="2181" y="74"/>
                  <a:pt x="2181" y="74"/>
                </a:cubicBezTo>
                <a:cubicBezTo>
                  <a:pt x="2181" y="76"/>
                  <a:pt x="2181" y="78"/>
                  <a:pt x="2180" y="80"/>
                </a:cubicBezTo>
                <a:close/>
                <a:moveTo>
                  <a:pt x="2192" y="93"/>
                </a:moveTo>
                <a:cubicBezTo>
                  <a:pt x="2191" y="95"/>
                  <a:pt x="2191" y="96"/>
                  <a:pt x="2190" y="97"/>
                </a:cubicBezTo>
                <a:cubicBezTo>
                  <a:pt x="2190" y="94"/>
                  <a:pt x="2190" y="91"/>
                  <a:pt x="2189" y="88"/>
                </a:cubicBezTo>
                <a:cubicBezTo>
                  <a:pt x="2190" y="89"/>
                  <a:pt x="2191" y="91"/>
                  <a:pt x="2192" y="93"/>
                </a:cubicBezTo>
                <a:cubicBezTo>
                  <a:pt x="2192" y="93"/>
                  <a:pt x="2192" y="93"/>
                  <a:pt x="2192" y="93"/>
                </a:cubicBezTo>
                <a:close/>
                <a:moveTo>
                  <a:pt x="2193" y="88"/>
                </a:moveTo>
                <a:cubicBezTo>
                  <a:pt x="2192" y="86"/>
                  <a:pt x="2191" y="85"/>
                  <a:pt x="2190" y="84"/>
                </a:cubicBezTo>
                <a:cubicBezTo>
                  <a:pt x="2191" y="81"/>
                  <a:pt x="2193" y="78"/>
                  <a:pt x="2195" y="75"/>
                </a:cubicBezTo>
                <a:cubicBezTo>
                  <a:pt x="2194" y="79"/>
                  <a:pt x="2193" y="84"/>
                  <a:pt x="2193" y="88"/>
                </a:cubicBezTo>
                <a:close/>
                <a:moveTo>
                  <a:pt x="2202" y="77"/>
                </a:moveTo>
                <a:cubicBezTo>
                  <a:pt x="2202" y="77"/>
                  <a:pt x="2202" y="77"/>
                  <a:pt x="2202" y="77"/>
                </a:cubicBezTo>
                <a:cubicBezTo>
                  <a:pt x="2202" y="74"/>
                  <a:pt x="2201" y="70"/>
                  <a:pt x="2201" y="66"/>
                </a:cubicBezTo>
                <a:cubicBezTo>
                  <a:pt x="2201" y="65"/>
                  <a:pt x="2202" y="64"/>
                  <a:pt x="2202" y="63"/>
                </a:cubicBezTo>
                <a:cubicBezTo>
                  <a:pt x="2203" y="67"/>
                  <a:pt x="2203" y="72"/>
                  <a:pt x="2202" y="77"/>
                </a:cubicBezTo>
                <a:close/>
                <a:moveTo>
                  <a:pt x="2205" y="72"/>
                </a:moveTo>
                <a:cubicBezTo>
                  <a:pt x="2205" y="67"/>
                  <a:pt x="2204" y="64"/>
                  <a:pt x="2203" y="61"/>
                </a:cubicBezTo>
                <a:cubicBezTo>
                  <a:pt x="2204" y="60"/>
                  <a:pt x="2205" y="58"/>
                  <a:pt x="2206" y="57"/>
                </a:cubicBezTo>
                <a:cubicBezTo>
                  <a:pt x="2206" y="62"/>
                  <a:pt x="2206" y="67"/>
                  <a:pt x="2205" y="72"/>
                </a:cubicBezTo>
                <a:close/>
                <a:moveTo>
                  <a:pt x="2221" y="89"/>
                </a:moveTo>
                <a:cubicBezTo>
                  <a:pt x="2222" y="91"/>
                  <a:pt x="2223" y="92"/>
                  <a:pt x="2223" y="94"/>
                </a:cubicBezTo>
                <a:cubicBezTo>
                  <a:pt x="2223" y="95"/>
                  <a:pt x="2222" y="97"/>
                  <a:pt x="2222" y="98"/>
                </a:cubicBezTo>
                <a:cubicBezTo>
                  <a:pt x="2221" y="97"/>
                  <a:pt x="2221" y="96"/>
                  <a:pt x="2220" y="95"/>
                </a:cubicBezTo>
                <a:cubicBezTo>
                  <a:pt x="2220" y="93"/>
                  <a:pt x="2221" y="91"/>
                  <a:pt x="2221" y="89"/>
                </a:cubicBezTo>
                <a:close/>
                <a:moveTo>
                  <a:pt x="2220" y="101"/>
                </a:moveTo>
                <a:cubicBezTo>
                  <a:pt x="2220" y="101"/>
                  <a:pt x="2220" y="100"/>
                  <a:pt x="2220" y="100"/>
                </a:cubicBezTo>
                <a:cubicBezTo>
                  <a:pt x="2220" y="100"/>
                  <a:pt x="2220" y="101"/>
                  <a:pt x="2220" y="101"/>
                </a:cubicBezTo>
                <a:cubicBezTo>
                  <a:pt x="2220" y="101"/>
                  <a:pt x="2220" y="101"/>
                  <a:pt x="2220" y="101"/>
                </a:cubicBezTo>
                <a:close/>
                <a:moveTo>
                  <a:pt x="2222" y="122"/>
                </a:moveTo>
                <a:cubicBezTo>
                  <a:pt x="2222" y="121"/>
                  <a:pt x="2221" y="120"/>
                  <a:pt x="2221" y="119"/>
                </a:cubicBezTo>
                <a:cubicBezTo>
                  <a:pt x="2221" y="117"/>
                  <a:pt x="2221" y="115"/>
                  <a:pt x="2221" y="112"/>
                </a:cubicBezTo>
                <a:cubicBezTo>
                  <a:pt x="2221" y="110"/>
                  <a:pt x="2221" y="108"/>
                  <a:pt x="2222" y="106"/>
                </a:cubicBezTo>
                <a:cubicBezTo>
                  <a:pt x="2222" y="108"/>
                  <a:pt x="2223" y="110"/>
                  <a:pt x="2223" y="112"/>
                </a:cubicBezTo>
                <a:cubicBezTo>
                  <a:pt x="2223" y="115"/>
                  <a:pt x="2223" y="119"/>
                  <a:pt x="2222" y="122"/>
                </a:cubicBezTo>
                <a:close/>
                <a:moveTo>
                  <a:pt x="2224" y="103"/>
                </a:moveTo>
                <a:cubicBezTo>
                  <a:pt x="2224" y="102"/>
                  <a:pt x="2223" y="101"/>
                  <a:pt x="2223" y="100"/>
                </a:cubicBezTo>
                <a:cubicBezTo>
                  <a:pt x="2223" y="99"/>
                  <a:pt x="2224" y="97"/>
                  <a:pt x="2224" y="96"/>
                </a:cubicBezTo>
                <a:cubicBezTo>
                  <a:pt x="2224" y="97"/>
                  <a:pt x="2225" y="97"/>
                  <a:pt x="2225" y="98"/>
                </a:cubicBezTo>
                <a:cubicBezTo>
                  <a:pt x="2225" y="100"/>
                  <a:pt x="2224" y="101"/>
                  <a:pt x="2224" y="103"/>
                </a:cubicBezTo>
                <a:close/>
                <a:moveTo>
                  <a:pt x="2225" y="96"/>
                </a:moveTo>
                <a:cubicBezTo>
                  <a:pt x="2225" y="95"/>
                  <a:pt x="2225" y="95"/>
                  <a:pt x="2224" y="95"/>
                </a:cubicBezTo>
                <a:cubicBezTo>
                  <a:pt x="2225" y="93"/>
                  <a:pt x="2225" y="92"/>
                  <a:pt x="2226" y="91"/>
                </a:cubicBezTo>
                <a:cubicBezTo>
                  <a:pt x="2225" y="93"/>
                  <a:pt x="2225" y="94"/>
                  <a:pt x="2225" y="96"/>
                </a:cubicBezTo>
                <a:close/>
                <a:moveTo>
                  <a:pt x="2231" y="95"/>
                </a:moveTo>
                <a:cubicBezTo>
                  <a:pt x="2231" y="92"/>
                  <a:pt x="2232" y="89"/>
                  <a:pt x="2232" y="86"/>
                </a:cubicBezTo>
                <a:cubicBezTo>
                  <a:pt x="2232" y="86"/>
                  <a:pt x="2233" y="87"/>
                  <a:pt x="2233" y="88"/>
                </a:cubicBezTo>
                <a:cubicBezTo>
                  <a:pt x="2233" y="90"/>
                  <a:pt x="2232" y="92"/>
                  <a:pt x="2231" y="95"/>
                </a:cubicBezTo>
                <a:close/>
                <a:moveTo>
                  <a:pt x="2242" y="99"/>
                </a:moveTo>
                <a:cubicBezTo>
                  <a:pt x="2242" y="99"/>
                  <a:pt x="2241" y="98"/>
                  <a:pt x="2241" y="97"/>
                </a:cubicBezTo>
                <a:cubicBezTo>
                  <a:pt x="2241" y="93"/>
                  <a:pt x="2241" y="89"/>
                  <a:pt x="2241" y="84"/>
                </a:cubicBezTo>
                <a:cubicBezTo>
                  <a:pt x="2242" y="80"/>
                  <a:pt x="2245" y="76"/>
                  <a:pt x="2247" y="72"/>
                </a:cubicBezTo>
                <a:cubicBezTo>
                  <a:pt x="2248" y="74"/>
                  <a:pt x="2248" y="78"/>
                  <a:pt x="2249" y="82"/>
                </a:cubicBezTo>
                <a:cubicBezTo>
                  <a:pt x="2246" y="88"/>
                  <a:pt x="2244" y="93"/>
                  <a:pt x="2242" y="99"/>
                </a:cubicBezTo>
                <a:close/>
                <a:moveTo>
                  <a:pt x="2250" y="75"/>
                </a:moveTo>
                <a:cubicBezTo>
                  <a:pt x="2250" y="73"/>
                  <a:pt x="2249" y="71"/>
                  <a:pt x="2249" y="69"/>
                </a:cubicBezTo>
                <a:cubicBezTo>
                  <a:pt x="2250" y="68"/>
                  <a:pt x="2250" y="67"/>
                  <a:pt x="2251" y="66"/>
                </a:cubicBezTo>
                <a:cubicBezTo>
                  <a:pt x="2251" y="69"/>
                  <a:pt x="2250" y="72"/>
                  <a:pt x="2250" y="75"/>
                </a:cubicBezTo>
                <a:close/>
                <a:moveTo>
                  <a:pt x="2258" y="72"/>
                </a:moveTo>
                <a:cubicBezTo>
                  <a:pt x="2258" y="71"/>
                  <a:pt x="2258" y="70"/>
                  <a:pt x="2258" y="70"/>
                </a:cubicBezTo>
                <a:cubicBezTo>
                  <a:pt x="2258" y="69"/>
                  <a:pt x="2258" y="69"/>
                  <a:pt x="2258" y="69"/>
                </a:cubicBezTo>
                <a:cubicBezTo>
                  <a:pt x="2258" y="71"/>
                  <a:pt x="2258" y="72"/>
                  <a:pt x="2258" y="72"/>
                </a:cubicBezTo>
                <a:close/>
                <a:moveTo>
                  <a:pt x="2258" y="67"/>
                </a:moveTo>
                <a:cubicBezTo>
                  <a:pt x="2258" y="67"/>
                  <a:pt x="2258" y="68"/>
                  <a:pt x="2258" y="68"/>
                </a:cubicBezTo>
                <a:cubicBezTo>
                  <a:pt x="2258" y="65"/>
                  <a:pt x="2257" y="61"/>
                  <a:pt x="2257" y="58"/>
                </a:cubicBezTo>
                <a:cubicBezTo>
                  <a:pt x="2257" y="57"/>
                  <a:pt x="2258" y="56"/>
                  <a:pt x="2259" y="56"/>
                </a:cubicBezTo>
                <a:cubicBezTo>
                  <a:pt x="2258" y="60"/>
                  <a:pt x="2258" y="64"/>
                  <a:pt x="2258" y="67"/>
                </a:cubicBezTo>
                <a:close/>
                <a:moveTo>
                  <a:pt x="2266" y="123"/>
                </a:moveTo>
                <a:cubicBezTo>
                  <a:pt x="2265" y="124"/>
                  <a:pt x="2264" y="126"/>
                  <a:pt x="2264" y="127"/>
                </a:cubicBezTo>
                <a:cubicBezTo>
                  <a:pt x="2264" y="124"/>
                  <a:pt x="2264" y="122"/>
                  <a:pt x="2264" y="119"/>
                </a:cubicBezTo>
                <a:cubicBezTo>
                  <a:pt x="2265" y="116"/>
                  <a:pt x="2266" y="112"/>
                  <a:pt x="2267" y="109"/>
                </a:cubicBezTo>
                <a:cubicBezTo>
                  <a:pt x="2267" y="111"/>
                  <a:pt x="2267" y="112"/>
                  <a:pt x="2267" y="114"/>
                </a:cubicBezTo>
                <a:cubicBezTo>
                  <a:pt x="2267" y="117"/>
                  <a:pt x="2266" y="120"/>
                  <a:pt x="2266" y="123"/>
                </a:cubicBezTo>
                <a:close/>
                <a:moveTo>
                  <a:pt x="2268" y="110"/>
                </a:moveTo>
                <a:cubicBezTo>
                  <a:pt x="2268" y="111"/>
                  <a:pt x="2268" y="112"/>
                  <a:pt x="2267" y="112"/>
                </a:cubicBezTo>
                <a:cubicBezTo>
                  <a:pt x="2267" y="111"/>
                  <a:pt x="2267" y="110"/>
                  <a:pt x="2267" y="109"/>
                </a:cubicBezTo>
                <a:cubicBezTo>
                  <a:pt x="2267" y="107"/>
                  <a:pt x="2268" y="105"/>
                  <a:pt x="2268" y="102"/>
                </a:cubicBezTo>
                <a:cubicBezTo>
                  <a:pt x="2268" y="105"/>
                  <a:pt x="2268" y="107"/>
                  <a:pt x="2268" y="110"/>
                </a:cubicBezTo>
                <a:close/>
                <a:moveTo>
                  <a:pt x="2270" y="83"/>
                </a:moveTo>
                <a:cubicBezTo>
                  <a:pt x="2270" y="83"/>
                  <a:pt x="2270" y="84"/>
                  <a:pt x="2269" y="85"/>
                </a:cubicBezTo>
                <a:cubicBezTo>
                  <a:pt x="2268" y="87"/>
                  <a:pt x="2267" y="89"/>
                  <a:pt x="2266" y="91"/>
                </a:cubicBezTo>
                <a:cubicBezTo>
                  <a:pt x="2266" y="91"/>
                  <a:pt x="2266" y="91"/>
                  <a:pt x="2266" y="91"/>
                </a:cubicBezTo>
                <a:cubicBezTo>
                  <a:pt x="2266" y="91"/>
                  <a:pt x="2266" y="91"/>
                  <a:pt x="2266" y="91"/>
                </a:cubicBezTo>
                <a:cubicBezTo>
                  <a:pt x="2266" y="92"/>
                  <a:pt x="2265" y="94"/>
                  <a:pt x="2264" y="96"/>
                </a:cubicBezTo>
                <a:cubicBezTo>
                  <a:pt x="2264" y="90"/>
                  <a:pt x="2265" y="85"/>
                  <a:pt x="2267" y="79"/>
                </a:cubicBezTo>
                <a:cubicBezTo>
                  <a:pt x="2265" y="85"/>
                  <a:pt x="2264" y="90"/>
                  <a:pt x="2262" y="95"/>
                </a:cubicBezTo>
                <a:cubicBezTo>
                  <a:pt x="2262" y="85"/>
                  <a:pt x="2263" y="74"/>
                  <a:pt x="2263" y="63"/>
                </a:cubicBezTo>
                <a:cubicBezTo>
                  <a:pt x="2266" y="60"/>
                  <a:pt x="2269" y="58"/>
                  <a:pt x="2272" y="55"/>
                </a:cubicBezTo>
                <a:cubicBezTo>
                  <a:pt x="2272" y="62"/>
                  <a:pt x="2271" y="72"/>
                  <a:pt x="2270" y="83"/>
                </a:cubicBezTo>
                <a:close/>
                <a:moveTo>
                  <a:pt x="2276" y="105"/>
                </a:moveTo>
                <a:cubicBezTo>
                  <a:pt x="2276" y="102"/>
                  <a:pt x="2276" y="99"/>
                  <a:pt x="2276" y="96"/>
                </a:cubicBezTo>
                <a:cubicBezTo>
                  <a:pt x="2276" y="97"/>
                  <a:pt x="2277" y="99"/>
                  <a:pt x="2277" y="100"/>
                </a:cubicBezTo>
                <a:cubicBezTo>
                  <a:pt x="2277" y="102"/>
                  <a:pt x="2277" y="103"/>
                  <a:pt x="2276" y="105"/>
                </a:cubicBezTo>
                <a:cubicBezTo>
                  <a:pt x="2276" y="105"/>
                  <a:pt x="2276" y="105"/>
                  <a:pt x="2276" y="105"/>
                </a:cubicBezTo>
                <a:close/>
                <a:moveTo>
                  <a:pt x="2277" y="130"/>
                </a:moveTo>
                <a:cubicBezTo>
                  <a:pt x="2277" y="130"/>
                  <a:pt x="2277" y="130"/>
                  <a:pt x="2277" y="130"/>
                </a:cubicBezTo>
                <a:cubicBezTo>
                  <a:pt x="2277" y="129"/>
                  <a:pt x="2277" y="128"/>
                  <a:pt x="2277" y="127"/>
                </a:cubicBezTo>
                <a:cubicBezTo>
                  <a:pt x="2277" y="128"/>
                  <a:pt x="2277" y="128"/>
                  <a:pt x="2278" y="129"/>
                </a:cubicBezTo>
                <a:cubicBezTo>
                  <a:pt x="2277" y="129"/>
                  <a:pt x="2277" y="130"/>
                  <a:pt x="2277" y="130"/>
                </a:cubicBezTo>
                <a:close/>
                <a:moveTo>
                  <a:pt x="2284" y="74"/>
                </a:moveTo>
                <a:cubicBezTo>
                  <a:pt x="2284" y="73"/>
                  <a:pt x="2284" y="71"/>
                  <a:pt x="2284" y="70"/>
                </a:cubicBezTo>
                <a:cubicBezTo>
                  <a:pt x="2284" y="70"/>
                  <a:pt x="2285" y="71"/>
                  <a:pt x="2285" y="72"/>
                </a:cubicBezTo>
                <a:cubicBezTo>
                  <a:pt x="2285" y="72"/>
                  <a:pt x="2285" y="73"/>
                  <a:pt x="2284" y="74"/>
                </a:cubicBezTo>
                <a:close/>
                <a:moveTo>
                  <a:pt x="2288" y="139"/>
                </a:moveTo>
                <a:cubicBezTo>
                  <a:pt x="2288" y="140"/>
                  <a:pt x="2288" y="141"/>
                  <a:pt x="2288" y="142"/>
                </a:cubicBezTo>
                <a:cubicBezTo>
                  <a:pt x="2288" y="142"/>
                  <a:pt x="2288" y="141"/>
                  <a:pt x="2288" y="139"/>
                </a:cubicBezTo>
                <a:cubicBezTo>
                  <a:pt x="2288" y="138"/>
                  <a:pt x="2288" y="137"/>
                  <a:pt x="2288" y="136"/>
                </a:cubicBezTo>
                <a:cubicBezTo>
                  <a:pt x="2288" y="137"/>
                  <a:pt x="2288" y="137"/>
                  <a:pt x="2288" y="137"/>
                </a:cubicBezTo>
                <a:cubicBezTo>
                  <a:pt x="2288" y="138"/>
                  <a:pt x="2288" y="139"/>
                  <a:pt x="2288" y="139"/>
                </a:cubicBezTo>
                <a:close/>
                <a:moveTo>
                  <a:pt x="2290" y="122"/>
                </a:moveTo>
                <a:cubicBezTo>
                  <a:pt x="2290" y="122"/>
                  <a:pt x="2290" y="122"/>
                  <a:pt x="2290" y="122"/>
                </a:cubicBezTo>
                <a:cubicBezTo>
                  <a:pt x="2290" y="121"/>
                  <a:pt x="2290" y="121"/>
                  <a:pt x="2290" y="121"/>
                </a:cubicBezTo>
                <a:cubicBezTo>
                  <a:pt x="2290" y="121"/>
                  <a:pt x="2290" y="122"/>
                  <a:pt x="2290" y="122"/>
                </a:cubicBezTo>
                <a:close/>
                <a:moveTo>
                  <a:pt x="2291" y="110"/>
                </a:moveTo>
                <a:cubicBezTo>
                  <a:pt x="2290" y="112"/>
                  <a:pt x="2289" y="114"/>
                  <a:pt x="2288" y="116"/>
                </a:cubicBezTo>
                <a:cubicBezTo>
                  <a:pt x="2288" y="116"/>
                  <a:pt x="2288" y="117"/>
                  <a:pt x="2288" y="117"/>
                </a:cubicBezTo>
                <a:cubicBezTo>
                  <a:pt x="2288" y="113"/>
                  <a:pt x="2287" y="108"/>
                  <a:pt x="2287" y="104"/>
                </a:cubicBezTo>
                <a:cubicBezTo>
                  <a:pt x="2288" y="101"/>
                  <a:pt x="2288" y="98"/>
                  <a:pt x="2289" y="96"/>
                </a:cubicBezTo>
                <a:cubicBezTo>
                  <a:pt x="2290" y="95"/>
                  <a:pt x="2290" y="95"/>
                  <a:pt x="2290" y="95"/>
                </a:cubicBezTo>
                <a:cubicBezTo>
                  <a:pt x="2290" y="98"/>
                  <a:pt x="2291" y="101"/>
                  <a:pt x="2291" y="104"/>
                </a:cubicBezTo>
                <a:cubicBezTo>
                  <a:pt x="2291" y="106"/>
                  <a:pt x="2291" y="108"/>
                  <a:pt x="2291" y="110"/>
                </a:cubicBezTo>
                <a:close/>
                <a:moveTo>
                  <a:pt x="2292" y="99"/>
                </a:moveTo>
                <a:cubicBezTo>
                  <a:pt x="2291" y="97"/>
                  <a:pt x="2291" y="96"/>
                  <a:pt x="2290" y="94"/>
                </a:cubicBezTo>
                <a:cubicBezTo>
                  <a:pt x="2291" y="93"/>
                  <a:pt x="2292" y="92"/>
                  <a:pt x="2292" y="91"/>
                </a:cubicBezTo>
                <a:cubicBezTo>
                  <a:pt x="2292" y="94"/>
                  <a:pt x="2292" y="96"/>
                  <a:pt x="2292" y="99"/>
                </a:cubicBezTo>
                <a:close/>
                <a:moveTo>
                  <a:pt x="2286" y="91"/>
                </a:moveTo>
                <a:cubicBezTo>
                  <a:pt x="2286" y="89"/>
                  <a:pt x="2286" y="88"/>
                  <a:pt x="2285" y="87"/>
                </a:cubicBezTo>
                <a:cubicBezTo>
                  <a:pt x="2287" y="83"/>
                  <a:pt x="2288" y="80"/>
                  <a:pt x="2289" y="76"/>
                </a:cubicBezTo>
                <a:cubicBezTo>
                  <a:pt x="2290" y="78"/>
                  <a:pt x="2292" y="80"/>
                  <a:pt x="2293" y="82"/>
                </a:cubicBezTo>
                <a:cubicBezTo>
                  <a:pt x="2290" y="85"/>
                  <a:pt x="2288" y="88"/>
                  <a:pt x="2286" y="91"/>
                </a:cubicBezTo>
                <a:close/>
                <a:moveTo>
                  <a:pt x="2293" y="79"/>
                </a:moveTo>
                <a:cubicBezTo>
                  <a:pt x="2292" y="77"/>
                  <a:pt x="2291" y="76"/>
                  <a:pt x="2290" y="75"/>
                </a:cubicBezTo>
                <a:cubicBezTo>
                  <a:pt x="2291" y="72"/>
                  <a:pt x="2293" y="68"/>
                  <a:pt x="2294" y="65"/>
                </a:cubicBezTo>
                <a:cubicBezTo>
                  <a:pt x="2294" y="68"/>
                  <a:pt x="2294" y="73"/>
                  <a:pt x="2293" y="79"/>
                </a:cubicBezTo>
                <a:close/>
                <a:moveTo>
                  <a:pt x="2311" y="54"/>
                </a:moveTo>
                <a:cubicBezTo>
                  <a:pt x="2311" y="56"/>
                  <a:pt x="2310" y="58"/>
                  <a:pt x="2310" y="61"/>
                </a:cubicBezTo>
                <a:cubicBezTo>
                  <a:pt x="2306" y="65"/>
                  <a:pt x="2302" y="69"/>
                  <a:pt x="2299" y="74"/>
                </a:cubicBezTo>
                <a:cubicBezTo>
                  <a:pt x="2302" y="67"/>
                  <a:pt x="2306" y="60"/>
                  <a:pt x="2311" y="54"/>
                </a:cubicBezTo>
                <a:close/>
                <a:moveTo>
                  <a:pt x="2297" y="89"/>
                </a:moveTo>
                <a:cubicBezTo>
                  <a:pt x="2297" y="90"/>
                  <a:pt x="2298" y="91"/>
                  <a:pt x="2298" y="92"/>
                </a:cubicBezTo>
                <a:cubicBezTo>
                  <a:pt x="2298" y="92"/>
                  <a:pt x="2297" y="93"/>
                  <a:pt x="2297" y="94"/>
                </a:cubicBezTo>
                <a:cubicBezTo>
                  <a:pt x="2297" y="92"/>
                  <a:pt x="2297" y="91"/>
                  <a:pt x="2297" y="89"/>
                </a:cubicBezTo>
                <a:close/>
                <a:moveTo>
                  <a:pt x="2299" y="127"/>
                </a:moveTo>
                <a:cubicBezTo>
                  <a:pt x="2299" y="125"/>
                  <a:pt x="2299" y="124"/>
                  <a:pt x="2298" y="122"/>
                </a:cubicBezTo>
                <a:cubicBezTo>
                  <a:pt x="2298" y="117"/>
                  <a:pt x="2298" y="111"/>
                  <a:pt x="2298" y="105"/>
                </a:cubicBezTo>
                <a:cubicBezTo>
                  <a:pt x="2299" y="104"/>
                  <a:pt x="2299" y="102"/>
                  <a:pt x="2300" y="101"/>
                </a:cubicBezTo>
                <a:cubicBezTo>
                  <a:pt x="2299" y="102"/>
                  <a:pt x="2299" y="103"/>
                  <a:pt x="2298" y="105"/>
                </a:cubicBezTo>
                <a:cubicBezTo>
                  <a:pt x="2297" y="102"/>
                  <a:pt x="2297" y="99"/>
                  <a:pt x="2297" y="96"/>
                </a:cubicBezTo>
                <a:cubicBezTo>
                  <a:pt x="2298" y="95"/>
                  <a:pt x="2298" y="94"/>
                  <a:pt x="2298" y="93"/>
                </a:cubicBezTo>
                <a:cubicBezTo>
                  <a:pt x="2299" y="95"/>
                  <a:pt x="2300" y="97"/>
                  <a:pt x="2301" y="100"/>
                </a:cubicBezTo>
                <a:cubicBezTo>
                  <a:pt x="2301" y="100"/>
                  <a:pt x="2301" y="100"/>
                  <a:pt x="2300" y="101"/>
                </a:cubicBezTo>
                <a:cubicBezTo>
                  <a:pt x="2301" y="101"/>
                  <a:pt x="2301" y="100"/>
                  <a:pt x="2301" y="100"/>
                </a:cubicBezTo>
                <a:cubicBezTo>
                  <a:pt x="2302" y="101"/>
                  <a:pt x="2302" y="102"/>
                  <a:pt x="2303" y="103"/>
                </a:cubicBezTo>
                <a:cubicBezTo>
                  <a:pt x="2301" y="112"/>
                  <a:pt x="2300" y="120"/>
                  <a:pt x="2299" y="127"/>
                </a:cubicBezTo>
                <a:close/>
                <a:moveTo>
                  <a:pt x="2300" y="87"/>
                </a:moveTo>
                <a:cubicBezTo>
                  <a:pt x="2301" y="86"/>
                  <a:pt x="2302" y="84"/>
                  <a:pt x="2303" y="83"/>
                </a:cubicBezTo>
                <a:cubicBezTo>
                  <a:pt x="2302" y="84"/>
                  <a:pt x="2301" y="86"/>
                  <a:pt x="2300" y="87"/>
                </a:cubicBezTo>
                <a:cubicBezTo>
                  <a:pt x="2299" y="86"/>
                  <a:pt x="2298" y="85"/>
                  <a:pt x="2297" y="83"/>
                </a:cubicBezTo>
                <a:cubicBezTo>
                  <a:pt x="2301" y="78"/>
                  <a:pt x="2305" y="72"/>
                  <a:pt x="2308" y="67"/>
                </a:cubicBezTo>
                <a:cubicBezTo>
                  <a:pt x="2308" y="72"/>
                  <a:pt x="2307" y="76"/>
                  <a:pt x="2306" y="81"/>
                </a:cubicBezTo>
                <a:cubicBezTo>
                  <a:pt x="2306" y="80"/>
                  <a:pt x="2305" y="79"/>
                  <a:pt x="2305" y="79"/>
                </a:cubicBezTo>
                <a:cubicBezTo>
                  <a:pt x="2305" y="78"/>
                  <a:pt x="2306" y="77"/>
                  <a:pt x="2307" y="75"/>
                </a:cubicBezTo>
                <a:cubicBezTo>
                  <a:pt x="2306" y="76"/>
                  <a:pt x="2305" y="77"/>
                  <a:pt x="2305" y="79"/>
                </a:cubicBezTo>
                <a:cubicBezTo>
                  <a:pt x="2304" y="78"/>
                  <a:pt x="2304" y="77"/>
                  <a:pt x="2303" y="77"/>
                </a:cubicBezTo>
                <a:cubicBezTo>
                  <a:pt x="2303" y="78"/>
                  <a:pt x="2304" y="79"/>
                  <a:pt x="2304" y="79"/>
                </a:cubicBezTo>
                <a:cubicBezTo>
                  <a:pt x="2304" y="80"/>
                  <a:pt x="2303" y="81"/>
                  <a:pt x="2303" y="83"/>
                </a:cubicBezTo>
                <a:cubicBezTo>
                  <a:pt x="2303" y="82"/>
                  <a:pt x="2304" y="81"/>
                  <a:pt x="2304" y="80"/>
                </a:cubicBezTo>
                <a:cubicBezTo>
                  <a:pt x="2305" y="81"/>
                  <a:pt x="2305" y="82"/>
                  <a:pt x="2306" y="84"/>
                </a:cubicBezTo>
                <a:cubicBezTo>
                  <a:pt x="2305" y="87"/>
                  <a:pt x="2305" y="90"/>
                  <a:pt x="2304" y="93"/>
                </a:cubicBezTo>
                <a:cubicBezTo>
                  <a:pt x="2303" y="91"/>
                  <a:pt x="2302" y="89"/>
                  <a:pt x="2300" y="87"/>
                </a:cubicBezTo>
                <a:close/>
                <a:moveTo>
                  <a:pt x="2305" y="144"/>
                </a:moveTo>
                <a:cubicBezTo>
                  <a:pt x="2305" y="144"/>
                  <a:pt x="2305" y="143"/>
                  <a:pt x="2305" y="143"/>
                </a:cubicBezTo>
                <a:cubicBezTo>
                  <a:pt x="2305" y="140"/>
                  <a:pt x="2305" y="136"/>
                  <a:pt x="2305" y="131"/>
                </a:cubicBezTo>
                <a:cubicBezTo>
                  <a:pt x="2306" y="128"/>
                  <a:pt x="2307" y="126"/>
                  <a:pt x="2307" y="125"/>
                </a:cubicBezTo>
                <a:cubicBezTo>
                  <a:pt x="2307" y="125"/>
                  <a:pt x="2307" y="124"/>
                  <a:pt x="2307" y="124"/>
                </a:cubicBezTo>
                <a:cubicBezTo>
                  <a:pt x="2306" y="124"/>
                  <a:pt x="2306" y="124"/>
                  <a:pt x="2306" y="124"/>
                </a:cubicBezTo>
                <a:cubicBezTo>
                  <a:pt x="2306" y="122"/>
                  <a:pt x="2306" y="120"/>
                  <a:pt x="2306" y="118"/>
                </a:cubicBezTo>
                <a:cubicBezTo>
                  <a:pt x="2307" y="121"/>
                  <a:pt x="2308" y="125"/>
                  <a:pt x="2308" y="128"/>
                </a:cubicBezTo>
                <a:cubicBezTo>
                  <a:pt x="2307" y="136"/>
                  <a:pt x="2306" y="141"/>
                  <a:pt x="2305" y="144"/>
                </a:cubicBezTo>
                <a:close/>
                <a:moveTo>
                  <a:pt x="2312" y="107"/>
                </a:moveTo>
                <a:cubicBezTo>
                  <a:pt x="2311" y="105"/>
                  <a:pt x="2310" y="102"/>
                  <a:pt x="2308" y="100"/>
                </a:cubicBezTo>
                <a:cubicBezTo>
                  <a:pt x="2309" y="97"/>
                  <a:pt x="2309" y="95"/>
                  <a:pt x="2309" y="93"/>
                </a:cubicBezTo>
                <a:cubicBezTo>
                  <a:pt x="2310" y="96"/>
                  <a:pt x="2312" y="99"/>
                  <a:pt x="2313" y="102"/>
                </a:cubicBezTo>
                <a:cubicBezTo>
                  <a:pt x="2313" y="104"/>
                  <a:pt x="2312" y="105"/>
                  <a:pt x="2312" y="107"/>
                </a:cubicBezTo>
                <a:close/>
                <a:moveTo>
                  <a:pt x="2313" y="159"/>
                </a:moveTo>
                <a:cubicBezTo>
                  <a:pt x="2313" y="159"/>
                  <a:pt x="2313" y="159"/>
                  <a:pt x="2313" y="159"/>
                </a:cubicBezTo>
                <a:cubicBezTo>
                  <a:pt x="2313" y="159"/>
                  <a:pt x="2313" y="159"/>
                  <a:pt x="2314" y="159"/>
                </a:cubicBezTo>
                <a:cubicBezTo>
                  <a:pt x="2313" y="159"/>
                  <a:pt x="2313" y="159"/>
                  <a:pt x="2313" y="159"/>
                </a:cubicBezTo>
                <a:close/>
                <a:moveTo>
                  <a:pt x="2314" y="96"/>
                </a:moveTo>
                <a:cubicBezTo>
                  <a:pt x="2313" y="93"/>
                  <a:pt x="2311" y="91"/>
                  <a:pt x="2310" y="88"/>
                </a:cubicBezTo>
                <a:cubicBezTo>
                  <a:pt x="2312" y="85"/>
                  <a:pt x="2314" y="82"/>
                  <a:pt x="2316" y="79"/>
                </a:cubicBezTo>
                <a:cubicBezTo>
                  <a:pt x="2316" y="84"/>
                  <a:pt x="2315" y="90"/>
                  <a:pt x="2314" y="96"/>
                </a:cubicBezTo>
                <a:close/>
                <a:moveTo>
                  <a:pt x="2317" y="75"/>
                </a:moveTo>
                <a:cubicBezTo>
                  <a:pt x="2315" y="78"/>
                  <a:pt x="2312" y="82"/>
                  <a:pt x="2310" y="86"/>
                </a:cubicBezTo>
                <a:cubicBezTo>
                  <a:pt x="2311" y="77"/>
                  <a:pt x="2312" y="68"/>
                  <a:pt x="2313" y="61"/>
                </a:cubicBezTo>
                <a:cubicBezTo>
                  <a:pt x="2315" y="58"/>
                  <a:pt x="2317" y="55"/>
                  <a:pt x="2319" y="53"/>
                </a:cubicBezTo>
                <a:cubicBezTo>
                  <a:pt x="2319" y="58"/>
                  <a:pt x="2318" y="66"/>
                  <a:pt x="2317" y="75"/>
                </a:cubicBezTo>
                <a:close/>
                <a:moveTo>
                  <a:pt x="2324" y="139"/>
                </a:moveTo>
                <a:cubicBezTo>
                  <a:pt x="2324" y="139"/>
                  <a:pt x="2324" y="139"/>
                  <a:pt x="2323" y="139"/>
                </a:cubicBezTo>
                <a:cubicBezTo>
                  <a:pt x="2323" y="138"/>
                  <a:pt x="2323" y="138"/>
                  <a:pt x="2324" y="138"/>
                </a:cubicBezTo>
                <a:cubicBezTo>
                  <a:pt x="2324" y="138"/>
                  <a:pt x="2324" y="138"/>
                  <a:pt x="2324" y="138"/>
                </a:cubicBezTo>
                <a:cubicBezTo>
                  <a:pt x="2324" y="139"/>
                  <a:pt x="2324" y="139"/>
                  <a:pt x="2324" y="139"/>
                </a:cubicBezTo>
                <a:close/>
                <a:moveTo>
                  <a:pt x="2349" y="137"/>
                </a:moveTo>
                <a:cubicBezTo>
                  <a:pt x="2349" y="136"/>
                  <a:pt x="2348" y="135"/>
                  <a:pt x="2348" y="133"/>
                </a:cubicBezTo>
                <a:cubicBezTo>
                  <a:pt x="2348" y="132"/>
                  <a:pt x="2348" y="130"/>
                  <a:pt x="2348" y="128"/>
                </a:cubicBezTo>
                <a:cubicBezTo>
                  <a:pt x="2348" y="131"/>
                  <a:pt x="2349" y="133"/>
                  <a:pt x="2350" y="135"/>
                </a:cubicBezTo>
                <a:cubicBezTo>
                  <a:pt x="2350" y="136"/>
                  <a:pt x="2349" y="137"/>
                  <a:pt x="2349" y="137"/>
                </a:cubicBezTo>
                <a:close/>
                <a:moveTo>
                  <a:pt x="2355" y="99"/>
                </a:moveTo>
                <a:cubicBezTo>
                  <a:pt x="2354" y="95"/>
                  <a:pt x="2352" y="92"/>
                  <a:pt x="2350" y="90"/>
                </a:cubicBezTo>
                <a:cubicBezTo>
                  <a:pt x="2352" y="93"/>
                  <a:pt x="2354" y="97"/>
                  <a:pt x="2355" y="101"/>
                </a:cubicBezTo>
                <a:cubicBezTo>
                  <a:pt x="2354" y="110"/>
                  <a:pt x="2353" y="118"/>
                  <a:pt x="2351" y="125"/>
                </a:cubicBezTo>
                <a:cubicBezTo>
                  <a:pt x="2350" y="122"/>
                  <a:pt x="2349" y="119"/>
                  <a:pt x="2349" y="116"/>
                </a:cubicBezTo>
                <a:cubicBezTo>
                  <a:pt x="2349" y="102"/>
                  <a:pt x="2350" y="86"/>
                  <a:pt x="2351" y="72"/>
                </a:cubicBezTo>
                <a:cubicBezTo>
                  <a:pt x="2353" y="75"/>
                  <a:pt x="2356" y="79"/>
                  <a:pt x="2358" y="82"/>
                </a:cubicBezTo>
                <a:cubicBezTo>
                  <a:pt x="2357" y="88"/>
                  <a:pt x="2356" y="93"/>
                  <a:pt x="2355" y="99"/>
                </a:cubicBezTo>
                <a:close/>
                <a:moveTo>
                  <a:pt x="2358" y="142"/>
                </a:moveTo>
                <a:cubicBezTo>
                  <a:pt x="2359" y="134"/>
                  <a:pt x="2360" y="127"/>
                  <a:pt x="2360" y="121"/>
                </a:cubicBezTo>
                <a:cubicBezTo>
                  <a:pt x="2360" y="123"/>
                  <a:pt x="2361" y="125"/>
                  <a:pt x="2361" y="127"/>
                </a:cubicBezTo>
                <a:cubicBezTo>
                  <a:pt x="2360" y="136"/>
                  <a:pt x="2358" y="142"/>
                  <a:pt x="2358" y="142"/>
                </a:cubicBezTo>
                <a:close/>
                <a:moveTo>
                  <a:pt x="2362" y="144"/>
                </a:moveTo>
                <a:cubicBezTo>
                  <a:pt x="2362" y="142"/>
                  <a:pt x="2362" y="140"/>
                  <a:pt x="2363" y="137"/>
                </a:cubicBezTo>
                <a:cubicBezTo>
                  <a:pt x="2363" y="138"/>
                  <a:pt x="2363" y="138"/>
                  <a:pt x="2363" y="138"/>
                </a:cubicBezTo>
                <a:cubicBezTo>
                  <a:pt x="2362" y="142"/>
                  <a:pt x="2362" y="144"/>
                  <a:pt x="2362" y="144"/>
                </a:cubicBezTo>
                <a:close/>
                <a:moveTo>
                  <a:pt x="2361" y="110"/>
                </a:moveTo>
                <a:cubicBezTo>
                  <a:pt x="2361" y="103"/>
                  <a:pt x="2362" y="96"/>
                  <a:pt x="2362" y="90"/>
                </a:cubicBezTo>
                <a:cubicBezTo>
                  <a:pt x="2364" y="93"/>
                  <a:pt x="2365" y="96"/>
                  <a:pt x="2366" y="99"/>
                </a:cubicBezTo>
                <a:cubicBezTo>
                  <a:pt x="2365" y="105"/>
                  <a:pt x="2364" y="111"/>
                  <a:pt x="2363" y="116"/>
                </a:cubicBezTo>
                <a:cubicBezTo>
                  <a:pt x="2362" y="114"/>
                  <a:pt x="2362" y="112"/>
                  <a:pt x="2361" y="110"/>
                </a:cubicBezTo>
                <a:close/>
                <a:moveTo>
                  <a:pt x="2366" y="124"/>
                </a:moveTo>
                <a:cubicBezTo>
                  <a:pt x="2365" y="123"/>
                  <a:pt x="2365" y="122"/>
                  <a:pt x="2365" y="121"/>
                </a:cubicBezTo>
                <a:cubicBezTo>
                  <a:pt x="2365" y="115"/>
                  <a:pt x="2366" y="109"/>
                  <a:pt x="2367" y="103"/>
                </a:cubicBezTo>
                <a:cubicBezTo>
                  <a:pt x="2368" y="105"/>
                  <a:pt x="2368" y="107"/>
                  <a:pt x="2369" y="109"/>
                </a:cubicBezTo>
                <a:cubicBezTo>
                  <a:pt x="2368" y="114"/>
                  <a:pt x="2367" y="119"/>
                  <a:pt x="2366" y="124"/>
                </a:cubicBezTo>
                <a:close/>
                <a:moveTo>
                  <a:pt x="2371" y="146"/>
                </a:moveTo>
                <a:cubicBezTo>
                  <a:pt x="2371" y="145"/>
                  <a:pt x="2371" y="145"/>
                  <a:pt x="2371" y="145"/>
                </a:cubicBezTo>
                <a:cubicBezTo>
                  <a:pt x="2372" y="144"/>
                  <a:pt x="2372" y="143"/>
                  <a:pt x="2372" y="141"/>
                </a:cubicBezTo>
                <a:cubicBezTo>
                  <a:pt x="2372" y="142"/>
                  <a:pt x="2372" y="143"/>
                  <a:pt x="2372" y="144"/>
                </a:cubicBezTo>
                <a:cubicBezTo>
                  <a:pt x="2372" y="145"/>
                  <a:pt x="2372" y="145"/>
                  <a:pt x="2371" y="146"/>
                </a:cubicBezTo>
                <a:close/>
                <a:moveTo>
                  <a:pt x="2395" y="118"/>
                </a:moveTo>
                <a:cubicBezTo>
                  <a:pt x="2394" y="114"/>
                  <a:pt x="2392" y="111"/>
                  <a:pt x="2391" y="107"/>
                </a:cubicBezTo>
                <a:cubicBezTo>
                  <a:pt x="2391" y="96"/>
                  <a:pt x="2391" y="84"/>
                  <a:pt x="2391" y="74"/>
                </a:cubicBezTo>
                <a:cubicBezTo>
                  <a:pt x="2391" y="70"/>
                  <a:pt x="2391" y="67"/>
                  <a:pt x="2390" y="65"/>
                </a:cubicBezTo>
                <a:cubicBezTo>
                  <a:pt x="2391" y="74"/>
                  <a:pt x="2395" y="84"/>
                  <a:pt x="2398" y="94"/>
                </a:cubicBezTo>
                <a:cubicBezTo>
                  <a:pt x="2397" y="102"/>
                  <a:pt x="2396" y="110"/>
                  <a:pt x="2395" y="118"/>
                </a:cubicBezTo>
                <a:close/>
                <a:moveTo>
                  <a:pt x="2424" y="124"/>
                </a:moveTo>
                <a:cubicBezTo>
                  <a:pt x="2423" y="122"/>
                  <a:pt x="2423" y="120"/>
                  <a:pt x="2422" y="117"/>
                </a:cubicBezTo>
                <a:cubicBezTo>
                  <a:pt x="2423" y="109"/>
                  <a:pt x="2424" y="100"/>
                  <a:pt x="2425" y="92"/>
                </a:cubicBezTo>
                <a:cubicBezTo>
                  <a:pt x="2427" y="96"/>
                  <a:pt x="2428" y="100"/>
                  <a:pt x="2428" y="104"/>
                </a:cubicBezTo>
                <a:cubicBezTo>
                  <a:pt x="2427" y="111"/>
                  <a:pt x="2425" y="118"/>
                  <a:pt x="2424" y="124"/>
                </a:cubicBezTo>
                <a:close/>
                <a:moveTo>
                  <a:pt x="2464" y="133"/>
                </a:moveTo>
                <a:cubicBezTo>
                  <a:pt x="2464" y="130"/>
                  <a:pt x="2463" y="126"/>
                  <a:pt x="2462" y="122"/>
                </a:cubicBezTo>
                <a:cubicBezTo>
                  <a:pt x="2462" y="112"/>
                  <a:pt x="2462" y="100"/>
                  <a:pt x="2463" y="88"/>
                </a:cubicBezTo>
                <a:cubicBezTo>
                  <a:pt x="2465" y="96"/>
                  <a:pt x="2467" y="104"/>
                  <a:pt x="2467" y="111"/>
                </a:cubicBezTo>
                <a:cubicBezTo>
                  <a:pt x="2468" y="117"/>
                  <a:pt x="2468" y="117"/>
                  <a:pt x="2468" y="117"/>
                </a:cubicBezTo>
                <a:cubicBezTo>
                  <a:pt x="2466" y="123"/>
                  <a:pt x="2465" y="129"/>
                  <a:pt x="2464" y="133"/>
                </a:cubicBezTo>
                <a:close/>
                <a:moveTo>
                  <a:pt x="2477" y="110"/>
                </a:moveTo>
                <a:cubicBezTo>
                  <a:pt x="2477" y="113"/>
                  <a:pt x="2477" y="116"/>
                  <a:pt x="2477" y="119"/>
                </a:cubicBezTo>
                <a:cubicBezTo>
                  <a:pt x="2476" y="122"/>
                  <a:pt x="2476" y="124"/>
                  <a:pt x="2475" y="127"/>
                </a:cubicBezTo>
                <a:cubicBezTo>
                  <a:pt x="2475" y="119"/>
                  <a:pt x="2474" y="111"/>
                  <a:pt x="2473" y="104"/>
                </a:cubicBezTo>
                <a:cubicBezTo>
                  <a:pt x="2474" y="98"/>
                  <a:pt x="2474" y="91"/>
                  <a:pt x="2475" y="86"/>
                </a:cubicBezTo>
                <a:cubicBezTo>
                  <a:pt x="2477" y="93"/>
                  <a:pt x="2477" y="102"/>
                  <a:pt x="2477" y="110"/>
                </a:cubicBezTo>
                <a:close/>
                <a:moveTo>
                  <a:pt x="2487" y="142"/>
                </a:moveTo>
                <a:cubicBezTo>
                  <a:pt x="2487" y="142"/>
                  <a:pt x="2487" y="141"/>
                  <a:pt x="2488" y="138"/>
                </a:cubicBezTo>
                <a:cubicBezTo>
                  <a:pt x="2489" y="120"/>
                  <a:pt x="2488" y="96"/>
                  <a:pt x="2487" y="77"/>
                </a:cubicBezTo>
                <a:cubicBezTo>
                  <a:pt x="2489" y="81"/>
                  <a:pt x="2491" y="86"/>
                  <a:pt x="2492" y="92"/>
                </a:cubicBezTo>
                <a:cubicBezTo>
                  <a:pt x="2490" y="108"/>
                  <a:pt x="2488" y="129"/>
                  <a:pt x="2488" y="138"/>
                </a:cubicBezTo>
                <a:cubicBezTo>
                  <a:pt x="2487" y="139"/>
                  <a:pt x="2487" y="141"/>
                  <a:pt x="2487" y="142"/>
                </a:cubicBezTo>
                <a:close/>
                <a:moveTo>
                  <a:pt x="2491" y="129"/>
                </a:moveTo>
                <a:cubicBezTo>
                  <a:pt x="2491" y="119"/>
                  <a:pt x="2492" y="107"/>
                  <a:pt x="2493" y="97"/>
                </a:cubicBezTo>
                <a:cubicBezTo>
                  <a:pt x="2493" y="100"/>
                  <a:pt x="2493" y="103"/>
                  <a:pt x="2493" y="106"/>
                </a:cubicBezTo>
                <a:cubicBezTo>
                  <a:pt x="2493" y="114"/>
                  <a:pt x="2492" y="121"/>
                  <a:pt x="2491" y="129"/>
                </a:cubicBezTo>
                <a:close/>
                <a:moveTo>
                  <a:pt x="2502" y="125"/>
                </a:moveTo>
                <a:cubicBezTo>
                  <a:pt x="2503" y="120"/>
                  <a:pt x="2503" y="113"/>
                  <a:pt x="2503" y="107"/>
                </a:cubicBezTo>
                <a:cubicBezTo>
                  <a:pt x="2503" y="114"/>
                  <a:pt x="2503" y="120"/>
                  <a:pt x="2502" y="125"/>
                </a:cubicBezTo>
                <a:close/>
                <a:moveTo>
                  <a:pt x="2517" y="112"/>
                </a:moveTo>
                <a:cubicBezTo>
                  <a:pt x="2517" y="105"/>
                  <a:pt x="2517" y="98"/>
                  <a:pt x="2517" y="91"/>
                </a:cubicBezTo>
                <a:cubicBezTo>
                  <a:pt x="2518" y="95"/>
                  <a:pt x="2518" y="99"/>
                  <a:pt x="2518" y="103"/>
                </a:cubicBezTo>
                <a:cubicBezTo>
                  <a:pt x="2518" y="106"/>
                  <a:pt x="2518" y="109"/>
                  <a:pt x="2517" y="112"/>
                </a:cubicBezTo>
                <a:close/>
                <a:moveTo>
                  <a:pt x="2528" y="129"/>
                </a:moveTo>
                <a:cubicBezTo>
                  <a:pt x="2528" y="129"/>
                  <a:pt x="2528" y="129"/>
                  <a:pt x="2527" y="130"/>
                </a:cubicBezTo>
                <a:cubicBezTo>
                  <a:pt x="2527" y="132"/>
                  <a:pt x="2526" y="134"/>
                  <a:pt x="2526" y="137"/>
                </a:cubicBezTo>
                <a:cubicBezTo>
                  <a:pt x="2526" y="136"/>
                  <a:pt x="2526" y="136"/>
                  <a:pt x="2526" y="136"/>
                </a:cubicBezTo>
                <a:cubicBezTo>
                  <a:pt x="2526" y="134"/>
                  <a:pt x="2527" y="132"/>
                  <a:pt x="2527" y="130"/>
                </a:cubicBezTo>
                <a:cubicBezTo>
                  <a:pt x="2528" y="129"/>
                  <a:pt x="2528" y="129"/>
                  <a:pt x="2528" y="129"/>
                </a:cubicBezTo>
                <a:cubicBezTo>
                  <a:pt x="2528" y="129"/>
                  <a:pt x="2528" y="129"/>
                  <a:pt x="2528" y="129"/>
                </a:cubicBezTo>
                <a:close/>
                <a:moveTo>
                  <a:pt x="2564" y="130"/>
                </a:moveTo>
                <a:cubicBezTo>
                  <a:pt x="2564" y="132"/>
                  <a:pt x="2563" y="134"/>
                  <a:pt x="2562" y="136"/>
                </a:cubicBezTo>
                <a:cubicBezTo>
                  <a:pt x="2562" y="131"/>
                  <a:pt x="2562" y="126"/>
                  <a:pt x="2562" y="121"/>
                </a:cubicBezTo>
                <a:cubicBezTo>
                  <a:pt x="2564" y="115"/>
                  <a:pt x="2566" y="110"/>
                  <a:pt x="2567" y="104"/>
                </a:cubicBezTo>
                <a:cubicBezTo>
                  <a:pt x="2566" y="114"/>
                  <a:pt x="2565" y="123"/>
                  <a:pt x="2564" y="130"/>
                </a:cubicBezTo>
                <a:close/>
                <a:moveTo>
                  <a:pt x="2580" y="124"/>
                </a:moveTo>
                <a:cubicBezTo>
                  <a:pt x="2580" y="110"/>
                  <a:pt x="2582" y="94"/>
                  <a:pt x="2583" y="83"/>
                </a:cubicBezTo>
                <a:cubicBezTo>
                  <a:pt x="2583" y="87"/>
                  <a:pt x="2583" y="91"/>
                  <a:pt x="2583" y="95"/>
                </a:cubicBezTo>
                <a:cubicBezTo>
                  <a:pt x="2583" y="105"/>
                  <a:pt x="2582" y="114"/>
                  <a:pt x="2580" y="124"/>
                </a:cubicBezTo>
                <a:close/>
                <a:moveTo>
                  <a:pt x="2596" y="160"/>
                </a:moveTo>
                <a:cubicBezTo>
                  <a:pt x="2596" y="159"/>
                  <a:pt x="2597" y="159"/>
                  <a:pt x="2597" y="159"/>
                </a:cubicBezTo>
                <a:cubicBezTo>
                  <a:pt x="2597" y="159"/>
                  <a:pt x="2597" y="159"/>
                  <a:pt x="2597" y="159"/>
                </a:cubicBezTo>
                <a:cubicBezTo>
                  <a:pt x="2597" y="159"/>
                  <a:pt x="2597" y="159"/>
                  <a:pt x="2596" y="160"/>
                </a:cubicBezTo>
                <a:close/>
                <a:moveTo>
                  <a:pt x="2609" y="116"/>
                </a:moveTo>
                <a:cubicBezTo>
                  <a:pt x="2608" y="121"/>
                  <a:pt x="2606" y="127"/>
                  <a:pt x="2604" y="132"/>
                </a:cubicBezTo>
                <a:cubicBezTo>
                  <a:pt x="2604" y="127"/>
                  <a:pt x="2604" y="121"/>
                  <a:pt x="2604" y="115"/>
                </a:cubicBezTo>
                <a:cubicBezTo>
                  <a:pt x="2605" y="110"/>
                  <a:pt x="2605" y="104"/>
                  <a:pt x="2605" y="98"/>
                </a:cubicBezTo>
                <a:cubicBezTo>
                  <a:pt x="2605" y="95"/>
                  <a:pt x="2605" y="92"/>
                  <a:pt x="2605" y="89"/>
                </a:cubicBezTo>
                <a:cubicBezTo>
                  <a:pt x="2606" y="78"/>
                  <a:pt x="2607" y="68"/>
                  <a:pt x="2608" y="60"/>
                </a:cubicBezTo>
                <a:cubicBezTo>
                  <a:pt x="2611" y="68"/>
                  <a:pt x="2613" y="78"/>
                  <a:pt x="2613" y="87"/>
                </a:cubicBezTo>
                <a:cubicBezTo>
                  <a:pt x="2612" y="95"/>
                  <a:pt x="2611" y="106"/>
                  <a:pt x="2609" y="116"/>
                </a:cubicBezTo>
                <a:close/>
                <a:moveTo>
                  <a:pt x="2617" y="136"/>
                </a:moveTo>
                <a:cubicBezTo>
                  <a:pt x="2617" y="137"/>
                  <a:pt x="2616" y="138"/>
                  <a:pt x="2616" y="139"/>
                </a:cubicBezTo>
                <a:cubicBezTo>
                  <a:pt x="2616" y="137"/>
                  <a:pt x="2616" y="135"/>
                  <a:pt x="2616" y="133"/>
                </a:cubicBezTo>
                <a:cubicBezTo>
                  <a:pt x="2617" y="130"/>
                  <a:pt x="2617" y="128"/>
                  <a:pt x="2618" y="125"/>
                </a:cubicBezTo>
                <a:cubicBezTo>
                  <a:pt x="2618" y="129"/>
                  <a:pt x="2617" y="133"/>
                  <a:pt x="2617" y="136"/>
                </a:cubicBezTo>
                <a:close/>
                <a:moveTo>
                  <a:pt x="2633" y="126"/>
                </a:moveTo>
                <a:cubicBezTo>
                  <a:pt x="2632" y="113"/>
                  <a:pt x="2632" y="96"/>
                  <a:pt x="2632" y="84"/>
                </a:cubicBezTo>
                <a:cubicBezTo>
                  <a:pt x="2636" y="90"/>
                  <a:pt x="2638" y="100"/>
                  <a:pt x="2638" y="104"/>
                </a:cubicBezTo>
                <a:cubicBezTo>
                  <a:pt x="2638" y="110"/>
                  <a:pt x="2635" y="118"/>
                  <a:pt x="2633" y="126"/>
                </a:cubicBezTo>
                <a:close/>
                <a:moveTo>
                  <a:pt x="2644" y="128"/>
                </a:moveTo>
                <a:cubicBezTo>
                  <a:pt x="2645" y="113"/>
                  <a:pt x="2645" y="91"/>
                  <a:pt x="2645" y="76"/>
                </a:cubicBezTo>
                <a:cubicBezTo>
                  <a:pt x="2647" y="83"/>
                  <a:pt x="2649" y="90"/>
                  <a:pt x="2649" y="96"/>
                </a:cubicBezTo>
                <a:cubicBezTo>
                  <a:pt x="2649" y="107"/>
                  <a:pt x="2646" y="117"/>
                  <a:pt x="2644" y="128"/>
                </a:cubicBezTo>
                <a:close/>
                <a:moveTo>
                  <a:pt x="2684" y="112"/>
                </a:moveTo>
                <a:cubicBezTo>
                  <a:pt x="2684" y="110"/>
                  <a:pt x="2684" y="108"/>
                  <a:pt x="2683" y="105"/>
                </a:cubicBezTo>
                <a:cubicBezTo>
                  <a:pt x="2684" y="108"/>
                  <a:pt x="2683" y="112"/>
                  <a:pt x="2683" y="115"/>
                </a:cubicBezTo>
                <a:cubicBezTo>
                  <a:pt x="2678" y="131"/>
                  <a:pt x="2674" y="144"/>
                  <a:pt x="2674" y="144"/>
                </a:cubicBezTo>
                <a:cubicBezTo>
                  <a:pt x="2675" y="133"/>
                  <a:pt x="2679" y="110"/>
                  <a:pt x="2684" y="86"/>
                </a:cubicBezTo>
                <a:cubicBezTo>
                  <a:pt x="2686" y="90"/>
                  <a:pt x="2687" y="95"/>
                  <a:pt x="2688" y="99"/>
                </a:cubicBezTo>
                <a:cubicBezTo>
                  <a:pt x="2686" y="103"/>
                  <a:pt x="2685" y="108"/>
                  <a:pt x="2684" y="112"/>
                </a:cubicBezTo>
                <a:close/>
                <a:moveTo>
                  <a:pt x="2696" y="133"/>
                </a:moveTo>
                <a:cubicBezTo>
                  <a:pt x="2696" y="133"/>
                  <a:pt x="2696" y="134"/>
                  <a:pt x="2696" y="134"/>
                </a:cubicBezTo>
                <a:cubicBezTo>
                  <a:pt x="2696" y="134"/>
                  <a:pt x="2696" y="134"/>
                  <a:pt x="2696" y="134"/>
                </a:cubicBezTo>
                <a:cubicBezTo>
                  <a:pt x="2696" y="134"/>
                  <a:pt x="2696" y="133"/>
                  <a:pt x="2696" y="133"/>
                </a:cubicBezTo>
                <a:cubicBezTo>
                  <a:pt x="2697" y="126"/>
                  <a:pt x="2698" y="117"/>
                  <a:pt x="2699" y="107"/>
                </a:cubicBezTo>
                <a:cubicBezTo>
                  <a:pt x="2699" y="110"/>
                  <a:pt x="2699" y="114"/>
                  <a:pt x="2699" y="117"/>
                </a:cubicBezTo>
                <a:cubicBezTo>
                  <a:pt x="2698" y="123"/>
                  <a:pt x="2697" y="129"/>
                  <a:pt x="2696" y="133"/>
                </a:cubicBezTo>
                <a:close/>
                <a:moveTo>
                  <a:pt x="2701" y="159"/>
                </a:moveTo>
                <a:cubicBezTo>
                  <a:pt x="2701" y="159"/>
                  <a:pt x="2701" y="159"/>
                  <a:pt x="2701" y="159"/>
                </a:cubicBezTo>
                <a:cubicBezTo>
                  <a:pt x="2701" y="159"/>
                  <a:pt x="2701" y="159"/>
                  <a:pt x="2701" y="159"/>
                </a:cubicBezTo>
                <a:cubicBezTo>
                  <a:pt x="2701" y="159"/>
                  <a:pt x="2701" y="159"/>
                  <a:pt x="2701" y="159"/>
                </a:cubicBezTo>
                <a:close/>
                <a:moveTo>
                  <a:pt x="2742" y="143"/>
                </a:moveTo>
                <a:cubicBezTo>
                  <a:pt x="2742" y="142"/>
                  <a:pt x="2742" y="142"/>
                  <a:pt x="2742" y="141"/>
                </a:cubicBezTo>
                <a:cubicBezTo>
                  <a:pt x="2742" y="135"/>
                  <a:pt x="2743" y="127"/>
                  <a:pt x="2743" y="117"/>
                </a:cubicBezTo>
                <a:cubicBezTo>
                  <a:pt x="2744" y="121"/>
                  <a:pt x="2744" y="125"/>
                  <a:pt x="2744" y="129"/>
                </a:cubicBezTo>
                <a:cubicBezTo>
                  <a:pt x="2743" y="135"/>
                  <a:pt x="2743" y="139"/>
                  <a:pt x="2742" y="143"/>
                </a:cubicBezTo>
                <a:close/>
                <a:moveTo>
                  <a:pt x="2746" y="117"/>
                </a:moveTo>
                <a:cubicBezTo>
                  <a:pt x="2745" y="115"/>
                  <a:pt x="2744" y="113"/>
                  <a:pt x="2744" y="111"/>
                </a:cubicBezTo>
                <a:cubicBezTo>
                  <a:pt x="2744" y="108"/>
                  <a:pt x="2744" y="104"/>
                  <a:pt x="2745" y="100"/>
                </a:cubicBezTo>
                <a:cubicBezTo>
                  <a:pt x="2746" y="103"/>
                  <a:pt x="2746" y="106"/>
                  <a:pt x="2747" y="108"/>
                </a:cubicBezTo>
                <a:cubicBezTo>
                  <a:pt x="2746" y="111"/>
                  <a:pt x="2746" y="114"/>
                  <a:pt x="2746" y="117"/>
                </a:cubicBezTo>
                <a:close/>
                <a:moveTo>
                  <a:pt x="2754" y="133"/>
                </a:moveTo>
                <a:cubicBezTo>
                  <a:pt x="2754" y="133"/>
                  <a:pt x="2754" y="133"/>
                  <a:pt x="2754" y="133"/>
                </a:cubicBezTo>
                <a:cubicBezTo>
                  <a:pt x="2754" y="130"/>
                  <a:pt x="2755" y="127"/>
                  <a:pt x="2755" y="124"/>
                </a:cubicBezTo>
                <a:cubicBezTo>
                  <a:pt x="2755" y="125"/>
                  <a:pt x="2755" y="126"/>
                  <a:pt x="2755" y="128"/>
                </a:cubicBezTo>
                <a:cubicBezTo>
                  <a:pt x="2755" y="130"/>
                  <a:pt x="2754" y="131"/>
                  <a:pt x="2754" y="133"/>
                </a:cubicBezTo>
                <a:close/>
                <a:moveTo>
                  <a:pt x="2791" y="142"/>
                </a:moveTo>
                <a:cubicBezTo>
                  <a:pt x="2791" y="139"/>
                  <a:pt x="2791" y="134"/>
                  <a:pt x="2791" y="128"/>
                </a:cubicBezTo>
                <a:cubicBezTo>
                  <a:pt x="2791" y="130"/>
                  <a:pt x="2791" y="132"/>
                  <a:pt x="2792" y="133"/>
                </a:cubicBezTo>
                <a:cubicBezTo>
                  <a:pt x="2791" y="139"/>
                  <a:pt x="2791" y="142"/>
                  <a:pt x="2791" y="142"/>
                </a:cubicBezTo>
                <a:close/>
                <a:moveTo>
                  <a:pt x="2812" y="135"/>
                </a:moveTo>
                <a:cubicBezTo>
                  <a:pt x="2812" y="134"/>
                  <a:pt x="2812" y="134"/>
                  <a:pt x="2812" y="133"/>
                </a:cubicBezTo>
                <a:cubicBezTo>
                  <a:pt x="2812" y="121"/>
                  <a:pt x="2812" y="103"/>
                  <a:pt x="2811" y="88"/>
                </a:cubicBezTo>
                <a:cubicBezTo>
                  <a:pt x="2813" y="94"/>
                  <a:pt x="2815" y="100"/>
                  <a:pt x="2816" y="106"/>
                </a:cubicBezTo>
                <a:cubicBezTo>
                  <a:pt x="2814" y="118"/>
                  <a:pt x="2813" y="128"/>
                  <a:pt x="2812" y="135"/>
                </a:cubicBezTo>
                <a:close/>
                <a:moveTo>
                  <a:pt x="2819" y="145"/>
                </a:moveTo>
                <a:cubicBezTo>
                  <a:pt x="2819" y="141"/>
                  <a:pt x="2819" y="136"/>
                  <a:pt x="2819" y="129"/>
                </a:cubicBezTo>
                <a:cubicBezTo>
                  <a:pt x="2820" y="133"/>
                  <a:pt x="2820" y="136"/>
                  <a:pt x="2821" y="139"/>
                </a:cubicBezTo>
                <a:cubicBezTo>
                  <a:pt x="2820" y="143"/>
                  <a:pt x="2819" y="145"/>
                  <a:pt x="2819" y="145"/>
                </a:cubicBezTo>
                <a:close/>
                <a:moveTo>
                  <a:pt x="2824" y="159"/>
                </a:moveTo>
                <a:cubicBezTo>
                  <a:pt x="2825" y="159"/>
                  <a:pt x="2825" y="159"/>
                  <a:pt x="2825" y="159"/>
                </a:cubicBezTo>
                <a:cubicBezTo>
                  <a:pt x="2825" y="159"/>
                  <a:pt x="2825" y="158"/>
                  <a:pt x="2825" y="158"/>
                </a:cubicBezTo>
                <a:cubicBezTo>
                  <a:pt x="2825" y="159"/>
                  <a:pt x="2826" y="160"/>
                  <a:pt x="2826" y="160"/>
                </a:cubicBezTo>
                <a:cubicBezTo>
                  <a:pt x="2825" y="160"/>
                  <a:pt x="2825" y="159"/>
                  <a:pt x="2824" y="159"/>
                </a:cubicBezTo>
                <a:close/>
                <a:moveTo>
                  <a:pt x="2826" y="121"/>
                </a:moveTo>
                <a:cubicBezTo>
                  <a:pt x="2824" y="117"/>
                  <a:pt x="2823" y="114"/>
                  <a:pt x="2821" y="110"/>
                </a:cubicBezTo>
                <a:cubicBezTo>
                  <a:pt x="2822" y="105"/>
                  <a:pt x="2822" y="99"/>
                  <a:pt x="2823" y="94"/>
                </a:cubicBezTo>
                <a:cubicBezTo>
                  <a:pt x="2823" y="100"/>
                  <a:pt x="2825" y="108"/>
                  <a:pt x="2827" y="116"/>
                </a:cubicBezTo>
                <a:cubicBezTo>
                  <a:pt x="2826" y="118"/>
                  <a:pt x="2826" y="119"/>
                  <a:pt x="2826" y="121"/>
                </a:cubicBezTo>
                <a:close/>
                <a:moveTo>
                  <a:pt x="2834" y="142"/>
                </a:moveTo>
                <a:cubicBezTo>
                  <a:pt x="2833" y="138"/>
                  <a:pt x="2831" y="134"/>
                  <a:pt x="2829" y="129"/>
                </a:cubicBezTo>
                <a:cubicBezTo>
                  <a:pt x="2829" y="129"/>
                  <a:pt x="2829" y="128"/>
                  <a:pt x="2829" y="127"/>
                </a:cubicBezTo>
                <a:cubicBezTo>
                  <a:pt x="2831" y="132"/>
                  <a:pt x="2832" y="137"/>
                  <a:pt x="2834" y="142"/>
                </a:cubicBezTo>
                <a:cubicBezTo>
                  <a:pt x="2837" y="149"/>
                  <a:pt x="2839" y="153"/>
                  <a:pt x="2839" y="155"/>
                </a:cubicBezTo>
                <a:cubicBezTo>
                  <a:pt x="2837" y="151"/>
                  <a:pt x="2836" y="147"/>
                  <a:pt x="2834" y="142"/>
                </a:cubicBezTo>
                <a:close/>
                <a:moveTo>
                  <a:pt x="3059" y="87"/>
                </a:moveTo>
                <a:cubicBezTo>
                  <a:pt x="3060" y="90"/>
                  <a:pt x="3061" y="92"/>
                  <a:pt x="3061" y="95"/>
                </a:cubicBezTo>
                <a:cubicBezTo>
                  <a:pt x="3061" y="94"/>
                  <a:pt x="3060" y="93"/>
                  <a:pt x="3059" y="92"/>
                </a:cubicBezTo>
                <a:cubicBezTo>
                  <a:pt x="3059" y="90"/>
                  <a:pt x="3059" y="89"/>
                  <a:pt x="3059" y="87"/>
                </a:cubicBezTo>
                <a:close/>
                <a:moveTo>
                  <a:pt x="3047" y="84"/>
                </a:moveTo>
                <a:cubicBezTo>
                  <a:pt x="3050" y="87"/>
                  <a:pt x="3052" y="92"/>
                  <a:pt x="3055" y="96"/>
                </a:cubicBezTo>
                <a:cubicBezTo>
                  <a:pt x="3055" y="97"/>
                  <a:pt x="3056" y="99"/>
                  <a:pt x="3056" y="100"/>
                </a:cubicBezTo>
                <a:cubicBezTo>
                  <a:pt x="3056" y="104"/>
                  <a:pt x="3055" y="108"/>
                  <a:pt x="3054" y="112"/>
                </a:cubicBezTo>
                <a:cubicBezTo>
                  <a:pt x="3052" y="105"/>
                  <a:pt x="3049" y="98"/>
                  <a:pt x="3046" y="91"/>
                </a:cubicBezTo>
                <a:cubicBezTo>
                  <a:pt x="3046" y="89"/>
                  <a:pt x="3047" y="86"/>
                  <a:pt x="3047" y="84"/>
                </a:cubicBezTo>
                <a:close/>
                <a:moveTo>
                  <a:pt x="3052" y="111"/>
                </a:moveTo>
                <a:cubicBezTo>
                  <a:pt x="3049" y="108"/>
                  <a:pt x="3047" y="105"/>
                  <a:pt x="3045" y="102"/>
                </a:cubicBezTo>
                <a:cubicBezTo>
                  <a:pt x="3045" y="99"/>
                  <a:pt x="3046" y="96"/>
                  <a:pt x="3046" y="93"/>
                </a:cubicBezTo>
                <a:cubicBezTo>
                  <a:pt x="3048" y="98"/>
                  <a:pt x="3050" y="105"/>
                  <a:pt x="3052" y="111"/>
                </a:cubicBezTo>
                <a:close/>
                <a:moveTo>
                  <a:pt x="3034" y="56"/>
                </a:moveTo>
                <a:cubicBezTo>
                  <a:pt x="3039" y="62"/>
                  <a:pt x="3042" y="68"/>
                  <a:pt x="3045" y="74"/>
                </a:cubicBezTo>
                <a:cubicBezTo>
                  <a:pt x="3042" y="69"/>
                  <a:pt x="3038" y="64"/>
                  <a:pt x="3034" y="60"/>
                </a:cubicBezTo>
                <a:cubicBezTo>
                  <a:pt x="3034" y="59"/>
                  <a:pt x="3034" y="57"/>
                  <a:pt x="3034" y="56"/>
                </a:cubicBezTo>
                <a:close/>
                <a:moveTo>
                  <a:pt x="3033" y="64"/>
                </a:moveTo>
                <a:cubicBezTo>
                  <a:pt x="3037" y="69"/>
                  <a:pt x="3041" y="74"/>
                  <a:pt x="3044" y="80"/>
                </a:cubicBezTo>
                <a:cubicBezTo>
                  <a:pt x="3044" y="81"/>
                  <a:pt x="3043" y="83"/>
                  <a:pt x="3043" y="85"/>
                </a:cubicBezTo>
                <a:cubicBezTo>
                  <a:pt x="3042" y="84"/>
                  <a:pt x="3042" y="83"/>
                  <a:pt x="3042" y="83"/>
                </a:cubicBezTo>
                <a:cubicBezTo>
                  <a:pt x="3042" y="83"/>
                  <a:pt x="3042" y="84"/>
                  <a:pt x="3043" y="85"/>
                </a:cubicBezTo>
                <a:cubicBezTo>
                  <a:pt x="3042" y="88"/>
                  <a:pt x="3041" y="91"/>
                  <a:pt x="3040" y="94"/>
                </a:cubicBezTo>
                <a:cubicBezTo>
                  <a:pt x="3037" y="89"/>
                  <a:pt x="3034" y="85"/>
                  <a:pt x="3031" y="80"/>
                </a:cubicBezTo>
                <a:cubicBezTo>
                  <a:pt x="3032" y="75"/>
                  <a:pt x="3033" y="69"/>
                  <a:pt x="3033" y="64"/>
                </a:cubicBezTo>
                <a:close/>
                <a:moveTo>
                  <a:pt x="3024" y="139"/>
                </a:moveTo>
                <a:cubicBezTo>
                  <a:pt x="3024" y="120"/>
                  <a:pt x="3027" y="101"/>
                  <a:pt x="3030" y="83"/>
                </a:cubicBezTo>
                <a:cubicBezTo>
                  <a:pt x="3033" y="87"/>
                  <a:pt x="3036" y="91"/>
                  <a:pt x="3039" y="95"/>
                </a:cubicBezTo>
                <a:cubicBezTo>
                  <a:pt x="3033" y="114"/>
                  <a:pt x="3027" y="133"/>
                  <a:pt x="3025" y="152"/>
                </a:cubicBezTo>
                <a:cubicBezTo>
                  <a:pt x="3024" y="148"/>
                  <a:pt x="3024" y="143"/>
                  <a:pt x="3024" y="139"/>
                </a:cubicBezTo>
                <a:close/>
                <a:moveTo>
                  <a:pt x="3043" y="143"/>
                </a:moveTo>
                <a:cubicBezTo>
                  <a:pt x="3043" y="142"/>
                  <a:pt x="3042" y="141"/>
                  <a:pt x="3041" y="140"/>
                </a:cubicBezTo>
                <a:cubicBezTo>
                  <a:pt x="3042" y="141"/>
                  <a:pt x="3042" y="143"/>
                  <a:pt x="3043" y="144"/>
                </a:cubicBezTo>
                <a:cubicBezTo>
                  <a:pt x="3041" y="146"/>
                  <a:pt x="3040" y="149"/>
                  <a:pt x="3038" y="152"/>
                </a:cubicBezTo>
                <a:cubicBezTo>
                  <a:pt x="3039" y="146"/>
                  <a:pt x="3040" y="140"/>
                  <a:pt x="3041" y="135"/>
                </a:cubicBezTo>
                <a:cubicBezTo>
                  <a:pt x="3042" y="137"/>
                  <a:pt x="3043" y="139"/>
                  <a:pt x="3044" y="142"/>
                </a:cubicBezTo>
                <a:cubicBezTo>
                  <a:pt x="3044" y="142"/>
                  <a:pt x="3043" y="142"/>
                  <a:pt x="3043" y="143"/>
                </a:cubicBezTo>
                <a:close/>
                <a:moveTo>
                  <a:pt x="3042" y="126"/>
                </a:moveTo>
                <a:cubicBezTo>
                  <a:pt x="3043" y="118"/>
                  <a:pt x="3044" y="110"/>
                  <a:pt x="3045" y="102"/>
                </a:cubicBezTo>
                <a:cubicBezTo>
                  <a:pt x="3048" y="107"/>
                  <a:pt x="3051" y="112"/>
                  <a:pt x="3053" y="116"/>
                </a:cubicBezTo>
                <a:cubicBezTo>
                  <a:pt x="3052" y="122"/>
                  <a:pt x="3050" y="127"/>
                  <a:pt x="3048" y="133"/>
                </a:cubicBezTo>
                <a:cubicBezTo>
                  <a:pt x="3045" y="130"/>
                  <a:pt x="3043" y="128"/>
                  <a:pt x="3042" y="126"/>
                </a:cubicBezTo>
                <a:close/>
                <a:moveTo>
                  <a:pt x="3054" y="140"/>
                </a:moveTo>
                <a:cubicBezTo>
                  <a:pt x="3053" y="140"/>
                  <a:pt x="3053" y="140"/>
                  <a:pt x="3053" y="140"/>
                </a:cubicBezTo>
                <a:cubicBezTo>
                  <a:pt x="3054" y="135"/>
                  <a:pt x="3055" y="130"/>
                  <a:pt x="3056" y="125"/>
                </a:cubicBezTo>
                <a:cubicBezTo>
                  <a:pt x="3056" y="127"/>
                  <a:pt x="3057" y="128"/>
                  <a:pt x="3057" y="130"/>
                </a:cubicBezTo>
                <a:cubicBezTo>
                  <a:pt x="3056" y="133"/>
                  <a:pt x="3055" y="137"/>
                  <a:pt x="3054" y="140"/>
                </a:cubicBezTo>
                <a:close/>
                <a:moveTo>
                  <a:pt x="3060" y="122"/>
                </a:moveTo>
                <a:cubicBezTo>
                  <a:pt x="3059" y="120"/>
                  <a:pt x="3058" y="119"/>
                  <a:pt x="3057" y="117"/>
                </a:cubicBezTo>
                <a:cubicBezTo>
                  <a:pt x="3057" y="114"/>
                  <a:pt x="3058" y="110"/>
                  <a:pt x="3058" y="106"/>
                </a:cubicBezTo>
                <a:cubicBezTo>
                  <a:pt x="3059" y="111"/>
                  <a:pt x="3060" y="115"/>
                  <a:pt x="3061" y="120"/>
                </a:cubicBezTo>
                <a:cubicBezTo>
                  <a:pt x="3061" y="120"/>
                  <a:pt x="3061" y="121"/>
                  <a:pt x="3060" y="122"/>
                </a:cubicBezTo>
                <a:close/>
                <a:moveTo>
                  <a:pt x="3062" y="151"/>
                </a:moveTo>
                <a:cubicBezTo>
                  <a:pt x="3061" y="151"/>
                  <a:pt x="3061" y="151"/>
                  <a:pt x="3061" y="151"/>
                </a:cubicBezTo>
                <a:cubicBezTo>
                  <a:pt x="3062" y="150"/>
                  <a:pt x="3062" y="150"/>
                  <a:pt x="3062" y="149"/>
                </a:cubicBezTo>
                <a:cubicBezTo>
                  <a:pt x="3062" y="149"/>
                  <a:pt x="3062" y="149"/>
                  <a:pt x="3062" y="149"/>
                </a:cubicBezTo>
                <a:cubicBezTo>
                  <a:pt x="3062" y="150"/>
                  <a:pt x="3062" y="150"/>
                  <a:pt x="3062" y="151"/>
                </a:cubicBezTo>
                <a:close/>
                <a:moveTo>
                  <a:pt x="3062" y="117"/>
                </a:moveTo>
                <a:cubicBezTo>
                  <a:pt x="3061" y="112"/>
                  <a:pt x="3060" y="107"/>
                  <a:pt x="3058" y="102"/>
                </a:cubicBezTo>
                <a:cubicBezTo>
                  <a:pt x="3058" y="102"/>
                  <a:pt x="3059" y="101"/>
                  <a:pt x="3059" y="101"/>
                </a:cubicBezTo>
                <a:cubicBezTo>
                  <a:pt x="3061" y="105"/>
                  <a:pt x="3063" y="108"/>
                  <a:pt x="3065" y="112"/>
                </a:cubicBezTo>
                <a:cubicBezTo>
                  <a:pt x="3064" y="113"/>
                  <a:pt x="3063" y="115"/>
                  <a:pt x="3063" y="116"/>
                </a:cubicBezTo>
                <a:cubicBezTo>
                  <a:pt x="3062" y="117"/>
                  <a:pt x="3062" y="117"/>
                  <a:pt x="3062" y="117"/>
                </a:cubicBezTo>
                <a:close/>
                <a:moveTo>
                  <a:pt x="3065" y="143"/>
                </a:moveTo>
                <a:cubicBezTo>
                  <a:pt x="3064" y="142"/>
                  <a:pt x="3064" y="142"/>
                  <a:pt x="3064" y="142"/>
                </a:cubicBezTo>
                <a:cubicBezTo>
                  <a:pt x="3064" y="141"/>
                  <a:pt x="3065" y="141"/>
                  <a:pt x="3065" y="140"/>
                </a:cubicBezTo>
                <a:cubicBezTo>
                  <a:pt x="3065" y="140"/>
                  <a:pt x="3065" y="141"/>
                  <a:pt x="3065" y="141"/>
                </a:cubicBezTo>
                <a:cubicBezTo>
                  <a:pt x="3065" y="142"/>
                  <a:pt x="3065" y="142"/>
                  <a:pt x="3065" y="143"/>
                </a:cubicBezTo>
                <a:close/>
                <a:moveTo>
                  <a:pt x="3068" y="131"/>
                </a:moveTo>
                <a:cubicBezTo>
                  <a:pt x="3068" y="131"/>
                  <a:pt x="3068" y="131"/>
                  <a:pt x="3068" y="131"/>
                </a:cubicBezTo>
                <a:cubicBezTo>
                  <a:pt x="3068" y="131"/>
                  <a:pt x="3068" y="131"/>
                  <a:pt x="3068" y="131"/>
                </a:cubicBezTo>
                <a:cubicBezTo>
                  <a:pt x="3068" y="131"/>
                  <a:pt x="3068" y="131"/>
                  <a:pt x="3068" y="131"/>
                </a:cubicBezTo>
                <a:close/>
                <a:moveTo>
                  <a:pt x="3070" y="151"/>
                </a:moveTo>
                <a:cubicBezTo>
                  <a:pt x="3070" y="151"/>
                  <a:pt x="3070" y="151"/>
                  <a:pt x="3070" y="151"/>
                </a:cubicBezTo>
                <a:cubicBezTo>
                  <a:pt x="3070" y="151"/>
                  <a:pt x="3070" y="151"/>
                  <a:pt x="3070" y="152"/>
                </a:cubicBezTo>
                <a:cubicBezTo>
                  <a:pt x="3070" y="152"/>
                  <a:pt x="3070" y="151"/>
                  <a:pt x="3070" y="151"/>
                </a:cubicBezTo>
                <a:close/>
                <a:moveTo>
                  <a:pt x="3072" y="126"/>
                </a:moveTo>
                <a:cubicBezTo>
                  <a:pt x="3072" y="128"/>
                  <a:pt x="3071" y="129"/>
                  <a:pt x="3070" y="131"/>
                </a:cubicBezTo>
                <a:cubicBezTo>
                  <a:pt x="3070" y="129"/>
                  <a:pt x="3070" y="127"/>
                  <a:pt x="3070" y="125"/>
                </a:cubicBezTo>
                <a:cubicBezTo>
                  <a:pt x="3070" y="124"/>
                  <a:pt x="3070" y="123"/>
                  <a:pt x="3071" y="122"/>
                </a:cubicBezTo>
                <a:cubicBezTo>
                  <a:pt x="3071" y="123"/>
                  <a:pt x="3072" y="124"/>
                  <a:pt x="3072" y="125"/>
                </a:cubicBezTo>
                <a:lnTo>
                  <a:pt x="3072" y="126"/>
                </a:lnTo>
                <a:close/>
                <a:moveTo>
                  <a:pt x="3080" y="91"/>
                </a:moveTo>
                <a:cubicBezTo>
                  <a:pt x="3080" y="92"/>
                  <a:pt x="3080" y="94"/>
                  <a:pt x="3080" y="96"/>
                </a:cubicBezTo>
                <a:cubicBezTo>
                  <a:pt x="3080" y="95"/>
                  <a:pt x="3080" y="94"/>
                  <a:pt x="3079" y="93"/>
                </a:cubicBezTo>
                <a:cubicBezTo>
                  <a:pt x="3079" y="92"/>
                  <a:pt x="3079" y="91"/>
                  <a:pt x="3080" y="91"/>
                </a:cubicBezTo>
                <a:close/>
                <a:moveTo>
                  <a:pt x="3078" y="117"/>
                </a:moveTo>
                <a:cubicBezTo>
                  <a:pt x="3077" y="113"/>
                  <a:pt x="3076" y="109"/>
                  <a:pt x="3076" y="106"/>
                </a:cubicBezTo>
                <a:cubicBezTo>
                  <a:pt x="3076" y="105"/>
                  <a:pt x="3076" y="105"/>
                  <a:pt x="3076" y="104"/>
                </a:cubicBezTo>
                <a:cubicBezTo>
                  <a:pt x="3077" y="107"/>
                  <a:pt x="3078" y="111"/>
                  <a:pt x="3079" y="114"/>
                </a:cubicBezTo>
                <a:cubicBezTo>
                  <a:pt x="3079" y="115"/>
                  <a:pt x="3078" y="116"/>
                  <a:pt x="3078" y="117"/>
                </a:cubicBezTo>
                <a:close/>
                <a:moveTo>
                  <a:pt x="3081" y="127"/>
                </a:moveTo>
                <a:cubicBezTo>
                  <a:pt x="3080" y="127"/>
                  <a:pt x="3080" y="126"/>
                  <a:pt x="3080" y="126"/>
                </a:cubicBezTo>
                <a:cubicBezTo>
                  <a:pt x="3080" y="125"/>
                  <a:pt x="3080" y="125"/>
                  <a:pt x="3081" y="124"/>
                </a:cubicBezTo>
                <a:cubicBezTo>
                  <a:pt x="3081" y="125"/>
                  <a:pt x="3081" y="126"/>
                  <a:pt x="3081" y="127"/>
                </a:cubicBezTo>
                <a:close/>
                <a:moveTo>
                  <a:pt x="3087" y="141"/>
                </a:moveTo>
                <a:cubicBezTo>
                  <a:pt x="3087" y="140"/>
                  <a:pt x="3087" y="140"/>
                  <a:pt x="3087" y="140"/>
                </a:cubicBezTo>
                <a:cubicBezTo>
                  <a:pt x="3087" y="140"/>
                  <a:pt x="3087" y="140"/>
                  <a:pt x="3087" y="140"/>
                </a:cubicBezTo>
                <a:cubicBezTo>
                  <a:pt x="3087" y="139"/>
                  <a:pt x="3087" y="139"/>
                  <a:pt x="3087" y="139"/>
                </a:cubicBezTo>
                <a:cubicBezTo>
                  <a:pt x="3087" y="139"/>
                  <a:pt x="3087" y="140"/>
                  <a:pt x="3087" y="141"/>
                </a:cubicBezTo>
                <a:close/>
                <a:moveTo>
                  <a:pt x="3119" y="64"/>
                </a:moveTo>
                <a:cubicBezTo>
                  <a:pt x="3120" y="69"/>
                  <a:pt x="3121" y="75"/>
                  <a:pt x="3122" y="80"/>
                </a:cubicBezTo>
                <a:cubicBezTo>
                  <a:pt x="3120" y="82"/>
                  <a:pt x="3119" y="85"/>
                  <a:pt x="3117" y="87"/>
                </a:cubicBezTo>
                <a:cubicBezTo>
                  <a:pt x="3117" y="86"/>
                  <a:pt x="3116" y="84"/>
                  <a:pt x="3115" y="83"/>
                </a:cubicBezTo>
                <a:cubicBezTo>
                  <a:pt x="3116" y="84"/>
                  <a:pt x="3117" y="86"/>
                  <a:pt x="3117" y="87"/>
                </a:cubicBezTo>
                <a:cubicBezTo>
                  <a:pt x="3116" y="90"/>
                  <a:pt x="3114" y="92"/>
                  <a:pt x="3113" y="94"/>
                </a:cubicBezTo>
                <a:cubicBezTo>
                  <a:pt x="3111" y="89"/>
                  <a:pt x="3110" y="85"/>
                  <a:pt x="3108" y="80"/>
                </a:cubicBezTo>
                <a:cubicBezTo>
                  <a:pt x="3112" y="74"/>
                  <a:pt x="3116" y="69"/>
                  <a:pt x="3119" y="64"/>
                </a:cubicBezTo>
                <a:close/>
                <a:moveTo>
                  <a:pt x="3097" y="72"/>
                </a:moveTo>
                <a:cubicBezTo>
                  <a:pt x="3099" y="75"/>
                  <a:pt x="3100" y="77"/>
                  <a:pt x="3102" y="80"/>
                </a:cubicBezTo>
                <a:cubicBezTo>
                  <a:pt x="3100" y="82"/>
                  <a:pt x="3099" y="84"/>
                  <a:pt x="3097" y="86"/>
                </a:cubicBezTo>
                <a:cubicBezTo>
                  <a:pt x="3097" y="85"/>
                  <a:pt x="3096" y="83"/>
                  <a:pt x="3096" y="82"/>
                </a:cubicBezTo>
                <a:cubicBezTo>
                  <a:pt x="3096" y="78"/>
                  <a:pt x="3096" y="74"/>
                  <a:pt x="3097" y="72"/>
                </a:cubicBezTo>
                <a:close/>
                <a:moveTo>
                  <a:pt x="3090" y="108"/>
                </a:moveTo>
                <a:cubicBezTo>
                  <a:pt x="3091" y="106"/>
                  <a:pt x="3093" y="104"/>
                  <a:pt x="3094" y="101"/>
                </a:cubicBezTo>
                <a:cubicBezTo>
                  <a:pt x="3094" y="106"/>
                  <a:pt x="3095" y="112"/>
                  <a:pt x="3096" y="117"/>
                </a:cubicBezTo>
                <a:cubicBezTo>
                  <a:pt x="3095" y="119"/>
                  <a:pt x="3093" y="120"/>
                  <a:pt x="3092" y="122"/>
                </a:cubicBezTo>
                <a:cubicBezTo>
                  <a:pt x="3092" y="117"/>
                  <a:pt x="3091" y="113"/>
                  <a:pt x="3090" y="108"/>
                </a:cubicBezTo>
                <a:close/>
                <a:moveTo>
                  <a:pt x="3097" y="134"/>
                </a:moveTo>
                <a:cubicBezTo>
                  <a:pt x="3096" y="131"/>
                  <a:pt x="3095" y="128"/>
                  <a:pt x="3094" y="126"/>
                </a:cubicBezTo>
                <a:cubicBezTo>
                  <a:pt x="3095" y="124"/>
                  <a:pt x="3095" y="123"/>
                  <a:pt x="3096" y="122"/>
                </a:cubicBezTo>
                <a:cubicBezTo>
                  <a:pt x="3097" y="123"/>
                  <a:pt x="3097" y="125"/>
                  <a:pt x="3097" y="127"/>
                </a:cubicBezTo>
                <a:cubicBezTo>
                  <a:pt x="3097" y="129"/>
                  <a:pt x="3097" y="131"/>
                  <a:pt x="3097" y="134"/>
                </a:cubicBezTo>
                <a:close/>
                <a:moveTo>
                  <a:pt x="3096" y="98"/>
                </a:moveTo>
                <a:cubicBezTo>
                  <a:pt x="3096" y="98"/>
                  <a:pt x="3096" y="97"/>
                  <a:pt x="3097" y="97"/>
                </a:cubicBezTo>
                <a:cubicBezTo>
                  <a:pt x="3097" y="101"/>
                  <a:pt x="3097" y="105"/>
                  <a:pt x="3097" y="108"/>
                </a:cubicBezTo>
                <a:cubicBezTo>
                  <a:pt x="3097" y="105"/>
                  <a:pt x="3096" y="101"/>
                  <a:pt x="3096" y="98"/>
                </a:cubicBezTo>
                <a:close/>
                <a:moveTo>
                  <a:pt x="3100" y="92"/>
                </a:moveTo>
                <a:cubicBezTo>
                  <a:pt x="3101" y="90"/>
                  <a:pt x="3103" y="88"/>
                  <a:pt x="3104" y="86"/>
                </a:cubicBezTo>
                <a:cubicBezTo>
                  <a:pt x="3105" y="88"/>
                  <a:pt x="3106" y="91"/>
                  <a:pt x="3107" y="93"/>
                </a:cubicBezTo>
                <a:cubicBezTo>
                  <a:pt x="3107" y="96"/>
                  <a:pt x="3107" y="99"/>
                  <a:pt x="3108" y="102"/>
                </a:cubicBezTo>
                <a:cubicBezTo>
                  <a:pt x="3107" y="104"/>
                  <a:pt x="3106" y="105"/>
                  <a:pt x="3104" y="106"/>
                </a:cubicBezTo>
                <a:cubicBezTo>
                  <a:pt x="3103" y="102"/>
                  <a:pt x="3102" y="97"/>
                  <a:pt x="3100" y="92"/>
                </a:cubicBezTo>
                <a:close/>
                <a:moveTo>
                  <a:pt x="3105" y="107"/>
                </a:moveTo>
                <a:cubicBezTo>
                  <a:pt x="3106" y="106"/>
                  <a:pt x="3107" y="104"/>
                  <a:pt x="3108" y="102"/>
                </a:cubicBezTo>
                <a:cubicBezTo>
                  <a:pt x="3110" y="118"/>
                  <a:pt x="3112" y="133"/>
                  <a:pt x="3114" y="149"/>
                </a:cubicBezTo>
                <a:cubicBezTo>
                  <a:pt x="3111" y="137"/>
                  <a:pt x="3108" y="122"/>
                  <a:pt x="3105" y="107"/>
                </a:cubicBezTo>
                <a:close/>
                <a:moveTo>
                  <a:pt x="3113" y="95"/>
                </a:moveTo>
                <a:cubicBezTo>
                  <a:pt x="3115" y="93"/>
                  <a:pt x="3116" y="91"/>
                  <a:pt x="3118" y="89"/>
                </a:cubicBezTo>
                <a:cubicBezTo>
                  <a:pt x="3124" y="103"/>
                  <a:pt x="3125" y="120"/>
                  <a:pt x="3125" y="136"/>
                </a:cubicBezTo>
                <a:cubicBezTo>
                  <a:pt x="3122" y="122"/>
                  <a:pt x="3118" y="109"/>
                  <a:pt x="3113" y="95"/>
                </a:cubicBezTo>
                <a:close/>
                <a:moveTo>
                  <a:pt x="3118" y="88"/>
                </a:moveTo>
                <a:cubicBezTo>
                  <a:pt x="3120" y="86"/>
                  <a:pt x="3121" y="85"/>
                  <a:pt x="3122" y="83"/>
                </a:cubicBezTo>
                <a:cubicBezTo>
                  <a:pt x="3123" y="90"/>
                  <a:pt x="3125" y="98"/>
                  <a:pt x="3126" y="105"/>
                </a:cubicBezTo>
                <a:cubicBezTo>
                  <a:pt x="3123" y="99"/>
                  <a:pt x="3121" y="93"/>
                  <a:pt x="3118" y="88"/>
                </a:cubicBezTo>
                <a:close/>
                <a:moveTo>
                  <a:pt x="3131" y="92"/>
                </a:moveTo>
                <a:cubicBezTo>
                  <a:pt x="3129" y="86"/>
                  <a:pt x="3128" y="80"/>
                  <a:pt x="3127" y="74"/>
                </a:cubicBezTo>
                <a:cubicBezTo>
                  <a:pt x="3129" y="71"/>
                  <a:pt x="3131" y="68"/>
                  <a:pt x="3132" y="65"/>
                </a:cubicBezTo>
                <a:cubicBezTo>
                  <a:pt x="3134" y="69"/>
                  <a:pt x="3137" y="72"/>
                  <a:pt x="3139" y="75"/>
                </a:cubicBezTo>
                <a:cubicBezTo>
                  <a:pt x="3139" y="77"/>
                  <a:pt x="3139" y="79"/>
                  <a:pt x="3139" y="81"/>
                </a:cubicBezTo>
                <a:cubicBezTo>
                  <a:pt x="3138" y="80"/>
                  <a:pt x="3138" y="80"/>
                  <a:pt x="3137" y="79"/>
                </a:cubicBezTo>
                <a:cubicBezTo>
                  <a:pt x="3138" y="80"/>
                  <a:pt x="3138" y="81"/>
                  <a:pt x="3139" y="81"/>
                </a:cubicBezTo>
                <a:cubicBezTo>
                  <a:pt x="3138" y="86"/>
                  <a:pt x="3138" y="90"/>
                  <a:pt x="3138" y="91"/>
                </a:cubicBezTo>
                <a:cubicBezTo>
                  <a:pt x="3138" y="95"/>
                  <a:pt x="3138" y="100"/>
                  <a:pt x="3139" y="104"/>
                </a:cubicBezTo>
                <a:cubicBezTo>
                  <a:pt x="3138" y="101"/>
                  <a:pt x="3138" y="99"/>
                  <a:pt x="3137" y="96"/>
                </a:cubicBezTo>
                <a:cubicBezTo>
                  <a:pt x="3138" y="100"/>
                  <a:pt x="3138" y="104"/>
                  <a:pt x="3139" y="108"/>
                </a:cubicBezTo>
                <a:cubicBezTo>
                  <a:pt x="3139" y="120"/>
                  <a:pt x="3140" y="132"/>
                  <a:pt x="3140" y="143"/>
                </a:cubicBezTo>
                <a:cubicBezTo>
                  <a:pt x="3138" y="126"/>
                  <a:pt x="3135" y="109"/>
                  <a:pt x="3131" y="92"/>
                </a:cubicBezTo>
                <a:close/>
                <a:moveTo>
                  <a:pt x="3154" y="125"/>
                </a:moveTo>
                <a:cubicBezTo>
                  <a:pt x="3151" y="116"/>
                  <a:pt x="3149" y="108"/>
                  <a:pt x="3146" y="99"/>
                </a:cubicBezTo>
                <a:cubicBezTo>
                  <a:pt x="3144" y="93"/>
                  <a:pt x="3143" y="87"/>
                  <a:pt x="3143" y="82"/>
                </a:cubicBezTo>
                <a:cubicBezTo>
                  <a:pt x="3148" y="91"/>
                  <a:pt x="3151" y="100"/>
                  <a:pt x="3154" y="109"/>
                </a:cubicBezTo>
                <a:cubicBezTo>
                  <a:pt x="3154" y="114"/>
                  <a:pt x="3154" y="120"/>
                  <a:pt x="3154" y="125"/>
                </a:cubicBezTo>
                <a:close/>
                <a:moveTo>
                  <a:pt x="3154" y="97"/>
                </a:moveTo>
                <a:cubicBezTo>
                  <a:pt x="3151" y="90"/>
                  <a:pt x="3147" y="83"/>
                  <a:pt x="3142" y="77"/>
                </a:cubicBezTo>
                <a:cubicBezTo>
                  <a:pt x="3142" y="72"/>
                  <a:pt x="3141" y="67"/>
                  <a:pt x="3142" y="63"/>
                </a:cubicBezTo>
                <a:cubicBezTo>
                  <a:pt x="3147" y="70"/>
                  <a:pt x="3151" y="77"/>
                  <a:pt x="3155" y="85"/>
                </a:cubicBezTo>
                <a:cubicBezTo>
                  <a:pt x="3155" y="89"/>
                  <a:pt x="3155" y="93"/>
                  <a:pt x="3154" y="97"/>
                </a:cubicBezTo>
                <a:close/>
                <a:moveTo>
                  <a:pt x="3164" y="119"/>
                </a:moveTo>
                <a:cubicBezTo>
                  <a:pt x="3163" y="110"/>
                  <a:pt x="3161" y="102"/>
                  <a:pt x="3159" y="93"/>
                </a:cubicBezTo>
                <a:cubicBezTo>
                  <a:pt x="3161" y="98"/>
                  <a:pt x="3164" y="104"/>
                  <a:pt x="3165" y="109"/>
                </a:cubicBezTo>
                <a:cubicBezTo>
                  <a:pt x="3166" y="112"/>
                  <a:pt x="3166" y="114"/>
                  <a:pt x="3167" y="116"/>
                </a:cubicBezTo>
                <a:cubicBezTo>
                  <a:pt x="3167" y="120"/>
                  <a:pt x="3167" y="124"/>
                  <a:pt x="3167" y="127"/>
                </a:cubicBezTo>
                <a:cubicBezTo>
                  <a:pt x="3166" y="125"/>
                  <a:pt x="3165" y="122"/>
                  <a:pt x="3164" y="119"/>
                </a:cubicBezTo>
                <a:close/>
                <a:moveTo>
                  <a:pt x="3175" y="151"/>
                </a:moveTo>
                <a:cubicBezTo>
                  <a:pt x="3175" y="151"/>
                  <a:pt x="3175" y="151"/>
                  <a:pt x="3175" y="151"/>
                </a:cubicBezTo>
                <a:cubicBezTo>
                  <a:pt x="3175" y="151"/>
                  <a:pt x="3175" y="150"/>
                  <a:pt x="3175" y="150"/>
                </a:cubicBezTo>
                <a:cubicBezTo>
                  <a:pt x="3175" y="150"/>
                  <a:pt x="3175" y="150"/>
                  <a:pt x="3175" y="150"/>
                </a:cubicBezTo>
                <a:cubicBezTo>
                  <a:pt x="3175" y="151"/>
                  <a:pt x="3175" y="151"/>
                  <a:pt x="3175" y="151"/>
                </a:cubicBezTo>
                <a:close/>
                <a:moveTo>
                  <a:pt x="3181" y="114"/>
                </a:moveTo>
                <a:cubicBezTo>
                  <a:pt x="3179" y="105"/>
                  <a:pt x="3176" y="96"/>
                  <a:pt x="3172" y="88"/>
                </a:cubicBezTo>
                <a:cubicBezTo>
                  <a:pt x="3176" y="97"/>
                  <a:pt x="3178" y="110"/>
                  <a:pt x="3180" y="122"/>
                </a:cubicBezTo>
                <a:cubicBezTo>
                  <a:pt x="3179" y="127"/>
                  <a:pt x="3178" y="132"/>
                  <a:pt x="3177" y="136"/>
                </a:cubicBezTo>
                <a:cubicBezTo>
                  <a:pt x="3176" y="134"/>
                  <a:pt x="3176" y="133"/>
                  <a:pt x="3175" y="131"/>
                </a:cubicBezTo>
                <a:cubicBezTo>
                  <a:pt x="3175" y="117"/>
                  <a:pt x="3174" y="102"/>
                  <a:pt x="3172" y="87"/>
                </a:cubicBezTo>
                <a:cubicBezTo>
                  <a:pt x="3172" y="87"/>
                  <a:pt x="3172" y="88"/>
                  <a:pt x="3172" y="88"/>
                </a:cubicBezTo>
                <a:cubicBezTo>
                  <a:pt x="3172" y="88"/>
                  <a:pt x="3172" y="87"/>
                  <a:pt x="3172" y="87"/>
                </a:cubicBezTo>
                <a:cubicBezTo>
                  <a:pt x="3171" y="82"/>
                  <a:pt x="3171" y="78"/>
                  <a:pt x="3170" y="73"/>
                </a:cubicBezTo>
                <a:cubicBezTo>
                  <a:pt x="3177" y="81"/>
                  <a:pt x="3181" y="91"/>
                  <a:pt x="3184" y="101"/>
                </a:cubicBezTo>
                <a:cubicBezTo>
                  <a:pt x="3183" y="105"/>
                  <a:pt x="3182" y="109"/>
                  <a:pt x="3181" y="114"/>
                </a:cubicBezTo>
                <a:close/>
                <a:moveTo>
                  <a:pt x="3188" y="139"/>
                </a:moveTo>
                <a:cubicBezTo>
                  <a:pt x="3187" y="137"/>
                  <a:pt x="3187" y="136"/>
                  <a:pt x="3187" y="135"/>
                </a:cubicBezTo>
                <a:cubicBezTo>
                  <a:pt x="3187" y="124"/>
                  <a:pt x="3183" y="112"/>
                  <a:pt x="3184" y="101"/>
                </a:cubicBezTo>
                <a:cubicBezTo>
                  <a:pt x="3187" y="110"/>
                  <a:pt x="3189" y="119"/>
                  <a:pt x="3190" y="128"/>
                </a:cubicBezTo>
                <a:cubicBezTo>
                  <a:pt x="3189" y="132"/>
                  <a:pt x="3188" y="135"/>
                  <a:pt x="3188" y="139"/>
                </a:cubicBezTo>
                <a:close/>
                <a:moveTo>
                  <a:pt x="3203" y="136"/>
                </a:moveTo>
                <a:cubicBezTo>
                  <a:pt x="3203" y="135"/>
                  <a:pt x="3202" y="134"/>
                  <a:pt x="3202" y="133"/>
                </a:cubicBezTo>
                <a:cubicBezTo>
                  <a:pt x="3201" y="131"/>
                  <a:pt x="3201" y="129"/>
                  <a:pt x="3200" y="128"/>
                </a:cubicBezTo>
                <a:cubicBezTo>
                  <a:pt x="3200" y="127"/>
                  <a:pt x="3200" y="127"/>
                  <a:pt x="3200" y="127"/>
                </a:cubicBezTo>
                <a:cubicBezTo>
                  <a:pt x="3201" y="129"/>
                  <a:pt x="3201" y="131"/>
                  <a:pt x="3202" y="133"/>
                </a:cubicBezTo>
                <a:cubicBezTo>
                  <a:pt x="3202" y="134"/>
                  <a:pt x="3203" y="135"/>
                  <a:pt x="3203" y="136"/>
                </a:cubicBezTo>
                <a:cubicBezTo>
                  <a:pt x="3203" y="136"/>
                  <a:pt x="3203" y="136"/>
                  <a:pt x="3203" y="136"/>
                </a:cubicBezTo>
                <a:close/>
                <a:moveTo>
                  <a:pt x="3204" y="133"/>
                </a:moveTo>
                <a:cubicBezTo>
                  <a:pt x="3203" y="129"/>
                  <a:pt x="3202" y="125"/>
                  <a:pt x="3200" y="120"/>
                </a:cubicBezTo>
                <a:cubicBezTo>
                  <a:pt x="3200" y="119"/>
                  <a:pt x="3200" y="117"/>
                  <a:pt x="3200" y="115"/>
                </a:cubicBezTo>
                <a:cubicBezTo>
                  <a:pt x="3200" y="112"/>
                  <a:pt x="3200" y="109"/>
                  <a:pt x="3201" y="105"/>
                </a:cubicBezTo>
                <a:cubicBezTo>
                  <a:pt x="3203" y="112"/>
                  <a:pt x="3204" y="119"/>
                  <a:pt x="3206" y="126"/>
                </a:cubicBezTo>
                <a:cubicBezTo>
                  <a:pt x="3205" y="128"/>
                  <a:pt x="3205" y="130"/>
                  <a:pt x="3204" y="133"/>
                </a:cubicBezTo>
                <a:close/>
                <a:moveTo>
                  <a:pt x="3218" y="139"/>
                </a:moveTo>
                <a:cubicBezTo>
                  <a:pt x="3218" y="139"/>
                  <a:pt x="3218" y="139"/>
                  <a:pt x="3218" y="139"/>
                </a:cubicBezTo>
                <a:cubicBezTo>
                  <a:pt x="3218" y="137"/>
                  <a:pt x="3218" y="135"/>
                  <a:pt x="3218" y="133"/>
                </a:cubicBezTo>
                <a:cubicBezTo>
                  <a:pt x="3218" y="134"/>
                  <a:pt x="3218" y="134"/>
                  <a:pt x="3218" y="135"/>
                </a:cubicBezTo>
                <a:cubicBezTo>
                  <a:pt x="3218" y="136"/>
                  <a:pt x="3218" y="138"/>
                  <a:pt x="3218" y="139"/>
                </a:cubicBezTo>
                <a:close/>
                <a:moveTo>
                  <a:pt x="3239" y="150"/>
                </a:moveTo>
                <a:cubicBezTo>
                  <a:pt x="3238" y="148"/>
                  <a:pt x="3237" y="147"/>
                  <a:pt x="3237" y="146"/>
                </a:cubicBezTo>
                <a:cubicBezTo>
                  <a:pt x="3236" y="131"/>
                  <a:pt x="3232" y="116"/>
                  <a:pt x="3230" y="101"/>
                </a:cubicBezTo>
                <a:cubicBezTo>
                  <a:pt x="3235" y="115"/>
                  <a:pt x="3237" y="132"/>
                  <a:pt x="3239" y="146"/>
                </a:cubicBezTo>
                <a:cubicBezTo>
                  <a:pt x="3239" y="147"/>
                  <a:pt x="3239" y="148"/>
                  <a:pt x="3239" y="150"/>
                </a:cubicBezTo>
                <a:close/>
                <a:moveTo>
                  <a:pt x="3243" y="143"/>
                </a:moveTo>
                <a:cubicBezTo>
                  <a:pt x="3243" y="142"/>
                  <a:pt x="3243" y="141"/>
                  <a:pt x="3243" y="140"/>
                </a:cubicBezTo>
                <a:cubicBezTo>
                  <a:pt x="3243" y="139"/>
                  <a:pt x="3243" y="139"/>
                  <a:pt x="3243" y="139"/>
                </a:cubicBezTo>
                <a:cubicBezTo>
                  <a:pt x="3243" y="140"/>
                  <a:pt x="3243" y="141"/>
                  <a:pt x="3243" y="142"/>
                </a:cubicBezTo>
                <a:cubicBezTo>
                  <a:pt x="3243" y="142"/>
                  <a:pt x="3243" y="143"/>
                  <a:pt x="3243" y="143"/>
                </a:cubicBezTo>
                <a:close/>
                <a:moveTo>
                  <a:pt x="3256" y="139"/>
                </a:moveTo>
                <a:cubicBezTo>
                  <a:pt x="3255" y="142"/>
                  <a:pt x="3254" y="145"/>
                  <a:pt x="3253" y="147"/>
                </a:cubicBezTo>
                <a:cubicBezTo>
                  <a:pt x="3253" y="146"/>
                  <a:pt x="3252" y="145"/>
                  <a:pt x="3252" y="144"/>
                </a:cubicBezTo>
                <a:cubicBezTo>
                  <a:pt x="3254" y="132"/>
                  <a:pt x="3254" y="120"/>
                  <a:pt x="3256" y="108"/>
                </a:cubicBezTo>
                <a:cubicBezTo>
                  <a:pt x="3257" y="104"/>
                  <a:pt x="3257" y="100"/>
                  <a:pt x="3259" y="97"/>
                </a:cubicBezTo>
                <a:cubicBezTo>
                  <a:pt x="3260" y="100"/>
                  <a:pt x="3261" y="103"/>
                  <a:pt x="3262" y="107"/>
                </a:cubicBezTo>
                <a:cubicBezTo>
                  <a:pt x="3261" y="112"/>
                  <a:pt x="3261" y="117"/>
                  <a:pt x="3260" y="122"/>
                </a:cubicBezTo>
                <a:cubicBezTo>
                  <a:pt x="3258" y="116"/>
                  <a:pt x="3257" y="111"/>
                  <a:pt x="3256" y="108"/>
                </a:cubicBezTo>
                <a:cubicBezTo>
                  <a:pt x="3258" y="116"/>
                  <a:pt x="3257" y="128"/>
                  <a:pt x="3256" y="139"/>
                </a:cubicBezTo>
                <a:close/>
                <a:moveTo>
                  <a:pt x="3264" y="134"/>
                </a:moveTo>
                <a:cubicBezTo>
                  <a:pt x="3263" y="132"/>
                  <a:pt x="3262" y="130"/>
                  <a:pt x="3262" y="128"/>
                </a:cubicBezTo>
                <a:cubicBezTo>
                  <a:pt x="3262" y="121"/>
                  <a:pt x="3262" y="114"/>
                  <a:pt x="3262" y="107"/>
                </a:cubicBezTo>
                <a:cubicBezTo>
                  <a:pt x="3264" y="113"/>
                  <a:pt x="3265" y="118"/>
                  <a:pt x="3266" y="124"/>
                </a:cubicBezTo>
                <a:cubicBezTo>
                  <a:pt x="3265" y="128"/>
                  <a:pt x="3264" y="131"/>
                  <a:pt x="3264" y="134"/>
                </a:cubicBezTo>
                <a:close/>
                <a:moveTo>
                  <a:pt x="3268" y="118"/>
                </a:moveTo>
                <a:cubicBezTo>
                  <a:pt x="3266" y="114"/>
                  <a:pt x="3264" y="109"/>
                  <a:pt x="3262" y="105"/>
                </a:cubicBezTo>
                <a:cubicBezTo>
                  <a:pt x="3263" y="102"/>
                  <a:pt x="3263" y="99"/>
                  <a:pt x="3264" y="96"/>
                </a:cubicBezTo>
                <a:cubicBezTo>
                  <a:pt x="3263" y="99"/>
                  <a:pt x="3263" y="102"/>
                  <a:pt x="3262" y="105"/>
                </a:cubicBezTo>
                <a:cubicBezTo>
                  <a:pt x="3261" y="102"/>
                  <a:pt x="3260" y="99"/>
                  <a:pt x="3259" y="96"/>
                </a:cubicBezTo>
                <a:cubicBezTo>
                  <a:pt x="3259" y="94"/>
                  <a:pt x="3260" y="91"/>
                  <a:pt x="3261" y="89"/>
                </a:cubicBezTo>
                <a:cubicBezTo>
                  <a:pt x="3265" y="95"/>
                  <a:pt x="3268" y="102"/>
                  <a:pt x="3270" y="109"/>
                </a:cubicBezTo>
                <a:cubicBezTo>
                  <a:pt x="3270" y="112"/>
                  <a:pt x="3269" y="115"/>
                  <a:pt x="3268" y="118"/>
                </a:cubicBezTo>
                <a:close/>
                <a:moveTo>
                  <a:pt x="3271" y="151"/>
                </a:moveTo>
                <a:cubicBezTo>
                  <a:pt x="3271" y="151"/>
                  <a:pt x="3271" y="151"/>
                  <a:pt x="3270" y="151"/>
                </a:cubicBezTo>
                <a:cubicBezTo>
                  <a:pt x="3271" y="150"/>
                  <a:pt x="3271" y="148"/>
                  <a:pt x="3271" y="147"/>
                </a:cubicBezTo>
                <a:cubicBezTo>
                  <a:pt x="3271" y="147"/>
                  <a:pt x="3271" y="148"/>
                  <a:pt x="3271" y="148"/>
                </a:cubicBezTo>
                <a:cubicBezTo>
                  <a:pt x="3271" y="149"/>
                  <a:pt x="3271" y="150"/>
                  <a:pt x="3271" y="151"/>
                </a:cubicBezTo>
                <a:close/>
                <a:moveTo>
                  <a:pt x="3275" y="136"/>
                </a:moveTo>
                <a:cubicBezTo>
                  <a:pt x="3274" y="134"/>
                  <a:pt x="3273" y="132"/>
                  <a:pt x="3273" y="130"/>
                </a:cubicBezTo>
                <a:cubicBezTo>
                  <a:pt x="3273" y="127"/>
                  <a:pt x="3273" y="123"/>
                  <a:pt x="3274" y="120"/>
                </a:cubicBezTo>
                <a:cubicBezTo>
                  <a:pt x="3275" y="123"/>
                  <a:pt x="3276" y="127"/>
                  <a:pt x="3276" y="130"/>
                </a:cubicBezTo>
                <a:cubicBezTo>
                  <a:pt x="3276" y="132"/>
                  <a:pt x="3275" y="134"/>
                  <a:pt x="3275" y="136"/>
                </a:cubicBezTo>
                <a:close/>
                <a:moveTo>
                  <a:pt x="3281" y="150"/>
                </a:moveTo>
                <a:cubicBezTo>
                  <a:pt x="3281" y="149"/>
                  <a:pt x="3280" y="147"/>
                  <a:pt x="3279" y="146"/>
                </a:cubicBezTo>
                <a:cubicBezTo>
                  <a:pt x="3280" y="145"/>
                  <a:pt x="3280" y="145"/>
                  <a:pt x="3280" y="144"/>
                </a:cubicBezTo>
                <a:cubicBezTo>
                  <a:pt x="3281" y="146"/>
                  <a:pt x="3281" y="147"/>
                  <a:pt x="3282" y="149"/>
                </a:cubicBezTo>
                <a:cubicBezTo>
                  <a:pt x="3281" y="149"/>
                  <a:pt x="3281" y="149"/>
                  <a:pt x="3281" y="150"/>
                </a:cubicBezTo>
                <a:close/>
                <a:moveTo>
                  <a:pt x="3279" y="122"/>
                </a:moveTo>
                <a:cubicBezTo>
                  <a:pt x="3278" y="118"/>
                  <a:pt x="3276" y="115"/>
                  <a:pt x="3275" y="111"/>
                </a:cubicBezTo>
                <a:cubicBezTo>
                  <a:pt x="3276" y="101"/>
                  <a:pt x="3278" y="90"/>
                  <a:pt x="3282" y="81"/>
                </a:cubicBezTo>
                <a:cubicBezTo>
                  <a:pt x="3285" y="86"/>
                  <a:pt x="3288" y="91"/>
                  <a:pt x="3290" y="97"/>
                </a:cubicBezTo>
                <a:cubicBezTo>
                  <a:pt x="3288" y="101"/>
                  <a:pt x="3286" y="105"/>
                  <a:pt x="3284" y="109"/>
                </a:cubicBezTo>
                <a:cubicBezTo>
                  <a:pt x="3282" y="102"/>
                  <a:pt x="3281" y="96"/>
                  <a:pt x="3279" y="91"/>
                </a:cubicBezTo>
                <a:cubicBezTo>
                  <a:pt x="3280" y="99"/>
                  <a:pt x="3281" y="106"/>
                  <a:pt x="3282" y="114"/>
                </a:cubicBezTo>
                <a:cubicBezTo>
                  <a:pt x="3281" y="117"/>
                  <a:pt x="3280" y="119"/>
                  <a:pt x="3279" y="122"/>
                </a:cubicBezTo>
                <a:close/>
                <a:moveTo>
                  <a:pt x="3286" y="141"/>
                </a:moveTo>
                <a:cubicBezTo>
                  <a:pt x="3285" y="138"/>
                  <a:pt x="3284" y="135"/>
                  <a:pt x="3283" y="131"/>
                </a:cubicBezTo>
                <a:cubicBezTo>
                  <a:pt x="3283" y="129"/>
                  <a:pt x="3284" y="127"/>
                  <a:pt x="3284" y="124"/>
                </a:cubicBezTo>
                <a:cubicBezTo>
                  <a:pt x="3285" y="130"/>
                  <a:pt x="3286" y="135"/>
                  <a:pt x="3287" y="140"/>
                </a:cubicBezTo>
                <a:cubicBezTo>
                  <a:pt x="3287" y="140"/>
                  <a:pt x="3287" y="141"/>
                  <a:pt x="3286" y="141"/>
                </a:cubicBezTo>
                <a:close/>
                <a:moveTo>
                  <a:pt x="3289" y="150"/>
                </a:moveTo>
                <a:cubicBezTo>
                  <a:pt x="3289" y="150"/>
                  <a:pt x="3289" y="149"/>
                  <a:pt x="3289" y="149"/>
                </a:cubicBezTo>
                <a:cubicBezTo>
                  <a:pt x="3289" y="149"/>
                  <a:pt x="3289" y="149"/>
                  <a:pt x="3289" y="149"/>
                </a:cubicBezTo>
                <a:cubicBezTo>
                  <a:pt x="3289" y="149"/>
                  <a:pt x="3289" y="150"/>
                  <a:pt x="3289" y="150"/>
                </a:cubicBezTo>
                <a:cubicBezTo>
                  <a:pt x="3289" y="150"/>
                  <a:pt x="3289" y="150"/>
                  <a:pt x="3289" y="150"/>
                </a:cubicBezTo>
                <a:close/>
                <a:moveTo>
                  <a:pt x="3286" y="114"/>
                </a:moveTo>
                <a:cubicBezTo>
                  <a:pt x="3287" y="108"/>
                  <a:pt x="3288" y="103"/>
                  <a:pt x="3290" y="97"/>
                </a:cubicBezTo>
                <a:cubicBezTo>
                  <a:pt x="3292" y="103"/>
                  <a:pt x="3294" y="110"/>
                  <a:pt x="3296" y="116"/>
                </a:cubicBezTo>
                <a:cubicBezTo>
                  <a:pt x="3294" y="121"/>
                  <a:pt x="3293" y="126"/>
                  <a:pt x="3291" y="131"/>
                </a:cubicBezTo>
                <a:cubicBezTo>
                  <a:pt x="3289" y="126"/>
                  <a:pt x="3287" y="120"/>
                  <a:pt x="3286" y="114"/>
                </a:cubicBezTo>
                <a:close/>
                <a:moveTo>
                  <a:pt x="3293" y="139"/>
                </a:moveTo>
                <a:cubicBezTo>
                  <a:pt x="3295" y="134"/>
                  <a:pt x="3296" y="129"/>
                  <a:pt x="3297" y="124"/>
                </a:cubicBezTo>
                <a:cubicBezTo>
                  <a:pt x="3298" y="125"/>
                  <a:pt x="3298" y="126"/>
                  <a:pt x="3298" y="128"/>
                </a:cubicBezTo>
                <a:cubicBezTo>
                  <a:pt x="3297" y="132"/>
                  <a:pt x="3295" y="136"/>
                  <a:pt x="3294" y="141"/>
                </a:cubicBezTo>
                <a:cubicBezTo>
                  <a:pt x="3294" y="140"/>
                  <a:pt x="3293" y="139"/>
                  <a:pt x="3293" y="139"/>
                </a:cubicBezTo>
                <a:close/>
                <a:moveTo>
                  <a:pt x="3298" y="150"/>
                </a:moveTo>
                <a:cubicBezTo>
                  <a:pt x="3298" y="150"/>
                  <a:pt x="3297" y="149"/>
                  <a:pt x="3297" y="149"/>
                </a:cubicBezTo>
                <a:cubicBezTo>
                  <a:pt x="3298" y="147"/>
                  <a:pt x="3299" y="144"/>
                  <a:pt x="3300" y="141"/>
                </a:cubicBezTo>
                <a:cubicBezTo>
                  <a:pt x="3300" y="143"/>
                  <a:pt x="3301" y="144"/>
                  <a:pt x="3301" y="145"/>
                </a:cubicBezTo>
                <a:cubicBezTo>
                  <a:pt x="3300" y="147"/>
                  <a:pt x="3299" y="149"/>
                  <a:pt x="3298" y="150"/>
                </a:cubicBezTo>
                <a:close/>
                <a:moveTo>
                  <a:pt x="3309" y="126"/>
                </a:moveTo>
                <a:cubicBezTo>
                  <a:pt x="3308" y="123"/>
                  <a:pt x="3307" y="120"/>
                  <a:pt x="3306" y="117"/>
                </a:cubicBezTo>
                <a:cubicBezTo>
                  <a:pt x="3307" y="116"/>
                  <a:pt x="3307" y="115"/>
                  <a:pt x="3307" y="114"/>
                </a:cubicBezTo>
                <a:cubicBezTo>
                  <a:pt x="3307" y="116"/>
                  <a:pt x="3308" y="117"/>
                  <a:pt x="3308" y="119"/>
                </a:cubicBezTo>
                <a:cubicBezTo>
                  <a:pt x="3309" y="121"/>
                  <a:pt x="3309" y="123"/>
                  <a:pt x="3310" y="125"/>
                </a:cubicBezTo>
                <a:cubicBezTo>
                  <a:pt x="3309" y="125"/>
                  <a:pt x="3309" y="125"/>
                  <a:pt x="3309" y="126"/>
                </a:cubicBezTo>
                <a:close/>
                <a:moveTo>
                  <a:pt x="3314" y="142"/>
                </a:moveTo>
                <a:cubicBezTo>
                  <a:pt x="3313" y="139"/>
                  <a:pt x="3313" y="136"/>
                  <a:pt x="3312" y="133"/>
                </a:cubicBezTo>
                <a:cubicBezTo>
                  <a:pt x="3312" y="133"/>
                  <a:pt x="3312" y="133"/>
                  <a:pt x="3312" y="133"/>
                </a:cubicBezTo>
                <a:cubicBezTo>
                  <a:pt x="3313" y="136"/>
                  <a:pt x="3313" y="138"/>
                  <a:pt x="3314" y="141"/>
                </a:cubicBezTo>
                <a:cubicBezTo>
                  <a:pt x="3314" y="141"/>
                  <a:pt x="3314" y="141"/>
                  <a:pt x="3314" y="142"/>
                </a:cubicBezTo>
                <a:close/>
                <a:moveTo>
                  <a:pt x="3316" y="148"/>
                </a:moveTo>
                <a:cubicBezTo>
                  <a:pt x="3316" y="148"/>
                  <a:pt x="3316" y="148"/>
                  <a:pt x="3316" y="148"/>
                </a:cubicBezTo>
                <a:cubicBezTo>
                  <a:pt x="3316" y="148"/>
                  <a:pt x="3316" y="148"/>
                  <a:pt x="3316" y="148"/>
                </a:cubicBezTo>
                <a:cubicBezTo>
                  <a:pt x="3316" y="148"/>
                  <a:pt x="3316" y="148"/>
                  <a:pt x="3316" y="148"/>
                </a:cubicBezTo>
                <a:cubicBezTo>
                  <a:pt x="3316" y="148"/>
                  <a:pt x="3316" y="148"/>
                  <a:pt x="3316" y="148"/>
                </a:cubicBezTo>
                <a:close/>
                <a:moveTo>
                  <a:pt x="3319" y="141"/>
                </a:moveTo>
                <a:cubicBezTo>
                  <a:pt x="3319" y="141"/>
                  <a:pt x="3319" y="141"/>
                  <a:pt x="3319" y="141"/>
                </a:cubicBezTo>
                <a:cubicBezTo>
                  <a:pt x="3320" y="137"/>
                  <a:pt x="3321" y="133"/>
                  <a:pt x="3323" y="129"/>
                </a:cubicBezTo>
                <a:cubicBezTo>
                  <a:pt x="3323" y="129"/>
                  <a:pt x="3323" y="130"/>
                  <a:pt x="3323" y="131"/>
                </a:cubicBezTo>
                <a:cubicBezTo>
                  <a:pt x="3321" y="135"/>
                  <a:pt x="3320" y="138"/>
                  <a:pt x="3319" y="141"/>
                </a:cubicBezTo>
                <a:close/>
                <a:moveTo>
                  <a:pt x="3326" y="122"/>
                </a:moveTo>
                <a:cubicBezTo>
                  <a:pt x="3326" y="121"/>
                  <a:pt x="3325" y="120"/>
                  <a:pt x="3325" y="119"/>
                </a:cubicBezTo>
                <a:cubicBezTo>
                  <a:pt x="3326" y="117"/>
                  <a:pt x="3326" y="114"/>
                  <a:pt x="3327" y="111"/>
                </a:cubicBezTo>
                <a:cubicBezTo>
                  <a:pt x="3328" y="113"/>
                  <a:pt x="3328" y="115"/>
                  <a:pt x="3329" y="117"/>
                </a:cubicBezTo>
                <a:cubicBezTo>
                  <a:pt x="3328" y="119"/>
                  <a:pt x="3327" y="121"/>
                  <a:pt x="3326" y="122"/>
                </a:cubicBezTo>
                <a:close/>
                <a:moveTo>
                  <a:pt x="3336" y="147"/>
                </a:moveTo>
                <a:cubicBezTo>
                  <a:pt x="3335" y="145"/>
                  <a:pt x="3335" y="144"/>
                  <a:pt x="3334" y="142"/>
                </a:cubicBezTo>
                <a:cubicBezTo>
                  <a:pt x="3334" y="140"/>
                  <a:pt x="3333" y="138"/>
                  <a:pt x="3332" y="136"/>
                </a:cubicBezTo>
                <a:cubicBezTo>
                  <a:pt x="3332" y="136"/>
                  <a:pt x="3332" y="135"/>
                  <a:pt x="3332" y="134"/>
                </a:cubicBezTo>
                <a:cubicBezTo>
                  <a:pt x="3333" y="137"/>
                  <a:pt x="3334" y="139"/>
                  <a:pt x="3334" y="142"/>
                </a:cubicBezTo>
                <a:cubicBezTo>
                  <a:pt x="3335" y="144"/>
                  <a:pt x="3335" y="145"/>
                  <a:pt x="3336" y="147"/>
                </a:cubicBezTo>
                <a:close/>
                <a:moveTo>
                  <a:pt x="3339" y="138"/>
                </a:moveTo>
                <a:cubicBezTo>
                  <a:pt x="3337" y="133"/>
                  <a:pt x="3336" y="128"/>
                  <a:pt x="3334" y="124"/>
                </a:cubicBezTo>
                <a:cubicBezTo>
                  <a:pt x="3334" y="121"/>
                  <a:pt x="3335" y="118"/>
                  <a:pt x="3335" y="116"/>
                </a:cubicBezTo>
                <a:cubicBezTo>
                  <a:pt x="3336" y="123"/>
                  <a:pt x="3338" y="129"/>
                  <a:pt x="3340" y="136"/>
                </a:cubicBezTo>
                <a:cubicBezTo>
                  <a:pt x="3340" y="137"/>
                  <a:pt x="3339" y="137"/>
                  <a:pt x="3339" y="138"/>
                </a:cubicBezTo>
                <a:close/>
                <a:moveTo>
                  <a:pt x="3336" y="109"/>
                </a:moveTo>
                <a:cubicBezTo>
                  <a:pt x="3337" y="103"/>
                  <a:pt x="3339" y="97"/>
                  <a:pt x="3341" y="91"/>
                </a:cubicBezTo>
                <a:cubicBezTo>
                  <a:pt x="3343" y="96"/>
                  <a:pt x="3345" y="101"/>
                  <a:pt x="3347" y="106"/>
                </a:cubicBezTo>
                <a:cubicBezTo>
                  <a:pt x="3345" y="112"/>
                  <a:pt x="3344" y="120"/>
                  <a:pt x="3342" y="127"/>
                </a:cubicBezTo>
                <a:cubicBezTo>
                  <a:pt x="3340" y="121"/>
                  <a:pt x="3338" y="115"/>
                  <a:pt x="3336" y="109"/>
                </a:cubicBezTo>
                <a:close/>
                <a:moveTo>
                  <a:pt x="3343" y="148"/>
                </a:moveTo>
                <a:cubicBezTo>
                  <a:pt x="3343" y="147"/>
                  <a:pt x="3343" y="147"/>
                  <a:pt x="3343" y="147"/>
                </a:cubicBezTo>
                <a:cubicBezTo>
                  <a:pt x="3343" y="147"/>
                  <a:pt x="3343" y="147"/>
                  <a:pt x="3343" y="147"/>
                </a:cubicBezTo>
                <a:cubicBezTo>
                  <a:pt x="3343" y="147"/>
                  <a:pt x="3343" y="147"/>
                  <a:pt x="3343" y="147"/>
                </a:cubicBezTo>
                <a:cubicBezTo>
                  <a:pt x="3343" y="147"/>
                  <a:pt x="3343" y="148"/>
                  <a:pt x="3343" y="148"/>
                </a:cubicBezTo>
                <a:close/>
                <a:moveTo>
                  <a:pt x="3345" y="136"/>
                </a:moveTo>
                <a:cubicBezTo>
                  <a:pt x="3347" y="127"/>
                  <a:pt x="3347" y="118"/>
                  <a:pt x="3347" y="109"/>
                </a:cubicBezTo>
                <a:cubicBezTo>
                  <a:pt x="3349" y="115"/>
                  <a:pt x="3350" y="121"/>
                  <a:pt x="3351" y="127"/>
                </a:cubicBezTo>
                <a:cubicBezTo>
                  <a:pt x="3349" y="131"/>
                  <a:pt x="3348" y="135"/>
                  <a:pt x="3347" y="139"/>
                </a:cubicBezTo>
                <a:cubicBezTo>
                  <a:pt x="3346" y="138"/>
                  <a:pt x="3346" y="137"/>
                  <a:pt x="3345" y="136"/>
                </a:cubicBezTo>
                <a:close/>
                <a:moveTo>
                  <a:pt x="3352" y="148"/>
                </a:moveTo>
                <a:cubicBezTo>
                  <a:pt x="3351" y="148"/>
                  <a:pt x="3351" y="147"/>
                  <a:pt x="3350" y="146"/>
                </a:cubicBezTo>
                <a:cubicBezTo>
                  <a:pt x="3351" y="143"/>
                  <a:pt x="3352" y="140"/>
                  <a:pt x="3352" y="137"/>
                </a:cubicBezTo>
                <a:cubicBezTo>
                  <a:pt x="3353" y="140"/>
                  <a:pt x="3353" y="142"/>
                  <a:pt x="3354" y="144"/>
                </a:cubicBezTo>
                <a:cubicBezTo>
                  <a:pt x="3353" y="146"/>
                  <a:pt x="3352" y="147"/>
                  <a:pt x="3352" y="148"/>
                </a:cubicBezTo>
                <a:close/>
                <a:moveTo>
                  <a:pt x="3347" y="103"/>
                </a:moveTo>
                <a:cubicBezTo>
                  <a:pt x="3347" y="102"/>
                  <a:pt x="3347" y="102"/>
                  <a:pt x="3347" y="102"/>
                </a:cubicBezTo>
                <a:cubicBezTo>
                  <a:pt x="3347" y="102"/>
                  <a:pt x="3347" y="103"/>
                  <a:pt x="3347" y="103"/>
                </a:cubicBezTo>
                <a:cubicBezTo>
                  <a:pt x="3345" y="98"/>
                  <a:pt x="3343" y="94"/>
                  <a:pt x="3341" y="91"/>
                </a:cubicBezTo>
                <a:cubicBezTo>
                  <a:pt x="3342" y="87"/>
                  <a:pt x="3344" y="83"/>
                  <a:pt x="3346" y="80"/>
                </a:cubicBezTo>
                <a:cubicBezTo>
                  <a:pt x="3352" y="89"/>
                  <a:pt x="3356" y="99"/>
                  <a:pt x="3358" y="109"/>
                </a:cubicBezTo>
                <a:cubicBezTo>
                  <a:pt x="3357" y="112"/>
                  <a:pt x="3355" y="116"/>
                  <a:pt x="3354" y="119"/>
                </a:cubicBezTo>
                <a:cubicBezTo>
                  <a:pt x="3352" y="114"/>
                  <a:pt x="3350" y="108"/>
                  <a:pt x="3347" y="103"/>
                </a:cubicBezTo>
                <a:close/>
                <a:moveTo>
                  <a:pt x="3355" y="123"/>
                </a:moveTo>
                <a:cubicBezTo>
                  <a:pt x="3356" y="118"/>
                  <a:pt x="3357" y="114"/>
                  <a:pt x="3358" y="110"/>
                </a:cubicBezTo>
                <a:cubicBezTo>
                  <a:pt x="3359" y="115"/>
                  <a:pt x="3360" y="120"/>
                  <a:pt x="3361" y="125"/>
                </a:cubicBezTo>
                <a:cubicBezTo>
                  <a:pt x="3360" y="128"/>
                  <a:pt x="3359" y="130"/>
                  <a:pt x="3358" y="133"/>
                </a:cubicBezTo>
                <a:cubicBezTo>
                  <a:pt x="3357" y="129"/>
                  <a:pt x="3356" y="126"/>
                  <a:pt x="3355" y="123"/>
                </a:cubicBezTo>
                <a:close/>
                <a:moveTo>
                  <a:pt x="3362" y="150"/>
                </a:moveTo>
                <a:cubicBezTo>
                  <a:pt x="3362" y="147"/>
                  <a:pt x="3361" y="144"/>
                  <a:pt x="3360" y="140"/>
                </a:cubicBezTo>
                <a:cubicBezTo>
                  <a:pt x="3361" y="137"/>
                  <a:pt x="3361" y="135"/>
                  <a:pt x="3361" y="132"/>
                </a:cubicBezTo>
                <a:cubicBezTo>
                  <a:pt x="3362" y="137"/>
                  <a:pt x="3362" y="143"/>
                  <a:pt x="3362" y="149"/>
                </a:cubicBezTo>
                <a:cubicBezTo>
                  <a:pt x="3362" y="150"/>
                  <a:pt x="3362" y="150"/>
                  <a:pt x="3362" y="150"/>
                </a:cubicBezTo>
                <a:close/>
                <a:moveTo>
                  <a:pt x="3391" y="152"/>
                </a:moveTo>
                <a:cubicBezTo>
                  <a:pt x="3391" y="148"/>
                  <a:pt x="3391" y="145"/>
                  <a:pt x="3390" y="141"/>
                </a:cubicBezTo>
                <a:cubicBezTo>
                  <a:pt x="3390" y="136"/>
                  <a:pt x="3391" y="131"/>
                  <a:pt x="3391" y="125"/>
                </a:cubicBezTo>
                <a:cubicBezTo>
                  <a:pt x="3391" y="134"/>
                  <a:pt x="3391" y="142"/>
                  <a:pt x="3391" y="151"/>
                </a:cubicBezTo>
                <a:cubicBezTo>
                  <a:pt x="3391" y="151"/>
                  <a:pt x="3391" y="151"/>
                  <a:pt x="3391" y="152"/>
                </a:cubicBezTo>
                <a:close/>
                <a:moveTo>
                  <a:pt x="3457" y="128"/>
                </a:moveTo>
                <a:cubicBezTo>
                  <a:pt x="3457" y="132"/>
                  <a:pt x="3456" y="136"/>
                  <a:pt x="3455" y="140"/>
                </a:cubicBezTo>
                <a:cubicBezTo>
                  <a:pt x="3455" y="136"/>
                  <a:pt x="3454" y="133"/>
                  <a:pt x="3453" y="129"/>
                </a:cubicBezTo>
                <a:cubicBezTo>
                  <a:pt x="3453" y="126"/>
                  <a:pt x="3453" y="122"/>
                  <a:pt x="3453" y="119"/>
                </a:cubicBezTo>
                <a:cubicBezTo>
                  <a:pt x="3453" y="112"/>
                  <a:pt x="3454" y="104"/>
                  <a:pt x="3455" y="97"/>
                </a:cubicBezTo>
                <a:cubicBezTo>
                  <a:pt x="3456" y="102"/>
                  <a:pt x="3457" y="107"/>
                  <a:pt x="3457" y="111"/>
                </a:cubicBezTo>
                <a:cubicBezTo>
                  <a:pt x="3457" y="122"/>
                  <a:pt x="3457" y="122"/>
                  <a:pt x="3457" y="122"/>
                </a:cubicBezTo>
                <a:cubicBezTo>
                  <a:pt x="3457" y="124"/>
                  <a:pt x="3457" y="126"/>
                  <a:pt x="3457" y="128"/>
                </a:cubicBezTo>
                <a:close/>
                <a:moveTo>
                  <a:pt x="3465" y="151"/>
                </a:moveTo>
                <a:cubicBezTo>
                  <a:pt x="3465" y="152"/>
                  <a:pt x="3465" y="152"/>
                  <a:pt x="3465" y="152"/>
                </a:cubicBezTo>
                <a:cubicBezTo>
                  <a:pt x="3465" y="152"/>
                  <a:pt x="3465" y="152"/>
                  <a:pt x="3465" y="152"/>
                </a:cubicBezTo>
                <a:cubicBezTo>
                  <a:pt x="3465" y="136"/>
                  <a:pt x="3465" y="123"/>
                  <a:pt x="3464" y="109"/>
                </a:cubicBezTo>
                <a:cubicBezTo>
                  <a:pt x="3464" y="104"/>
                  <a:pt x="3465" y="99"/>
                  <a:pt x="3466" y="93"/>
                </a:cubicBezTo>
                <a:cubicBezTo>
                  <a:pt x="3467" y="99"/>
                  <a:pt x="3467" y="105"/>
                  <a:pt x="3467" y="110"/>
                </a:cubicBezTo>
                <a:cubicBezTo>
                  <a:pt x="3467" y="124"/>
                  <a:pt x="3465" y="138"/>
                  <a:pt x="3465" y="151"/>
                </a:cubicBezTo>
                <a:close/>
                <a:moveTo>
                  <a:pt x="3492" y="110"/>
                </a:moveTo>
                <a:cubicBezTo>
                  <a:pt x="3492" y="109"/>
                  <a:pt x="3492" y="107"/>
                  <a:pt x="3492" y="106"/>
                </a:cubicBezTo>
                <a:cubicBezTo>
                  <a:pt x="3492" y="110"/>
                  <a:pt x="3493" y="113"/>
                  <a:pt x="3492" y="116"/>
                </a:cubicBezTo>
                <a:cubicBezTo>
                  <a:pt x="3492" y="114"/>
                  <a:pt x="3492" y="112"/>
                  <a:pt x="3492" y="110"/>
                </a:cubicBezTo>
                <a:close/>
                <a:moveTo>
                  <a:pt x="3518" y="120"/>
                </a:moveTo>
                <a:cubicBezTo>
                  <a:pt x="3516" y="114"/>
                  <a:pt x="3515" y="109"/>
                  <a:pt x="3515" y="104"/>
                </a:cubicBezTo>
                <a:cubicBezTo>
                  <a:pt x="3515" y="102"/>
                  <a:pt x="3515" y="98"/>
                  <a:pt x="3517" y="93"/>
                </a:cubicBezTo>
                <a:cubicBezTo>
                  <a:pt x="3518" y="100"/>
                  <a:pt x="3518" y="107"/>
                  <a:pt x="3518" y="112"/>
                </a:cubicBezTo>
                <a:cubicBezTo>
                  <a:pt x="3518" y="115"/>
                  <a:pt x="3518" y="117"/>
                  <a:pt x="3518" y="120"/>
                </a:cubicBezTo>
                <a:close/>
                <a:moveTo>
                  <a:pt x="3528" y="145"/>
                </a:moveTo>
                <a:cubicBezTo>
                  <a:pt x="3528" y="145"/>
                  <a:pt x="3528" y="144"/>
                  <a:pt x="3528" y="144"/>
                </a:cubicBezTo>
                <a:cubicBezTo>
                  <a:pt x="3528" y="139"/>
                  <a:pt x="3528" y="134"/>
                  <a:pt x="3528" y="129"/>
                </a:cubicBezTo>
                <a:cubicBezTo>
                  <a:pt x="3529" y="132"/>
                  <a:pt x="3529" y="134"/>
                  <a:pt x="3529" y="137"/>
                </a:cubicBezTo>
                <a:cubicBezTo>
                  <a:pt x="3529" y="140"/>
                  <a:pt x="3528" y="142"/>
                  <a:pt x="3528" y="145"/>
                </a:cubicBezTo>
                <a:close/>
                <a:moveTo>
                  <a:pt x="3539" y="145"/>
                </a:moveTo>
                <a:cubicBezTo>
                  <a:pt x="3539" y="144"/>
                  <a:pt x="3538" y="143"/>
                  <a:pt x="3538" y="143"/>
                </a:cubicBezTo>
                <a:cubicBezTo>
                  <a:pt x="3538" y="142"/>
                  <a:pt x="3538" y="141"/>
                  <a:pt x="3538" y="140"/>
                </a:cubicBezTo>
                <a:cubicBezTo>
                  <a:pt x="3539" y="141"/>
                  <a:pt x="3539" y="142"/>
                  <a:pt x="3539" y="143"/>
                </a:cubicBezTo>
                <a:cubicBezTo>
                  <a:pt x="3539" y="143"/>
                  <a:pt x="3539" y="144"/>
                  <a:pt x="3539" y="145"/>
                </a:cubicBezTo>
                <a:close/>
                <a:moveTo>
                  <a:pt x="3540" y="138"/>
                </a:moveTo>
                <a:cubicBezTo>
                  <a:pt x="3540" y="136"/>
                  <a:pt x="3539" y="135"/>
                  <a:pt x="3539" y="133"/>
                </a:cubicBezTo>
                <a:cubicBezTo>
                  <a:pt x="3539" y="129"/>
                  <a:pt x="3539" y="124"/>
                  <a:pt x="3539" y="119"/>
                </a:cubicBezTo>
                <a:cubicBezTo>
                  <a:pt x="3540" y="124"/>
                  <a:pt x="3541" y="129"/>
                  <a:pt x="3542" y="134"/>
                </a:cubicBezTo>
                <a:cubicBezTo>
                  <a:pt x="3541" y="135"/>
                  <a:pt x="3541" y="137"/>
                  <a:pt x="3540" y="138"/>
                </a:cubicBezTo>
                <a:close/>
                <a:moveTo>
                  <a:pt x="3545" y="154"/>
                </a:moveTo>
                <a:cubicBezTo>
                  <a:pt x="3545" y="153"/>
                  <a:pt x="3545" y="152"/>
                  <a:pt x="3545" y="151"/>
                </a:cubicBezTo>
                <a:cubicBezTo>
                  <a:pt x="3545" y="151"/>
                  <a:pt x="3545" y="150"/>
                  <a:pt x="3545" y="150"/>
                </a:cubicBezTo>
                <a:cubicBezTo>
                  <a:pt x="3545" y="151"/>
                  <a:pt x="3545" y="152"/>
                  <a:pt x="3545" y="154"/>
                </a:cubicBezTo>
                <a:close/>
                <a:moveTo>
                  <a:pt x="3551" y="139"/>
                </a:moveTo>
                <a:cubicBezTo>
                  <a:pt x="3550" y="136"/>
                  <a:pt x="3549" y="134"/>
                  <a:pt x="3548" y="132"/>
                </a:cubicBezTo>
                <a:cubicBezTo>
                  <a:pt x="3549" y="129"/>
                  <a:pt x="3550" y="127"/>
                  <a:pt x="3551" y="125"/>
                </a:cubicBezTo>
                <a:cubicBezTo>
                  <a:pt x="3551" y="128"/>
                  <a:pt x="3552" y="131"/>
                  <a:pt x="3553" y="134"/>
                </a:cubicBezTo>
                <a:cubicBezTo>
                  <a:pt x="3552" y="136"/>
                  <a:pt x="3552" y="137"/>
                  <a:pt x="3551" y="139"/>
                </a:cubicBezTo>
                <a:close/>
                <a:moveTo>
                  <a:pt x="3571" y="114"/>
                </a:moveTo>
                <a:cubicBezTo>
                  <a:pt x="3570" y="108"/>
                  <a:pt x="3569" y="101"/>
                  <a:pt x="3569" y="95"/>
                </a:cubicBezTo>
                <a:cubicBezTo>
                  <a:pt x="3569" y="88"/>
                  <a:pt x="3570" y="81"/>
                  <a:pt x="3571" y="75"/>
                </a:cubicBezTo>
                <a:cubicBezTo>
                  <a:pt x="3573" y="81"/>
                  <a:pt x="3573" y="88"/>
                  <a:pt x="3573" y="95"/>
                </a:cubicBezTo>
                <a:cubicBezTo>
                  <a:pt x="3573" y="101"/>
                  <a:pt x="3572" y="108"/>
                  <a:pt x="3571" y="114"/>
                </a:cubicBezTo>
                <a:close/>
                <a:moveTo>
                  <a:pt x="3591" y="139"/>
                </a:moveTo>
                <a:cubicBezTo>
                  <a:pt x="3591" y="137"/>
                  <a:pt x="3590" y="136"/>
                  <a:pt x="3590" y="134"/>
                </a:cubicBezTo>
                <a:cubicBezTo>
                  <a:pt x="3590" y="131"/>
                  <a:pt x="3591" y="128"/>
                  <a:pt x="3592" y="125"/>
                </a:cubicBezTo>
                <a:cubicBezTo>
                  <a:pt x="3592" y="127"/>
                  <a:pt x="3593" y="129"/>
                  <a:pt x="3594" y="132"/>
                </a:cubicBezTo>
                <a:cubicBezTo>
                  <a:pt x="3593" y="134"/>
                  <a:pt x="3592" y="136"/>
                  <a:pt x="3591" y="139"/>
                </a:cubicBezTo>
                <a:close/>
                <a:moveTo>
                  <a:pt x="3597" y="154"/>
                </a:moveTo>
                <a:cubicBezTo>
                  <a:pt x="3597" y="154"/>
                  <a:pt x="3597" y="154"/>
                  <a:pt x="3597" y="154"/>
                </a:cubicBezTo>
                <a:cubicBezTo>
                  <a:pt x="3597" y="152"/>
                  <a:pt x="3597" y="151"/>
                  <a:pt x="3598" y="150"/>
                </a:cubicBezTo>
                <a:cubicBezTo>
                  <a:pt x="3598" y="150"/>
                  <a:pt x="3598" y="151"/>
                  <a:pt x="3598" y="151"/>
                </a:cubicBezTo>
                <a:cubicBezTo>
                  <a:pt x="3597" y="152"/>
                  <a:pt x="3597" y="153"/>
                  <a:pt x="3597" y="154"/>
                </a:cubicBezTo>
                <a:close/>
                <a:moveTo>
                  <a:pt x="3603" y="119"/>
                </a:moveTo>
                <a:cubicBezTo>
                  <a:pt x="3603" y="120"/>
                  <a:pt x="3603" y="120"/>
                  <a:pt x="3603" y="120"/>
                </a:cubicBezTo>
                <a:cubicBezTo>
                  <a:pt x="3603" y="120"/>
                  <a:pt x="3603" y="120"/>
                  <a:pt x="3603" y="120"/>
                </a:cubicBezTo>
                <a:cubicBezTo>
                  <a:pt x="3603" y="120"/>
                  <a:pt x="3603" y="120"/>
                  <a:pt x="3603" y="119"/>
                </a:cubicBezTo>
                <a:close/>
                <a:moveTo>
                  <a:pt x="3602" y="138"/>
                </a:moveTo>
                <a:cubicBezTo>
                  <a:pt x="3601" y="137"/>
                  <a:pt x="3601" y="135"/>
                  <a:pt x="3601" y="134"/>
                </a:cubicBezTo>
                <a:cubicBezTo>
                  <a:pt x="3601" y="134"/>
                  <a:pt x="3601" y="134"/>
                  <a:pt x="3601" y="134"/>
                </a:cubicBezTo>
                <a:cubicBezTo>
                  <a:pt x="3601" y="134"/>
                  <a:pt x="3602" y="135"/>
                  <a:pt x="3602" y="137"/>
                </a:cubicBezTo>
                <a:cubicBezTo>
                  <a:pt x="3602" y="137"/>
                  <a:pt x="3602" y="138"/>
                  <a:pt x="3602" y="138"/>
                </a:cubicBezTo>
                <a:close/>
                <a:moveTo>
                  <a:pt x="3601" y="133"/>
                </a:moveTo>
                <a:cubicBezTo>
                  <a:pt x="3601" y="132"/>
                  <a:pt x="3601" y="131"/>
                  <a:pt x="3601" y="130"/>
                </a:cubicBezTo>
                <a:cubicBezTo>
                  <a:pt x="3602" y="131"/>
                  <a:pt x="3603" y="133"/>
                  <a:pt x="3603" y="134"/>
                </a:cubicBezTo>
                <a:cubicBezTo>
                  <a:pt x="3603" y="135"/>
                  <a:pt x="3603" y="135"/>
                  <a:pt x="3603" y="136"/>
                </a:cubicBezTo>
                <a:cubicBezTo>
                  <a:pt x="3602" y="134"/>
                  <a:pt x="3601" y="133"/>
                  <a:pt x="3601" y="133"/>
                </a:cubicBezTo>
                <a:close/>
                <a:moveTo>
                  <a:pt x="3604" y="145"/>
                </a:moveTo>
                <a:cubicBezTo>
                  <a:pt x="3603" y="144"/>
                  <a:pt x="3603" y="143"/>
                  <a:pt x="3603" y="143"/>
                </a:cubicBezTo>
                <a:cubicBezTo>
                  <a:pt x="3603" y="142"/>
                  <a:pt x="3604" y="141"/>
                  <a:pt x="3604" y="140"/>
                </a:cubicBezTo>
                <a:cubicBezTo>
                  <a:pt x="3604" y="140"/>
                  <a:pt x="3604" y="140"/>
                  <a:pt x="3604" y="140"/>
                </a:cubicBezTo>
                <a:cubicBezTo>
                  <a:pt x="3604" y="141"/>
                  <a:pt x="3604" y="142"/>
                  <a:pt x="3604" y="143"/>
                </a:cubicBezTo>
                <a:cubicBezTo>
                  <a:pt x="3604" y="143"/>
                  <a:pt x="3604" y="144"/>
                  <a:pt x="3604" y="145"/>
                </a:cubicBezTo>
                <a:close/>
                <a:moveTo>
                  <a:pt x="3614" y="134"/>
                </a:moveTo>
                <a:cubicBezTo>
                  <a:pt x="3614" y="134"/>
                  <a:pt x="3614" y="133"/>
                  <a:pt x="3614" y="133"/>
                </a:cubicBezTo>
                <a:cubicBezTo>
                  <a:pt x="3614" y="132"/>
                  <a:pt x="3614" y="130"/>
                  <a:pt x="3614" y="129"/>
                </a:cubicBezTo>
                <a:cubicBezTo>
                  <a:pt x="3614" y="130"/>
                  <a:pt x="3614" y="132"/>
                  <a:pt x="3614" y="134"/>
                </a:cubicBezTo>
                <a:close/>
                <a:moveTo>
                  <a:pt x="3624" y="120"/>
                </a:moveTo>
                <a:cubicBezTo>
                  <a:pt x="3624" y="117"/>
                  <a:pt x="3624" y="115"/>
                  <a:pt x="3624" y="112"/>
                </a:cubicBezTo>
                <a:cubicBezTo>
                  <a:pt x="3624" y="111"/>
                  <a:pt x="3624" y="111"/>
                  <a:pt x="3624" y="110"/>
                </a:cubicBezTo>
                <a:cubicBezTo>
                  <a:pt x="3624" y="113"/>
                  <a:pt x="3624" y="116"/>
                  <a:pt x="3625" y="119"/>
                </a:cubicBezTo>
                <a:cubicBezTo>
                  <a:pt x="3625" y="119"/>
                  <a:pt x="3624" y="120"/>
                  <a:pt x="3624" y="120"/>
                </a:cubicBezTo>
                <a:close/>
                <a:moveTo>
                  <a:pt x="3626" y="115"/>
                </a:moveTo>
                <a:cubicBezTo>
                  <a:pt x="3625" y="112"/>
                  <a:pt x="3625" y="108"/>
                  <a:pt x="3624" y="104"/>
                </a:cubicBezTo>
                <a:cubicBezTo>
                  <a:pt x="3625" y="101"/>
                  <a:pt x="3625" y="97"/>
                  <a:pt x="3626" y="93"/>
                </a:cubicBezTo>
                <a:cubicBezTo>
                  <a:pt x="3627" y="98"/>
                  <a:pt x="3627" y="102"/>
                  <a:pt x="3627" y="104"/>
                </a:cubicBezTo>
                <a:cubicBezTo>
                  <a:pt x="3627" y="108"/>
                  <a:pt x="3627" y="111"/>
                  <a:pt x="3626" y="115"/>
                </a:cubicBezTo>
                <a:close/>
                <a:moveTo>
                  <a:pt x="3631" y="102"/>
                </a:moveTo>
                <a:cubicBezTo>
                  <a:pt x="3631" y="102"/>
                  <a:pt x="3631" y="102"/>
                  <a:pt x="3630" y="103"/>
                </a:cubicBezTo>
                <a:cubicBezTo>
                  <a:pt x="3630" y="99"/>
                  <a:pt x="3629" y="94"/>
                  <a:pt x="3626" y="90"/>
                </a:cubicBezTo>
                <a:cubicBezTo>
                  <a:pt x="3628" y="84"/>
                  <a:pt x="3630" y="78"/>
                  <a:pt x="3632" y="73"/>
                </a:cubicBezTo>
                <a:cubicBezTo>
                  <a:pt x="3631" y="83"/>
                  <a:pt x="3631" y="93"/>
                  <a:pt x="3631" y="102"/>
                </a:cubicBezTo>
                <a:close/>
                <a:moveTo>
                  <a:pt x="3637" y="110"/>
                </a:moveTo>
                <a:cubicBezTo>
                  <a:pt x="3637" y="111"/>
                  <a:pt x="3637" y="111"/>
                  <a:pt x="3637" y="111"/>
                </a:cubicBezTo>
                <a:cubicBezTo>
                  <a:pt x="3637" y="114"/>
                  <a:pt x="3636" y="116"/>
                  <a:pt x="3636" y="119"/>
                </a:cubicBezTo>
                <a:cubicBezTo>
                  <a:pt x="3635" y="114"/>
                  <a:pt x="3635" y="108"/>
                  <a:pt x="3635" y="103"/>
                </a:cubicBezTo>
                <a:cubicBezTo>
                  <a:pt x="3635" y="97"/>
                  <a:pt x="3635" y="91"/>
                  <a:pt x="3637" y="85"/>
                </a:cubicBezTo>
                <a:cubicBezTo>
                  <a:pt x="3636" y="87"/>
                  <a:pt x="3635" y="89"/>
                  <a:pt x="3634" y="92"/>
                </a:cubicBezTo>
                <a:cubicBezTo>
                  <a:pt x="3634" y="87"/>
                  <a:pt x="3634" y="82"/>
                  <a:pt x="3635" y="77"/>
                </a:cubicBezTo>
                <a:cubicBezTo>
                  <a:pt x="3637" y="83"/>
                  <a:pt x="3638" y="90"/>
                  <a:pt x="3638" y="96"/>
                </a:cubicBezTo>
                <a:cubicBezTo>
                  <a:pt x="3638" y="101"/>
                  <a:pt x="3638" y="106"/>
                  <a:pt x="3637" y="110"/>
                </a:cubicBezTo>
                <a:close/>
                <a:moveTo>
                  <a:pt x="3643" y="127"/>
                </a:moveTo>
                <a:cubicBezTo>
                  <a:pt x="3642" y="132"/>
                  <a:pt x="3642" y="134"/>
                  <a:pt x="3642" y="134"/>
                </a:cubicBezTo>
                <a:cubicBezTo>
                  <a:pt x="3642" y="129"/>
                  <a:pt x="3643" y="125"/>
                  <a:pt x="3643" y="120"/>
                </a:cubicBezTo>
                <a:cubicBezTo>
                  <a:pt x="3643" y="123"/>
                  <a:pt x="3643" y="125"/>
                  <a:pt x="3643" y="127"/>
                </a:cubicBezTo>
                <a:close/>
                <a:moveTo>
                  <a:pt x="3675" y="92"/>
                </a:moveTo>
                <a:cubicBezTo>
                  <a:pt x="3675" y="91"/>
                  <a:pt x="3675" y="90"/>
                  <a:pt x="3675" y="89"/>
                </a:cubicBezTo>
                <a:cubicBezTo>
                  <a:pt x="3675" y="89"/>
                  <a:pt x="3675" y="90"/>
                  <a:pt x="3675" y="91"/>
                </a:cubicBezTo>
                <a:cubicBezTo>
                  <a:pt x="3675" y="91"/>
                  <a:pt x="3675" y="92"/>
                  <a:pt x="3675" y="92"/>
                </a:cubicBezTo>
                <a:close/>
                <a:moveTo>
                  <a:pt x="3677" y="130"/>
                </a:moveTo>
                <a:cubicBezTo>
                  <a:pt x="3677" y="132"/>
                  <a:pt x="3677" y="134"/>
                  <a:pt x="3677" y="136"/>
                </a:cubicBezTo>
                <a:cubicBezTo>
                  <a:pt x="3676" y="127"/>
                  <a:pt x="3675" y="119"/>
                  <a:pt x="3675" y="110"/>
                </a:cubicBezTo>
                <a:cubicBezTo>
                  <a:pt x="3675" y="105"/>
                  <a:pt x="3675" y="99"/>
                  <a:pt x="3676" y="93"/>
                </a:cubicBezTo>
                <a:cubicBezTo>
                  <a:pt x="3677" y="99"/>
                  <a:pt x="3678" y="104"/>
                  <a:pt x="3679" y="109"/>
                </a:cubicBezTo>
                <a:cubicBezTo>
                  <a:pt x="3678" y="116"/>
                  <a:pt x="3678" y="123"/>
                  <a:pt x="3677" y="130"/>
                </a:cubicBezTo>
                <a:close/>
                <a:moveTo>
                  <a:pt x="3687" y="140"/>
                </a:moveTo>
                <a:cubicBezTo>
                  <a:pt x="3687" y="140"/>
                  <a:pt x="3687" y="139"/>
                  <a:pt x="3687" y="139"/>
                </a:cubicBezTo>
                <a:cubicBezTo>
                  <a:pt x="3688" y="100"/>
                  <a:pt x="3688" y="100"/>
                  <a:pt x="3688" y="100"/>
                </a:cubicBezTo>
                <a:cubicBezTo>
                  <a:pt x="3688" y="106"/>
                  <a:pt x="3689" y="113"/>
                  <a:pt x="3689" y="119"/>
                </a:cubicBezTo>
                <a:cubicBezTo>
                  <a:pt x="3689" y="122"/>
                  <a:pt x="3689" y="126"/>
                  <a:pt x="3689" y="129"/>
                </a:cubicBezTo>
                <a:cubicBezTo>
                  <a:pt x="3688" y="133"/>
                  <a:pt x="3688" y="136"/>
                  <a:pt x="3687" y="140"/>
                </a:cubicBezTo>
                <a:close/>
                <a:moveTo>
                  <a:pt x="3708" y="105"/>
                </a:moveTo>
                <a:cubicBezTo>
                  <a:pt x="3708" y="104"/>
                  <a:pt x="3708" y="102"/>
                  <a:pt x="3708" y="101"/>
                </a:cubicBezTo>
                <a:cubicBezTo>
                  <a:pt x="3708" y="102"/>
                  <a:pt x="3709" y="103"/>
                  <a:pt x="3709" y="103"/>
                </a:cubicBezTo>
                <a:cubicBezTo>
                  <a:pt x="3708" y="104"/>
                  <a:pt x="3708" y="105"/>
                  <a:pt x="3708" y="105"/>
                </a:cubicBezTo>
                <a:close/>
                <a:moveTo>
                  <a:pt x="3731" y="101"/>
                </a:moveTo>
                <a:cubicBezTo>
                  <a:pt x="3730" y="101"/>
                  <a:pt x="3730" y="101"/>
                  <a:pt x="3730" y="100"/>
                </a:cubicBezTo>
                <a:cubicBezTo>
                  <a:pt x="3730" y="101"/>
                  <a:pt x="3730" y="101"/>
                  <a:pt x="3731" y="101"/>
                </a:cubicBezTo>
                <a:cubicBezTo>
                  <a:pt x="3730" y="111"/>
                  <a:pt x="3729" y="119"/>
                  <a:pt x="3728" y="126"/>
                </a:cubicBezTo>
                <a:cubicBezTo>
                  <a:pt x="3727" y="122"/>
                  <a:pt x="3727" y="118"/>
                  <a:pt x="3726" y="114"/>
                </a:cubicBezTo>
                <a:cubicBezTo>
                  <a:pt x="3726" y="109"/>
                  <a:pt x="3726" y="103"/>
                  <a:pt x="3726" y="98"/>
                </a:cubicBezTo>
                <a:cubicBezTo>
                  <a:pt x="3727" y="92"/>
                  <a:pt x="3729" y="87"/>
                  <a:pt x="3732" y="82"/>
                </a:cubicBezTo>
                <a:cubicBezTo>
                  <a:pt x="3731" y="89"/>
                  <a:pt x="3731" y="95"/>
                  <a:pt x="3731" y="101"/>
                </a:cubicBezTo>
                <a:close/>
                <a:moveTo>
                  <a:pt x="3740" y="117"/>
                </a:moveTo>
                <a:cubicBezTo>
                  <a:pt x="3740" y="114"/>
                  <a:pt x="3740" y="110"/>
                  <a:pt x="3740" y="106"/>
                </a:cubicBezTo>
                <a:cubicBezTo>
                  <a:pt x="3740" y="99"/>
                  <a:pt x="3740" y="90"/>
                  <a:pt x="3743" y="83"/>
                </a:cubicBezTo>
                <a:cubicBezTo>
                  <a:pt x="3742" y="95"/>
                  <a:pt x="3741" y="107"/>
                  <a:pt x="3740" y="117"/>
                </a:cubicBezTo>
                <a:close/>
                <a:moveTo>
                  <a:pt x="3746" y="108"/>
                </a:moveTo>
                <a:cubicBezTo>
                  <a:pt x="3746" y="106"/>
                  <a:pt x="3746" y="104"/>
                  <a:pt x="3746" y="102"/>
                </a:cubicBezTo>
                <a:cubicBezTo>
                  <a:pt x="3747" y="102"/>
                  <a:pt x="3747" y="102"/>
                  <a:pt x="3747" y="103"/>
                </a:cubicBezTo>
                <a:cubicBezTo>
                  <a:pt x="3747" y="104"/>
                  <a:pt x="3746" y="106"/>
                  <a:pt x="3746" y="108"/>
                </a:cubicBezTo>
                <a:close/>
                <a:moveTo>
                  <a:pt x="3752" y="111"/>
                </a:moveTo>
                <a:cubicBezTo>
                  <a:pt x="3752" y="103"/>
                  <a:pt x="3755" y="95"/>
                  <a:pt x="3757" y="87"/>
                </a:cubicBezTo>
                <a:cubicBezTo>
                  <a:pt x="3756" y="95"/>
                  <a:pt x="3754" y="104"/>
                  <a:pt x="3752" y="113"/>
                </a:cubicBezTo>
                <a:cubicBezTo>
                  <a:pt x="3752" y="112"/>
                  <a:pt x="3752" y="112"/>
                  <a:pt x="3752" y="111"/>
                </a:cubicBezTo>
                <a:close/>
                <a:moveTo>
                  <a:pt x="3776" y="110"/>
                </a:moveTo>
                <a:cubicBezTo>
                  <a:pt x="3776" y="109"/>
                  <a:pt x="3776" y="108"/>
                  <a:pt x="3776" y="107"/>
                </a:cubicBezTo>
                <a:cubicBezTo>
                  <a:pt x="3776" y="107"/>
                  <a:pt x="3776" y="108"/>
                  <a:pt x="3776" y="108"/>
                </a:cubicBezTo>
                <a:cubicBezTo>
                  <a:pt x="3776" y="109"/>
                  <a:pt x="3776" y="109"/>
                  <a:pt x="3776" y="110"/>
                </a:cubicBezTo>
                <a:close/>
                <a:moveTo>
                  <a:pt x="3787" y="125"/>
                </a:moveTo>
                <a:cubicBezTo>
                  <a:pt x="3787" y="123"/>
                  <a:pt x="3787" y="122"/>
                  <a:pt x="3787" y="120"/>
                </a:cubicBezTo>
                <a:cubicBezTo>
                  <a:pt x="3787" y="121"/>
                  <a:pt x="3787" y="122"/>
                  <a:pt x="3787" y="123"/>
                </a:cubicBezTo>
                <a:cubicBezTo>
                  <a:pt x="3787" y="123"/>
                  <a:pt x="3787" y="124"/>
                  <a:pt x="3787" y="125"/>
                </a:cubicBezTo>
                <a:close/>
                <a:moveTo>
                  <a:pt x="3790" y="115"/>
                </a:moveTo>
                <a:cubicBezTo>
                  <a:pt x="3789" y="117"/>
                  <a:pt x="3789" y="118"/>
                  <a:pt x="3788" y="119"/>
                </a:cubicBezTo>
                <a:cubicBezTo>
                  <a:pt x="3788" y="118"/>
                  <a:pt x="3787" y="116"/>
                  <a:pt x="3787" y="114"/>
                </a:cubicBezTo>
                <a:cubicBezTo>
                  <a:pt x="3787" y="110"/>
                  <a:pt x="3787" y="105"/>
                  <a:pt x="3787" y="100"/>
                </a:cubicBezTo>
                <a:cubicBezTo>
                  <a:pt x="3788" y="94"/>
                  <a:pt x="3791" y="89"/>
                  <a:pt x="3794" y="84"/>
                </a:cubicBezTo>
                <a:cubicBezTo>
                  <a:pt x="3793" y="93"/>
                  <a:pt x="3791" y="105"/>
                  <a:pt x="3790" y="115"/>
                </a:cubicBezTo>
                <a:close/>
                <a:moveTo>
                  <a:pt x="3797" y="90"/>
                </a:moveTo>
                <a:cubicBezTo>
                  <a:pt x="3797" y="88"/>
                  <a:pt x="3796" y="84"/>
                  <a:pt x="3796" y="80"/>
                </a:cubicBezTo>
                <a:cubicBezTo>
                  <a:pt x="3796" y="80"/>
                  <a:pt x="3796" y="80"/>
                  <a:pt x="3796" y="80"/>
                </a:cubicBezTo>
                <a:cubicBezTo>
                  <a:pt x="3797" y="81"/>
                  <a:pt x="3798" y="83"/>
                  <a:pt x="3798" y="84"/>
                </a:cubicBezTo>
                <a:cubicBezTo>
                  <a:pt x="3798" y="88"/>
                  <a:pt x="3797" y="90"/>
                  <a:pt x="3797" y="90"/>
                </a:cubicBezTo>
                <a:close/>
                <a:moveTo>
                  <a:pt x="3799" y="83"/>
                </a:moveTo>
                <a:cubicBezTo>
                  <a:pt x="3798" y="81"/>
                  <a:pt x="3797" y="80"/>
                  <a:pt x="3796" y="79"/>
                </a:cubicBezTo>
                <a:cubicBezTo>
                  <a:pt x="3797" y="78"/>
                  <a:pt x="3798" y="76"/>
                  <a:pt x="3800" y="75"/>
                </a:cubicBezTo>
                <a:cubicBezTo>
                  <a:pt x="3799" y="78"/>
                  <a:pt x="3799" y="81"/>
                  <a:pt x="3799" y="83"/>
                </a:cubicBezTo>
                <a:close/>
                <a:moveTo>
                  <a:pt x="3805" y="104"/>
                </a:moveTo>
                <a:cubicBezTo>
                  <a:pt x="3806" y="105"/>
                  <a:pt x="3806" y="107"/>
                  <a:pt x="3806" y="109"/>
                </a:cubicBezTo>
                <a:cubicBezTo>
                  <a:pt x="3806" y="111"/>
                  <a:pt x="3805" y="112"/>
                  <a:pt x="3805" y="114"/>
                </a:cubicBezTo>
                <a:cubicBezTo>
                  <a:pt x="3805" y="110"/>
                  <a:pt x="3805" y="107"/>
                  <a:pt x="3805" y="104"/>
                </a:cubicBezTo>
                <a:close/>
                <a:moveTo>
                  <a:pt x="3801" y="91"/>
                </a:moveTo>
                <a:cubicBezTo>
                  <a:pt x="3801" y="91"/>
                  <a:pt x="3801" y="91"/>
                  <a:pt x="3801" y="91"/>
                </a:cubicBezTo>
                <a:cubicBezTo>
                  <a:pt x="3801" y="91"/>
                  <a:pt x="3801" y="91"/>
                  <a:pt x="3801" y="91"/>
                </a:cubicBezTo>
                <a:cubicBezTo>
                  <a:pt x="3801" y="91"/>
                  <a:pt x="3801" y="91"/>
                  <a:pt x="3801" y="91"/>
                </a:cubicBezTo>
                <a:close/>
                <a:moveTo>
                  <a:pt x="3801" y="124"/>
                </a:moveTo>
                <a:cubicBezTo>
                  <a:pt x="3802" y="114"/>
                  <a:pt x="3802" y="102"/>
                  <a:pt x="3801" y="91"/>
                </a:cubicBezTo>
                <a:cubicBezTo>
                  <a:pt x="3801" y="91"/>
                  <a:pt x="3801" y="91"/>
                  <a:pt x="3801" y="91"/>
                </a:cubicBezTo>
                <a:cubicBezTo>
                  <a:pt x="3803" y="94"/>
                  <a:pt x="3804" y="98"/>
                  <a:pt x="3805" y="101"/>
                </a:cubicBezTo>
                <a:cubicBezTo>
                  <a:pt x="3803" y="120"/>
                  <a:pt x="3803" y="120"/>
                  <a:pt x="3803" y="120"/>
                </a:cubicBezTo>
                <a:cubicBezTo>
                  <a:pt x="3802" y="121"/>
                  <a:pt x="3802" y="122"/>
                  <a:pt x="3801" y="124"/>
                </a:cubicBezTo>
                <a:close/>
                <a:moveTo>
                  <a:pt x="3804" y="136"/>
                </a:moveTo>
                <a:cubicBezTo>
                  <a:pt x="3804" y="134"/>
                  <a:pt x="3804" y="133"/>
                  <a:pt x="3804" y="131"/>
                </a:cubicBezTo>
                <a:cubicBezTo>
                  <a:pt x="3805" y="126"/>
                  <a:pt x="3806" y="121"/>
                  <a:pt x="3807" y="116"/>
                </a:cubicBezTo>
                <a:cubicBezTo>
                  <a:pt x="3808" y="118"/>
                  <a:pt x="3808" y="121"/>
                  <a:pt x="3808" y="123"/>
                </a:cubicBezTo>
                <a:cubicBezTo>
                  <a:pt x="3808" y="124"/>
                  <a:pt x="3808" y="124"/>
                  <a:pt x="3808" y="124"/>
                </a:cubicBezTo>
                <a:cubicBezTo>
                  <a:pt x="3807" y="128"/>
                  <a:pt x="3805" y="132"/>
                  <a:pt x="3804" y="136"/>
                </a:cubicBezTo>
                <a:close/>
                <a:moveTo>
                  <a:pt x="3808" y="141"/>
                </a:moveTo>
                <a:cubicBezTo>
                  <a:pt x="3808" y="141"/>
                  <a:pt x="3808" y="141"/>
                  <a:pt x="3808" y="141"/>
                </a:cubicBezTo>
                <a:cubicBezTo>
                  <a:pt x="3809" y="139"/>
                  <a:pt x="3809" y="137"/>
                  <a:pt x="3810" y="135"/>
                </a:cubicBezTo>
                <a:cubicBezTo>
                  <a:pt x="3810" y="135"/>
                  <a:pt x="3810" y="135"/>
                  <a:pt x="3810" y="135"/>
                </a:cubicBezTo>
                <a:cubicBezTo>
                  <a:pt x="3810" y="137"/>
                  <a:pt x="3809" y="139"/>
                  <a:pt x="3808" y="141"/>
                </a:cubicBezTo>
                <a:close/>
                <a:moveTo>
                  <a:pt x="3815" y="119"/>
                </a:moveTo>
                <a:cubicBezTo>
                  <a:pt x="3814" y="119"/>
                  <a:pt x="3814" y="118"/>
                  <a:pt x="3814" y="118"/>
                </a:cubicBezTo>
                <a:cubicBezTo>
                  <a:pt x="3814" y="116"/>
                  <a:pt x="3815" y="115"/>
                  <a:pt x="3815" y="113"/>
                </a:cubicBezTo>
                <a:cubicBezTo>
                  <a:pt x="3815" y="112"/>
                  <a:pt x="3815" y="112"/>
                  <a:pt x="3815" y="111"/>
                </a:cubicBezTo>
                <a:cubicBezTo>
                  <a:pt x="3816" y="112"/>
                  <a:pt x="3816" y="113"/>
                  <a:pt x="3816" y="115"/>
                </a:cubicBezTo>
                <a:cubicBezTo>
                  <a:pt x="3816" y="116"/>
                  <a:pt x="3815" y="118"/>
                  <a:pt x="3815" y="119"/>
                </a:cubicBezTo>
                <a:close/>
                <a:moveTo>
                  <a:pt x="3822" y="136"/>
                </a:moveTo>
                <a:cubicBezTo>
                  <a:pt x="3821" y="135"/>
                  <a:pt x="3821" y="134"/>
                  <a:pt x="3820" y="133"/>
                </a:cubicBezTo>
                <a:cubicBezTo>
                  <a:pt x="3820" y="132"/>
                  <a:pt x="3820" y="132"/>
                  <a:pt x="3820" y="131"/>
                </a:cubicBezTo>
                <a:cubicBezTo>
                  <a:pt x="3821" y="133"/>
                  <a:pt x="3821" y="134"/>
                  <a:pt x="3822" y="136"/>
                </a:cubicBezTo>
                <a:cubicBezTo>
                  <a:pt x="3822" y="136"/>
                  <a:pt x="3822" y="136"/>
                  <a:pt x="3822" y="136"/>
                </a:cubicBezTo>
                <a:close/>
                <a:moveTo>
                  <a:pt x="3836" y="118"/>
                </a:moveTo>
                <a:cubicBezTo>
                  <a:pt x="3836" y="117"/>
                  <a:pt x="3836" y="117"/>
                  <a:pt x="3836" y="117"/>
                </a:cubicBezTo>
                <a:cubicBezTo>
                  <a:pt x="3836" y="117"/>
                  <a:pt x="3836" y="117"/>
                  <a:pt x="3836" y="117"/>
                </a:cubicBezTo>
                <a:cubicBezTo>
                  <a:pt x="3836" y="118"/>
                  <a:pt x="3836" y="118"/>
                  <a:pt x="3836" y="118"/>
                </a:cubicBezTo>
                <a:close/>
                <a:moveTo>
                  <a:pt x="3842" y="105"/>
                </a:moveTo>
                <a:cubicBezTo>
                  <a:pt x="3841" y="106"/>
                  <a:pt x="3840" y="107"/>
                  <a:pt x="3840" y="109"/>
                </a:cubicBezTo>
                <a:cubicBezTo>
                  <a:pt x="3839" y="107"/>
                  <a:pt x="3839" y="106"/>
                  <a:pt x="3839" y="104"/>
                </a:cubicBezTo>
                <a:cubicBezTo>
                  <a:pt x="3840" y="101"/>
                  <a:pt x="3841" y="98"/>
                  <a:pt x="3843" y="94"/>
                </a:cubicBezTo>
                <a:cubicBezTo>
                  <a:pt x="3842" y="98"/>
                  <a:pt x="3842" y="101"/>
                  <a:pt x="3842" y="105"/>
                </a:cubicBezTo>
                <a:close/>
                <a:moveTo>
                  <a:pt x="3847" y="138"/>
                </a:moveTo>
                <a:cubicBezTo>
                  <a:pt x="3847" y="137"/>
                  <a:pt x="3847" y="136"/>
                  <a:pt x="3846" y="135"/>
                </a:cubicBezTo>
                <a:cubicBezTo>
                  <a:pt x="3846" y="133"/>
                  <a:pt x="3846" y="131"/>
                  <a:pt x="3846" y="129"/>
                </a:cubicBezTo>
                <a:cubicBezTo>
                  <a:pt x="3847" y="131"/>
                  <a:pt x="3847" y="133"/>
                  <a:pt x="3848" y="134"/>
                </a:cubicBezTo>
                <a:cubicBezTo>
                  <a:pt x="3848" y="135"/>
                  <a:pt x="3848" y="137"/>
                  <a:pt x="3847" y="138"/>
                </a:cubicBezTo>
                <a:close/>
                <a:moveTo>
                  <a:pt x="3849" y="123"/>
                </a:moveTo>
                <a:cubicBezTo>
                  <a:pt x="3848" y="121"/>
                  <a:pt x="3847" y="118"/>
                  <a:pt x="3847" y="116"/>
                </a:cubicBezTo>
                <a:cubicBezTo>
                  <a:pt x="3848" y="112"/>
                  <a:pt x="3849" y="107"/>
                  <a:pt x="3850" y="103"/>
                </a:cubicBezTo>
                <a:cubicBezTo>
                  <a:pt x="3850" y="110"/>
                  <a:pt x="3849" y="117"/>
                  <a:pt x="3849" y="123"/>
                </a:cubicBezTo>
                <a:close/>
                <a:moveTo>
                  <a:pt x="3854" y="69"/>
                </a:moveTo>
                <a:cubicBezTo>
                  <a:pt x="3856" y="72"/>
                  <a:pt x="3858" y="75"/>
                  <a:pt x="3859" y="79"/>
                </a:cubicBezTo>
                <a:cubicBezTo>
                  <a:pt x="3859" y="79"/>
                  <a:pt x="3859" y="79"/>
                  <a:pt x="3859" y="79"/>
                </a:cubicBezTo>
                <a:cubicBezTo>
                  <a:pt x="3857" y="76"/>
                  <a:pt x="3856" y="72"/>
                  <a:pt x="3854" y="69"/>
                </a:cubicBezTo>
                <a:cubicBezTo>
                  <a:pt x="3854" y="69"/>
                  <a:pt x="3854" y="69"/>
                  <a:pt x="3854" y="69"/>
                </a:cubicBezTo>
                <a:close/>
                <a:moveTo>
                  <a:pt x="3854" y="74"/>
                </a:moveTo>
                <a:cubicBezTo>
                  <a:pt x="3855" y="76"/>
                  <a:pt x="3856" y="79"/>
                  <a:pt x="3857" y="81"/>
                </a:cubicBezTo>
                <a:cubicBezTo>
                  <a:pt x="3856" y="82"/>
                  <a:pt x="3855" y="83"/>
                  <a:pt x="3854" y="85"/>
                </a:cubicBezTo>
                <a:cubicBezTo>
                  <a:pt x="3854" y="81"/>
                  <a:pt x="3854" y="77"/>
                  <a:pt x="3854" y="74"/>
                </a:cubicBezTo>
                <a:close/>
                <a:moveTo>
                  <a:pt x="3855" y="120"/>
                </a:moveTo>
                <a:cubicBezTo>
                  <a:pt x="3855" y="115"/>
                  <a:pt x="3855" y="111"/>
                  <a:pt x="3855" y="106"/>
                </a:cubicBezTo>
                <a:cubicBezTo>
                  <a:pt x="3856" y="109"/>
                  <a:pt x="3856" y="112"/>
                  <a:pt x="3857" y="114"/>
                </a:cubicBezTo>
                <a:cubicBezTo>
                  <a:pt x="3856" y="116"/>
                  <a:pt x="3856" y="118"/>
                  <a:pt x="3855" y="120"/>
                </a:cubicBezTo>
                <a:close/>
                <a:moveTo>
                  <a:pt x="3858" y="109"/>
                </a:moveTo>
                <a:cubicBezTo>
                  <a:pt x="3857" y="107"/>
                  <a:pt x="3856" y="104"/>
                  <a:pt x="3855" y="102"/>
                </a:cubicBezTo>
                <a:cubicBezTo>
                  <a:pt x="3855" y="99"/>
                  <a:pt x="3855" y="97"/>
                  <a:pt x="3855" y="94"/>
                </a:cubicBezTo>
                <a:cubicBezTo>
                  <a:pt x="3856" y="98"/>
                  <a:pt x="3857" y="102"/>
                  <a:pt x="3859" y="107"/>
                </a:cubicBezTo>
                <a:cubicBezTo>
                  <a:pt x="3859" y="108"/>
                  <a:pt x="3858" y="108"/>
                  <a:pt x="3858" y="109"/>
                </a:cubicBezTo>
                <a:close/>
                <a:moveTo>
                  <a:pt x="3862" y="96"/>
                </a:moveTo>
                <a:cubicBezTo>
                  <a:pt x="3861" y="98"/>
                  <a:pt x="3860" y="101"/>
                  <a:pt x="3860" y="104"/>
                </a:cubicBezTo>
                <a:cubicBezTo>
                  <a:pt x="3858" y="100"/>
                  <a:pt x="3856" y="96"/>
                  <a:pt x="3855" y="92"/>
                </a:cubicBezTo>
                <a:cubicBezTo>
                  <a:pt x="3855" y="92"/>
                  <a:pt x="3855" y="92"/>
                  <a:pt x="3855" y="92"/>
                </a:cubicBezTo>
                <a:cubicBezTo>
                  <a:pt x="3856" y="89"/>
                  <a:pt x="3857" y="86"/>
                  <a:pt x="3859" y="84"/>
                </a:cubicBezTo>
                <a:cubicBezTo>
                  <a:pt x="3860" y="87"/>
                  <a:pt x="3861" y="90"/>
                  <a:pt x="3862" y="93"/>
                </a:cubicBezTo>
                <a:cubicBezTo>
                  <a:pt x="3862" y="94"/>
                  <a:pt x="3862" y="95"/>
                  <a:pt x="3862" y="96"/>
                </a:cubicBezTo>
                <a:close/>
                <a:moveTo>
                  <a:pt x="3863" y="90"/>
                </a:moveTo>
                <a:cubicBezTo>
                  <a:pt x="3862" y="87"/>
                  <a:pt x="3861" y="84"/>
                  <a:pt x="3860" y="82"/>
                </a:cubicBezTo>
                <a:cubicBezTo>
                  <a:pt x="3860" y="81"/>
                  <a:pt x="3860" y="81"/>
                  <a:pt x="3860" y="81"/>
                </a:cubicBezTo>
                <a:cubicBezTo>
                  <a:pt x="3861" y="83"/>
                  <a:pt x="3862" y="86"/>
                  <a:pt x="3863" y="89"/>
                </a:cubicBezTo>
                <a:cubicBezTo>
                  <a:pt x="3863" y="89"/>
                  <a:pt x="3863" y="89"/>
                  <a:pt x="3863" y="90"/>
                </a:cubicBezTo>
                <a:close/>
                <a:moveTo>
                  <a:pt x="3861" y="79"/>
                </a:moveTo>
                <a:cubicBezTo>
                  <a:pt x="3862" y="78"/>
                  <a:pt x="3863" y="77"/>
                  <a:pt x="3863" y="76"/>
                </a:cubicBezTo>
                <a:cubicBezTo>
                  <a:pt x="3864" y="78"/>
                  <a:pt x="3864" y="79"/>
                  <a:pt x="3865" y="80"/>
                </a:cubicBezTo>
                <a:cubicBezTo>
                  <a:pt x="3865" y="82"/>
                  <a:pt x="3864" y="84"/>
                  <a:pt x="3864" y="85"/>
                </a:cubicBezTo>
                <a:cubicBezTo>
                  <a:pt x="3863" y="83"/>
                  <a:pt x="3862" y="81"/>
                  <a:pt x="3861" y="79"/>
                </a:cubicBezTo>
                <a:close/>
                <a:moveTo>
                  <a:pt x="3864" y="116"/>
                </a:moveTo>
                <a:cubicBezTo>
                  <a:pt x="3864" y="111"/>
                  <a:pt x="3865" y="106"/>
                  <a:pt x="3865" y="102"/>
                </a:cubicBezTo>
                <a:cubicBezTo>
                  <a:pt x="3866" y="105"/>
                  <a:pt x="3867" y="108"/>
                  <a:pt x="3868" y="111"/>
                </a:cubicBezTo>
                <a:cubicBezTo>
                  <a:pt x="3867" y="113"/>
                  <a:pt x="3866" y="116"/>
                  <a:pt x="3865" y="118"/>
                </a:cubicBezTo>
                <a:cubicBezTo>
                  <a:pt x="3865" y="117"/>
                  <a:pt x="3864" y="117"/>
                  <a:pt x="3864" y="116"/>
                </a:cubicBezTo>
                <a:close/>
                <a:moveTo>
                  <a:pt x="3869" y="130"/>
                </a:moveTo>
                <a:cubicBezTo>
                  <a:pt x="3868" y="128"/>
                  <a:pt x="3868" y="127"/>
                  <a:pt x="3867" y="125"/>
                </a:cubicBezTo>
                <a:cubicBezTo>
                  <a:pt x="3868" y="123"/>
                  <a:pt x="3868" y="122"/>
                  <a:pt x="3869" y="120"/>
                </a:cubicBezTo>
                <a:cubicBezTo>
                  <a:pt x="3869" y="122"/>
                  <a:pt x="3869" y="124"/>
                  <a:pt x="3869" y="127"/>
                </a:cubicBezTo>
                <a:cubicBezTo>
                  <a:pt x="3869" y="128"/>
                  <a:pt x="3869" y="129"/>
                  <a:pt x="3869" y="130"/>
                </a:cubicBezTo>
                <a:close/>
                <a:moveTo>
                  <a:pt x="3871" y="105"/>
                </a:moveTo>
                <a:cubicBezTo>
                  <a:pt x="3869" y="100"/>
                  <a:pt x="3868" y="95"/>
                  <a:pt x="3866" y="91"/>
                </a:cubicBezTo>
                <a:cubicBezTo>
                  <a:pt x="3866" y="89"/>
                  <a:pt x="3866" y="87"/>
                  <a:pt x="3866" y="85"/>
                </a:cubicBezTo>
                <a:cubicBezTo>
                  <a:pt x="3869" y="91"/>
                  <a:pt x="3870" y="97"/>
                  <a:pt x="3872" y="103"/>
                </a:cubicBezTo>
                <a:cubicBezTo>
                  <a:pt x="3871" y="104"/>
                  <a:pt x="3871" y="105"/>
                  <a:pt x="3871" y="105"/>
                </a:cubicBezTo>
                <a:close/>
                <a:moveTo>
                  <a:pt x="3872" y="111"/>
                </a:moveTo>
                <a:cubicBezTo>
                  <a:pt x="3872" y="110"/>
                  <a:pt x="3872" y="110"/>
                  <a:pt x="3872" y="109"/>
                </a:cubicBezTo>
                <a:cubicBezTo>
                  <a:pt x="3872" y="109"/>
                  <a:pt x="3872" y="108"/>
                  <a:pt x="3873" y="107"/>
                </a:cubicBezTo>
                <a:cubicBezTo>
                  <a:pt x="3873" y="108"/>
                  <a:pt x="3873" y="109"/>
                  <a:pt x="3873" y="109"/>
                </a:cubicBezTo>
                <a:cubicBezTo>
                  <a:pt x="3873" y="110"/>
                  <a:pt x="3873" y="110"/>
                  <a:pt x="3872" y="111"/>
                </a:cubicBezTo>
                <a:close/>
                <a:moveTo>
                  <a:pt x="3883" y="94"/>
                </a:moveTo>
                <a:cubicBezTo>
                  <a:pt x="3883" y="95"/>
                  <a:pt x="3883" y="95"/>
                  <a:pt x="3884" y="96"/>
                </a:cubicBezTo>
                <a:cubicBezTo>
                  <a:pt x="3883" y="97"/>
                  <a:pt x="3883" y="97"/>
                  <a:pt x="3883" y="98"/>
                </a:cubicBezTo>
                <a:cubicBezTo>
                  <a:pt x="3883" y="96"/>
                  <a:pt x="3883" y="95"/>
                  <a:pt x="3883" y="94"/>
                </a:cubicBezTo>
                <a:close/>
                <a:moveTo>
                  <a:pt x="3885" y="109"/>
                </a:moveTo>
                <a:cubicBezTo>
                  <a:pt x="3884" y="106"/>
                  <a:pt x="3884" y="104"/>
                  <a:pt x="3883" y="102"/>
                </a:cubicBezTo>
                <a:cubicBezTo>
                  <a:pt x="3883" y="101"/>
                  <a:pt x="3883" y="99"/>
                  <a:pt x="3883" y="98"/>
                </a:cubicBezTo>
                <a:cubicBezTo>
                  <a:pt x="3883" y="98"/>
                  <a:pt x="3884" y="97"/>
                  <a:pt x="3884" y="97"/>
                </a:cubicBezTo>
                <a:cubicBezTo>
                  <a:pt x="3884" y="98"/>
                  <a:pt x="3885" y="100"/>
                  <a:pt x="3885" y="102"/>
                </a:cubicBezTo>
                <a:cubicBezTo>
                  <a:pt x="3885" y="104"/>
                  <a:pt x="3885" y="107"/>
                  <a:pt x="3885" y="109"/>
                </a:cubicBezTo>
                <a:close/>
                <a:moveTo>
                  <a:pt x="3887" y="84"/>
                </a:moveTo>
                <a:cubicBezTo>
                  <a:pt x="3886" y="89"/>
                  <a:pt x="3886" y="94"/>
                  <a:pt x="3886" y="98"/>
                </a:cubicBezTo>
                <a:cubicBezTo>
                  <a:pt x="3885" y="97"/>
                  <a:pt x="3885" y="96"/>
                  <a:pt x="3884" y="95"/>
                </a:cubicBezTo>
                <a:cubicBezTo>
                  <a:pt x="3885" y="94"/>
                  <a:pt x="3886" y="92"/>
                  <a:pt x="3886" y="91"/>
                </a:cubicBezTo>
                <a:cubicBezTo>
                  <a:pt x="3886" y="92"/>
                  <a:pt x="3885" y="94"/>
                  <a:pt x="3884" y="95"/>
                </a:cubicBezTo>
                <a:cubicBezTo>
                  <a:pt x="3884" y="94"/>
                  <a:pt x="3883" y="93"/>
                  <a:pt x="3883" y="92"/>
                </a:cubicBezTo>
                <a:cubicBezTo>
                  <a:pt x="3883" y="90"/>
                  <a:pt x="3883" y="88"/>
                  <a:pt x="3883" y="85"/>
                </a:cubicBezTo>
                <a:cubicBezTo>
                  <a:pt x="3883" y="85"/>
                  <a:pt x="3883" y="85"/>
                  <a:pt x="3883" y="85"/>
                </a:cubicBezTo>
                <a:cubicBezTo>
                  <a:pt x="3883" y="85"/>
                  <a:pt x="3883" y="85"/>
                  <a:pt x="3883" y="85"/>
                </a:cubicBezTo>
                <a:cubicBezTo>
                  <a:pt x="3882" y="75"/>
                  <a:pt x="3882" y="65"/>
                  <a:pt x="3882" y="56"/>
                </a:cubicBezTo>
                <a:cubicBezTo>
                  <a:pt x="3885" y="58"/>
                  <a:pt x="3887" y="61"/>
                  <a:pt x="3890" y="63"/>
                </a:cubicBezTo>
                <a:cubicBezTo>
                  <a:pt x="3889" y="69"/>
                  <a:pt x="3888" y="76"/>
                  <a:pt x="3887" y="84"/>
                </a:cubicBezTo>
                <a:cubicBezTo>
                  <a:pt x="3887" y="82"/>
                  <a:pt x="3886" y="81"/>
                  <a:pt x="3886" y="79"/>
                </a:cubicBezTo>
                <a:cubicBezTo>
                  <a:pt x="3886" y="81"/>
                  <a:pt x="3887" y="83"/>
                  <a:pt x="3887" y="84"/>
                </a:cubicBezTo>
                <a:close/>
                <a:moveTo>
                  <a:pt x="3888" y="139"/>
                </a:moveTo>
                <a:cubicBezTo>
                  <a:pt x="3888" y="134"/>
                  <a:pt x="3888" y="128"/>
                  <a:pt x="3888" y="121"/>
                </a:cubicBezTo>
                <a:cubicBezTo>
                  <a:pt x="3888" y="125"/>
                  <a:pt x="3888" y="129"/>
                  <a:pt x="3889" y="133"/>
                </a:cubicBezTo>
                <a:cubicBezTo>
                  <a:pt x="3889" y="135"/>
                  <a:pt x="3889" y="137"/>
                  <a:pt x="3888" y="139"/>
                </a:cubicBezTo>
                <a:close/>
                <a:moveTo>
                  <a:pt x="3888" y="104"/>
                </a:moveTo>
                <a:cubicBezTo>
                  <a:pt x="3888" y="102"/>
                  <a:pt x="3888" y="99"/>
                  <a:pt x="3889" y="96"/>
                </a:cubicBezTo>
                <a:cubicBezTo>
                  <a:pt x="3889" y="100"/>
                  <a:pt x="3889" y="104"/>
                  <a:pt x="3889" y="107"/>
                </a:cubicBezTo>
                <a:cubicBezTo>
                  <a:pt x="3889" y="106"/>
                  <a:pt x="3889" y="105"/>
                  <a:pt x="3888" y="104"/>
                </a:cubicBezTo>
                <a:close/>
                <a:moveTo>
                  <a:pt x="3900" y="85"/>
                </a:moveTo>
                <a:cubicBezTo>
                  <a:pt x="3899" y="90"/>
                  <a:pt x="3898" y="96"/>
                  <a:pt x="3897" y="103"/>
                </a:cubicBezTo>
                <a:cubicBezTo>
                  <a:pt x="3897" y="101"/>
                  <a:pt x="3897" y="100"/>
                  <a:pt x="3896" y="99"/>
                </a:cubicBezTo>
                <a:cubicBezTo>
                  <a:pt x="3896" y="96"/>
                  <a:pt x="3895" y="93"/>
                  <a:pt x="3894" y="90"/>
                </a:cubicBezTo>
                <a:cubicBezTo>
                  <a:pt x="3895" y="93"/>
                  <a:pt x="3895" y="96"/>
                  <a:pt x="3895" y="99"/>
                </a:cubicBezTo>
                <a:cubicBezTo>
                  <a:pt x="3895" y="104"/>
                  <a:pt x="3894" y="112"/>
                  <a:pt x="3894" y="120"/>
                </a:cubicBezTo>
                <a:cubicBezTo>
                  <a:pt x="3893" y="110"/>
                  <a:pt x="3891" y="100"/>
                  <a:pt x="3889" y="91"/>
                </a:cubicBezTo>
                <a:cubicBezTo>
                  <a:pt x="3890" y="81"/>
                  <a:pt x="3891" y="72"/>
                  <a:pt x="3891" y="65"/>
                </a:cubicBezTo>
                <a:cubicBezTo>
                  <a:pt x="3895" y="69"/>
                  <a:pt x="3898" y="74"/>
                  <a:pt x="3900" y="79"/>
                </a:cubicBezTo>
                <a:cubicBezTo>
                  <a:pt x="3900" y="81"/>
                  <a:pt x="3900" y="83"/>
                  <a:pt x="3900" y="85"/>
                </a:cubicBezTo>
                <a:close/>
                <a:moveTo>
                  <a:pt x="3900" y="75"/>
                </a:moveTo>
                <a:cubicBezTo>
                  <a:pt x="3900" y="75"/>
                  <a:pt x="3900" y="75"/>
                  <a:pt x="3900" y="75"/>
                </a:cubicBezTo>
                <a:cubicBezTo>
                  <a:pt x="3900" y="73"/>
                  <a:pt x="3900" y="72"/>
                  <a:pt x="3899" y="70"/>
                </a:cubicBezTo>
                <a:cubicBezTo>
                  <a:pt x="3899" y="70"/>
                  <a:pt x="3900" y="72"/>
                  <a:pt x="3900" y="75"/>
                </a:cubicBezTo>
                <a:cubicBezTo>
                  <a:pt x="3897" y="71"/>
                  <a:pt x="3895" y="67"/>
                  <a:pt x="3891" y="64"/>
                </a:cubicBezTo>
                <a:cubicBezTo>
                  <a:pt x="3892" y="60"/>
                  <a:pt x="3892" y="57"/>
                  <a:pt x="3893" y="54"/>
                </a:cubicBezTo>
                <a:cubicBezTo>
                  <a:pt x="3896" y="58"/>
                  <a:pt x="3899" y="62"/>
                  <a:pt x="3901" y="65"/>
                </a:cubicBezTo>
                <a:cubicBezTo>
                  <a:pt x="3901" y="68"/>
                  <a:pt x="3900" y="71"/>
                  <a:pt x="3900" y="75"/>
                </a:cubicBezTo>
                <a:close/>
                <a:moveTo>
                  <a:pt x="3904" y="117"/>
                </a:moveTo>
                <a:cubicBezTo>
                  <a:pt x="3903" y="119"/>
                  <a:pt x="3902" y="122"/>
                  <a:pt x="3902" y="125"/>
                </a:cubicBezTo>
                <a:cubicBezTo>
                  <a:pt x="3902" y="124"/>
                  <a:pt x="3902" y="123"/>
                  <a:pt x="3902" y="122"/>
                </a:cubicBezTo>
                <a:cubicBezTo>
                  <a:pt x="3902" y="110"/>
                  <a:pt x="3902" y="98"/>
                  <a:pt x="3903" y="87"/>
                </a:cubicBezTo>
                <a:cubicBezTo>
                  <a:pt x="3904" y="92"/>
                  <a:pt x="3905" y="98"/>
                  <a:pt x="3906" y="103"/>
                </a:cubicBezTo>
                <a:cubicBezTo>
                  <a:pt x="3905" y="108"/>
                  <a:pt x="3904" y="112"/>
                  <a:pt x="3904" y="117"/>
                </a:cubicBezTo>
                <a:close/>
                <a:moveTo>
                  <a:pt x="3907" y="89"/>
                </a:moveTo>
                <a:cubicBezTo>
                  <a:pt x="3906" y="86"/>
                  <a:pt x="3904" y="83"/>
                  <a:pt x="3903" y="80"/>
                </a:cubicBezTo>
                <a:cubicBezTo>
                  <a:pt x="3903" y="76"/>
                  <a:pt x="3903" y="72"/>
                  <a:pt x="3903" y="68"/>
                </a:cubicBezTo>
                <a:cubicBezTo>
                  <a:pt x="3905" y="71"/>
                  <a:pt x="3907" y="74"/>
                  <a:pt x="3909" y="78"/>
                </a:cubicBezTo>
                <a:cubicBezTo>
                  <a:pt x="3908" y="81"/>
                  <a:pt x="3908" y="85"/>
                  <a:pt x="3907" y="89"/>
                </a:cubicBezTo>
                <a:close/>
                <a:moveTo>
                  <a:pt x="3912" y="96"/>
                </a:moveTo>
                <a:cubicBezTo>
                  <a:pt x="3912" y="97"/>
                  <a:pt x="3911" y="98"/>
                  <a:pt x="3911" y="99"/>
                </a:cubicBezTo>
                <a:cubicBezTo>
                  <a:pt x="3910" y="98"/>
                  <a:pt x="3910" y="97"/>
                  <a:pt x="3910" y="96"/>
                </a:cubicBezTo>
                <a:cubicBezTo>
                  <a:pt x="3910" y="91"/>
                  <a:pt x="3910" y="86"/>
                  <a:pt x="3910" y="80"/>
                </a:cubicBezTo>
                <a:cubicBezTo>
                  <a:pt x="3911" y="83"/>
                  <a:pt x="3912" y="86"/>
                  <a:pt x="3913" y="88"/>
                </a:cubicBezTo>
                <a:cubicBezTo>
                  <a:pt x="3913" y="91"/>
                  <a:pt x="3913" y="93"/>
                  <a:pt x="3912" y="96"/>
                </a:cubicBezTo>
                <a:close/>
                <a:moveTo>
                  <a:pt x="3934" y="105"/>
                </a:moveTo>
                <a:cubicBezTo>
                  <a:pt x="3933" y="103"/>
                  <a:pt x="3933" y="102"/>
                  <a:pt x="3932" y="101"/>
                </a:cubicBezTo>
                <a:cubicBezTo>
                  <a:pt x="3934" y="96"/>
                  <a:pt x="3935" y="92"/>
                  <a:pt x="3936" y="89"/>
                </a:cubicBezTo>
                <a:cubicBezTo>
                  <a:pt x="3936" y="89"/>
                  <a:pt x="3937" y="89"/>
                  <a:pt x="3937" y="90"/>
                </a:cubicBezTo>
                <a:cubicBezTo>
                  <a:pt x="3936" y="95"/>
                  <a:pt x="3935" y="100"/>
                  <a:pt x="3934" y="105"/>
                </a:cubicBezTo>
                <a:close/>
                <a:moveTo>
                  <a:pt x="3950" y="81"/>
                </a:moveTo>
                <a:cubicBezTo>
                  <a:pt x="3950" y="81"/>
                  <a:pt x="3950" y="81"/>
                  <a:pt x="3951" y="81"/>
                </a:cubicBezTo>
                <a:cubicBezTo>
                  <a:pt x="3950" y="81"/>
                  <a:pt x="3950" y="81"/>
                  <a:pt x="3950" y="81"/>
                </a:cubicBezTo>
                <a:cubicBezTo>
                  <a:pt x="3950" y="81"/>
                  <a:pt x="3950" y="81"/>
                  <a:pt x="3950" y="81"/>
                </a:cubicBezTo>
                <a:close/>
                <a:moveTo>
                  <a:pt x="3950" y="88"/>
                </a:moveTo>
                <a:cubicBezTo>
                  <a:pt x="3950" y="89"/>
                  <a:pt x="3950" y="89"/>
                  <a:pt x="3950" y="89"/>
                </a:cubicBezTo>
                <a:cubicBezTo>
                  <a:pt x="3950" y="90"/>
                  <a:pt x="3950" y="91"/>
                  <a:pt x="3949" y="91"/>
                </a:cubicBezTo>
                <a:cubicBezTo>
                  <a:pt x="3950" y="90"/>
                  <a:pt x="3950" y="89"/>
                  <a:pt x="3950" y="88"/>
                </a:cubicBezTo>
                <a:close/>
                <a:moveTo>
                  <a:pt x="3941" y="122"/>
                </a:moveTo>
                <a:cubicBezTo>
                  <a:pt x="3941" y="122"/>
                  <a:pt x="3941" y="123"/>
                  <a:pt x="3941" y="123"/>
                </a:cubicBezTo>
                <a:cubicBezTo>
                  <a:pt x="3941" y="123"/>
                  <a:pt x="3941" y="123"/>
                  <a:pt x="3941" y="123"/>
                </a:cubicBezTo>
                <a:cubicBezTo>
                  <a:pt x="3941" y="123"/>
                  <a:pt x="3941" y="122"/>
                  <a:pt x="3941" y="122"/>
                </a:cubicBezTo>
                <a:cubicBezTo>
                  <a:pt x="3941" y="120"/>
                  <a:pt x="3942" y="118"/>
                  <a:pt x="3942" y="115"/>
                </a:cubicBezTo>
                <a:cubicBezTo>
                  <a:pt x="3942" y="115"/>
                  <a:pt x="3942" y="115"/>
                  <a:pt x="3942" y="115"/>
                </a:cubicBezTo>
                <a:cubicBezTo>
                  <a:pt x="3942" y="116"/>
                  <a:pt x="3942" y="117"/>
                  <a:pt x="3942" y="118"/>
                </a:cubicBezTo>
                <a:cubicBezTo>
                  <a:pt x="3942" y="119"/>
                  <a:pt x="3941" y="121"/>
                  <a:pt x="3941" y="122"/>
                </a:cubicBezTo>
                <a:close/>
                <a:moveTo>
                  <a:pt x="3943" y="70"/>
                </a:moveTo>
                <a:cubicBezTo>
                  <a:pt x="3946" y="73"/>
                  <a:pt x="3948" y="76"/>
                  <a:pt x="3949" y="79"/>
                </a:cubicBezTo>
                <a:cubicBezTo>
                  <a:pt x="3949" y="81"/>
                  <a:pt x="3949" y="82"/>
                  <a:pt x="3948" y="84"/>
                </a:cubicBezTo>
                <a:cubicBezTo>
                  <a:pt x="3948" y="84"/>
                  <a:pt x="3948" y="84"/>
                  <a:pt x="3948" y="84"/>
                </a:cubicBezTo>
                <a:cubicBezTo>
                  <a:pt x="3948" y="82"/>
                  <a:pt x="3947" y="81"/>
                  <a:pt x="3946" y="79"/>
                </a:cubicBezTo>
                <a:cubicBezTo>
                  <a:pt x="3947" y="81"/>
                  <a:pt x="3947" y="83"/>
                  <a:pt x="3948" y="84"/>
                </a:cubicBezTo>
                <a:cubicBezTo>
                  <a:pt x="3946" y="87"/>
                  <a:pt x="3945" y="90"/>
                  <a:pt x="3943" y="93"/>
                </a:cubicBezTo>
                <a:cubicBezTo>
                  <a:pt x="3944" y="85"/>
                  <a:pt x="3944" y="77"/>
                  <a:pt x="3943" y="70"/>
                </a:cubicBezTo>
                <a:close/>
                <a:moveTo>
                  <a:pt x="3946" y="98"/>
                </a:moveTo>
                <a:cubicBezTo>
                  <a:pt x="3946" y="98"/>
                  <a:pt x="3946" y="97"/>
                  <a:pt x="3945" y="96"/>
                </a:cubicBezTo>
                <a:cubicBezTo>
                  <a:pt x="3946" y="97"/>
                  <a:pt x="3946" y="98"/>
                  <a:pt x="3946" y="98"/>
                </a:cubicBezTo>
                <a:cubicBezTo>
                  <a:pt x="3946" y="99"/>
                  <a:pt x="3946" y="100"/>
                  <a:pt x="3945" y="100"/>
                </a:cubicBezTo>
                <a:cubicBezTo>
                  <a:pt x="3945" y="99"/>
                  <a:pt x="3945" y="98"/>
                  <a:pt x="3944" y="97"/>
                </a:cubicBezTo>
                <a:cubicBezTo>
                  <a:pt x="3945" y="95"/>
                  <a:pt x="3946" y="93"/>
                  <a:pt x="3947" y="90"/>
                </a:cubicBezTo>
                <a:cubicBezTo>
                  <a:pt x="3947" y="93"/>
                  <a:pt x="3946" y="96"/>
                  <a:pt x="3946" y="98"/>
                </a:cubicBezTo>
                <a:close/>
                <a:moveTo>
                  <a:pt x="3953" y="100"/>
                </a:moveTo>
                <a:cubicBezTo>
                  <a:pt x="3951" y="104"/>
                  <a:pt x="3950" y="107"/>
                  <a:pt x="3948" y="110"/>
                </a:cubicBezTo>
                <a:cubicBezTo>
                  <a:pt x="3948" y="110"/>
                  <a:pt x="3948" y="109"/>
                  <a:pt x="3948" y="109"/>
                </a:cubicBezTo>
                <a:cubicBezTo>
                  <a:pt x="3948" y="106"/>
                  <a:pt x="3949" y="102"/>
                  <a:pt x="3949" y="99"/>
                </a:cubicBezTo>
                <a:cubicBezTo>
                  <a:pt x="3950" y="95"/>
                  <a:pt x="3950" y="92"/>
                  <a:pt x="3950" y="90"/>
                </a:cubicBezTo>
                <a:cubicBezTo>
                  <a:pt x="3951" y="93"/>
                  <a:pt x="3952" y="96"/>
                  <a:pt x="3953" y="100"/>
                </a:cubicBezTo>
                <a:cubicBezTo>
                  <a:pt x="3953" y="100"/>
                  <a:pt x="3953" y="100"/>
                  <a:pt x="3953" y="100"/>
                </a:cubicBezTo>
                <a:close/>
                <a:moveTo>
                  <a:pt x="3953" y="97"/>
                </a:moveTo>
                <a:cubicBezTo>
                  <a:pt x="3952" y="95"/>
                  <a:pt x="3951" y="92"/>
                  <a:pt x="3950" y="89"/>
                </a:cubicBezTo>
                <a:cubicBezTo>
                  <a:pt x="3950" y="89"/>
                  <a:pt x="3950" y="89"/>
                  <a:pt x="3950" y="88"/>
                </a:cubicBezTo>
                <a:cubicBezTo>
                  <a:pt x="3950" y="89"/>
                  <a:pt x="3950" y="89"/>
                  <a:pt x="3950" y="89"/>
                </a:cubicBezTo>
                <a:cubicBezTo>
                  <a:pt x="3950" y="89"/>
                  <a:pt x="3950" y="88"/>
                  <a:pt x="3950" y="88"/>
                </a:cubicBezTo>
                <a:cubicBezTo>
                  <a:pt x="3950" y="87"/>
                  <a:pt x="3950" y="86"/>
                  <a:pt x="3950" y="85"/>
                </a:cubicBezTo>
                <a:cubicBezTo>
                  <a:pt x="3950" y="84"/>
                  <a:pt x="3951" y="83"/>
                  <a:pt x="3951" y="82"/>
                </a:cubicBezTo>
                <a:cubicBezTo>
                  <a:pt x="3952" y="84"/>
                  <a:pt x="3953" y="86"/>
                  <a:pt x="3954" y="88"/>
                </a:cubicBezTo>
                <a:cubicBezTo>
                  <a:pt x="3954" y="91"/>
                  <a:pt x="3954" y="94"/>
                  <a:pt x="3953" y="97"/>
                </a:cubicBezTo>
                <a:close/>
                <a:moveTo>
                  <a:pt x="3955" y="135"/>
                </a:moveTo>
                <a:cubicBezTo>
                  <a:pt x="3955" y="136"/>
                  <a:pt x="3955" y="137"/>
                  <a:pt x="3955" y="138"/>
                </a:cubicBezTo>
                <a:cubicBezTo>
                  <a:pt x="3955" y="137"/>
                  <a:pt x="3955" y="136"/>
                  <a:pt x="3955" y="135"/>
                </a:cubicBezTo>
                <a:cubicBezTo>
                  <a:pt x="3955" y="135"/>
                  <a:pt x="3955" y="135"/>
                  <a:pt x="3955" y="135"/>
                </a:cubicBezTo>
                <a:close/>
                <a:moveTo>
                  <a:pt x="3955" y="83"/>
                </a:moveTo>
                <a:cubicBezTo>
                  <a:pt x="3954" y="82"/>
                  <a:pt x="3953" y="81"/>
                  <a:pt x="3953" y="80"/>
                </a:cubicBezTo>
                <a:cubicBezTo>
                  <a:pt x="3954" y="78"/>
                  <a:pt x="3955" y="77"/>
                  <a:pt x="3956" y="75"/>
                </a:cubicBezTo>
                <a:cubicBezTo>
                  <a:pt x="3955" y="78"/>
                  <a:pt x="3955" y="81"/>
                  <a:pt x="3955" y="83"/>
                </a:cubicBezTo>
                <a:close/>
                <a:moveTo>
                  <a:pt x="3956" y="74"/>
                </a:moveTo>
                <a:cubicBezTo>
                  <a:pt x="3954" y="76"/>
                  <a:pt x="3953" y="77"/>
                  <a:pt x="3952" y="79"/>
                </a:cubicBezTo>
                <a:cubicBezTo>
                  <a:pt x="3951" y="78"/>
                  <a:pt x="3951" y="78"/>
                  <a:pt x="3951" y="77"/>
                </a:cubicBezTo>
                <a:cubicBezTo>
                  <a:pt x="3951" y="72"/>
                  <a:pt x="3951" y="67"/>
                  <a:pt x="3952" y="65"/>
                </a:cubicBezTo>
                <a:cubicBezTo>
                  <a:pt x="3953" y="67"/>
                  <a:pt x="3954" y="70"/>
                  <a:pt x="3956" y="72"/>
                </a:cubicBezTo>
                <a:cubicBezTo>
                  <a:pt x="3956" y="73"/>
                  <a:pt x="3956" y="73"/>
                  <a:pt x="3956" y="74"/>
                </a:cubicBezTo>
                <a:close/>
                <a:moveTo>
                  <a:pt x="3958" y="75"/>
                </a:moveTo>
                <a:cubicBezTo>
                  <a:pt x="3959" y="78"/>
                  <a:pt x="3961" y="81"/>
                  <a:pt x="3963" y="84"/>
                </a:cubicBezTo>
                <a:cubicBezTo>
                  <a:pt x="3961" y="86"/>
                  <a:pt x="3960" y="88"/>
                  <a:pt x="3959" y="90"/>
                </a:cubicBezTo>
                <a:cubicBezTo>
                  <a:pt x="3959" y="89"/>
                  <a:pt x="3958" y="89"/>
                  <a:pt x="3958" y="89"/>
                </a:cubicBezTo>
                <a:cubicBezTo>
                  <a:pt x="3958" y="84"/>
                  <a:pt x="3958" y="79"/>
                  <a:pt x="3958" y="75"/>
                </a:cubicBezTo>
                <a:close/>
                <a:moveTo>
                  <a:pt x="3960" y="110"/>
                </a:moveTo>
                <a:cubicBezTo>
                  <a:pt x="3960" y="107"/>
                  <a:pt x="3959" y="104"/>
                  <a:pt x="3958" y="101"/>
                </a:cubicBezTo>
                <a:cubicBezTo>
                  <a:pt x="3958" y="100"/>
                  <a:pt x="3958" y="100"/>
                  <a:pt x="3958" y="100"/>
                </a:cubicBezTo>
                <a:cubicBezTo>
                  <a:pt x="3958" y="100"/>
                  <a:pt x="3959" y="99"/>
                  <a:pt x="3959" y="99"/>
                </a:cubicBezTo>
                <a:cubicBezTo>
                  <a:pt x="3960" y="101"/>
                  <a:pt x="3960" y="104"/>
                  <a:pt x="3961" y="106"/>
                </a:cubicBezTo>
                <a:cubicBezTo>
                  <a:pt x="3961" y="108"/>
                  <a:pt x="3961" y="109"/>
                  <a:pt x="3960" y="110"/>
                </a:cubicBezTo>
                <a:close/>
                <a:moveTo>
                  <a:pt x="3961" y="93"/>
                </a:moveTo>
                <a:cubicBezTo>
                  <a:pt x="3962" y="91"/>
                  <a:pt x="3963" y="88"/>
                  <a:pt x="3964" y="86"/>
                </a:cubicBezTo>
                <a:cubicBezTo>
                  <a:pt x="3964" y="87"/>
                  <a:pt x="3965" y="87"/>
                  <a:pt x="3965" y="88"/>
                </a:cubicBezTo>
                <a:cubicBezTo>
                  <a:pt x="3964" y="91"/>
                  <a:pt x="3964" y="94"/>
                  <a:pt x="3963" y="97"/>
                </a:cubicBezTo>
                <a:cubicBezTo>
                  <a:pt x="3962" y="96"/>
                  <a:pt x="3961" y="95"/>
                  <a:pt x="3961" y="93"/>
                </a:cubicBezTo>
                <a:close/>
                <a:moveTo>
                  <a:pt x="3964" y="130"/>
                </a:moveTo>
                <a:cubicBezTo>
                  <a:pt x="3964" y="129"/>
                  <a:pt x="3964" y="128"/>
                  <a:pt x="3964" y="126"/>
                </a:cubicBezTo>
                <a:cubicBezTo>
                  <a:pt x="3964" y="124"/>
                  <a:pt x="3964" y="121"/>
                  <a:pt x="3965" y="119"/>
                </a:cubicBezTo>
                <a:cubicBezTo>
                  <a:pt x="3965" y="120"/>
                  <a:pt x="3966" y="122"/>
                  <a:pt x="3966" y="124"/>
                </a:cubicBezTo>
                <a:cubicBezTo>
                  <a:pt x="3965" y="126"/>
                  <a:pt x="3965" y="128"/>
                  <a:pt x="3964" y="130"/>
                </a:cubicBezTo>
                <a:close/>
                <a:moveTo>
                  <a:pt x="3968" y="108"/>
                </a:moveTo>
                <a:cubicBezTo>
                  <a:pt x="3968" y="107"/>
                  <a:pt x="3967" y="106"/>
                  <a:pt x="3967" y="105"/>
                </a:cubicBezTo>
                <a:cubicBezTo>
                  <a:pt x="3967" y="102"/>
                  <a:pt x="3968" y="99"/>
                  <a:pt x="3969" y="96"/>
                </a:cubicBezTo>
                <a:cubicBezTo>
                  <a:pt x="3969" y="96"/>
                  <a:pt x="3969" y="97"/>
                  <a:pt x="3969" y="97"/>
                </a:cubicBezTo>
                <a:cubicBezTo>
                  <a:pt x="3969" y="101"/>
                  <a:pt x="3968" y="105"/>
                  <a:pt x="3968" y="108"/>
                </a:cubicBezTo>
                <a:close/>
                <a:moveTo>
                  <a:pt x="3970" y="86"/>
                </a:moveTo>
                <a:cubicBezTo>
                  <a:pt x="3970" y="86"/>
                  <a:pt x="3970" y="86"/>
                  <a:pt x="3970" y="86"/>
                </a:cubicBezTo>
                <a:cubicBezTo>
                  <a:pt x="3970" y="85"/>
                  <a:pt x="3971" y="84"/>
                  <a:pt x="3971" y="83"/>
                </a:cubicBezTo>
                <a:cubicBezTo>
                  <a:pt x="3971" y="84"/>
                  <a:pt x="3970" y="85"/>
                  <a:pt x="3970" y="86"/>
                </a:cubicBezTo>
                <a:close/>
                <a:moveTo>
                  <a:pt x="3978" y="80"/>
                </a:moveTo>
                <a:cubicBezTo>
                  <a:pt x="3978" y="77"/>
                  <a:pt x="3978" y="75"/>
                  <a:pt x="3978" y="73"/>
                </a:cubicBezTo>
                <a:cubicBezTo>
                  <a:pt x="3979" y="73"/>
                  <a:pt x="3979" y="74"/>
                  <a:pt x="3979" y="74"/>
                </a:cubicBezTo>
                <a:cubicBezTo>
                  <a:pt x="3979" y="76"/>
                  <a:pt x="3979" y="78"/>
                  <a:pt x="3978" y="80"/>
                </a:cubicBezTo>
                <a:close/>
                <a:moveTo>
                  <a:pt x="3990" y="93"/>
                </a:moveTo>
                <a:cubicBezTo>
                  <a:pt x="3989" y="95"/>
                  <a:pt x="3989" y="96"/>
                  <a:pt x="3988" y="97"/>
                </a:cubicBezTo>
                <a:cubicBezTo>
                  <a:pt x="3988" y="94"/>
                  <a:pt x="3988" y="91"/>
                  <a:pt x="3987" y="88"/>
                </a:cubicBezTo>
                <a:cubicBezTo>
                  <a:pt x="3988" y="89"/>
                  <a:pt x="3989" y="91"/>
                  <a:pt x="3990" y="93"/>
                </a:cubicBezTo>
                <a:close/>
                <a:moveTo>
                  <a:pt x="3991" y="88"/>
                </a:moveTo>
                <a:cubicBezTo>
                  <a:pt x="3990" y="86"/>
                  <a:pt x="3989" y="85"/>
                  <a:pt x="3988" y="84"/>
                </a:cubicBezTo>
                <a:cubicBezTo>
                  <a:pt x="3989" y="81"/>
                  <a:pt x="3991" y="78"/>
                  <a:pt x="3993" y="75"/>
                </a:cubicBezTo>
                <a:cubicBezTo>
                  <a:pt x="3992" y="79"/>
                  <a:pt x="3991" y="84"/>
                  <a:pt x="3991" y="88"/>
                </a:cubicBezTo>
                <a:close/>
                <a:moveTo>
                  <a:pt x="4000" y="77"/>
                </a:moveTo>
                <a:cubicBezTo>
                  <a:pt x="4000" y="77"/>
                  <a:pt x="4000" y="77"/>
                  <a:pt x="4000" y="77"/>
                </a:cubicBezTo>
                <a:cubicBezTo>
                  <a:pt x="4000" y="74"/>
                  <a:pt x="3999" y="70"/>
                  <a:pt x="3999" y="66"/>
                </a:cubicBezTo>
                <a:cubicBezTo>
                  <a:pt x="3999" y="65"/>
                  <a:pt x="4000" y="64"/>
                  <a:pt x="4000" y="63"/>
                </a:cubicBezTo>
                <a:cubicBezTo>
                  <a:pt x="4001" y="67"/>
                  <a:pt x="4001" y="72"/>
                  <a:pt x="4000" y="77"/>
                </a:cubicBezTo>
                <a:close/>
                <a:moveTo>
                  <a:pt x="4003" y="72"/>
                </a:moveTo>
                <a:cubicBezTo>
                  <a:pt x="4003" y="67"/>
                  <a:pt x="4002" y="64"/>
                  <a:pt x="4001" y="61"/>
                </a:cubicBezTo>
                <a:cubicBezTo>
                  <a:pt x="4002" y="60"/>
                  <a:pt x="4003" y="58"/>
                  <a:pt x="4004" y="57"/>
                </a:cubicBezTo>
                <a:cubicBezTo>
                  <a:pt x="4004" y="62"/>
                  <a:pt x="4004" y="67"/>
                  <a:pt x="4003" y="72"/>
                </a:cubicBezTo>
                <a:close/>
                <a:moveTo>
                  <a:pt x="4019" y="89"/>
                </a:moveTo>
                <a:cubicBezTo>
                  <a:pt x="4020" y="91"/>
                  <a:pt x="4021" y="92"/>
                  <a:pt x="4021" y="94"/>
                </a:cubicBezTo>
                <a:cubicBezTo>
                  <a:pt x="4021" y="95"/>
                  <a:pt x="4020" y="97"/>
                  <a:pt x="4020" y="98"/>
                </a:cubicBezTo>
                <a:cubicBezTo>
                  <a:pt x="4019" y="97"/>
                  <a:pt x="4019" y="96"/>
                  <a:pt x="4018" y="95"/>
                </a:cubicBezTo>
                <a:cubicBezTo>
                  <a:pt x="4018" y="93"/>
                  <a:pt x="4019" y="91"/>
                  <a:pt x="4019" y="89"/>
                </a:cubicBezTo>
                <a:close/>
                <a:moveTo>
                  <a:pt x="4018" y="101"/>
                </a:moveTo>
                <a:cubicBezTo>
                  <a:pt x="4018" y="101"/>
                  <a:pt x="4018" y="100"/>
                  <a:pt x="4018" y="100"/>
                </a:cubicBezTo>
                <a:cubicBezTo>
                  <a:pt x="4018" y="100"/>
                  <a:pt x="4018" y="101"/>
                  <a:pt x="4018" y="101"/>
                </a:cubicBezTo>
                <a:cubicBezTo>
                  <a:pt x="4018" y="101"/>
                  <a:pt x="4018" y="101"/>
                  <a:pt x="4018" y="101"/>
                </a:cubicBezTo>
                <a:close/>
                <a:moveTo>
                  <a:pt x="4020" y="122"/>
                </a:moveTo>
                <a:cubicBezTo>
                  <a:pt x="4020" y="121"/>
                  <a:pt x="4019" y="120"/>
                  <a:pt x="4019" y="119"/>
                </a:cubicBezTo>
                <a:cubicBezTo>
                  <a:pt x="4019" y="117"/>
                  <a:pt x="4019" y="115"/>
                  <a:pt x="4019" y="112"/>
                </a:cubicBezTo>
                <a:cubicBezTo>
                  <a:pt x="4019" y="110"/>
                  <a:pt x="4019" y="108"/>
                  <a:pt x="4020" y="106"/>
                </a:cubicBezTo>
                <a:cubicBezTo>
                  <a:pt x="4020" y="108"/>
                  <a:pt x="4021" y="110"/>
                  <a:pt x="4021" y="112"/>
                </a:cubicBezTo>
                <a:cubicBezTo>
                  <a:pt x="4021" y="115"/>
                  <a:pt x="4021" y="119"/>
                  <a:pt x="4020" y="122"/>
                </a:cubicBezTo>
                <a:close/>
                <a:moveTo>
                  <a:pt x="4022" y="103"/>
                </a:moveTo>
                <a:cubicBezTo>
                  <a:pt x="4022" y="102"/>
                  <a:pt x="4021" y="101"/>
                  <a:pt x="4021" y="100"/>
                </a:cubicBezTo>
                <a:cubicBezTo>
                  <a:pt x="4021" y="99"/>
                  <a:pt x="4022" y="97"/>
                  <a:pt x="4022" y="96"/>
                </a:cubicBezTo>
                <a:cubicBezTo>
                  <a:pt x="4022" y="97"/>
                  <a:pt x="4023" y="97"/>
                  <a:pt x="4023" y="98"/>
                </a:cubicBezTo>
                <a:cubicBezTo>
                  <a:pt x="4023" y="100"/>
                  <a:pt x="4022" y="101"/>
                  <a:pt x="4022" y="103"/>
                </a:cubicBezTo>
                <a:close/>
                <a:moveTo>
                  <a:pt x="4023" y="96"/>
                </a:moveTo>
                <a:cubicBezTo>
                  <a:pt x="4023" y="95"/>
                  <a:pt x="4023" y="95"/>
                  <a:pt x="4022" y="95"/>
                </a:cubicBezTo>
                <a:cubicBezTo>
                  <a:pt x="4023" y="93"/>
                  <a:pt x="4023" y="92"/>
                  <a:pt x="4024" y="91"/>
                </a:cubicBezTo>
                <a:cubicBezTo>
                  <a:pt x="4023" y="93"/>
                  <a:pt x="4023" y="94"/>
                  <a:pt x="4023" y="96"/>
                </a:cubicBezTo>
                <a:close/>
                <a:moveTo>
                  <a:pt x="4029" y="95"/>
                </a:moveTo>
                <a:cubicBezTo>
                  <a:pt x="4029" y="92"/>
                  <a:pt x="4030" y="89"/>
                  <a:pt x="4030" y="86"/>
                </a:cubicBezTo>
                <a:cubicBezTo>
                  <a:pt x="4030" y="86"/>
                  <a:pt x="4031" y="87"/>
                  <a:pt x="4031" y="88"/>
                </a:cubicBezTo>
                <a:cubicBezTo>
                  <a:pt x="4031" y="90"/>
                  <a:pt x="4030" y="92"/>
                  <a:pt x="4029" y="95"/>
                </a:cubicBezTo>
                <a:close/>
                <a:moveTo>
                  <a:pt x="4040" y="99"/>
                </a:moveTo>
                <a:cubicBezTo>
                  <a:pt x="4040" y="99"/>
                  <a:pt x="4039" y="98"/>
                  <a:pt x="4039" y="97"/>
                </a:cubicBezTo>
                <a:cubicBezTo>
                  <a:pt x="4039" y="93"/>
                  <a:pt x="4039" y="89"/>
                  <a:pt x="4039" y="84"/>
                </a:cubicBezTo>
                <a:cubicBezTo>
                  <a:pt x="4040" y="80"/>
                  <a:pt x="4043" y="76"/>
                  <a:pt x="4045" y="72"/>
                </a:cubicBezTo>
                <a:cubicBezTo>
                  <a:pt x="4046" y="74"/>
                  <a:pt x="4046" y="78"/>
                  <a:pt x="4047" y="82"/>
                </a:cubicBezTo>
                <a:cubicBezTo>
                  <a:pt x="4044" y="88"/>
                  <a:pt x="4042" y="93"/>
                  <a:pt x="4040" y="99"/>
                </a:cubicBezTo>
                <a:close/>
                <a:moveTo>
                  <a:pt x="4048" y="75"/>
                </a:moveTo>
                <a:cubicBezTo>
                  <a:pt x="4048" y="73"/>
                  <a:pt x="4047" y="71"/>
                  <a:pt x="4047" y="69"/>
                </a:cubicBezTo>
                <a:cubicBezTo>
                  <a:pt x="4048" y="68"/>
                  <a:pt x="4048" y="67"/>
                  <a:pt x="4049" y="66"/>
                </a:cubicBezTo>
                <a:cubicBezTo>
                  <a:pt x="4049" y="69"/>
                  <a:pt x="4048" y="72"/>
                  <a:pt x="4048" y="75"/>
                </a:cubicBezTo>
                <a:close/>
                <a:moveTo>
                  <a:pt x="4056" y="72"/>
                </a:moveTo>
                <a:cubicBezTo>
                  <a:pt x="4056" y="71"/>
                  <a:pt x="4056" y="70"/>
                  <a:pt x="4056" y="70"/>
                </a:cubicBezTo>
                <a:cubicBezTo>
                  <a:pt x="4056" y="69"/>
                  <a:pt x="4056" y="69"/>
                  <a:pt x="4056" y="69"/>
                </a:cubicBezTo>
                <a:cubicBezTo>
                  <a:pt x="4056" y="71"/>
                  <a:pt x="4056" y="72"/>
                  <a:pt x="4056" y="72"/>
                </a:cubicBezTo>
                <a:close/>
                <a:moveTo>
                  <a:pt x="4056" y="67"/>
                </a:moveTo>
                <a:cubicBezTo>
                  <a:pt x="4056" y="67"/>
                  <a:pt x="4056" y="68"/>
                  <a:pt x="4056" y="68"/>
                </a:cubicBezTo>
                <a:cubicBezTo>
                  <a:pt x="4056" y="65"/>
                  <a:pt x="4055" y="61"/>
                  <a:pt x="4055" y="58"/>
                </a:cubicBezTo>
                <a:cubicBezTo>
                  <a:pt x="4055" y="57"/>
                  <a:pt x="4056" y="56"/>
                  <a:pt x="4057" y="56"/>
                </a:cubicBezTo>
                <a:cubicBezTo>
                  <a:pt x="4056" y="60"/>
                  <a:pt x="4056" y="64"/>
                  <a:pt x="4056" y="67"/>
                </a:cubicBezTo>
                <a:close/>
                <a:moveTo>
                  <a:pt x="4064" y="123"/>
                </a:moveTo>
                <a:cubicBezTo>
                  <a:pt x="4063" y="124"/>
                  <a:pt x="4062" y="126"/>
                  <a:pt x="4062" y="127"/>
                </a:cubicBezTo>
                <a:cubicBezTo>
                  <a:pt x="4062" y="124"/>
                  <a:pt x="4062" y="122"/>
                  <a:pt x="4061" y="119"/>
                </a:cubicBezTo>
                <a:cubicBezTo>
                  <a:pt x="4063" y="116"/>
                  <a:pt x="4064" y="112"/>
                  <a:pt x="4065" y="109"/>
                </a:cubicBezTo>
                <a:cubicBezTo>
                  <a:pt x="4065" y="111"/>
                  <a:pt x="4065" y="112"/>
                  <a:pt x="4065" y="114"/>
                </a:cubicBezTo>
                <a:cubicBezTo>
                  <a:pt x="4065" y="117"/>
                  <a:pt x="4064" y="120"/>
                  <a:pt x="4064" y="123"/>
                </a:cubicBezTo>
                <a:close/>
                <a:moveTo>
                  <a:pt x="4066" y="110"/>
                </a:moveTo>
                <a:cubicBezTo>
                  <a:pt x="4066" y="111"/>
                  <a:pt x="4066" y="112"/>
                  <a:pt x="4065" y="112"/>
                </a:cubicBezTo>
                <a:cubicBezTo>
                  <a:pt x="4065" y="111"/>
                  <a:pt x="4065" y="110"/>
                  <a:pt x="4065" y="109"/>
                </a:cubicBezTo>
                <a:cubicBezTo>
                  <a:pt x="4065" y="107"/>
                  <a:pt x="4066" y="105"/>
                  <a:pt x="4066" y="102"/>
                </a:cubicBezTo>
                <a:cubicBezTo>
                  <a:pt x="4066" y="105"/>
                  <a:pt x="4066" y="108"/>
                  <a:pt x="4066" y="110"/>
                </a:cubicBezTo>
                <a:close/>
                <a:moveTo>
                  <a:pt x="4068" y="83"/>
                </a:moveTo>
                <a:cubicBezTo>
                  <a:pt x="4068" y="83"/>
                  <a:pt x="4068" y="84"/>
                  <a:pt x="4067" y="85"/>
                </a:cubicBezTo>
                <a:cubicBezTo>
                  <a:pt x="4067" y="85"/>
                  <a:pt x="4067" y="85"/>
                  <a:pt x="4067" y="85"/>
                </a:cubicBezTo>
                <a:cubicBezTo>
                  <a:pt x="4067" y="85"/>
                  <a:pt x="4067" y="85"/>
                  <a:pt x="4067" y="85"/>
                </a:cubicBezTo>
                <a:cubicBezTo>
                  <a:pt x="4066" y="87"/>
                  <a:pt x="4065" y="89"/>
                  <a:pt x="4064" y="91"/>
                </a:cubicBezTo>
                <a:cubicBezTo>
                  <a:pt x="4064" y="91"/>
                  <a:pt x="4064" y="91"/>
                  <a:pt x="4064" y="91"/>
                </a:cubicBezTo>
                <a:cubicBezTo>
                  <a:pt x="4064" y="91"/>
                  <a:pt x="4064" y="91"/>
                  <a:pt x="4064" y="91"/>
                </a:cubicBezTo>
                <a:cubicBezTo>
                  <a:pt x="4064" y="92"/>
                  <a:pt x="4063" y="94"/>
                  <a:pt x="4062" y="96"/>
                </a:cubicBezTo>
                <a:cubicBezTo>
                  <a:pt x="4062" y="90"/>
                  <a:pt x="4063" y="85"/>
                  <a:pt x="4065" y="79"/>
                </a:cubicBezTo>
                <a:cubicBezTo>
                  <a:pt x="4063" y="85"/>
                  <a:pt x="4062" y="90"/>
                  <a:pt x="4060" y="95"/>
                </a:cubicBezTo>
                <a:cubicBezTo>
                  <a:pt x="4060" y="85"/>
                  <a:pt x="4061" y="74"/>
                  <a:pt x="4061" y="63"/>
                </a:cubicBezTo>
                <a:cubicBezTo>
                  <a:pt x="4064" y="60"/>
                  <a:pt x="4067" y="58"/>
                  <a:pt x="4070" y="55"/>
                </a:cubicBezTo>
                <a:cubicBezTo>
                  <a:pt x="4070" y="62"/>
                  <a:pt x="4069" y="72"/>
                  <a:pt x="4068" y="83"/>
                </a:cubicBezTo>
                <a:close/>
                <a:moveTo>
                  <a:pt x="4074" y="105"/>
                </a:moveTo>
                <a:cubicBezTo>
                  <a:pt x="4074" y="102"/>
                  <a:pt x="4074" y="99"/>
                  <a:pt x="4074" y="96"/>
                </a:cubicBezTo>
                <a:cubicBezTo>
                  <a:pt x="4074" y="97"/>
                  <a:pt x="4075" y="99"/>
                  <a:pt x="4075" y="100"/>
                </a:cubicBezTo>
                <a:cubicBezTo>
                  <a:pt x="4075" y="102"/>
                  <a:pt x="4075" y="103"/>
                  <a:pt x="4074" y="105"/>
                </a:cubicBezTo>
                <a:cubicBezTo>
                  <a:pt x="4074" y="105"/>
                  <a:pt x="4074" y="105"/>
                  <a:pt x="4074" y="105"/>
                </a:cubicBezTo>
                <a:close/>
                <a:moveTo>
                  <a:pt x="4075" y="130"/>
                </a:moveTo>
                <a:cubicBezTo>
                  <a:pt x="4075" y="130"/>
                  <a:pt x="4075" y="130"/>
                  <a:pt x="4075" y="130"/>
                </a:cubicBezTo>
                <a:cubicBezTo>
                  <a:pt x="4075" y="129"/>
                  <a:pt x="4075" y="128"/>
                  <a:pt x="4075" y="127"/>
                </a:cubicBezTo>
                <a:cubicBezTo>
                  <a:pt x="4075" y="128"/>
                  <a:pt x="4075" y="128"/>
                  <a:pt x="4076" y="129"/>
                </a:cubicBezTo>
                <a:cubicBezTo>
                  <a:pt x="4075" y="129"/>
                  <a:pt x="4075" y="130"/>
                  <a:pt x="4075" y="130"/>
                </a:cubicBezTo>
                <a:close/>
                <a:moveTo>
                  <a:pt x="4082" y="74"/>
                </a:moveTo>
                <a:cubicBezTo>
                  <a:pt x="4082" y="73"/>
                  <a:pt x="4082" y="71"/>
                  <a:pt x="4082" y="70"/>
                </a:cubicBezTo>
                <a:cubicBezTo>
                  <a:pt x="4082" y="70"/>
                  <a:pt x="4083" y="71"/>
                  <a:pt x="4083" y="72"/>
                </a:cubicBezTo>
                <a:cubicBezTo>
                  <a:pt x="4083" y="72"/>
                  <a:pt x="4083" y="73"/>
                  <a:pt x="4082" y="74"/>
                </a:cubicBezTo>
                <a:close/>
                <a:moveTo>
                  <a:pt x="4086" y="139"/>
                </a:moveTo>
                <a:cubicBezTo>
                  <a:pt x="4086" y="140"/>
                  <a:pt x="4086" y="141"/>
                  <a:pt x="4086" y="142"/>
                </a:cubicBezTo>
                <a:cubicBezTo>
                  <a:pt x="4086" y="142"/>
                  <a:pt x="4086" y="141"/>
                  <a:pt x="4086" y="139"/>
                </a:cubicBezTo>
                <a:cubicBezTo>
                  <a:pt x="4086" y="138"/>
                  <a:pt x="4086" y="137"/>
                  <a:pt x="4086" y="136"/>
                </a:cubicBezTo>
                <a:cubicBezTo>
                  <a:pt x="4086" y="137"/>
                  <a:pt x="4086" y="137"/>
                  <a:pt x="4086" y="137"/>
                </a:cubicBezTo>
                <a:cubicBezTo>
                  <a:pt x="4086" y="138"/>
                  <a:pt x="4086" y="139"/>
                  <a:pt x="4086" y="139"/>
                </a:cubicBezTo>
                <a:close/>
                <a:moveTo>
                  <a:pt x="4088" y="122"/>
                </a:moveTo>
                <a:cubicBezTo>
                  <a:pt x="4088" y="122"/>
                  <a:pt x="4088" y="122"/>
                  <a:pt x="4087" y="122"/>
                </a:cubicBezTo>
                <a:cubicBezTo>
                  <a:pt x="4088" y="121"/>
                  <a:pt x="4088" y="121"/>
                  <a:pt x="4088" y="121"/>
                </a:cubicBezTo>
                <a:cubicBezTo>
                  <a:pt x="4088" y="121"/>
                  <a:pt x="4088" y="122"/>
                  <a:pt x="4088" y="122"/>
                </a:cubicBezTo>
                <a:close/>
                <a:moveTo>
                  <a:pt x="4089" y="110"/>
                </a:moveTo>
                <a:cubicBezTo>
                  <a:pt x="4088" y="112"/>
                  <a:pt x="4087" y="114"/>
                  <a:pt x="4086" y="116"/>
                </a:cubicBezTo>
                <a:cubicBezTo>
                  <a:pt x="4086" y="116"/>
                  <a:pt x="4086" y="117"/>
                  <a:pt x="4086" y="117"/>
                </a:cubicBezTo>
                <a:cubicBezTo>
                  <a:pt x="4086" y="113"/>
                  <a:pt x="4085" y="108"/>
                  <a:pt x="4085" y="104"/>
                </a:cubicBezTo>
                <a:cubicBezTo>
                  <a:pt x="4086" y="101"/>
                  <a:pt x="4086" y="98"/>
                  <a:pt x="4087" y="96"/>
                </a:cubicBezTo>
                <a:cubicBezTo>
                  <a:pt x="4088" y="95"/>
                  <a:pt x="4088" y="95"/>
                  <a:pt x="4088" y="95"/>
                </a:cubicBezTo>
                <a:cubicBezTo>
                  <a:pt x="4088" y="98"/>
                  <a:pt x="4089" y="101"/>
                  <a:pt x="4089" y="104"/>
                </a:cubicBezTo>
                <a:cubicBezTo>
                  <a:pt x="4089" y="106"/>
                  <a:pt x="4089" y="108"/>
                  <a:pt x="4089" y="110"/>
                </a:cubicBezTo>
                <a:close/>
                <a:moveTo>
                  <a:pt x="4090" y="99"/>
                </a:moveTo>
                <a:cubicBezTo>
                  <a:pt x="4089" y="97"/>
                  <a:pt x="4089" y="96"/>
                  <a:pt x="4088" y="94"/>
                </a:cubicBezTo>
                <a:cubicBezTo>
                  <a:pt x="4089" y="93"/>
                  <a:pt x="4090" y="92"/>
                  <a:pt x="4090" y="91"/>
                </a:cubicBezTo>
                <a:cubicBezTo>
                  <a:pt x="4090" y="94"/>
                  <a:pt x="4090" y="96"/>
                  <a:pt x="4090" y="99"/>
                </a:cubicBezTo>
                <a:close/>
                <a:moveTo>
                  <a:pt x="4084" y="91"/>
                </a:moveTo>
                <a:cubicBezTo>
                  <a:pt x="4084" y="89"/>
                  <a:pt x="4084" y="88"/>
                  <a:pt x="4083" y="87"/>
                </a:cubicBezTo>
                <a:cubicBezTo>
                  <a:pt x="4085" y="83"/>
                  <a:pt x="4086" y="80"/>
                  <a:pt x="4087" y="76"/>
                </a:cubicBezTo>
                <a:cubicBezTo>
                  <a:pt x="4088" y="78"/>
                  <a:pt x="4090" y="80"/>
                  <a:pt x="4091" y="82"/>
                </a:cubicBezTo>
                <a:cubicBezTo>
                  <a:pt x="4088" y="85"/>
                  <a:pt x="4086" y="88"/>
                  <a:pt x="4084" y="91"/>
                </a:cubicBezTo>
                <a:close/>
                <a:moveTo>
                  <a:pt x="4091" y="79"/>
                </a:moveTo>
                <a:cubicBezTo>
                  <a:pt x="4090" y="77"/>
                  <a:pt x="4089" y="76"/>
                  <a:pt x="4088" y="75"/>
                </a:cubicBezTo>
                <a:cubicBezTo>
                  <a:pt x="4089" y="72"/>
                  <a:pt x="4091" y="68"/>
                  <a:pt x="4092" y="65"/>
                </a:cubicBezTo>
                <a:cubicBezTo>
                  <a:pt x="4092" y="68"/>
                  <a:pt x="4092" y="73"/>
                  <a:pt x="4091" y="79"/>
                </a:cubicBezTo>
                <a:close/>
                <a:moveTo>
                  <a:pt x="4109" y="54"/>
                </a:moveTo>
                <a:cubicBezTo>
                  <a:pt x="4109" y="56"/>
                  <a:pt x="4108" y="58"/>
                  <a:pt x="4108" y="61"/>
                </a:cubicBezTo>
                <a:cubicBezTo>
                  <a:pt x="4104" y="65"/>
                  <a:pt x="4100" y="69"/>
                  <a:pt x="4097" y="74"/>
                </a:cubicBezTo>
                <a:cubicBezTo>
                  <a:pt x="4100" y="67"/>
                  <a:pt x="4104" y="60"/>
                  <a:pt x="4109" y="54"/>
                </a:cubicBezTo>
                <a:close/>
                <a:moveTo>
                  <a:pt x="4095" y="89"/>
                </a:moveTo>
                <a:cubicBezTo>
                  <a:pt x="4095" y="90"/>
                  <a:pt x="4096" y="91"/>
                  <a:pt x="4096" y="92"/>
                </a:cubicBezTo>
                <a:cubicBezTo>
                  <a:pt x="4096" y="92"/>
                  <a:pt x="4095" y="93"/>
                  <a:pt x="4095" y="94"/>
                </a:cubicBezTo>
                <a:cubicBezTo>
                  <a:pt x="4095" y="92"/>
                  <a:pt x="4095" y="91"/>
                  <a:pt x="4095" y="89"/>
                </a:cubicBezTo>
                <a:close/>
                <a:moveTo>
                  <a:pt x="4097" y="127"/>
                </a:moveTo>
                <a:cubicBezTo>
                  <a:pt x="4097" y="125"/>
                  <a:pt x="4097" y="124"/>
                  <a:pt x="4096" y="122"/>
                </a:cubicBezTo>
                <a:cubicBezTo>
                  <a:pt x="4096" y="117"/>
                  <a:pt x="4096" y="111"/>
                  <a:pt x="4096" y="105"/>
                </a:cubicBezTo>
                <a:cubicBezTo>
                  <a:pt x="4097" y="104"/>
                  <a:pt x="4097" y="102"/>
                  <a:pt x="4098" y="101"/>
                </a:cubicBezTo>
                <a:cubicBezTo>
                  <a:pt x="4097" y="102"/>
                  <a:pt x="4097" y="103"/>
                  <a:pt x="4096" y="105"/>
                </a:cubicBezTo>
                <a:cubicBezTo>
                  <a:pt x="4095" y="102"/>
                  <a:pt x="4095" y="99"/>
                  <a:pt x="4095" y="96"/>
                </a:cubicBezTo>
                <a:cubicBezTo>
                  <a:pt x="4096" y="95"/>
                  <a:pt x="4096" y="94"/>
                  <a:pt x="4096" y="93"/>
                </a:cubicBezTo>
                <a:cubicBezTo>
                  <a:pt x="4097" y="95"/>
                  <a:pt x="4098" y="97"/>
                  <a:pt x="4099" y="100"/>
                </a:cubicBezTo>
                <a:cubicBezTo>
                  <a:pt x="4099" y="100"/>
                  <a:pt x="4099" y="100"/>
                  <a:pt x="4098" y="101"/>
                </a:cubicBezTo>
                <a:cubicBezTo>
                  <a:pt x="4099" y="100"/>
                  <a:pt x="4099" y="100"/>
                  <a:pt x="4099" y="100"/>
                </a:cubicBezTo>
                <a:cubicBezTo>
                  <a:pt x="4100" y="101"/>
                  <a:pt x="4100" y="102"/>
                  <a:pt x="4101" y="103"/>
                </a:cubicBezTo>
                <a:cubicBezTo>
                  <a:pt x="4099" y="112"/>
                  <a:pt x="4098" y="120"/>
                  <a:pt x="4097" y="127"/>
                </a:cubicBezTo>
                <a:close/>
                <a:moveTo>
                  <a:pt x="4098" y="87"/>
                </a:moveTo>
                <a:cubicBezTo>
                  <a:pt x="4099" y="86"/>
                  <a:pt x="4100" y="84"/>
                  <a:pt x="4101" y="83"/>
                </a:cubicBezTo>
                <a:cubicBezTo>
                  <a:pt x="4100" y="84"/>
                  <a:pt x="4099" y="86"/>
                  <a:pt x="4098" y="87"/>
                </a:cubicBezTo>
                <a:cubicBezTo>
                  <a:pt x="4097" y="86"/>
                  <a:pt x="4096" y="85"/>
                  <a:pt x="4095" y="83"/>
                </a:cubicBezTo>
                <a:cubicBezTo>
                  <a:pt x="4099" y="78"/>
                  <a:pt x="4103" y="72"/>
                  <a:pt x="4106" y="67"/>
                </a:cubicBezTo>
                <a:cubicBezTo>
                  <a:pt x="4106" y="72"/>
                  <a:pt x="4105" y="76"/>
                  <a:pt x="4104" y="81"/>
                </a:cubicBezTo>
                <a:cubicBezTo>
                  <a:pt x="4104" y="80"/>
                  <a:pt x="4103" y="79"/>
                  <a:pt x="4103" y="79"/>
                </a:cubicBezTo>
                <a:cubicBezTo>
                  <a:pt x="4103" y="78"/>
                  <a:pt x="4104" y="77"/>
                  <a:pt x="4105" y="75"/>
                </a:cubicBezTo>
                <a:cubicBezTo>
                  <a:pt x="4104" y="76"/>
                  <a:pt x="4103" y="77"/>
                  <a:pt x="4103" y="79"/>
                </a:cubicBezTo>
                <a:cubicBezTo>
                  <a:pt x="4102" y="78"/>
                  <a:pt x="4102" y="77"/>
                  <a:pt x="4101" y="77"/>
                </a:cubicBezTo>
                <a:cubicBezTo>
                  <a:pt x="4101" y="78"/>
                  <a:pt x="4102" y="79"/>
                  <a:pt x="4102" y="79"/>
                </a:cubicBezTo>
                <a:cubicBezTo>
                  <a:pt x="4102" y="80"/>
                  <a:pt x="4101" y="81"/>
                  <a:pt x="4101" y="83"/>
                </a:cubicBezTo>
                <a:cubicBezTo>
                  <a:pt x="4101" y="82"/>
                  <a:pt x="4102" y="81"/>
                  <a:pt x="4102" y="80"/>
                </a:cubicBezTo>
                <a:cubicBezTo>
                  <a:pt x="4103" y="81"/>
                  <a:pt x="4103" y="82"/>
                  <a:pt x="4104" y="84"/>
                </a:cubicBezTo>
                <a:cubicBezTo>
                  <a:pt x="4103" y="87"/>
                  <a:pt x="4103" y="90"/>
                  <a:pt x="4102" y="93"/>
                </a:cubicBezTo>
                <a:cubicBezTo>
                  <a:pt x="4101" y="91"/>
                  <a:pt x="4100" y="89"/>
                  <a:pt x="4098" y="87"/>
                </a:cubicBezTo>
                <a:close/>
                <a:moveTo>
                  <a:pt x="4103" y="144"/>
                </a:moveTo>
                <a:cubicBezTo>
                  <a:pt x="4103" y="144"/>
                  <a:pt x="4103" y="143"/>
                  <a:pt x="4103" y="143"/>
                </a:cubicBezTo>
                <a:cubicBezTo>
                  <a:pt x="4103" y="140"/>
                  <a:pt x="4103" y="136"/>
                  <a:pt x="4103" y="131"/>
                </a:cubicBezTo>
                <a:cubicBezTo>
                  <a:pt x="4104" y="128"/>
                  <a:pt x="4105" y="126"/>
                  <a:pt x="4105" y="125"/>
                </a:cubicBezTo>
                <a:cubicBezTo>
                  <a:pt x="4105" y="125"/>
                  <a:pt x="4105" y="124"/>
                  <a:pt x="4105" y="124"/>
                </a:cubicBezTo>
                <a:cubicBezTo>
                  <a:pt x="4104" y="124"/>
                  <a:pt x="4104" y="124"/>
                  <a:pt x="4104" y="124"/>
                </a:cubicBezTo>
                <a:cubicBezTo>
                  <a:pt x="4104" y="122"/>
                  <a:pt x="4104" y="120"/>
                  <a:pt x="4104" y="118"/>
                </a:cubicBezTo>
                <a:cubicBezTo>
                  <a:pt x="4105" y="121"/>
                  <a:pt x="4106" y="125"/>
                  <a:pt x="4106" y="128"/>
                </a:cubicBezTo>
                <a:cubicBezTo>
                  <a:pt x="4105" y="136"/>
                  <a:pt x="4104" y="141"/>
                  <a:pt x="4103" y="144"/>
                </a:cubicBezTo>
                <a:close/>
                <a:moveTo>
                  <a:pt x="4110" y="107"/>
                </a:moveTo>
                <a:cubicBezTo>
                  <a:pt x="4109" y="105"/>
                  <a:pt x="4108" y="102"/>
                  <a:pt x="4106" y="100"/>
                </a:cubicBezTo>
                <a:cubicBezTo>
                  <a:pt x="4107" y="97"/>
                  <a:pt x="4107" y="95"/>
                  <a:pt x="4107" y="93"/>
                </a:cubicBezTo>
                <a:cubicBezTo>
                  <a:pt x="4108" y="96"/>
                  <a:pt x="4110" y="99"/>
                  <a:pt x="4111" y="102"/>
                </a:cubicBezTo>
                <a:cubicBezTo>
                  <a:pt x="4111" y="104"/>
                  <a:pt x="4110" y="105"/>
                  <a:pt x="4110" y="107"/>
                </a:cubicBezTo>
                <a:close/>
                <a:moveTo>
                  <a:pt x="4111" y="159"/>
                </a:moveTo>
                <a:cubicBezTo>
                  <a:pt x="4111" y="159"/>
                  <a:pt x="4111" y="159"/>
                  <a:pt x="4111" y="159"/>
                </a:cubicBezTo>
                <a:cubicBezTo>
                  <a:pt x="4111" y="159"/>
                  <a:pt x="4111" y="159"/>
                  <a:pt x="4112" y="159"/>
                </a:cubicBezTo>
                <a:cubicBezTo>
                  <a:pt x="4111" y="159"/>
                  <a:pt x="4111" y="159"/>
                  <a:pt x="4111" y="159"/>
                </a:cubicBezTo>
                <a:close/>
                <a:moveTo>
                  <a:pt x="4112" y="96"/>
                </a:moveTo>
                <a:cubicBezTo>
                  <a:pt x="4111" y="93"/>
                  <a:pt x="4109" y="91"/>
                  <a:pt x="4108" y="88"/>
                </a:cubicBezTo>
                <a:cubicBezTo>
                  <a:pt x="4110" y="85"/>
                  <a:pt x="4112" y="82"/>
                  <a:pt x="4114" y="79"/>
                </a:cubicBezTo>
                <a:cubicBezTo>
                  <a:pt x="4114" y="84"/>
                  <a:pt x="4113" y="90"/>
                  <a:pt x="4112" y="96"/>
                </a:cubicBezTo>
                <a:close/>
                <a:moveTo>
                  <a:pt x="4115" y="75"/>
                </a:moveTo>
                <a:cubicBezTo>
                  <a:pt x="4113" y="78"/>
                  <a:pt x="4110" y="82"/>
                  <a:pt x="4108" y="86"/>
                </a:cubicBezTo>
                <a:cubicBezTo>
                  <a:pt x="4109" y="77"/>
                  <a:pt x="4110" y="68"/>
                  <a:pt x="4111" y="61"/>
                </a:cubicBezTo>
                <a:cubicBezTo>
                  <a:pt x="4113" y="58"/>
                  <a:pt x="4115" y="55"/>
                  <a:pt x="4117" y="53"/>
                </a:cubicBezTo>
                <a:cubicBezTo>
                  <a:pt x="4117" y="58"/>
                  <a:pt x="4116" y="66"/>
                  <a:pt x="4115" y="75"/>
                </a:cubicBezTo>
                <a:close/>
                <a:moveTo>
                  <a:pt x="4122" y="139"/>
                </a:moveTo>
                <a:cubicBezTo>
                  <a:pt x="4122" y="139"/>
                  <a:pt x="4121" y="139"/>
                  <a:pt x="4121" y="139"/>
                </a:cubicBezTo>
                <a:cubicBezTo>
                  <a:pt x="4121" y="138"/>
                  <a:pt x="4121" y="138"/>
                  <a:pt x="4122" y="138"/>
                </a:cubicBezTo>
                <a:cubicBezTo>
                  <a:pt x="4122" y="138"/>
                  <a:pt x="4122" y="138"/>
                  <a:pt x="4122" y="138"/>
                </a:cubicBezTo>
                <a:cubicBezTo>
                  <a:pt x="4122" y="139"/>
                  <a:pt x="4122" y="139"/>
                  <a:pt x="4122" y="139"/>
                </a:cubicBezTo>
                <a:close/>
                <a:moveTo>
                  <a:pt x="4147" y="137"/>
                </a:moveTo>
                <a:cubicBezTo>
                  <a:pt x="4147" y="136"/>
                  <a:pt x="4146" y="135"/>
                  <a:pt x="4146" y="133"/>
                </a:cubicBezTo>
                <a:cubicBezTo>
                  <a:pt x="4146" y="132"/>
                  <a:pt x="4146" y="130"/>
                  <a:pt x="4146" y="128"/>
                </a:cubicBezTo>
                <a:cubicBezTo>
                  <a:pt x="4146" y="131"/>
                  <a:pt x="4147" y="133"/>
                  <a:pt x="4148" y="135"/>
                </a:cubicBezTo>
                <a:cubicBezTo>
                  <a:pt x="4148" y="136"/>
                  <a:pt x="4147" y="137"/>
                  <a:pt x="4147" y="137"/>
                </a:cubicBezTo>
                <a:close/>
                <a:moveTo>
                  <a:pt x="4153" y="99"/>
                </a:moveTo>
                <a:cubicBezTo>
                  <a:pt x="4152" y="95"/>
                  <a:pt x="4150" y="92"/>
                  <a:pt x="4148" y="90"/>
                </a:cubicBezTo>
                <a:cubicBezTo>
                  <a:pt x="4150" y="93"/>
                  <a:pt x="4152" y="97"/>
                  <a:pt x="4153" y="101"/>
                </a:cubicBezTo>
                <a:cubicBezTo>
                  <a:pt x="4152" y="110"/>
                  <a:pt x="4151" y="118"/>
                  <a:pt x="4149" y="125"/>
                </a:cubicBezTo>
                <a:cubicBezTo>
                  <a:pt x="4148" y="122"/>
                  <a:pt x="4147" y="119"/>
                  <a:pt x="4147" y="116"/>
                </a:cubicBezTo>
                <a:cubicBezTo>
                  <a:pt x="4147" y="102"/>
                  <a:pt x="4148" y="86"/>
                  <a:pt x="4149" y="72"/>
                </a:cubicBezTo>
                <a:cubicBezTo>
                  <a:pt x="4151" y="75"/>
                  <a:pt x="4154" y="79"/>
                  <a:pt x="4156" y="82"/>
                </a:cubicBezTo>
                <a:cubicBezTo>
                  <a:pt x="4155" y="88"/>
                  <a:pt x="4154" y="93"/>
                  <a:pt x="4153" y="99"/>
                </a:cubicBezTo>
                <a:close/>
                <a:moveTo>
                  <a:pt x="4156" y="142"/>
                </a:moveTo>
                <a:cubicBezTo>
                  <a:pt x="4157" y="134"/>
                  <a:pt x="4158" y="127"/>
                  <a:pt x="4158" y="121"/>
                </a:cubicBezTo>
                <a:cubicBezTo>
                  <a:pt x="4158" y="123"/>
                  <a:pt x="4159" y="125"/>
                  <a:pt x="4159" y="127"/>
                </a:cubicBezTo>
                <a:cubicBezTo>
                  <a:pt x="4158" y="136"/>
                  <a:pt x="4156" y="142"/>
                  <a:pt x="4156" y="142"/>
                </a:cubicBezTo>
                <a:close/>
                <a:moveTo>
                  <a:pt x="4160" y="144"/>
                </a:moveTo>
                <a:cubicBezTo>
                  <a:pt x="4160" y="142"/>
                  <a:pt x="4160" y="140"/>
                  <a:pt x="4161" y="137"/>
                </a:cubicBezTo>
                <a:cubicBezTo>
                  <a:pt x="4161" y="138"/>
                  <a:pt x="4161" y="138"/>
                  <a:pt x="4161" y="138"/>
                </a:cubicBezTo>
                <a:cubicBezTo>
                  <a:pt x="4160" y="142"/>
                  <a:pt x="4160" y="144"/>
                  <a:pt x="4160" y="144"/>
                </a:cubicBezTo>
                <a:close/>
                <a:moveTo>
                  <a:pt x="4159" y="110"/>
                </a:moveTo>
                <a:cubicBezTo>
                  <a:pt x="4159" y="103"/>
                  <a:pt x="4160" y="96"/>
                  <a:pt x="4160" y="90"/>
                </a:cubicBezTo>
                <a:cubicBezTo>
                  <a:pt x="4162" y="93"/>
                  <a:pt x="4163" y="96"/>
                  <a:pt x="4164" y="99"/>
                </a:cubicBezTo>
                <a:cubicBezTo>
                  <a:pt x="4163" y="105"/>
                  <a:pt x="4162" y="111"/>
                  <a:pt x="4161" y="116"/>
                </a:cubicBezTo>
                <a:cubicBezTo>
                  <a:pt x="4160" y="114"/>
                  <a:pt x="4159" y="112"/>
                  <a:pt x="4159" y="110"/>
                </a:cubicBezTo>
                <a:close/>
                <a:moveTo>
                  <a:pt x="4164" y="124"/>
                </a:moveTo>
                <a:cubicBezTo>
                  <a:pt x="4163" y="123"/>
                  <a:pt x="4163" y="122"/>
                  <a:pt x="4163" y="121"/>
                </a:cubicBezTo>
                <a:cubicBezTo>
                  <a:pt x="4163" y="115"/>
                  <a:pt x="4164" y="109"/>
                  <a:pt x="4165" y="103"/>
                </a:cubicBezTo>
                <a:cubicBezTo>
                  <a:pt x="4165" y="105"/>
                  <a:pt x="4166" y="107"/>
                  <a:pt x="4167" y="109"/>
                </a:cubicBezTo>
                <a:cubicBezTo>
                  <a:pt x="4166" y="114"/>
                  <a:pt x="4165" y="119"/>
                  <a:pt x="4164" y="124"/>
                </a:cubicBezTo>
                <a:close/>
                <a:moveTo>
                  <a:pt x="4169" y="146"/>
                </a:moveTo>
                <a:cubicBezTo>
                  <a:pt x="4169" y="145"/>
                  <a:pt x="4169" y="145"/>
                  <a:pt x="4169" y="145"/>
                </a:cubicBezTo>
                <a:cubicBezTo>
                  <a:pt x="4170" y="144"/>
                  <a:pt x="4170" y="143"/>
                  <a:pt x="4170" y="141"/>
                </a:cubicBezTo>
                <a:cubicBezTo>
                  <a:pt x="4170" y="142"/>
                  <a:pt x="4170" y="143"/>
                  <a:pt x="4170" y="144"/>
                </a:cubicBezTo>
                <a:cubicBezTo>
                  <a:pt x="4170" y="145"/>
                  <a:pt x="4170" y="145"/>
                  <a:pt x="4169" y="146"/>
                </a:cubicBezTo>
                <a:close/>
                <a:moveTo>
                  <a:pt x="4193" y="118"/>
                </a:moveTo>
                <a:cubicBezTo>
                  <a:pt x="4192" y="114"/>
                  <a:pt x="4190" y="111"/>
                  <a:pt x="4189" y="107"/>
                </a:cubicBezTo>
                <a:cubicBezTo>
                  <a:pt x="4189" y="96"/>
                  <a:pt x="4189" y="84"/>
                  <a:pt x="4189" y="74"/>
                </a:cubicBezTo>
                <a:cubicBezTo>
                  <a:pt x="4189" y="70"/>
                  <a:pt x="4189" y="67"/>
                  <a:pt x="4188" y="65"/>
                </a:cubicBezTo>
                <a:cubicBezTo>
                  <a:pt x="4189" y="74"/>
                  <a:pt x="4193" y="84"/>
                  <a:pt x="4196" y="94"/>
                </a:cubicBezTo>
                <a:cubicBezTo>
                  <a:pt x="4195" y="102"/>
                  <a:pt x="4194" y="110"/>
                  <a:pt x="4193" y="118"/>
                </a:cubicBezTo>
                <a:close/>
                <a:moveTo>
                  <a:pt x="4222" y="124"/>
                </a:moveTo>
                <a:cubicBezTo>
                  <a:pt x="4221" y="122"/>
                  <a:pt x="4221" y="120"/>
                  <a:pt x="4220" y="117"/>
                </a:cubicBezTo>
                <a:cubicBezTo>
                  <a:pt x="4221" y="109"/>
                  <a:pt x="4222" y="100"/>
                  <a:pt x="4223" y="92"/>
                </a:cubicBezTo>
                <a:cubicBezTo>
                  <a:pt x="4225" y="96"/>
                  <a:pt x="4226" y="100"/>
                  <a:pt x="4226" y="104"/>
                </a:cubicBezTo>
                <a:cubicBezTo>
                  <a:pt x="4225" y="111"/>
                  <a:pt x="4223" y="118"/>
                  <a:pt x="4222" y="124"/>
                </a:cubicBezTo>
                <a:close/>
                <a:moveTo>
                  <a:pt x="4262" y="133"/>
                </a:moveTo>
                <a:cubicBezTo>
                  <a:pt x="4262" y="130"/>
                  <a:pt x="4261" y="126"/>
                  <a:pt x="4260" y="122"/>
                </a:cubicBezTo>
                <a:cubicBezTo>
                  <a:pt x="4260" y="112"/>
                  <a:pt x="4260" y="100"/>
                  <a:pt x="4261" y="88"/>
                </a:cubicBezTo>
                <a:cubicBezTo>
                  <a:pt x="4263" y="96"/>
                  <a:pt x="4265" y="104"/>
                  <a:pt x="4265" y="111"/>
                </a:cubicBezTo>
                <a:cubicBezTo>
                  <a:pt x="4266" y="117"/>
                  <a:pt x="4266" y="117"/>
                  <a:pt x="4266" y="117"/>
                </a:cubicBezTo>
                <a:cubicBezTo>
                  <a:pt x="4264" y="123"/>
                  <a:pt x="4263" y="129"/>
                  <a:pt x="4262" y="133"/>
                </a:cubicBezTo>
                <a:close/>
                <a:moveTo>
                  <a:pt x="4275" y="110"/>
                </a:moveTo>
                <a:cubicBezTo>
                  <a:pt x="4275" y="113"/>
                  <a:pt x="4275" y="116"/>
                  <a:pt x="4275" y="119"/>
                </a:cubicBezTo>
                <a:cubicBezTo>
                  <a:pt x="4274" y="122"/>
                  <a:pt x="4274" y="124"/>
                  <a:pt x="4273" y="127"/>
                </a:cubicBezTo>
                <a:cubicBezTo>
                  <a:pt x="4273" y="119"/>
                  <a:pt x="4272" y="111"/>
                  <a:pt x="4271" y="104"/>
                </a:cubicBezTo>
                <a:cubicBezTo>
                  <a:pt x="4272" y="98"/>
                  <a:pt x="4272" y="91"/>
                  <a:pt x="4273" y="86"/>
                </a:cubicBezTo>
                <a:cubicBezTo>
                  <a:pt x="4275" y="93"/>
                  <a:pt x="4275" y="102"/>
                  <a:pt x="4275" y="110"/>
                </a:cubicBezTo>
                <a:close/>
                <a:moveTo>
                  <a:pt x="4285" y="142"/>
                </a:moveTo>
                <a:cubicBezTo>
                  <a:pt x="4285" y="142"/>
                  <a:pt x="4285" y="141"/>
                  <a:pt x="4286" y="138"/>
                </a:cubicBezTo>
                <a:cubicBezTo>
                  <a:pt x="4287" y="120"/>
                  <a:pt x="4286" y="96"/>
                  <a:pt x="4285" y="77"/>
                </a:cubicBezTo>
                <a:cubicBezTo>
                  <a:pt x="4287" y="81"/>
                  <a:pt x="4289" y="86"/>
                  <a:pt x="4290" y="92"/>
                </a:cubicBezTo>
                <a:cubicBezTo>
                  <a:pt x="4288" y="108"/>
                  <a:pt x="4286" y="129"/>
                  <a:pt x="4286" y="138"/>
                </a:cubicBezTo>
                <a:cubicBezTo>
                  <a:pt x="4285" y="139"/>
                  <a:pt x="4285" y="141"/>
                  <a:pt x="4285" y="142"/>
                </a:cubicBezTo>
                <a:close/>
                <a:moveTo>
                  <a:pt x="4289" y="129"/>
                </a:moveTo>
                <a:cubicBezTo>
                  <a:pt x="4289" y="119"/>
                  <a:pt x="4290" y="107"/>
                  <a:pt x="4291" y="97"/>
                </a:cubicBezTo>
                <a:cubicBezTo>
                  <a:pt x="4291" y="100"/>
                  <a:pt x="4291" y="103"/>
                  <a:pt x="4291" y="106"/>
                </a:cubicBezTo>
                <a:cubicBezTo>
                  <a:pt x="4291" y="114"/>
                  <a:pt x="4290" y="121"/>
                  <a:pt x="4289" y="129"/>
                </a:cubicBezTo>
                <a:close/>
                <a:moveTo>
                  <a:pt x="4300" y="125"/>
                </a:moveTo>
                <a:cubicBezTo>
                  <a:pt x="4301" y="120"/>
                  <a:pt x="4301" y="113"/>
                  <a:pt x="4301" y="107"/>
                </a:cubicBezTo>
                <a:cubicBezTo>
                  <a:pt x="4301" y="114"/>
                  <a:pt x="4301" y="120"/>
                  <a:pt x="4300" y="125"/>
                </a:cubicBezTo>
                <a:close/>
                <a:moveTo>
                  <a:pt x="4315" y="112"/>
                </a:moveTo>
                <a:cubicBezTo>
                  <a:pt x="4315" y="105"/>
                  <a:pt x="4315" y="98"/>
                  <a:pt x="4315" y="91"/>
                </a:cubicBezTo>
                <a:cubicBezTo>
                  <a:pt x="4316" y="95"/>
                  <a:pt x="4316" y="99"/>
                  <a:pt x="4316" y="103"/>
                </a:cubicBezTo>
                <a:cubicBezTo>
                  <a:pt x="4316" y="106"/>
                  <a:pt x="4316" y="109"/>
                  <a:pt x="4315" y="112"/>
                </a:cubicBezTo>
                <a:close/>
                <a:moveTo>
                  <a:pt x="4326" y="129"/>
                </a:moveTo>
                <a:cubicBezTo>
                  <a:pt x="4326" y="129"/>
                  <a:pt x="4326" y="129"/>
                  <a:pt x="4325" y="130"/>
                </a:cubicBezTo>
                <a:cubicBezTo>
                  <a:pt x="4325" y="132"/>
                  <a:pt x="4324" y="134"/>
                  <a:pt x="4324" y="137"/>
                </a:cubicBezTo>
                <a:cubicBezTo>
                  <a:pt x="4324" y="136"/>
                  <a:pt x="4324" y="136"/>
                  <a:pt x="4324" y="136"/>
                </a:cubicBezTo>
                <a:cubicBezTo>
                  <a:pt x="4324" y="134"/>
                  <a:pt x="4325" y="132"/>
                  <a:pt x="4325" y="130"/>
                </a:cubicBezTo>
                <a:cubicBezTo>
                  <a:pt x="4326" y="129"/>
                  <a:pt x="4326" y="129"/>
                  <a:pt x="4326" y="129"/>
                </a:cubicBezTo>
                <a:cubicBezTo>
                  <a:pt x="4326" y="129"/>
                  <a:pt x="4326" y="129"/>
                  <a:pt x="4326" y="129"/>
                </a:cubicBezTo>
                <a:close/>
                <a:moveTo>
                  <a:pt x="4362" y="130"/>
                </a:moveTo>
                <a:cubicBezTo>
                  <a:pt x="4362" y="132"/>
                  <a:pt x="4361" y="134"/>
                  <a:pt x="4360" y="136"/>
                </a:cubicBezTo>
                <a:cubicBezTo>
                  <a:pt x="4360" y="131"/>
                  <a:pt x="4360" y="126"/>
                  <a:pt x="4360" y="121"/>
                </a:cubicBezTo>
                <a:cubicBezTo>
                  <a:pt x="4362" y="115"/>
                  <a:pt x="4364" y="110"/>
                  <a:pt x="4365" y="104"/>
                </a:cubicBezTo>
                <a:cubicBezTo>
                  <a:pt x="4364" y="114"/>
                  <a:pt x="4363" y="123"/>
                  <a:pt x="4362" y="130"/>
                </a:cubicBezTo>
                <a:close/>
                <a:moveTo>
                  <a:pt x="4378" y="124"/>
                </a:moveTo>
                <a:cubicBezTo>
                  <a:pt x="4378" y="110"/>
                  <a:pt x="4380" y="94"/>
                  <a:pt x="4381" y="83"/>
                </a:cubicBezTo>
                <a:cubicBezTo>
                  <a:pt x="4381" y="87"/>
                  <a:pt x="4381" y="91"/>
                  <a:pt x="4381" y="95"/>
                </a:cubicBezTo>
                <a:cubicBezTo>
                  <a:pt x="4381" y="105"/>
                  <a:pt x="4380" y="114"/>
                  <a:pt x="4378" y="124"/>
                </a:cubicBezTo>
                <a:close/>
                <a:moveTo>
                  <a:pt x="4394" y="160"/>
                </a:moveTo>
                <a:cubicBezTo>
                  <a:pt x="4394" y="159"/>
                  <a:pt x="4395" y="159"/>
                  <a:pt x="4395" y="159"/>
                </a:cubicBezTo>
                <a:cubicBezTo>
                  <a:pt x="4395" y="159"/>
                  <a:pt x="4395" y="159"/>
                  <a:pt x="4395" y="159"/>
                </a:cubicBezTo>
                <a:cubicBezTo>
                  <a:pt x="4395" y="159"/>
                  <a:pt x="4395" y="159"/>
                  <a:pt x="4394" y="160"/>
                </a:cubicBezTo>
                <a:close/>
                <a:moveTo>
                  <a:pt x="4407" y="116"/>
                </a:moveTo>
                <a:cubicBezTo>
                  <a:pt x="4406" y="121"/>
                  <a:pt x="4404" y="127"/>
                  <a:pt x="4402" y="132"/>
                </a:cubicBezTo>
                <a:cubicBezTo>
                  <a:pt x="4402" y="127"/>
                  <a:pt x="4402" y="121"/>
                  <a:pt x="4402" y="115"/>
                </a:cubicBezTo>
                <a:cubicBezTo>
                  <a:pt x="4403" y="110"/>
                  <a:pt x="4403" y="104"/>
                  <a:pt x="4403" y="98"/>
                </a:cubicBezTo>
                <a:cubicBezTo>
                  <a:pt x="4403" y="95"/>
                  <a:pt x="4403" y="92"/>
                  <a:pt x="4403" y="89"/>
                </a:cubicBezTo>
                <a:cubicBezTo>
                  <a:pt x="4404" y="78"/>
                  <a:pt x="4405" y="68"/>
                  <a:pt x="4406" y="60"/>
                </a:cubicBezTo>
                <a:cubicBezTo>
                  <a:pt x="4409" y="68"/>
                  <a:pt x="4411" y="78"/>
                  <a:pt x="4411" y="87"/>
                </a:cubicBezTo>
                <a:cubicBezTo>
                  <a:pt x="4410" y="95"/>
                  <a:pt x="4409" y="106"/>
                  <a:pt x="4407" y="116"/>
                </a:cubicBezTo>
                <a:close/>
                <a:moveTo>
                  <a:pt x="4415" y="136"/>
                </a:moveTo>
                <a:cubicBezTo>
                  <a:pt x="4415" y="137"/>
                  <a:pt x="4414" y="138"/>
                  <a:pt x="4414" y="139"/>
                </a:cubicBezTo>
                <a:cubicBezTo>
                  <a:pt x="4414" y="137"/>
                  <a:pt x="4414" y="135"/>
                  <a:pt x="4414" y="133"/>
                </a:cubicBezTo>
                <a:cubicBezTo>
                  <a:pt x="4415" y="130"/>
                  <a:pt x="4415" y="128"/>
                  <a:pt x="4416" y="125"/>
                </a:cubicBezTo>
                <a:cubicBezTo>
                  <a:pt x="4416" y="129"/>
                  <a:pt x="4415" y="133"/>
                  <a:pt x="4415" y="136"/>
                </a:cubicBezTo>
                <a:close/>
                <a:moveTo>
                  <a:pt x="4431" y="126"/>
                </a:moveTo>
                <a:cubicBezTo>
                  <a:pt x="4430" y="113"/>
                  <a:pt x="4430" y="96"/>
                  <a:pt x="4430" y="84"/>
                </a:cubicBezTo>
                <a:cubicBezTo>
                  <a:pt x="4434" y="90"/>
                  <a:pt x="4436" y="100"/>
                  <a:pt x="4436" y="104"/>
                </a:cubicBezTo>
                <a:cubicBezTo>
                  <a:pt x="4436" y="110"/>
                  <a:pt x="4433" y="118"/>
                  <a:pt x="4431" y="126"/>
                </a:cubicBezTo>
                <a:close/>
                <a:moveTo>
                  <a:pt x="4442" y="128"/>
                </a:moveTo>
                <a:cubicBezTo>
                  <a:pt x="4443" y="113"/>
                  <a:pt x="4443" y="91"/>
                  <a:pt x="4443" y="76"/>
                </a:cubicBezTo>
                <a:cubicBezTo>
                  <a:pt x="4445" y="83"/>
                  <a:pt x="4447" y="90"/>
                  <a:pt x="4447" y="96"/>
                </a:cubicBezTo>
                <a:cubicBezTo>
                  <a:pt x="4447" y="107"/>
                  <a:pt x="4444" y="117"/>
                  <a:pt x="4442" y="128"/>
                </a:cubicBezTo>
                <a:close/>
                <a:moveTo>
                  <a:pt x="4482" y="112"/>
                </a:moveTo>
                <a:cubicBezTo>
                  <a:pt x="4482" y="110"/>
                  <a:pt x="4482" y="108"/>
                  <a:pt x="4481" y="105"/>
                </a:cubicBezTo>
                <a:cubicBezTo>
                  <a:pt x="4482" y="108"/>
                  <a:pt x="4481" y="112"/>
                  <a:pt x="4481" y="115"/>
                </a:cubicBezTo>
                <a:cubicBezTo>
                  <a:pt x="4476" y="131"/>
                  <a:pt x="4472" y="144"/>
                  <a:pt x="4472" y="144"/>
                </a:cubicBezTo>
                <a:cubicBezTo>
                  <a:pt x="4473" y="133"/>
                  <a:pt x="4477" y="110"/>
                  <a:pt x="4482" y="86"/>
                </a:cubicBezTo>
                <a:cubicBezTo>
                  <a:pt x="4484" y="90"/>
                  <a:pt x="4485" y="95"/>
                  <a:pt x="4486" y="99"/>
                </a:cubicBezTo>
                <a:cubicBezTo>
                  <a:pt x="4484" y="103"/>
                  <a:pt x="4483" y="108"/>
                  <a:pt x="4482" y="112"/>
                </a:cubicBezTo>
                <a:close/>
                <a:moveTo>
                  <a:pt x="4494" y="133"/>
                </a:moveTo>
                <a:cubicBezTo>
                  <a:pt x="4494" y="133"/>
                  <a:pt x="4494" y="134"/>
                  <a:pt x="4494" y="134"/>
                </a:cubicBezTo>
                <a:cubicBezTo>
                  <a:pt x="4494" y="134"/>
                  <a:pt x="4494" y="134"/>
                  <a:pt x="4494" y="134"/>
                </a:cubicBezTo>
                <a:cubicBezTo>
                  <a:pt x="4494" y="134"/>
                  <a:pt x="4494" y="133"/>
                  <a:pt x="4494" y="133"/>
                </a:cubicBezTo>
                <a:cubicBezTo>
                  <a:pt x="4495" y="126"/>
                  <a:pt x="4496" y="117"/>
                  <a:pt x="4497" y="107"/>
                </a:cubicBezTo>
                <a:cubicBezTo>
                  <a:pt x="4497" y="110"/>
                  <a:pt x="4497" y="114"/>
                  <a:pt x="4497" y="117"/>
                </a:cubicBezTo>
                <a:cubicBezTo>
                  <a:pt x="4496" y="123"/>
                  <a:pt x="4495" y="129"/>
                  <a:pt x="4494" y="133"/>
                </a:cubicBezTo>
                <a:close/>
                <a:moveTo>
                  <a:pt x="4499" y="159"/>
                </a:moveTo>
                <a:cubicBezTo>
                  <a:pt x="4499" y="159"/>
                  <a:pt x="4499" y="159"/>
                  <a:pt x="4499" y="159"/>
                </a:cubicBezTo>
                <a:cubicBezTo>
                  <a:pt x="4499" y="159"/>
                  <a:pt x="4499" y="159"/>
                  <a:pt x="4499" y="159"/>
                </a:cubicBezTo>
                <a:cubicBezTo>
                  <a:pt x="4499" y="159"/>
                  <a:pt x="4499" y="159"/>
                  <a:pt x="4499" y="159"/>
                </a:cubicBezTo>
                <a:close/>
                <a:moveTo>
                  <a:pt x="4540" y="143"/>
                </a:moveTo>
                <a:cubicBezTo>
                  <a:pt x="4540" y="142"/>
                  <a:pt x="4540" y="142"/>
                  <a:pt x="4540" y="141"/>
                </a:cubicBezTo>
                <a:cubicBezTo>
                  <a:pt x="4540" y="135"/>
                  <a:pt x="4541" y="127"/>
                  <a:pt x="4541" y="117"/>
                </a:cubicBezTo>
                <a:cubicBezTo>
                  <a:pt x="4542" y="121"/>
                  <a:pt x="4542" y="125"/>
                  <a:pt x="4542" y="129"/>
                </a:cubicBezTo>
                <a:cubicBezTo>
                  <a:pt x="4541" y="135"/>
                  <a:pt x="4541" y="139"/>
                  <a:pt x="4540" y="143"/>
                </a:cubicBezTo>
                <a:close/>
                <a:moveTo>
                  <a:pt x="4544" y="117"/>
                </a:moveTo>
                <a:cubicBezTo>
                  <a:pt x="4543" y="115"/>
                  <a:pt x="4542" y="113"/>
                  <a:pt x="4542" y="111"/>
                </a:cubicBezTo>
                <a:cubicBezTo>
                  <a:pt x="4542" y="108"/>
                  <a:pt x="4542" y="104"/>
                  <a:pt x="4543" y="100"/>
                </a:cubicBezTo>
                <a:cubicBezTo>
                  <a:pt x="4544" y="103"/>
                  <a:pt x="4544" y="106"/>
                  <a:pt x="4545" y="108"/>
                </a:cubicBezTo>
                <a:cubicBezTo>
                  <a:pt x="4544" y="111"/>
                  <a:pt x="4544" y="114"/>
                  <a:pt x="4544" y="117"/>
                </a:cubicBezTo>
                <a:close/>
                <a:moveTo>
                  <a:pt x="4552" y="133"/>
                </a:moveTo>
                <a:cubicBezTo>
                  <a:pt x="4552" y="133"/>
                  <a:pt x="4552" y="133"/>
                  <a:pt x="4552" y="133"/>
                </a:cubicBezTo>
                <a:cubicBezTo>
                  <a:pt x="4552" y="130"/>
                  <a:pt x="4553" y="127"/>
                  <a:pt x="4553" y="124"/>
                </a:cubicBezTo>
                <a:cubicBezTo>
                  <a:pt x="4553" y="125"/>
                  <a:pt x="4553" y="126"/>
                  <a:pt x="4553" y="128"/>
                </a:cubicBezTo>
                <a:cubicBezTo>
                  <a:pt x="4553" y="130"/>
                  <a:pt x="4552" y="131"/>
                  <a:pt x="4552" y="133"/>
                </a:cubicBezTo>
                <a:close/>
                <a:moveTo>
                  <a:pt x="4589" y="142"/>
                </a:moveTo>
                <a:cubicBezTo>
                  <a:pt x="4589" y="139"/>
                  <a:pt x="4589" y="134"/>
                  <a:pt x="4589" y="128"/>
                </a:cubicBezTo>
                <a:cubicBezTo>
                  <a:pt x="4589" y="130"/>
                  <a:pt x="4589" y="132"/>
                  <a:pt x="4590" y="133"/>
                </a:cubicBezTo>
                <a:cubicBezTo>
                  <a:pt x="4589" y="139"/>
                  <a:pt x="4589" y="142"/>
                  <a:pt x="4589" y="142"/>
                </a:cubicBezTo>
                <a:close/>
                <a:moveTo>
                  <a:pt x="4610" y="135"/>
                </a:moveTo>
                <a:cubicBezTo>
                  <a:pt x="4610" y="134"/>
                  <a:pt x="4610" y="134"/>
                  <a:pt x="4610" y="133"/>
                </a:cubicBezTo>
                <a:cubicBezTo>
                  <a:pt x="4610" y="121"/>
                  <a:pt x="4610" y="103"/>
                  <a:pt x="4609" y="88"/>
                </a:cubicBezTo>
                <a:cubicBezTo>
                  <a:pt x="4611" y="94"/>
                  <a:pt x="4613" y="100"/>
                  <a:pt x="4614" y="106"/>
                </a:cubicBezTo>
                <a:cubicBezTo>
                  <a:pt x="4612" y="118"/>
                  <a:pt x="4611" y="128"/>
                  <a:pt x="4610" y="135"/>
                </a:cubicBezTo>
                <a:close/>
                <a:moveTo>
                  <a:pt x="4617" y="145"/>
                </a:moveTo>
                <a:cubicBezTo>
                  <a:pt x="4617" y="141"/>
                  <a:pt x="4617" y="136"/>
                  <a:pt x="4617" y="129"/>
                </a:cubicBezTo>
                <a:cubicBezTo>
                  <a:pt x="4618" y="133"/>
                  <a:pt x="4618" y="136"/>
                  <a:pt x="4619" y="139"/>
                </a:cubicBezTo>
                <a:cubicBezTo>
                  <a:pt x="4618" y="143"/>
                  <a:pt x="4617" y="145"/>
                  <a:pt x="4617" y="145"/>
                </a:cubicBezTo>
                <a:close/>
                <a:moveTo>
                  <a:pt x="4622" y="159"/>
                </a:moveTo>
                <a:cubicBezTo>
                  <a:pt x="4623" y="159"/>
                  <a:pt x="4623" y="159"/>
                  <a:pt x="4623" y="159"/>
                </a:cubicBezTo>
                <a:cubicBezTo>
                  <a:pt x="4623" y="159"/>
                  <a:pt x="4623" y="158"/>
                  <a:pt x="4623" y="158"/>
                </a:cubicBezTo>
                <a:cubicBezTo>
                  <a:pt x="4623" y="159"/>
                  <a:pt x="4624" y="160"/>
                  <a:pt x="4624" y="160"/>
                </a:cubicBezTo>
                <a:cubicBezTo>
                  <a:pt x="4623" y="160"/>
                  <a:pt x="4623" y="159"/>
                  <a:pt x="4622" y="159"/>
                </a:cubicBezTo>
                <a:close/>
                <a:moveTo>
                  <a:pt x="4624" y="121"/>
                </a:moveTo>
                <a:cubicBezTo>
                  <a:pt x="4622" y="117"/>
                  <a:pt x="4621" y="114"/>
                  <a:pt x="4619" y="110"/>
                </a:cubicBezTo>
                <a:cubicBezTo>
                  <a:pt x="4620" y="105"/>
                  <a:pt x="4620" y="99"/>
                  <a:pt x="4621" y="94"/>
                </a:cubicBezTo>
                <a:cubicBezTo>
                  <a:pt x="4621" y="100"/>
                  <a:pt x="4623" y="108"/>
                  <a:pt x="4625" y="116"/>
                </a:cubicBezTo>
                <a:cubicBezTo>
                  <a:pt x="4624" y="118"/>
                  <a:pt x="4624" y="119"/>
                  <a:pt x="4624" y="121"/>
                </a:cubicBezTo>
                <a:close/>
                <a:moveTo>
                  <a:pt x="4632" y="142"/>
                </a:moveTo>
                <a:cubicBezTo>
                  <a:pt x="4631" y="138"/>
                  <a:pt x="4629" y="134"/>
                  <a:pt x="4627" y="129"/>
                </a:cubicBezTo>
                <a:cubicBezTo>
                  <a:pt x="4627" y="129"/>
                  <a:pt x="4627" y="128"/>
                  <a:pt x="4627" y="127"/>
                </a:cubicBezTo>
                <a:cubicBezTo>
                  <a:pt x="4629" y="132"/>
                  <a:pt x="4630" y="137"/>
                  <a:pt x="4632" y="142"/>
                </a:cubicBezTo>
                <a:cubicBezTo>
                  <a:pt x="4635" y="149"/>
                  <a:pt x="4636" y="153"/>
                  <a:pt x="4637" y="155"/>
                </a:cubicBezTo>
                <a:cubicBezTo>
                  <a:pt x="4635" y="151"/>
                  <a:pt x="4634" y="147"/>
                  <a:pt x="4632" y="142"/>
                </a:cubicBezTo>
                <a:close/>
                <a:moveTo>
                  <a:pt x="4458" y="105"/>
                </a:moveTo>
                <a:cubicBezTo>
                  <a:pt x="4458" y="103"/>
                  <a:pt x="4458" y="101"/>
                  <a:pt x="4457" y="99"/>
                </a:cubicBezTo>
                <a:cubicBezTo>
                  <a:pt x="4457" y="101"/>
                  <a:pt x="4458" y="103"/>
                  <a:pt x="4458" y="105"/>
                </a:cubicBezTo>
                <a:close/>
                <a:moveTo>
                  <a:pt x="4466" y="65"/>
                </a:moveTo>
                <a:cubicBezTo>
                  <a:pt x="4466" y="64"/>
                  <a:pt x="4466" y="63"/>
                  <a:pt x="4466" y="63"/>
                </a:cubicBezTo>
                <a:cubicBezTo>
                  <a:pt x="4466" y="63"/>
                  <a:pt x="4466" y="64"/>
                  <a:pt x="4466" y="65"/>
                </a:cubicBezTo>
                <a:close/>
                <a:moveTo>
                  <a:pt x="4065" y="79"/>
                </a:moveTo>
                <a:cubicBezTo>
                  <a:pt x="4066" y="76"/>
                  <a:pt x="4067" y="73"/>
                  <a:pt x="4068" y="70"/>
                </a:cubicBezTo>
                <a:cubicBezTo>
                  <a:pt x="4067" y="73"/>
                  <a:pt x="4066" y="76"/>
                  <a:pt x="4065" y="79"/>
                </a:cubicBezTo>
                <a:close/>
                <a:moveTo>
                  <a:pt x="3886" y="79"/>
                </a:moveTo>
                <a:cubicBezTo>
                  <a:pt x="3885" y="76"/>
                  <a:pt x="3884" y="73"/>
                  <a:pt x="3882" y="70"/>
                </a:cubicBezTo>
                <a:cubicBezTo>
                  <a:pt x="3884" y="73"/>
                  <a:pt x="3885" y="76"/>
                  <a:pt x="3886" y="79"/>
                </a:cubicBezTo>
                <a:close/>
                <a:moveTo>
                  <a:pt x="2267" y="79"/>
                </a:moveTo>
                <a:cubicBezTo>
                  <a:pt x="2268" y="76"/>
                  <a:pt x="2269" y="73"/>
                  <a:pt x="2270" y="70"/>
                </a:cubicBezTo>
                <a:cubicBezTo>
                  <a:pt x="2269" y="73"/>
                  <a:pt x="2268" y="76"/>
                  <a:pt x="2267" y="79"/>
                </a:cubicBezTo>
                <a:close/>
                <a:moveTo>
                  <a:pt x="3115" y="83"/>
                </a:moveTo>
                <a:cubicBezTo>
                  <a:pt x="3114" y="81"/>
                  <a:pt x="3113" y="79"/>
                  <a:pt x="3112" y="78"/>
                </a:cubicBezTo>
                <a:cubicBezTo>
                  <a:pt x="3113" y="79"/>
                  <a:pt x="3114" y="81"/>
                  <a:pt x="3115" y="83"/>
                </a:cubicBezTo>
                <a:close/>
                <a:moveTo>
                  <a:pt x="290" y="79"/>
                </a:moveTo>
                <a:cubicBezTo>
                  <a:pt x="289" y="76"/>
                  <a:pt x="288" y="73"/>
                  <a:pt x="287" y="70"/>
                </a:cubicBezTo>
                <a:cubicBezTo>
                  <a:pt x="288" y="73"/>
                  <a:pt x="289" y="76"/>
                  <a:pt x="290" y="79"/>
                </a:cubicBezTo>
                <a:close/>
                <a:moveTo>
                  <a:pt x="469" y="79"/>
                </a:moveTo>
                <a:cubicBezTo>
                  <a:pt x="470" y="76"/>
                  <a:pt x="471" y="73"/>
                  <a:pt x="472" y="70"/>
                </a:cubicBezTo>
                <a:cubicBezTo>
                  <a:pt x="471" y="73"/>
                  <a:pt x="470" y="76"/>
                  <a:pt x="469" y="79"/>
                </a:cubicBezTo>
                <a:close/>
                <a:moveTo>
                  <a:pt x="1317" y="83"/>
                </a:moveTo>
                <a:cubicBezTo>
                  <a:pt x="1316" y="81"/>
                  <a:pt x="1315" y="79"/>
                  <a:pt x="1314" y="78"/>
                </a:cubicBezTo>
                <a:cubicBezTo>
                  <a:pt x="1315" y="79"/>
                  <a:pt x="1316" y="81"/>
                  <a:pt x="1317" y="83"/>
                </a:cubicBezTo>
                <a:close/>
                <a:moveTo>
                  <a:pt x="3042" y="83"/>
                </a:moveTo>
                <a:cubicBezTo>
                  <a:pt x="3040" y="80"/>
                  <a:pt x="3039" y="77"/>
                  <a:pt x="3038" y="75"/>
                </a:cubicBezTo>
                <a:cubicBezTo>
                  <a:pt x="3039" y="78"/>
                  <a:pt x="3040" y="80"/>
                  <a:pt x="3042" y="83"/>
                </a:cubicBezTo>
                <a:close/>
                <a:moveTo>
                  <a:pt x="2683" y="105"/>
                </a:moveTo>
                <a:cubicBezTo>
                  <a:pt x="2683" y="103"/>
                  <a:pt x="2683" y="101"/>
                  <a:pt x="2683" y="99"/>
                </a:cubicBezTo>
                <a:cubicBezTo>
                  <a:pt x="2683" y="101"/>
                  <a:pt x="2683" y="103"/>
                  <a:pt x="2683" y="105"/>
                </a:cubicBezTo>
                <a:close/>
                <a:moveTo>
                  <a:pt x="2088" y="79"/>
                </a:moveTo>
                <a:cubicBezTo>
                  <a:pt x="2087" y="76"/>
                  <a:pt x="2086" y="73"/>
                  <a:pt x="2084" y="70"/>
                </a:cubicBezTo>
                <a:cubicBezTo>
                  <a:pt x="2086" y="73"/>
                  <a:pt x="2087" y="76"/>
                  <a:pt x="2088" y="79"/>
                </a:cubicBezTo>
                <a:close/>
                <a:moveTo>
                  <a:pt x="4481" y="105"/>
                </a:moveTo>
                <a:cubicBezTo>
                  <a:pt x="4481" y="103"/>
                  <a:pt x="4481" y="101"/>
                  <a:pt x="4481" y="99"/>
                </a:cubicBezTo>
                <a:cubicBezTo>
                  <a:pt x="4481" y="101"/>
                  <a:pt x="4481" y="103"/>
                  <a:pt x="4481" y="105"/>
                </a:cubicBezTo>
                <a:close/>
                <a:moveTo>
                  <a:pt x="1244" y="83"/>
                </a:moveTo>
                <a:cubicBezTo>
                  <a:pt x="1242" y="80"/>
                  <a:pt x="1241" y="77"/>
                  <a:pt x="1240" y="75"/>
                </a:cubicBezTo>
                <a:cubicBezTo>
                  <a:pt x="1241" y="78"/>
                  <a:pt x="1242" y="80"/>
                  <a:pt x="1244" y="83"/>
                </a:cubicBezTo>
                <a:close/>
                <a:moveTo>
                  <a:pt x="3941" y="33"/>
                </a:moveTo>
                <a:cubicBezTo>
                  <a:pt x="3941" y="30"/>
                  <a:pt x="3941" y="28"/>
                  <a:pt x="3940" y="25"/>
                </a:cubicBezTo>
                <a:cubicBezTo>
                  <a:pt x="3940" y="25"/>
                  <a:pt x="3941" y="28"/>
                  <a:pt x="3941" y="33"/>
                </a:cubicBezTo>
                <a:close/>
                <a:moveTo>
                  <a:pt x="3210" y="88"/>
                </a:moveTo>
                <a:cubicBezTo>
                  <a:pt x="3209" y="86"/>
                  <a:pt x="3208" y="83"/>
                  <a:pt x="3206" y="81"/>
                </a:cubicBezTo>
                <a:cubicBezTo>
                  <a:pt x="3207" y="83"/>
                  <a:pt x="3209" y="86"/>
                  <a:pt x="3210" y="88"/>
                </a:cubicBezTo>
                <a:close/>
                <a:moveTo>
                  <a:pt x="3068" y="81"/>
                </a:moveTo>
                <a:cubicBezTo>
                  <a:pt x="3062" y="61"/>
                  <a:pt x="3051" y="46"/>
                  <a:pt x="3035" y="25"/>
                </a:cubicBezTo>
                <a:cubicBezTo>
                  <a:pt x="3051" y="48"/>
                  <a:pt x="3061" y="64"/>
                  <a:pt x="3068" y="81"/>
                </a:cubicBezTo>
                <a:close/>
                <a:moveTo>
                  <a:pt x="3078" y="79"/>
                </a:moveTo>
                <a:cubicBezTo>
                  <a:pt x="3077" y="76"/>
                  <a:pt x="3076" y="73"/>
                  <a:pt x="3074" y="70"/>
                </a:cubicBezTo>
                <a:cubicBezTo>
                  <a:pt x="3075" y="73"/>
                  <a:pt x="3077" y="76"/>
                  <a:pt x="3078" y="79"/>
                </a:cubicBezTo>
                <a:close/>
                <a:moveTo>
                  <a:pt x="3317" y="102"/>
                </a:moveTo>
                <a:cubicBezTo>
                  <a:pt x="3316" y="100"/>
                  <a:pt x="3315" y="97"/>
                  <a:pt x="3314" y="96"/>
                </a:cubicBezTo>
                <a:cubicBezTo>
                  <a:pt x="3315" y="98"/>
                  <a:pt x="3316" y="100"/>
                  <a:pt x="3317" y="102"/>
                </a:cubicBezTo>
                <a:close/>
                <a:moveTo>
                  <a:pt x="3531" y="109"/>
                </a:moveTo>
                <a:cubicBezTo>
                  <a:pt x="3530" y="104"/>
                  <a:pt x="3530" y="99"/>
                  <a:pt x="3529" y="95"/>
                </a:cubicBezTo>
                <a:cubicBezTo>
                  <a:pt x="3529" y="99"/>
                  <a:pt x="3530" y="104"/>
                  <a:pt x="3531" y="109"/>
                </a:cubicBezTo>
                <a:close/>
                <a:moveTo>
                  <a:pt x="3370" y="100"/>
                </a:moveTo>
                <a:cubicBezTo>
                  <a:pt x="3370" y="97"/>
                  <a:pt x="3369" y="95"/>
                  <a:pt x="3368" y="93"/>
                </a:cubicBezTo>
                <a:cubicBezTo>
                  <a:pt x="3369" y="96"/>
                  <a:pt x="3370" y="98"/>
                  <a:pt x="3370" y="100"/>
                </a:cubicBezTo>
                <a:close/>
                <a:moveTo>
                  <a:pt x="3610" y="81"/>
                </a:moveTo>
                <a:cubicBezTo>
                  <a:pt x="3608" y="75"/>
                  <a:pt x="3606" y="70"/>
                  <a:pt x="3604" y="67"/>
                </a:cubicBezTo>
                <a:cubicBezTo>
                  <a:pt x="3604" y="67"/>
                  <a:pt x="3607" y="72"/>
                  <a:pt x="3610" y="81"/>
                </a:cubicBezTo>
                <a:close/>
                <a:moveTo>
                  <a:pt x="2720" y="54"/>
                </a:moveTo>
                <a:cubicBezTo>
                  <a:pt x="2720" y="53"/>
                  <a:pt x="2719" y="52"/>
                  <a:pt x="2719" y="52"/>
                </a:cubicBezTo>
                <a:cubicBezTo>
                  <a:pt x="2720" y="53"/>
                  <a:pt x="2720" y="53"/>
                  <a:pt x="2720" y="54"/>
                </a:cubicBezTo>
                <a:close/>
                <a:moveTo>
                  <a:pt x="2715" y="90"/>
                </a:moveTo>
                <a:cubicBezTo>
                  <a:pt x="2715" y="89"/>
                  <a:pt x="2714" y="87"/>
                  <a:pt x="2713" y="86"/>
                </a:cubicBezTo>
                <a:cubicBezTo>
                  <a:pt x="2714" y="87"/>
                  <a:pt x="2715" y="89"/>
                  <a:pt x="2715" y="90"/>
                </a:cubicBezTo>
                <a:close/>
                <a:moveTo>
                  <a:pt x="2835" y="54"/>
                </a:moveTo>
                <a:cubicBezTo>
                  <a:pt x="2835" y="54"/>
                  <a:pt x="2835" y="65"/>
                  <a:pt x="2834" y="84"/>
                </a:cubicBezTo>
                <a:cubicBezTo>
                  <a:pt x="2836" y="72"/>
                  <a:pt x="2837" y="60"/>
                  <a:pt x="2835" y="54"/>
                </a:cubicBezTo>
                <a:close/>
                <a:moveTo>
                  <a:pt x="2890" y="106"/>
                </a:moveTo>
                <a:cubicBezTo>
                  <a:pt x="2890" y="103"/>
                  <a:pt x="2889" y="100"/>
                  <a:pt x="2889" y="96"/>
                </a:cubicBezTo>
                <a:cubicBezTo>
                  <a:pt x="2889" y="99"/>
                  <a:pt x="2890" y="103"/>
                  <a:pt x="2890" y="106"/>
                </a:cubicBezTo>
                <a:close/>
                <a:moveTo>
                  <a:pt x="2795" y="47"/>
                </a:moveTo>
                <a:cubicBezTo>
                  <a:pt x="2795" y="39"/>
                  <a:pt x="2795" y="33"/>
                  <a:pt x="2793" y="30"/>
                </a:cubicBezTo>
                <a:cubicBezTo>
                  <a:pt x="2793" y="30"/>
                  <a:pt x="2794" y="37"/>
                  <a:pt x="2795" y="47"/>
                </a:cubicBezTo>
                <a:close/>
                <a:moveTo>
                  <a:pt x="3995" y="44"/>
                </a:moveTo>
                <a:cubicBezTo>
                  <a:pt x="3995" y="43"/>
                  <a:pt x="3995" y="41"/>
                  <a:pt x="3995" y="40"/>
                </a:cubicBezTo>
                <a:cubicBezTo>
                  <a:pt x="3995" y="40"/>
                  <a:pt x="3995" y="42"/>
                  <a:pt x="3995" y="44"/>
                </a:cubicBezTo>
                <a:close/>
                <a:moveTo>
                  <a:pt x="4211" y="68"/>
                </a:moveTo>
                <a:cubicBezTo>
                  <a:pt x="4211" y="65"/>
                  <a:pt x="4210" y="64"/>
                  <a:pt x="4210" y="64"/>
                </a:cubicBezTo>
                <a:cubicBezTo>
                  <a:pt x="4210" y="64"/>
                  <a:pt x="4211" y="66"/>
                  <a:pt x="4211" y="68"/>
                </a:cubicBezTo>
                <a:close/>
                <a:moveTo>
                  <a:pt x="3956" y="52"/>
                </a:moveTo>
                <a:cubicBezTo>
                  <a:pt x="3956" y="50"/>
                  <a:pt x="3956" y="49"/>
                  <a:pt x="3956" y="49"/>
                </a:cubicBezTo>
                <a:cubicBezTo>
                  <a:pt x="3956" y="50"/>
                  <a:pt x="3956" y="51"/>
                  <a:pt x="3956" y="52"/>
                </a:cubicBezTo>
                <a:close/>
                <a:moveTo>
                  <a:pt x="2672" y="52"/>
                </a:moveTo>
                <a:cubicBezTo>
                  <a:pt x="2672" y="50"/>
                  <a:pt x="2672" y="49"/>
                  <a:pt x="2672" y="49"/>
                </a:cubicBezTo>
                <a:cubicBezTo>
                  <a:pt x="2672" y="50"/>
                  <a:pt x="2672" y="51"/>
                  <a:pt x="2672" y="52"/>
                </a:cubicBezTo>
                <a:close/>
                <a:moveTo>
                  <a:pt x="4169" y="66"/>
                </a:moveTo>
                <a:cubicBezTo>
                  <a:pt x="4169" y="63"/>
                  <a:pt x="4169" y="61"/>
                  <a:pt x="4170" y="59"/>
                </a:cubicBezTo>
                <a:cubicBezTo>
                  <a:pt x="4170" y="59"/>
                  <a:pt x="4169" y="62"/>
                  <a:pt x="4169" y="66"/>
                </a:cubicBezTo>
                <a:close/>
                <a:moveTo>
                  <a:pt x="4178" y="100"/>
                </a:moveTo>
                <a:cubicBezTo>
                  <a:pt x="4178" y="97"/>
                  <a:pt x="4177" y="95"/>
                  <a:pt x="4177" y="93"/>
                </a:cubicBezTo>
                <a:cubicBezTo>
                  <a:pt x="4177" y="96"/>
                  <a:pt x="4178" y="98"/>
                  <a:pt x="4178" y="100"/>
                </a:cubicBezTo>
                <a:close/>
                <a:moveTo>
                  <a:pt x="3772" y="100"/>
                </a:moveTo>
                <a:cubicBezTo>
                  <a:pt x="3773" y="98"/>
                  <a:pt x="3773" y="96"/>
                  <a:pt x="3774" y="93"/>
                </a:cubicBezTo>
                <a:cubicBezTo>
                  <a:pt x="3773" y="95"/>
                  <a:pt x="3773" y="97"/>
                  <a:pt x="3772" y="100"/>
                </a:cubicBezTo>
                <a:close/>
                <a:moveTo>
                  <a:pt x="3923" y="83"/>
                </a:moveTo>
                <a:cubicBezTo>
                  <a:pt x="3922" y="81"/>
                  <a:pt x="3921" y="79"/>
                  <a:pt x="3920" y="78"/>
                </a:cubicBezTo>
                <a:cubicBezTo>
                  <a:pt x="3921" y="79"/>
                  <a:pt x="3922" y="81"/>
                  <a:pt x="3923" y="83"/>
                </a:cubicBezTo>
                <a:close/>
                <a:moveTo>
                  <a:pt x="3726" y="68"/>
                </a:moveTo>
                <a:cubicBezTo>
                  <a:pt x="3726" y="66"/>
                  <a:pt x="3726" y="65"/>
                  <a:pt x="3726" y="64"/>
                </a:cubicBezTo>
                <a:cubicBezTo>
                  <a:pt x="3726" y="64"/>
                  <a:pt x="3726" y="65"/>
                  <a:pt x="3726" y="68"/>
                </a:cubicBezTo>
                <a:close/>
                <a:moveTo>
                  <a:pt x="3705" y="90"/>
                </a:moveTo>
                <a:cubicBezTo>
                  <a:pt x="3705" y="89"/>
                  <a:pt x="3704" y="87"/>
                  <a:pt x="3703" y="86"/>
                </a:cubicBezTo>
                <a:cubicBezTo>
                  <a:pt x="3704" y="87"/>
                  <a:pt x="3704" y="89"/>
                  <a:pt x="3705" y="90"/>
                </a:cubicBezTo>
                <a:close/>
                <a:moveTo>
                  <a:pt x="3648" y="13"/>
                </a:moveTo>
                <a:cubicBezTo>
                  <a:pt x="3648" y="12"/>
                  <a:pt x="3648" y="12"/>
                  <a:pt x="3648" y="12"/>
                </a:cubicBezTo>
                <a:cubicBezTo>
                  <a:pt x="3648" y="12"/>
                  <a:pt x="3648" y="13"/>
                  <a:pt x="3648" y="13"/>
                </a:cubicBezTo>
                <a:close/>
                <a:moveTo>
                  <a:pt x="3770" y="61"/>
                </a:moveTo>
                <a:cubicBezTo>
                  <a:pt x="3770" y="55"/>
                  <a:pt x="3769" y="49"/>
                  <a:pt x="3768" y="44"/>
                </a:cubicBezTo>
                <a:cubicBezTo>
                  <a:pt x="3768" y="44"/>
                  <a:pt x="3769" y="51"/>
                  <a:pt x="3770" y="61"/>
                </a:cubicBezTo>
                <a:close/>
              </a:path>
            </a:pathLst>
          </a:custGeom>
          <a:gradFill rotWithShape="1">
            <a:gsLst>
              <a:gs pos="0">
                <a:srgbClr val="012109"/>
              </a:gs>
              <a:gs pos="100000">
                <a:srgbClr val="0000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21914" tIns="60957" rIns="121914" bIns="60957"/>
          <a:lstStyle/>
          <a:p>
            <a:pPr fontAlgn="base">
              <a:spcBef>
                <a:spcPct val="0"/>
              </a:spcBef>
              <a:spcAft>
                <a:spcPct val="0"/>
              </a:spcAft>
            </a:pPr>
            <a:endParaRPr lang="zh-CN" altLang="en-US">
              <a:solidFill>
                <a:srgbClr val="000000"/>
              </a:solidFill>
            </a:endParaRPr>
          </a:p>
        </p:txBody>
      </p:sp>
      <p:grpSp>
        <p:nvGrpSpPr>
          <p:cNvPr id="14339" name="Group 5"/>
          <p:cNvGrpSpPr>
            <a:grpSpLocks/>
          </p:cNvGrpSpPr>
          <p:nvPr/>
        </p:nvGrpSpPr>
        <p:grpSpPr bwMode="auto">
          <a:xfrm>
            <a:off x="7835903" y="-1492249"/>
            <a:ext cx="5219700" cy="8703735"/>
            <a:chOff x="1637" y="133"/>
            <a:chExt cx="1796" cy="3472"/>
          </a:xfrm>
        </p:grpSpPr>
        <p:grpSp>
          <p:nvGrpSpPr>
            <p:cNvPr id="14753" name="Group 6"/>
            <p:cNvGrpSpPr>
              <a:grpSpLocks/>
            </p:cNvGrpSpPr>
            <p:nvPr/>
          </p:nvGrpSpPr>
          <p:grpSpPr bwMode="auto">
            <a:xfrm>
              <a:off x="1639" y="133"/>
              <a:ext cx="1794" cy="3472"/>
              <a:chOff x="1984" y="63"/>
              <a:chExt cx="1794" cy="3472"/>
            </a:xfrm>
          </p:grpSpPr>
          <p:sp>
            <p:nvSpPr>
              <p:cNvPr id="14800" name="Freeform 7"/>
              <p:cNvSpPr>
                <a:spLocks/>
              </p:cNvSpPr>
              <p:nvPr/>
            </p:nvSpPr>
            <p:spPr bwMode="auto">
              <a:xfrm>
                <a:off x="2862" y="63"/>
                <a:ext cx="4" cy="28"/>
              </a:xfrm>
              <a:custGeom>
                <a:avLst/>
                <a:gdLst>
                  <a:gd name="T0" fmla="*/ 0 w 4"/>
                  <a:gd name="T1" fmla="*/ 0 h 28"/>
                  <a:gd name="T2" fmla="*/ 0 w 4"/>
                  <a:gd name="T3" fmla="*/ 0 h 28"/>
                  <a:gd name="T4" fmla="*/ 2 w 4"/>
                  <a:gd name="T5" fmla="*/ 6 h 28"/>
                  <a:gd name="T6" fmla="*/ 4 w 4"/>
                  <a:gd name="T7" fmla="*/ 14 h 28"/>
                  <a:gd name="T8" fmla="*/ 4 w 4"/>
                  <a:gd name="T9" fmla="*/ 28 h 28"/>
                  <a:gd name="T10" fmla="*/ 4 w 4"/>
                  <a:gd name="T11" fmla="*/ 28 h 28"/>
                  <a:gd name="T12" fmla="*/ 2 w 4"/>
                  <a:gd name="T13" fmla="*/ 16 h 28"/>
                  <a:gd name="T14" fmla="*/ 0 w 4"/>
                  <a:gd name="T15" fmla="*/ 0 h 28"/>
                  <a:gd name="T16" fmla="*/ 0 w 4"/>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8">
                    <a:moveTo>
                      <a:pt x="0" y="0"/>
                    </a:moveTo>
                    <a:lnTo>
                      <a:pt x="0" y="0"/>
                    </a:lnTo>
                    <a:lnTo>
                      <a:pt x="2" y="6"/>
                    </a:lnTo>
                    <a:lnTo>
                      <a:pt x="4" y="14"/>
                    </a:lnTo>
                    <a:lnTo>
                      <a:pt x="4" y="28"/>
                    </a:lnTo>
                    <a:lnTo>
                      <a:pt x="2"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1" name="Freeform 8"/>
              <p:cNvSpPr>
                <a:spLocks/>
              </p:cNvSpPr>
              <p:nvPr/>
            </p:nvSpPr>
            <p:spPr bwMode="auto">
              <a:xfrm>
                <a:off x="2930" y="95"/>
                <a:ext cx="6" cy="6"/>
              </a:xfrm>
              <a:custGeom>
                <a:avLst/>
                <a:gdLst>
                  <a:gd name="T0" fmla="*/ 4 w 6"/>
                  <a:gd name="T1" fmla="*/ 0 h 6"/>
                  <a:gd name="T2" fmla="*/ 4 w 6"/>
                  <a:gd name="T3" fmla="*/ 0 h 6"/>
                  <a:gd name="T4" fmla="*/ 6 w 6"/>
                  <a:gd name="T5" fmla="*/ 2 h 6"/>
                  <a:gd name="T6" fmla="*/ 4 w 6"/>
                  <a:gd name="T7" fmla="*/ 4 h 6"/>
                  <a:gd name="T8" fmla="*/ 0 w 6"/>
                  <a:gd name="T9" fmla="*/ 6 h 6"/>
                  <a:gd name="T10" fmla="*/ 0 w 6"/>
                  <a:gd name="T11" fmla="*/ 6 h 6"/>
                  <a:gd name="T12" fmla="*/ 0 w 6"/>
                  <a:gd name="T13" fmla="*/ 4 h 6"/>
                  <a:gd name="T14" fmla="*/ 2 w 6"/>
                  <a:gd name="T15" fmla="*/ 2 h 6"/>
                  <a:gd name="T16" fmla="*/ 4 w 6"/>
                  <a:gd name="T17" fmla="*/ 2 h 6"/>
                  <a:gd name="T18" fmla="*/ 4 w 6"/>
                  <a:gd name="T19" fmla="*/ 0 h 6"/>
                  <a:gd name="T20" fmla="*/ 4 w 6"/>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6">
                    <a:moveTo>
                      <a:pt x="4" y="0"/>
                    </a:moveTo>
                    <a:lnTo>
                      <a:pt x="4" y="0"/>
                    </a:lnTo>
                    <a:lnTo>
                      <a:pt x="6" y="2"/>
                    </a:lnTo>
                    <a:lnTo>
                      <a:pt x="4" y="4"/>
                    </a:lnTo>
                    <a:lnTo>
                      <a:pt x="0" y="6"/>
                    </a:lnTo>
                    <a:lnTo>
                      <a:pt x="0" y="4"/>
                    </a:lnTo>
                    <a:lnTo>
                      <a:pt x="2" y="2"/>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2" name="Freeform 9"/>
              <p:cNvSpPr>
                <a:spLocks/>
              </p:cNvSpPr>
              <p:nvPr/>
            </p:nvSpPr>
            <p:spPr bwMode="auto">
              <a:xfrm>
                <a:off x="2700" y="109"/>
                <a:ext cx="4" cy="12"/>
              </a:xfrm>
              <a:custGeom>
                <a:avLst/>
                <a:gdLst>
                  <a:gd name="T0" fmla="*/ 0 w 4"/>
                  <a:gd name="T1" fmla="*/ 0 h 12"/>
                  <a:gd name="T2" fmla="*/ 0 w 4"/>
                  <a:gd name="T3" fmla="*/ 0 h 12"/>
                  <a:gd name="T4" fmla="*/ 2 w 4"/>
                  <a:gd name="T5" fmla="*/ 2 h 12"/>
                  <a:gd name="T6" fmla="*/ 4 w 4"/>
                  <a:gd name="T7" fmla="*/ 6 h 12"/>
                  <a:gd name="T8" fmla="*/ 4 w 4"/>
                  <a:gd name="T9" fmla="*/ 12 h 12"/>
                  <a:gd name="T10" fmla="*/ 4 w 4"/>
                  <a:gd name="T11" fmla="*/ 12 h 12"/>
                  <a:gd name="T12" fmla="*/ 2 w 4"/>
                  <a:gd name="T13" fmla="*/ 8 h 12"/>
                  <a:gd name="T14" fmla="*/ 0 w 4"/>
                  <a:gd name="T15" fmla="*/ 0 h 12"/>
                  <a:gd name="T16" fmla="*/ 0 w 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12">
                    <a:moveTo>
                      <a:pt x="0" y="0"/>
                    </a:moveTo>
                    <a:lnTo>
                      <a:pt x="0" y="0"/>
                    </a:lnTo>
                    <a:lnTo>
                      <a:pt x="2" y="2"/>
                    </a:lnTo>
                    <a:lnTo>
                      <a:pt x="4" y="6"/>
                    </a:lnTo>
                    <a:lnTo>
                      <a:pt x="4" y="12"/>
                    </a:lnTo>
                    <a:lnTo>
                      <a:pt x="2"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3" name="Freeform 10"/>
              <p:cNvSpPr>
                <a:spLocks/>
              </p:cNvSpPr>
              <p:nvPr/>
            </p:nvSpPr>
            <p:spPr bwMode="auto">
              <a:xfrm>
                <a:off x="3028" y="165"/>
                <a:ext cx="16" cy="4"/>
              </a:xfrm>
              <a:custGeom>
                <a:avLst/>
                <a:gdLst>
                  <a:gd name="T0" fmla="*/ 0 w 16"/>
                  <a:gd name="T1" fmla="*/ 0 h 4"/>
                  <a:gd name="T2" fmla="*/ 0 w 16"/>
                  <a:gd name="T3" fmla="*/ 0 h 4"/>
                  <a:gd name="T4" fmla="*/ 8 w 16"/>
                  <a:gd name="T5" fmla="*/ 0 h 4"/>
                  <a:gd name="T6" fmla="*/ 14 w 16"/>
                  <a:gd name="T7" fmla="*/ 2 h 4"/>
                  <a:gd name="T8" fmla="*/ 16 w 16"/>
                  <a:gd name="T9" fmla="*/ 4 h 4"/>
                  <a:gd name="T10" fmla="*/ 16 w 16"/>
                  <a:gd name="T11" fmla="*/ 4 h 4"/>
                  <a:gd name="T12" fmla="*/ 8 w 16"/>
                  <a:gd name="T13" fmla="*/ 4 h 4"/>
                  <a:gd name="T14" fmla="*/ 0 w 16"/>
                  <a:gd name="T15" fmla="*/ 0 h 4"/>
                  <a:gd name="T16" fmla="*/ 0 w 16"/>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 h="4">
                    <a:moveTo>
                      <a:pt x="0" y="0"/>
                    </a:moveTo>
                    <a:lnTo>
                      <a:pt x="0" y="0"/>
                    </a:lnTo>
                    <a:lnTo>
                      <a:pt x="8" y="0"/>
                    </a:lnTo>
                    <a:lnTo>
                      <a:pt x="14" y="2"/>
                    </a:lnTo>
                    <a:lnTo>
                      <a:pt x="16" y="4"/>
                    </a:lnTo>
                    <a:lnTo>
                      <a:pt x="8"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4" name="Freeform 11"/>
              <p:cNvSpPr>
                <a:spLocks/>
              </p:cNvSpPr>
              <p:nvPr/>
            </p:nvSpPr>
            <p:spPr bwMode="auto">
              <a:xfrm>
                <a:off x="2664" y="231"/>
                <a:ext cx="36" cy="52"/>
              </a:xfrm>
              <a:custGeom>
                <a:avLst/>
                <a:gdLst>
                  <a:gd name="T0" fmla="*/ 6 w 36"/>
                  <a:gd name="T1" fmla="*/ 48 h 52"/>
                  <a:gd name="T2" fmla="*/ 6 w 36"/>
                  <a:gd name="T3" fmla="*/ 48 h 52"/>
                  <a:gd name="T4" fmla="*/ 6 w 36"/>
                  <a:gd name="T5" fmla="*/ 42 h 52"/>
                  <a:gd name="T6" fmla="*/ 6 w 36"/>
                  <a:gd name="T7" fmla="*/ 42 h 52"/>
                  <a:gd name="T8" fmla="*/ 12 w 36"/>
                  <a:gd name="T9" fmla="*/ 38 h 52"/>
                  <a:gd name="T10" fmla="*/ 20 w 36"/>
                  <a:gd name="T11" fmla="*/ 36 h 52"/>
                  <a:gd name="T12" fmla="*/ 20 w 36"/>
                  <a:gd name="T13" fmla="*/ 36 h 52"/>
                  <a:gd name="T14" fmla="*/ 22 w 36"/>
                  <a:gd name="T15" fmla="*/ 32 h 52"/>
                  <a:gd name="T16" fmla="*/ 20 w 36"/>
                  <a:gd name="T17" fmla="*/ 28 h 52"/>
                  <a:gd name="T18" fmla="*/ 12 w 36"/>
                  <a:gd name="T19" fmla="*/ 20 h 52"/>
                  <a:gd name="T20" fmla="*/ 4 w 36"/>
                  <a:gd name="T21" fmla="*/ 14 h 52"/>
                  <a:gd name="T22" fmla="*/ 2 w 36"/>
                  <a:gd name="T23" fmla="*/ 10 h 52"/>
                  <a:gd name="T24" fmla="*/ 0 w 36"/>
                  <a:gd name="T25" fmla="*/ 6 h 52"/>
                  <a:gd name="T26" fmla="*/ 0 w 36"/>
                  <a:gd name="T27" fmla="*/ 6 h 52"/>
                  <a:gd name="T28" fmla="*/ 2 w 36"/>
                  <a:gd name="T29" fmla="*/ 2 h 52"/>
                  <a:gd name="T30" fmla="*/ 4 w 36"/>
                  <a:gd name="T31" fmla="*/ 0 h 52"/>
                  <a:gd name="T32" fmla="*/ 8 w 36"/>
                  <a:gd name="T33" fmla="*/ 0 h 52"/>
                  <a:gd name="T34" fmla="*/ 8 w 36"/>
                  <a:gd name="T35" fmla="*/ 0 h 52"/>
                  <a:gd name="T36" fmla="*/ 12 w 36"/>
                  <a:gd name="T37" fmla="*/ 0 h 52"/>
                  <a:gd name="T38" fmla="*/ 18 w 36"/>
                  <a:gd name="T39" fmla="*/ 2 h 52"/>
                  <a:gd name="T40" fmla="*/ 26 w 36"/>
                  <a:gd name="T41" fmla="*/ 14 h 52"/>
                  <a:gd name="T42" fmla="*/ 34 w 36"/>
                  <a:gd name="T43" fmla="*/ 26 h 52"/>
                  <a:gd name="T44" fmla="*/ 36 w 36"/>
                  <a:gd name="T45" fmla="*/ 34 h 52"/>
                  <a:gd name="T46" fmla="*/ 36 w 36"/>
                  <a:gd name="T47" fmla="*/ 38 h 52"/>
                  <a:gd name="T48" fmla="*/ 36 w 36"/>
                  <a:gd name="T49" fmla="*/ 38 h 52"/>
                  <a:gd name="T50" fmla="*/ 32 w 36"/>
                  <a:gd name="T51" fmla="*/ 44 h 52"/>
                  <a:gd name="T52" fmla="*/ 26 w 36"/>
                  <a:gd name="T53" fmla="*/ 50 h 52"/>
                  <a:gd name="T54" fmla="*/ 16 w 36"/>
                  <a:gd name="T55" fmla="*/ 52 h 52"/>
                  <a:gd name="T56" fmla="*/ 12 w 36"/>
                  <a:gd name="T57" fmla="*/ 50 h 52"/>
                  <a:gd name="T58" fmla="*/ 6 w 36"/>
                  <a:gd name="T59" fmla="*/ 48 h 52"/>
                  <a:gd name="T60" fmla="*/ 6 w 36"/>
                  <a:gd name="T61" fmla="*/ 48 h 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6" h="52">
                    <a:moveTo>
                      <a:pt x="6" y="48"/>
                    </a:moveTo>
                    <a:lnTo>
                      <a:pt x="6" y="48"/>
                    </a:lnTo>
                    <a:lnTo>
                      <a:pt x="6" y="42"/>
                    </a:lnTo>
                    <a:lnTo>
                      <a:pt x="12" y="38"/>
                    </a:lnTo>
                    <a:lnTo>
                      <a:pt x="20" y="36"/>
                    </a:lnTo>
                    <a:lnTo>
                      <a:pt x="22" y="32"/>
                    </a:lnTo>
                    <a:lnTo>
                      <a:pt x="20" y="28"/>
                    </a:lnTo>
                    <a:lnTo>
                      <a:pt x="12" y="20"/>
                    </a:lnTo>
                    <a:lnTo>
                      <a:pt x="4" y="14"/>
                    </a:lnTo>
                    <a:lnTo>
                      <a:pt x="2" y="10"/>
                    </a:lnTo>
                    <a:lnTo>
                      <a:pt x="0" y="6"/>
                    </a:lnTo>
                    <a:lnTo>
                      <a:pt x="2" y="2"/>
                    </a:lnTo>
                    <a:lnTo>
                      <a:pt x="4" y="0"/>
                    </a:lnTo>
                    <a:lnTo>
                      <a:pt x="8" y="0"/>
                    </a:lnTo>
                    <a:lnTo>
                      <a:pt x="12" y="0"/>
                    </a:lnTo>
                    <a:lnTo>
                      <a:pt x="18" y="2"/>
                    </a:lnTo>
                    <a:lnTo>
                      <a:pt x="26" y="14"/>
                    </a:lnTo>
                    <a:lnTo>
                      <a:pt x="34" y="26"/>
                    </a:lnTo>
                    <a:lnTo>
                      <a:pt x="36" y="34"/>
                    </a:lnTo>
                    <a:lnTo>
                      <a:pt x="36" y="38"/>
                    </a:lnTo>
                    <a:lnTo>
                      <a:pt x="32" y="44"/>
                    </a:lnTo>
                    <a:lnTo>
                      <a:pt x="26" y="50"/>
                    </a:lnTo>
                    <a:lnTo>
                      <a:pt x="16" y="52"/>
                    </a:lnTo>
                    <a:lnTo>
                      <a:pt x="12" y="50"/>
                    </a:lnTo>
                    <a:lnTo>
                      <a:pt x="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5" name="Freeform 12"/>
              <p:cNvSpPr>
                <a:spLocks/>
              </p:cNvSpPr>
              <p:nvPr/>
            </p:nvSpPr>
            <p:spPr bwMode="auto">
              <a:xfrm>
                <a:off x="2810" y="269"/>
                <a:ext cx="30" cy="22"/>
              </a:xfrm>
              <a:custGeom>
                <a:avLst/>
                <a:gdLst>
                  <a:gd name="T0" fmla="*/ 30 w 30"/>
                  <a:gd name="T1" fmla="*/ 8 h 22"/>
                  <a:gd name="T2" fmla="*/ 30 w 30"/>
                  <a:gd name="T3" fmla="*/ 8 h 22"/>
                  <a:gd name="T4" fmla="*/ 30 w 30"/>
                  <a:gd name="T5" fmla="*/ 18 h 22"/>
                  <a:gd name="T6" fmla="*/ 30 w 30"/>
                  <a:gd name="T7" fmla="*/ 18 h 22"/>
                  <a:gd name="T8" fmla="*/ 26 w 30"/>
                  <a:gd name="T9" fmla="*/ 20 h 22"/>
                  <a:gd name="T10" fmla="*/ 20 w 30"/>
                  <a:gd name="T11" fmla="*/ 22 h 22"/>
                  <a:gd name="T12" fmla="*/ 10 w 30"/>
                  <a:gd name="T13" fmla="*/ 18 h 22"/>
                  <a:gd name="T14" fmla="*/ 4 w 30"/>
                  <a:gd name="T15" fmla="*/ 14 h 22"/>
                  <a:gd name="T16" fmla="*/ 2 w 30"/>
                  <a:gd name="T17" fmla="*/ 10 h 22"/>
                  <a:gd name="T18" fmla="*/ 0 w 30"/>
                  <a:gd name="T19" fmla="*/ 6 h 22"/>
                  <a:gd name="T20" fmla="*/ 0 w 30"/>
                  <a:gd name="T21" fmla="*/ 6 h 22"/>
                  <a:gd name="T22" fmla="*/ 2 w 30"/>
                  <a:gd name="T23" fmla="*/ 2 h 22"/>
                  <a:gd name="T24" fmla="*/ 4 w 30"/>
                  <a:gd name="T25" fmla="*/ 0 h 22"/>
                  <a:gd name="T26" fmla="*/ 8 w 30"/>
                  <a:gd name="T27" fmla="*/ 0 h 22"/>
                  <a:gd name="T28" fmla="*/ 14 w 30"/>
                  <a:gd name="T29" fmla="*/ 0 h 22"/>
                  <a:gd name="T30" fmla="*/ 22 w 30"/>
                  <a:gd name="T31" fmla="*/ 4 h 22"/>
                  <a:gd name="T32" fmla="*/ 30 w 30"/>
                  <a:gd name="T33" fmla="*/ 8 h 22"/>
                  <a:gd name="T34" fmla="*/ 30 w 30"/>
                  <a:gd name="T35" fmla="*/ 8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 h="22">
                    <a:moveTo>
                      <a:pt x="30" y="8"/>
                    </a:moveTo>
                    <a:lnTo>
                      <a:pt x="30" y="8"/>
                    </a:lnTo>
                    <a:lnTo>
                      <a:pt x="30" y="18"/>
                    </a:lnTo>
                    <a:lnTo>
                      <a:pt x="26" y="20"/>
                    </a:lnTo>
                    <a:lnTo>
                      <a:pt x="20" y="22"/>
                    </a:lnTo>
                    <a:lnTo>
                      <a:pt x="10" y="18"/>
                    </a:lnTo>
                    <a:lnTo>
                      <a:pt x="4" y="14"/>
                    </a:lnTo>
                    <a:lnTo>
                      <a:pt x="2" y="10"/>
                    </a:lnTo>
                    <a:lnTo>
                      <a:pt x="0" y="6"/>
                    </a:lnTo>
                    <a:lnTo>
                      <a:pt x="2" y="2"/>
                    </a:lnTo>
                    <a:lnTo>
                      <a:pt x="4" y="0"/>
                    </a:lnTo>
                    <a:lnTo>
                      <a:pt x="8" y="0"/>
                    </a:lnTo>
                    <a:lnTo>
                      <a:pt x="14" y="0"/>
                    </a:lnTo>
                    <a:lnTo>
                      <a:pt x="22" y="4"/>
                    </a:lnTo>
                    <a:lnTo>
                      <a:pt x="3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6" name="Freeform 13"/>
              <p:cNvSpPr>
                <a:spLocks/>
              </p:cNvSpPr>
              <p:nvPr/>
            </p:nvSpPr>
            <p:spPr bwMode="auto">
              <a:xfrm>
                <a:off x="3292" y="271"/>
                <a:ext cx="28" cy="18"/>
              </a:xfrm>
              <a:custGeom>
                <a:avLst/>
                <a:gdLst>
                  <a:gd name="T0" fmla="*/ 28 w 28"/>
                  <a:gd name="T1" fmla="*/ 16 h 18"/>
                  <a:gd name="T2" fmla="*/ 28 w 28"/>
                  <a:gd name="T3" fmla="*/ 16 h 18"/>
                  <a:gd name="T4" fmla="*/ 18 w 28"/>
                  <a:gd name="T5" fmla="*/ 18 h 18"/>
                  <a:gd name="T6" fmla="*/ 12 w 28"/>
                  <a:gd name="T7" fmla="*/ 14 h 18"/>
                  <a:gd name="T8" fmla="*/ 4 w 28"/>
                  <a:gd name="T9" fmla="*/ 10 h 18"/>
                  <a:gd name="T10" fmla="*/ 0 w 28"/>
                  <a:gd name="T11" fmla="*/ 4 h 18"/>
                  <a:gd name="T12" fmla="*/ 0 w 28"/>
                  <a:gd name="T13" fmla="*/ 4 h 18"/>
                  <a:gd name="T14" fmla="*/ 4 w 28"/>
                  <a:gd name="T15" fmla="*/ 2 h 18"/>
                  <a:gd name="T16" fmla="*/ 8 w 28"/>
                  <a:gd name="T17" fmla="*/ 0 h 18"/>
                  <a:gd name="T18" fmla="*/ 20 w 28"/>
                  <a:gd name="T19" fmla="*/ 2 h 18"/>
                  <a:gd name="T20" fmla="*/ 24 w 28"/>
                  <a:gd name="T21" fmla="*/ 4 h 18"/>
                  <a:gd name="T22" fmla="*/ 28 w 28"/>
                  <a:gd name="T23" fmla="*/ 8 h 18"/>
                  <a:gd name="T24" fmla="*/ 28 w 28"/>
                  <a:gd name="T25" fmla="*/ 12 h 18"/>
                  <a:gd name="T26" fmla="*/ 28 w 28"/>
                  <a:gd name="T27" fmla="*/ 16 h 18"/>
                  <a:gd name="T28" fmla="*/ 28 w 28"/>
                  <a:gd name="T29" fmla="*/ 1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18">
                    <a:moveTo>
                      <a:pt x="28" y="16"/>
                    </a:moveTo>
                    <a:lnTo>
                      <a:pt x="28" y="16"/>
                    </a:lnTo>
                    <a:lnTo>
                      <a:pt x="18" y="18"/>
                    </a:lnTo>
                    <a:lnTo>
                      <a:pt x="12" y="14"/>
                    </a:lnTo>
                    <a:lnTo>
                      <a:pt x="4" y="10"/>
                    </a:lnTo>
                    <a:lnTo>
                      <a:pt x="0" y="4"/>
                    </a:lnTo>
                    <a:lnTo>
                      <a:pt x="4" y="2"/>
                    </a:lnTo>
                    <a:lnTo>
                      <a:pt x="8" y="0"/>
                    </a:lnTo>
                    <a:lnTo>
                      <a:pt x="20" y="2"/>
                    </a:lnTo>
                    <a:lnTo>
                      <a:pt x="24" y="4"/>
                    </a:lnTo>
                    <a:lnTo>
                      <a:pt x="28" y="8"/>
                    </a:lnTo>
                    <a:lnTo>
                      <a:pt x="28" y="12"/>
                    </a:lnTo>
                    <a:lnTo>
                      <a:pt x="2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7" name="Freeform 14"/>
              <p:cNvSpPr>
                <a:spLocks/>
              </p:cNvSpPr>
              <p:nvPr/>
            </p:nvSpPr>
            <p:spPr bwMode="auto">
              <a:xfrm>
                <a:off x="3222" y="315"/>
                <a:ext cx="20" cy="14"/>
              </a:xfrm>
              <a:custGeom>
                <a:avLst/>
                <a:gdLst>
                  <a:gd name="T0" fmla="*/ 20 w 20"/>
                  <a:gd name="T1" fmla="*/ 0 h 14"/>
                  <a:gd name="T2" fmla="*/ 20 w 20"/>
                  <a:gd name="T3" fmla="*/ 0 h 14"/>
                  <a:gd name="T4" fmla="*/ 18 w 20"/>
                  <a:gd name="T5" fmla="*/ 6 h 14"/>
                  <a:gd name="T6" fmla="*/ 12 w 20"/>
                  <a:gd name="T7" fmla="*/ 12 h 14"/>
                  <a:gd name="T8" fmla="*/ 6 w 20"/>
                  <a:gd name="T9" fmla="*/ 14 h 14"/>
                  <a:gd name="T10" fmla="*/ 0 w 20"/>
                  <a:gd name="T11" fmla="*/ 14 h 14"/>
                  <a:gd name="T12" fmla="*/ 0 w 20"/>
                  <a:gd name="T13" fmla="*/ 14 h 14"/>
                  <a:gd name="T14" fmla="*/ 0 w 20"/>
                  <a:gd name="T15" fmla="*/ 10 h 14"/>
                  <a:gd name="T16" fmla="*/ 2 w 20"/>
                  <a:gd name="T17" fmla="*/ 8 h 14"/>
                  <a:gd name="T18" fmla="*/ 6 w 20"/>
                  <a:gd name="T19" fmla="*/ 4 h 14"/>
                  <a:gd name="T20" fmla="*/ 20 w 20"/>
                  <a:gd name="T21" fmla="*/ 0 h 14"/>
                  <a:gd name="T22" fmla="*/ 20 w 20"/>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14">
                    <a:moveTo>
                      <a:pt x="20" y="0"/>
                    </a:moveTo>
                    <a:lnTo>
                      <a:pt x="20" y="0"/>
                    </a:lnTo>
                    <a:lnTo>
                      <a:pt x="18" y="6"/>
                    </a:lnTo>
                    <a:lnTo>
                      <a:pt x="12" y="12"/>
                    </a:lnTo>
                    <a:lnTo>
                      <a:pt x="6" y="14"/>
                    </a:lnTo>
                    <a:lnTo>
                      <a:pt x="0" y="14"/>
                    </a:lnTo>
                    <a:lnTo>
                      <a:pt x="0" y="10"/>
                    </a:lnTo>
                    <a:lnTo>
                      <a:pt x="2" y="8"/>
                    </a:lnTo>
                    <a:lnTo>
                      <a:pt x="6"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8" name="Freeform 15"/>
              <p:cNvSpPr>
                <a:spLocks/>
              </p:cNvSpPr>
              <p:nvPr/>
            </p:nvSpPr>
            <p:spPr bwMode="auto">
              <a:xfrm>
                <a:off x="2708" y="331"/>
                <a:ext cx="2" cy="14"/>
              </a:xfrm>
              <a:custGeom>
                <a:avLst/>
                <a:gdLst>
                  <a:gd name="T0" fmla="*/ 0 w 2"/>
                  <a:gd name="T1" fmla="*/ 0 h 14"/>
                  <a:gd name="T2" fmla="*/ 0 w 2"/>
                  <a:gd name="T3" fmla="*/ 0 h 14"/>
                  <a:gd name="T4" fmla="*/ 2 w 2"/>
                  <a:gd name="T5" fmla="*/ 6 h 14"/>
                  <a:gd name="T6" fmla="*/ 2 w 2"/>
                  <a:gd name="T7" fmla="*/ 14 h 14"/>
                  <a:gd name="T8" fmla="*/ 2 w 2"/>
                  <a:gd name="T9" fmla="*/ 14 h 14"/>
                  <a:gd name="T10" fmla="*/ 0 w 2"/>
                  <a:gd name="T11" fmla="*/ 8 h 14"/>
                  <a:gd name="T12" fmla="*/ 0 w 2"/>
                  <a:gd name="T13" fmla="*/ 4 h 14"/>
                  <a:gd name="T14" fmla="*/ 0 w 2"/>
                  <a:gd name="T15" fmla="*/ 0 h 14"/>
                  <a:gd name="T16" fmla="*/ 0 w 2"/>
                  <a:gd name="T17" fmla="*/ 0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14">
                    <a:moveTo>
                      <a:pt x="0" y="0"/>
                    </a:moveTo>
                    <a:lnTo>
                      <a:pt x="0" y="0"/>
                    </a:lnTo>
                    <a:lnTo>
                      <a:pt x="2" y="6"/>
                    </a:lnTo>
                    <a:lnTo>
                      <a:pt x="2" y="14"/>
                    </a:lnTo>
                    <a:lnTo>
                      <a:pt x="0" y="8"/>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09" name="Freeform 16"/>
              <p:cNvSpPr>
                <a:spLocks/>
              </p:cNvSpPr>
              <p:nvPr/>
            </p:nvSpPr>
            <p:spPr bwMode="auto">
              <a:xfrm>
                <a:off x="2784" y="339"/>
                <a:ext cx="32" cy="26"/>
              </a:xfrm>
              <a:custGeom>
                <a:avLst/>
                <a:gdLst>
                  <a:gd name="T0" fmla="*/ 32 w 32"/>
                  <a:gd name="T1" fmla="*/ 20 h 26"/>
                  <a:gd name="T2" fmla="*/ 32 w 32"/>
                  <a:gd name="T3" fmla="*/ 20 h 26"/>
                  <a:gd name="T4" fmla="*/ 28 w 32"/>
                  <a:gd name="T5" fmla="*/ 24 h 26"/>
                  <a:gd name="T6" fmla="*/ 24 w 32"/>
                  <a:gd name="T7" fmla="*/ 26 h 26"/>
                  <a:gd name="T8" fmla="*/ 18 w 32"/>
                  <a:gd name="T9" fmla="*/ 26 h 26"/>
                  <a:gd name="T10" fmla="*/ 12 w 32"/>
                  <a:gd name="T11" fmla="*/ 24 h 26"/>
                  <a:gd name="T12" fmla="*/ 4 w 32"/>
                  <a:gd name="T13" fmla="*/ 16 h 26"/>
                  <a:gd name="T14" fmla="*/ 0 w 32"/>
                  <a:gd name="T15" fmla="*/ 12 h 26"/>
                  <a:gd name="T16" fmla="*/ 0 w 32"/>
                  <a:gd name="T17" fmla="*/ 8 h 26"/>
                  <a:gd name="T18" fmla="*/ 0 w 32"/>
                  <a:gd name="T19" fmla="*/ 8 h 26"/>
                  <a:gd name="T20" fmla="*/ 0 w 32"/>
                  <a:gd name="T21" fmla="*/ 2 h 26"/>
                  <a:gd name="T22" fmla="*/ 4 w 32"/>
                  <a:gd name="T23" fmla="*/ 0 h 26"/>
                  <a:gd name="T24" fmla="*/ 10 w 32"/>
                  <a:gd name="T25" fmla="*/ 0 h 26"/>
                  <a:gd name="T26" fmla="*/ 16 w 32"/>
                  <a:gd name="T27" fmla="*/ 2 h 26"/>
                  <a:gd name="T28" fmla="*/ 26 w 32"/>
                  <a:gd name="T29" fmla="*/ 12 h 26"/>
                  <a:gd name="T30" fmla="*/ 32 w 32"/>
                  <a:gd name="T31" fmla="*/ 20 h 26"/>
                  <a:gd name="T32" fmla="*/ 32 w 32"/>
                  <a:gd name="T33" fmla="*/ 20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26">
                    <a:moveTo>
                      <a:pt x="32" y="20"/>
                    </a:moveTo>
                    <a:lnTo>
                      <a:pt x="32" y="20"/>
                    </a:lnTo>
                    <a:lnTo>
                      <a:pt x="28" y="24"/>
                    </a:lnTo>
                    <a:lnTo>
                      <a:pt x="24" y="26"/>
                    </a:lnTo>
                    <a:lnTo>
                      <a:pt x="18" y="26"/>
                    </a:lnTo>
                    <a:lnTo>
                      <a:pt x="12" y="24"/>
                    </a:lnTo>
                    <a:lnTo>
                      <a:pt x="4" y="16"/>
                    </a:lnTo>
                    <a:lnTo>
                      <a:pt x="0" y="12"/>
                    </a:lnTo>
                    <a:lnTo>
                      <a:pt x="0" y="8"/>
                    </a:lnTo>
                    <a:lnTo>
                      <a:pt x="0" y="2"/>
                    </a:lnTo>
                    <a:lnTo>
                      <a:pt x="4" y="0"/>
                    </a:lnTo>
                    <a:lnTo>
                      <a:pt x="10" y="0"/>
                    </a:lnTo>
                    <a:lnTo>
                      <a:pt x="16" y="2"/>
                    </a:lnTo>
                    <a:lnTo>
                      <a:pt x="26" y="12"/>
                    </a:lnTo>
                    <a:lnTo>
                      <a:pt x="3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0" name="Freeform 17"/>
              <p:cNvSpPr>
                <a:spLocks/>
              </p:cNvSpPr>
              <p:nvPr/>
            </p:nvSpPr>
            <p:spPr bwMode="auto">
              <a:xfrm>
                <a:off x="3290" y="341"/>
                <a:ext cx="44" cy="20"/>
              </a:xfrm>
              <a:custGeom>
                <a:avLst/>
                <a:gdLst>
                  <a:gd name="T0" fmla="*/ 44 w 44"/>
                  <a:gd name="T1" fmla="*/ 8 h 20"/>
                  <a:gd name="T2" fmla="*/ 44 w 44"/>
                  <a:gd name="T3" fmla="*/ 8 h 20"/>
                  <a:gd name="T4" fmla="*/ 38 w 44"/>
                  <a:gd name="T5" fmla="*/ 8 h 20"/>
                  <a:gd name="T6" fmla="*/ 32 w 44"/>
                  <a:gd name="T7" fmla="*/ 10 h 20"/>
                  <a:gd name="T8" fmla="*/ 22 w 44"/>
                  <a:gd name="T9" fmla="*/ 16 h 20"/>
                  <a:gd name="T10" fmla="*/ 10 w 44"/>
                  <a:gd name="T11" fmla="*/ 20 h 20"/>
                  <a:gd name="T12" fmla="*/ 6 w 44"/>
                  <a:gd name="T13" fmla="*/ 20 h 20"/>
                  <a:gd name="T14" fmla="*/ 0 w 44"/>
                  <a:gd name="T15" fmla="*/ 18 h 20"/>
                  <a:gd name="T16" fmla="*/ 0 w 44"/>
                  <a:gd name="T17" fmla="*/ 18 h 20"/>
                  <a:gd name="T18" fmla="*/ 4 w 44"/>
                  <a:gd name="T19" fmla="*/ 14 h 20"/>
                  <a:gd name="T20" fmla="*/ 8 w 44"/>
                  <a:gd name="T21" fmla="*/ 12 h 20"/>
                  <a:gd name="T22" fmla="*/ 18 w 44"/>
                  <a:gd name="T23" fmla="*/ 8 h 20"/>
                  <a:gd name="T24" fmla="*/ 18 w 44"/>
                  <a:gd name="T25" fmla="*/ 8 h 20"/>
                  <a:gd name="T26" fmla="*/ 30 w 44"/>
                  <a:gd name="T27" fmla="*/ 2 h 20"/>
                  <a:gd name="T28" fmla="*/ 42 w 44"/>
                  <a:gd name="T29" fmla="*/ 0 h 20"/>
                  <a:gd name="T30" fmla="*/ 42 w 44"/>
                  <a:gd name="T31" fmla="*/ 0 h 20"/>
                  <a:gd name="T32" fmla="*/ 44 w 44"/>
                  <a:gd name="T33" fmla="*/ 2 h 20"/>
                  <a:gd name="T34" fmla="*/ 44 w 44"/>
                  <a:gd name="T35" fmla="*/ 8 h 20"/>
                  <a:gd name="T36" fmla="*/ 44 w 44"/>
                  <a:gd name="T37" fmla="*/ 8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 h="20">
                    <a:moveTo>
                      <a:pt x="44" y="8"/>
                    </a:moveTo>
                    <a:lnTo>
                      <a:pt x="44" y="8"/>
                    </a:lnTo>
                    <a:lnTo>
                      <a:pt x="38" y="8"/>
                    </a:lnTo>
                    <a:lnTo>
                      <a:pt x="32" y="10"/>
                    </a:lnTo>
                    <a:lnTo>
                      <a:pt x="22" y="16"/>
                    </a:lnTo>
                    <a:lnTo>
                      <a:pt x="10" y="20"/>
                    </a:lnTo>
                    <a:lnTo>
                      <a:pt x="6" y="20"/>
                    </a:lnTo>
                    <a:lnTo>
                      <a:pt x="0" y="18"/>
                    </a:lnTo>
                    <a:lnTo>
                      <a:pt x="4" y="14"/>
                    </a:lnTo>
                    <a:lnTo>
                      <a:pt x="8" y="12"/>
                    </a:lnTo>
                    <a:lnTo>
                      <a:pt x="18" y="8"/>
                    </a:lnTo>
                    <a:lnTo>
                      <a:pt x="30" y="2"/>
                    </a:lnTo>
                    <a:lnTo>
                      <a:pt x="42" y="0"/>
                    </a:lnTo>
                    <a:lnTo>
                      <a:pt x="44" y="2"/>
                    </a:lnTo>
                    <a:lnTo>
                      <a:pt x="4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1" name="Freeform 18"/>
              <p:cNvSpPr>
                <a:spLocks/>
              </p:cNvSpPr>
              <p:nvPr/>
            </p:nvSpPr>
            <p:spPr bwMode="auto">
              <a:xfrm>
                <a:off x="3366" y="365"/>
                <a:ext cx="32" cy="4"/>
              </a:xfrm>
              <a:custGeom>
                <a:avLst/>
                <a:gdLst>
                  <a:gd name="T0" fmla="*/ 32 w 32"/>
                  <a:gd name="T1" fmla="*/ 0 h 4"/>
                  <a:gd name="T2" fmla="*/ 32 w 32"/>
                  <a:gd name="T3" fmla="*/ 0 h 4"/>
                  <a:gd name="T4" fmla="*/ 30 w 32"/>
                  <a:gd name="T5" fmla="*/ 2 h 4"/>
                  <a:gd name="T6" fmla="*/ 26 w 32"/>
                  <a:gd name="T7" fmla="*/ 2 h 4"/>
                  <a:gd name="T8" fmla="*/ 18 w 32"/>
                  <a:gd name="T9" fmla="*/ 4 h 4"/>
                  <a:gd name="T10" fmla="*/ 0 w 32"/>
                  <a:gd name="T11" fmla="*/ 2 h 4"/>
                  <a:gd name="T12" fmla="*/ 0 w 32"/>
                  <a:gd name="T13" fmla="*/ 2 h 4"/>
                  <a:gd name="T14" fmla="*/ 8 w 32"/>
                  <a:gd name="T15" fmla="*/ 0 h 4"/>
                  <a:gd name="T16" fmla="*/ 16 w 32"/>
                  <a:gd name="T17" fmla="*/ 2 h 4"/>
                  <a:gd name="T18" fmla="*/ 24 w 32"/>
                  <a:gd name="T19" fmla="*/ 2 h 4"/>
                  <a:gd name="T20" fmla="*/ 32 w 32"/>
                  <a:gd name="T21" fmla="*/ 0 h 4"/>
                  <a:gd name="T22" fmla="*/ 32 w 32"/>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4">
                    <a:moveTo>
                      <a:pt x="32" y="0"/>
                    </a:moveTo>
                    <a:lnTo>
                      <a:pt x="32" y="0"/>
                    </a:lnTo>
                    <a:lnTo>
                      <a:pt x="30" y="2"/>
                    </a:lnTo>
                    <a:lnTo>
                      <a:pt x="26" y="2"/>
                    </a:lnTo>
                    <a:lnTo>
                      <a:pt x="18" y="4"/>
                    </a:lnTo>
                    <a:lnTo>
                      <a:pt x="0" y="2"/>
                    </a:lnTo>
                    <a:lnTo>
                      <a:pt x="8" y="0"/>
                    </a:lnTo>
                    <a:lnTo>
                      <a:pt x="16" y="2"/>
                    </a:lnTo>
                    <a:lnTo>
                      <a:pt x="24" y="2"/>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2" name="Freeform 19"/>
              <p:cNvSpPr>
                <a:spLocks/>
              </p:cNvSpPr>
              <p:nvPr/>
            </p:nvSpPr>
            <p:spPr bwMode="auto">
              <a:xfrm>
                <a:off x="3228" y="373"/>
                <a:ext cx="4" cy="4"/>
              </a:xfrm>
              <a:custGeom>
                <a:avLst/>
                <a:gdLst>
                  <a:gd name="T0" fmla="*/ 0 w 4"/>
                  <a:gd name="T1" fmla="*/ 0 h 4"/>
                  <a:gd name="T2" fmla="*/ 0 w 4"/>
                  <a:gd name="T3" fmla="*/ 0 h 4"/>
                  <a:gd name="T4" fmla="*/ 4 w 4"/>
                  <a:gd name="T5" fmla="*/ 0 h 4"/>
                  <a:gd name="T6" fmla="*/ 4 w 4"/>
                  <a:gd name="T7" fmla="*/ 0 h 4"/>
                  <a:gd name="T8" fmla="*/ 4 w 4"/>
                  <a:gd name="T9" fmla="*/ 2 h 4"/>
                  <a:gd name="T10" fmla="*/ 2 w 4"/>
                  <a:gd name="T11" fmla="*/ 4 h 4"/>
                  <a:gd name="T12" fmla="*/ 2 w 4"/>
                  <a:gd name="T13" fmla="*/ 4 h 4"/>
                  <a:gd name="T14" fmla="*/ 0 w 4"/>
                  <a:gd name="T15" fmla="*/ 4 h 4"/>
                  <a:gd name="T16" fmla="*/ 0 w 4"/>
                  <a:gd name="T17" fmla="*/ 0 h 4"/>
                  <a:gd name="T18" fmla="*/ 0 w 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4">
                    <a:moveTo>
                      <a:pt x="0" y="0"/>
                    </a:moveTo>
                    <a:lnTo>
                      <a:pt x="0" y="0"/>
                    </a:lnTo>
                    <a:lnTo>
                      <a:pt x="4" y="0"/>
                    </a:lnTo>
                    <a:lnTo>
                      <a:pt x="4" y="2"/>
                    </a:lnTo>
                    <a:lnTo>
                      <a:pt x="2" y="4"/>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3" name="Freeform 20"/>
              <p:cNvSpPr>
                <a:spLocks/>
              </p:cNvSpPr>
              <p:nvPr/>
            </p:nvSpPr>
            <p:spPr bwMode="auto">
              <a:xfrm>
                <a:off x="3138" y="399"/>
                <a:ext cx="42" cy="14"/>
              </a:xfrm>
              <a:custGeom>
                <a:avLst/>
                <a:gdLst>
                  <a:gd name="T0" fmla="*/ 42 w 42"/>
                  <a:gd name="T1" fmla="*/ 10 h 14"/>
                  <a:gd name="T2" fmla="*/ 42 w 42"/>
                  <a:gd name="T3" fmla="*/ 10 h 14"/>
                  <a:gd name="T4" fmla="*/ 42 w 42"/>
                  <a:gd name="T5" fmla="*/ 14 h 14"/>
                  <a:gd name="T6" fmla="*/ 38 w 42"/>
                  <a:gd name="T7" fmla="*/ 14 h 14"/>
                  <a:gd name="T8" fmla="*/ 30 w 42"/>
                  <a:gd name="T9" fmla="*/ 14 h 14"/>
                  <a:gd name="T10" fmla="*/ 30 w 42"/>
                  <a:gd name="T11" fmla="*/ 14 h 14"/>
                  <a:gd name="T12" fmla="*/ 22 w 42"/>
                  <a:gd name="T13" fmla="*/ 12 h 14"/>
                  <a:gd name="T14" fmla="*/ 14 w 42"/>
                  <a:gd name="T15" fmla="*/ 10 h 14"/>
                  <a:gd name="T16" fmla="*/ 6 w 42"/>
                  <a:gd name="T17" fmla="*/ 6 h 14"/>
                  <a:gd name="T18" fmla="*/ 0 w 42"/>
                  <a:gd name="T19" fmla="*/ 6 h 14"/>
                  <a:gd name="T20" fmla="*/ 0 w 42"/>
                  <a:gd name="T21" fmla="*/ 6 h 14"/>
                  <a:gd name="T22" fmla="*/ 0 w 42"/>
                  <a:gd name="T23" fmla="*/ 2 h 14"/>
                  <a:gd name="T24" fmla="*/ 2 w 42"/>
                  <a:gd name="T25" fmla="*/ 0 h 14"/>
                  <a:gd name="T26" fmla="*/ 2 w 42"/>
                  <a:gd name="T27" fmla="*/ 0 h 14"/>
                  <a:gd name="T28" fmla="*/ 42 w 42"/>
                  <a:gd name="T29" fmla="*/ 10 h 14"/>
                  <a:gd name="T30" fmla="*/ 42 w 42"/>
                  <a:gd name="T31" fmla="*/ 1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 h="14">
                    <a:moveTo>
                      <a:pt x="42" y="10"/>
                    </a:moveTo>
                    <a:lnTo>
                      <a:pt x="42" y="10"/>
                    </a:lnTo>
                    <a:lnTo>
                      <a:pt x="42" y="14"/>
                    </a:lnTo>
                    <a:lnTo>
                      <a:pt x="38" y="14"/>
                    </a:lnTo>
                    <a:lnTo>
                      <a:pt x="30" y="14"/>
                    </a:lnTo>
                    <a:lnTo>
                      <a:pt x="22" y="12"/>
                    </a:lnTo>
                    <a:lnTo>
                      <a:pt x="14" y="10"/>
                    </a:lnTo>
                    <a:lnTo>
                      <a:pt x="6" y="6"/>
                    </a:lnTo>
                    <a:lnTo>
                      <a:pt x="0" y="6"/>
                    </a:lnTo>
                    <a:lnTo>
                      <a:pt x="0" y="2"/>
                    </a:lnTo>
                    <a:lnTo>
                      <a:pt x="2" y="0"/>
                    </a:lnTo>
                    <a:lnTo>
                      <a:pt x="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4" name="Freeform 21"/>
              <p:cNvSpPr>
                <a:spLocks/>
              </p:cNvSpPr>
              <p:nvPr/>
            </p:nvSpPr>
            <p:spPr bwMode="auto">
              <a:xfrm>
                <a:off x="3112" y="441"/>
                <a:ext cx="2" cy="10"/>
              </a:xfrm>
              <a:custGeom>
                <a:avLst/>
                <a:gdLst>
                  <a:gd name="T0" fmla="*/ 0 w 2"/>
                  <a:gd name="T1" fmla="*/ 0 h 10"/>
                  <a:gd name="T2" fmla="*/ 0 w 2"/>
                  <a:gd name="T3" fmla="*/ 0 h 10"/>
                  <a:gd name="T4" fmla="*/ 2 w 2"/>
                  <a:gd name="T5" fmla="*/ 0 h 10"/>
                  <a:gd name="T6" fmla="*/ 2 w 2"/>
                  <a:gd name="T7" fmla="*/ 2 h 10"/>
                  <a:gd name="T8" fmla="*/ 0 w 2"/>
                  <a:gd name="T9" fmla="*/ 6 h 10"/>
                  <a:gd name="T10" fmla="*/ 0 w 2"/>
                  <a:gd name="T11" fmla="*/ 10 h 10"/>
                  <a:gd name="T12" fmla="*/ 0 w 2"/>
                  <a:gd name="T13" fmla="*/ 10 h 10"/>
                  <a:gd name="T14" fmla="*/ 0 w 2"/>
                  <a:gd name="T15" fmla="*/ 8 h 10"/>
                  <a:gd name="T16" fmla="*/ 0 w 2"/>
                  <a:gd name="T17" fmla="*/ 4 h 10"/>
                  <a:gd name="T18" fmla="*/ 0 w 2"/>
                  <a:gd name="T19" fmla="*/ 2 h 10"/>
                  <a:gd name="T20" fmla="*/ 0 w 2"/>
                  <a:gd name="T21" fmla="*/ 0 h 10"/>
                  <a:gd name="T22" fmla="*/ 0 w 2"/>
                  <a:gd name="T23" fmla="*/ 0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 h="10">
                    <a:moveTo>
                      <a:pt x="0" y="0"/>
                    </a:moveTo>
                    <a:lnTo>
                      <a:pt x="0" y="0"/>
                    </a:lnTo>
                    <a:lnTo>
                      <a:pt x="2" y="0"/>
                    </a:lnTo>
                    <a:lnTo>
                      <a:pt x="2" y="2"/>
                    </a:lnTo>
                    <a:lnTo>
                      <a:pt x="0" y="6"/>
                    </a:lnTo>
                    <a:lnTo>
                      <a:pt x="0" y="10"/>
                    </a:lnTo>
                    <a:lnTo>
                      <a:pt x="0" y="8"/>
                    </a:lnTo>
                    <a:lnTo>
                      <a:pt x="0" y="4"/>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5" name="Freeform 22"/>
              <p:cNvSpPr>
                <a:spLocks/>
              </p:cNvSpPr>
              <p:nvPr/>
            </p:nvSpPr>
            <p:spPr bwMode="auto">
              <a:xfrm>
                <a:off x="3362" y="461"/>
                <a:ext cx="58" cy="30"/>
              </a:xfrm>
              <a:custGeom>
                <a:avLst/>
                <a:gdLst>
                  <a:gd name="T0" fmla="*/ 4 w 58"/>
                  <a:gd name="T1" fmla="*/ 30 h 30"/>
                  <a:gd name="T2" fmla="*/ 4 w 58"/>
                  <a:gd name="T3" fmla="*/ 30 h 30"/>
                  <a:gd name="T4" fmla="*/ 2 w 58"/>
                  <a:gd name="T5" fmla="*/ 26 h 30"/>
                  <a:gd name="T6" fmla="*/ 0 w 58"/>
                  <a:gd name="T7" fmla="*/ 26 h 30"/>
                  <a:gd name="T8" fmla="*/ 0 w 58"/>
                  <a:gd name="T9" fmla="*/ 22 h 30"/>
                  <a:gd name="T10" fmla="*/ 0 w 58"/>
                  <a:gd name="T11" fmla="*/ 22 h 30"/>
                  <a:gd name="T12" fmla="*/ 12 w 58"/>
                  <a:gd name="T13" fmla="*/ 16 h 30"/>
                  <a:gd name="T14" fmla="*/ 26 w 58"/>
                  <a:gd name="T15" fmla="*/ 10 h 30"/>
                  <a:gd name="T16" fmla="*/ 26 w 58"/>
                  <a:gd name="T17" fmla="*/ 10 h 30"/>
                  <a:gd name="T18" fmla="*/ 40 w 58"/>
                  <a:gd name="T19" fmla="*/ 4 h 30"/>
                  <a:gd name="T20" fmla="*/ 46 w 58"/>
                  <a:gd name="T21" fmla="*/ 0 h 30"/>
                  <a:gd name="T22" fmla="*/ 50 w 58"/>
                  <a:gd name="T23" fmla="*/ 0 h 30"/>
                  <a:gd name="T24" fmla="*/ 50 w 58"/>
                  <a:gd name="T25" fmla="*/ 0 h 30"/>
                  <a:gd name="T26" fmla="*/ 56 w 58"/>
                  <a:gd name="T27" fmla="*/ 0 h 30"/>
                  <a:gd name="T28" fmla="*/ 58 w 58"/>
                  <a:gd name="T29" fmla="*/ 2 h 30"/>
                  <a:gd name="T30" fmla="*/ 58 w 58"/>
                  <a:gd name="T31" fmla="*/ 6 h 30"/>
                  <a:gd name="T32" fmla="*/ 58 w 58"/>
                  <a:gd name="T33" fmla="*/ 6 h 30"/>
                  <a:gd name="T34" fmla="*/ 58 w 58"/>
                  <a:gd name="T35" fmla="*/ 8 h 30"/>
                  <a:gd name="T36" fmla="*/ 56 w 58"/>
                  <a:gd name="T37" fmla="*/ 10 h 30"/>
                  <a:gd name="T38" fmla="*/ 48 w 58"/>
                  <a:gd name="T39" fmla="*/ 14 h 30"/>
                  <a:gd name="T40" fmla="*/ 34 w 58"/>
                  <a:gd name="T41" fmla="*/ 20 h 30"/>
                  <a:gd name="T42" fmla="*/ 34 w 58"/>
                  <a:gd name="T43" fmla="*/ 20 h 30"/>
                  <a:gd name="T44" fmla="*/ 18 w 58"/>
                  <a:gd name="T45" fmla="*/ 26 h 30"/>
                  <a:gd name="T46" fmla="*/ 4 w 58"/>
                  <a:gd name="T47" fmla="*/ 30 h 30"/>
                  <a:gd name="T48" fmla="*/ 4 w 58"/>
                  <a:gd name="T49" fmla="*/ 30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8" h="30">
                    <a:moveTo>
                      <a:pt x="4" y="30"/>
                    </a:moveTo>
                    <a:lnTo>
                      <a:pt x="4" y="30"/>
                    </a:lnTo>
                    <a:lnTo>
                      <a:pt x="2" y="26"/>
                    </a:lnTo>
                    <a:lnTo>
                      <a:pt x="0" y="26"/>
                    </a:lnTo>
                    <a:lnTo>
                      <a:pt x="0" y="22"/>
                    </a:lnTo>
                    <a:lnTo>
                      <a:pt x="12" y="16"/>
                    </a:lnTo>
                    <a:lnTo>
                      <a:pt x="26" y="10"/>
                    </a:lnTo>
                    <a:lnTo>
                      <a:pt x="40" y="4"/>
                    </a:lnTo>
                    <a:lnTo>
                      <a:pt x="46" y="0"/>
                    </a:lnTo>
                    <a:lnTo>
                      <a:pt x="50" y="0"/>
                    </a:lnTo>
                    <a:lnTo>
                      <a:pt x="56" y="0"/>
                    </a:lnTo>
                    <a:lnTo>
                      <a:pt x="58" y="2"/>
                    </a:lnTo>
                    <a:lnTo>
                      <a:pt x="58" y="6"/>
                    </a:lnTo>
                    <a:lnTo>
                      <a:pt x="58" y="8"/>
                    </a:lnTo>
                    <a:lnTo>
                      <a:pt x="56" y="10"/>
                    </a:lnTo>
                    <a:lnTo>
                      <a:pt x="48" y="14"/>
                    </a:lnTo>
                    <a:lnTo>
                      <a:pt x="34" y="20"/>
                    </a:lnTo>
                    <a:lnTo>
                      <a:pt x="18" y="26"/>
                    </a:lnTo>
                    <a:lnTo>
                      <a:pt x="4"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6" name="Freeform 23"/>
              <p:cNvSpPr>
                <a:spLocks/>
              </p:cNvSpPr>
              <p:nvPr/>
            </p:nvSpPr>
            <p:spPr bwMode="auto">
              <a:xfrm>
                <a:off x="2992" y="469"/>
                <a:ext cx="8" cy="4"/>
              </a:xfrm>
              <a:custGeom>
                <a:avLst/>
                <a:gdLst>
                  <a:gd name="T0" fmla="*/ 0 w 8"/>
                  <a:gd name="T1" fmla="*/ 2 h 4"/>
                  <a:gd name="T2" fmla="*/ 0 w 8"/>
                  <a:gd name="T3" fmla="*/ 2 h 4"/>
                  <a:gd name="T4" fmla="*/ 0 w 8"/>
                  <a:gd name="T5" fmla="*/ 0 h 4"/>
                  <a:gd name="T6" fmla="*/ 2 w 8"/>
                  <a:gd name="T7" fmla="*/ 0 h 4"/>
                  <a:gd name="T8" fmla="*/ 8 w 8"/>
                  <a:gd name="T9" fmla="*/ 0 h 4"/>
                  <a:gd name="T10" fmla="*/ 8 w 8"/>
                  <a:gd name="T11" fmla="*/ 0 h 4"/>
                  <a:gd name="T12" fmla="*/ 6 w 8"/>
                  <a:gd name="T13" fmla="*/ 2 h 4"/>
                  <a:gd name="T14" fmla="*/ 4 w 8"/>
                  <a:gd name="T15" fmla="*/ 4 h 4"/>
                  <a:gd name="T16" fmla="*/ 0 w 8"/>
                  <a:gd name="T17" fmla="*/ 2 h 4"/>
                  <a:gd name="T18" fmla="*/ 0 w 8"/>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4">
                    <a:moveTo>
                      <a:pt x="0" y="2"/>
                    </a:moveTo>
                    <a:lnTo>
                      <a:pt x="0" y="2"/>
                    </a:lnTo>
                    <a:lnTo>
                      <a:pt x="0" y="0"/>
                    </a:lnTo>
                    <a:lnTo>
                      <a:pt x="2" y="0"/>
                    </a:lnTo>
                    <a:lnTo>
                      <a:pt x="8" y="0"/>
                    </a:lnTo>
                    <a:lnTo>
                      <a:pt x="6" y="2"/>
                    </a:lnTo>
                    <a:lnTo>
                      <a:pt x="4"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7" name="Freeform 24"/>
              <p:cNvSpPr>
                <a:spLocks/>
              </p:cNvSpPr>
              <p:nvPr/>
            </p:nvSpPr>
            <p:spPr bwMode="auto">
              <a:xfrm>
                <a:off x="3114" y="475"/>
                <a:ext cx="24" cy="14"/>
              </a:xfrm>
              <a:custGeom>
                <a:avLst/>
                <a:gdLst>
                  <a:gd name="T0" fmla="*/ 24 w 24"/>
                  <a:gd name="T1" fmla="*/ 0 h 14"/>
                  <a:gd name="T2" fmla="*/ 24 w 24"/>
                  <a:gd name="T3" fmla="*/ 0 h 14"/>
                  <a:gd name="T4" fmla="*/ 20 w 24"/>
                  <a:gd name="T5" fmla="*/ 6 h 14"/>
                  <a:gd name="T6" fmla="*/ 14 w 24"/>
                  <a:gd name="T7" fmla="*/ 12 h 14"/>
                  <a:gd name="T8" fmla="*/ 6 w 24"/>
                  <a:gd name="T9" fmla="*/ 14 h 14"/>
                  <a:gd name="T10" fmla="*/ 0 w 24"/>
                  <a:gd name="T11" fmla="*/ 14 h 14"/>
                  <a:gd name="T12" fmla="*/ 0 w 24"/>
                  <a:gd name="T13" fmla="*/ 14 h 14"/>
                  <a:gd name="T14" fmla="*/ 4 w 24"/>
                  <a:gd name="T15" fmla="*/ 8 h 14"/>
                  <a:gd name="T16" fmla="*/ 8 w 24"/>
                  <a:gd name="T17" fmla="*/ 2 h 14"/>
                  <a:gd name="T18" fmla="*/ 16 w 24"/>
                  <a:gd name="T19" fmla="*/ 0 h 14"/>
                  <a:gd name="T20" fmla="*/ 24 w 24"/>
                  <a:gd name="T21" fmla="*/ 0 h 14"/>
                  <a:gd name="T22" fmla="*/ 24 w 24"/>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 h="14">
                    <a:moveTo>
                      <a:pt x="24" y="0"/>
                    </a:moveTo>
                    <a:lnTo>
                      <a:pt x="24" y="0"/>
                    </a:lnTo>
                    <a:lnTo>
                      <a:pt x="20" y="6"/>
                    </a:lnTo>
                    <a:lnTo>
                      <a:pt x="14" y="12"/>
                    </a:lnTo>
                    <a:lnTo>
                      <a:pt x="6" y="14"/>
                    </a:lnTo>
                    <a:lnTo>
                      <a:pt x="0" y="14"/>
                    </a:lnTo>
                    <a:lnTo>
                      <a:pt x="4" y="8"/>
                    </a:lnTo>
                    <a:lnTo>
                      <a:pt x="8" y="2"/>
                    </a:lnTo>
                    <a:lnTo>
                      <a:pt x="16"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8" name="Freeform 25"/>
              <p:cNvSpPr>
                <a:spLocks/>
              </p:cNvSpPr>
              <p:nvPr/>
            </p:nvSpPr>
            <p:spPr bwMode="auto">
              <a:xfrm>
                <a:off x="2958" y="505"/>
                <a:ext cx="18" cy="10"/>
              </a:xfrm>
              <a:custGeom>
                <a:avLst/>
                <a:gdLst>
                  <a:gd name="T0" fmla="*/ 18 w 18"/>
                  <a:gd name="T1" fmla="*/ 8 h 10"/>
                  <a:gd name="T2" fmla="*/ 18 w 18"/>
                  <a:gd name="T3" fmla="*/ 8 h 10"/>
                  <a:gd name="T4" fmla="*/ 12 w 18"/>
                  <a:gd name="T5" fmla="*/ 10 h 10"/>
                  <a:gd name="T6" fmla="*/ 8 w 18"/>
                  <a:gd name="T7" fmla="*/ 10 h 10"/>
                  <a:gd name="T8" fmla="*/ 0 w 18"/>
                  <a:gd name="T9" fmla="*/ 6 h 10"/>
                  <a:gd name="T10" fmla="*/ 0 w 18"/>
                  <a:gd name="T11" fmla="*/ 6 h 10"/>
                  <a:gd name="T12" fmla="*/ 4 w 18"/>
                  <a:gd name="T13" fmla="*/ 2 h 10"/>
                  <a:gd name="T14" fmla="*/ 10 w 18"/>
                  <a:gd name="T15" fmla="*/ 0 h 10"/>
                  <a:gd name="T16" fmla="*/ 10 w 18"/>
                  <a:gd name="T17" fmla="*/ 0 h 10"/>
                  <a:gd name="T18" fmla="*/ 16 w 18"/>
                  <a:gd name="T19" fmla="*/ 2 h 10"/>
                  <a:gd name="T20" fmla="*/ 18 w 18"/>
                  <a:gd name="T21" fmla="*/ 4 h 10"/>
                  <a:gd name="T22" fmla="*/ 18 w 18"/>
                  <a:gd name="T23" fmla="*/ 8 h 10"/>
                  <a:gd name="T24" fmla="*/ 18 w 18"/>
                  <a:gd name="T25" fmla="*/ 8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10">
                    <a:moveTo>
                      <a:pt x="18" y="8"/>
                    </a:moveTo>
                    <a:lnTo>
                      <a:pt x="18" y="8"/>
                    </a:lnTo>
                    <a:lnTo>
                      <a:pt x="12" y="10"/>
                    </a:lnTo>
                    <a:lnTo>
                      <a:pt x="8" y="10"/>
                    </a:lnTo>
                    <a:lnTo>
                      <a:pt x="0" y="6"/>
                    </a:lnTo>
                    <a:lnTo>
                      <a:pt x="4" y="2"/>
                    </a:lnTo>
                    <a:lnTo>
                      <a:pt x="10" y="0"/>
                    </a:lnTo>
                    <a:lnTo>
                      <a:pt x="16" y="2"/>
                    </a:lnTo>
                    <a:lnTo>
                      <a:pt x="18" y="4"/>
                    </a:lnTo>
                    <a:lnTo>
                      <a:pt x="1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19" name="Freeform 26"/>
              <p:cNvSpPr>
                <a:spLocks/>
              </p:cNvSpPr>
              <p:nvPr/>
            </p:nvSpPr>
            <p:spPr bwMode="auto">
              <a:xfrm>
                <a:off x="2496" y="501"/>
                <a:ext cx="50" cy="38"/>
              </a:xfrm>
              <a:custGeom>
                <a:avLst/>
                <a:gdLst>
                  <a:gd name="T0" fmla="*/ 50 w 50"/>
                  <a:gd name="T1" fmla="*/ 36 h 38"/>
                  <a:gd name="T2" fmla="*/ 50 w 50"/>
                  <a:gd name="T3" fmla="*/ 36 h 38"/>
                  <a:gd name="T4" fmla="*/ 46 w 50"/>
                  <a:gd name="T5" fmla="*/ 38 h 38"/>
                  <a:gd name="T6" fmla="*/ 46 w 50"/>
                  <a:gd name="T7" fmla="*/ 38 h 38"/>
                  <a:gd name="T8" fmla="*/ 40 w 50"/>
                  <a:gd name="T9" fmla="*/ 38 h 38"/>
                  <a:gd name="T10" fmla="*/ 34 w 50"/>
                  <a:gd name="T11" fmla="*/ 34 h 38"/>
                  <a:gd name="T12" fmla="*/ 24 w 50"/>
                  <a:gd name="T13" fmla="*/ 26 h 38"/>
                  <a:gd name="T14" fmla="*/ 12 w 50"/>
                  <a:gd name="T15" fmla="*/ 16 h 38"/>
                  <a:gd name="T16" fmla="*/ 6 w 50"/>
                  <a:gd name="T17" fmla="*/ 12 h 38"/>
                  <a:gd name="T18" fmla="*/ 0 w 50"/>
                  <a:gd name="T19" fmla="*/ 10 h 38"/>
                  <a:gd name="T20" fmla="*/ 0 w 50"/>
                  <a:gd name="T21" fmla="*/ 10 h 38"/>
                  <a:gd name="T22" fmla="*/ 0 w 50"/>
                  <a:gd name="T23" fmla="*/ 4 h 38"/>
                  <a:gd name="T24" fmla="*/ 2 w 50"/>
                  <a:gd name="T25" fmla="*/ 2 h 38"/>
                  <a:gd name="T26" fmla="*/ 6 w 50"/>
                  <a:gd name="T27" fmla="*/ 0 h 38"/>
                  <a:gd name="T28" fmla="*/ 10 w 50"/>
                  <a:gd name="T29" fmla="*/ 2 h 38"/>
                  <a:gd name="T30" fmla="*/ 22 w 50"/>
                  <a:gd name="T31" fmla="*/ 8 h 38"/>
                  <a:gd name="T32" fmla="*/ 32 w 50"/>
                  <a:gd name="T33" fmla="*/ 14 h 38"/>
                  <a:gd name="T34" fmla="*/ 32 w 50"/>
                  <a:gd name="T35" fmla="*/ 14 h 38"/>
                  <a:gd name="T36" fmla="*/ 44 w 50"/>
                  <a:gd name="T37" fmla="*/ 24 h 38"/>
                  <a:gd name="T38" fmla="*/ 48 w 50"/>
                  <a:gd name="T39" fmla="*/ 30 h 38"/>
                  <a:gd name="T40" fmla="*/ 50 w 50"/>
                  <a:gd name="T41" fmla="*/ 36 h 38"/>
                  <a:gd name="T42" fmla="*/ 50 w 50"/>
                  <a:gd name="T43" fmla="*/ 36 h 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38">
                    <a:moveTo>
                      <a:pt x="50" y="36"/>
                    </a:moveTo>
                    <a:lnTo>
                      <a:pt x="50" y="36"/>
                    </a:lnTo>
                    <a:lnTo>
                      <a:pt x="46" y="38"/>
                    </a:lnTo>
                    <a:lnTo>
                      <a:pt x="40" y="38"/>
                    </a:lnTo>
                    <a:lnTo>
                      <a:pt x="34" y="34"/>
                    </a:lnTo>
                    <a:lnTo>
                      <a:pt x="24" y="26"/>
                    </a:lnTo>
                    <a:lnTo>
                      <a:pt x="12" y="16"/>
                    </a:lnTo>
                    <a:lnTo>
                      <a:pt x="6" y="12"/>
                    </a:lnTo>
                    <a:lnTo>
                      <a:pt x="0" y="10"/>
                    </a:lnTo>
                    <a:lnTo>
                      <a:pt x="0" y="4"/>
                    </a:lnTo>
                    <a:lnTo>
                      <a:pt x="2" y="2"/>
                    </a:lnTo>
                    <a:lnTo>
                      <a:pt x="6" y="0"/>
                    </a:lnTo>
                    <a:lnTo>
                      <a:pt x="10" y="2"/>
                    </a:lnTo>
                    <a:lnTo>
                      <a:pt x="22" y="8"/>
                    </a:lnTo>
                    <a:lnTo>
                      <a:pt x="32" y="14"/>
                    </a:lnTo>
                    <a:lnTo>
                      <a:pt x="44" y="24"/>
                    </a:lnTo>
                    <a:lnTo>
                      <a:pt x="48" y="30"/>
                    </a:lnTo>
                    <a:lnTo>
                      <a:pt x="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0" name="Freeform 27"/>
              <p:cNvSpPr>
                <a:spLocks/>
              </p:cNvSpPr>
              <p:nvPr/>
            </p:nvSpPr>
            <p:spPr bwMode="auto">
              <a:xfrm>
                <a:off x="3068" y="513"/>
                <a:ext cx="10" cy="4"/>
              </a:xfrm>
              <a:custGeom>
                <a:avLst/>
                <a:gdLst>
                  <a:gd name="T0" fmla="*/ 10 w 10"/>
                  <a:gd name="T1" fmla="*/ 0 h 4"/>
                  <a:gd name="T2" fmla="*/ 10 w 10"/>
                  <a:gd name="T3" fmla="*/ 0 h 4"/>
                  <a:gd name="T4" fmla="*/ 6 w 10"/>
                  <a:gd name="T5" fmla="*/ 4 h 4"/>
                  <a:gd name="T6" fmla="*/ 0 w 10"/>
                  <a:gd name="T7" fmla="*/ 4 h 4"/>
                  <a:gd name="T8" fmla="*/ 0 w 10"/>
                  <a:gd name="T9" fmla="*/ 4 h 4"/>
                  <a:gd name="T10" fmla="*/ 10 w 10"/>
                  <a:gd name="T11" fmla="*/ 0 h 4"/>
                  <a:gd name="T12" fmla="*/ 10 w 1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4">
                    <a:moveTo>
                      <a:pt x="10" y="0"/>
                    </a:moveTo>
                    <a:lnTo>
                      <a:pt x="10" y="0"/>
                    </a:lnTo>
                    <a:lnTo>
                      <a:pt x="6" y="4"/>
                    </a:lnTo>
                    <a:lnTo>
                      <a:pt x="0" y="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1" name="Freeform 28"/>
              <p:cNvSpPr>
                <a:spLocks/>
              </p:cNvSpPr>
              <p:nvPr/>
            </p:nvSpPr>
            <p:spPr bwMode="auto">
              <a:xfrm>
                <a:off x="3254" y="535"/>
                <a:ext cx="8" cy="2"/>
              </a:xfrm>
              <a:custGeom>
                <a:avLst/>
                <a:gdLst>
                  <a:gd name="T0" fmla="*/ 2 w 8"/>
                  <a:gd name="T1" fmla="*/ 0 h 2"/>
                  <a:gd name="T2" fmla="*/ 2 w 8"/>
                  <a:gd name="T3" fmla="*/ 0 h 2"/>
                  <a:gd name="T4" fmla="*/ 4 w 8"/>
                  <a:gd name="T5" fmla="*/ 0 h 2"/>
                  <a:gd name="T6" fmla="*/ 8 w 8"/>
                  <a:gd name="T7" fmla="*/ 0 h 2"/>
                  <a:gd name="T8" fmla="*/ 8 w 8"/>
                  <a:gd name="T9" fmla="*/ 0 h 2"/>
                  <a:gd name="T10" fmla="*/ 4 w 8"/>
                  <a:gd name="T11" fmla="*/ 2 h 2"/>
                  <a:gd name="T12" fmla="*/ 0 w 8"/>
                  <a:gd name="T13" fmla="*/ 2 h 2"/>
                  <a:gd name="T14" fmla="*/ 0 w 8"/>
                  <a:gd name="T15" fmla="*/ 2 h 2"/>
                  <a:gd name="T16" fmla="*/ 2 w 8"/>
                  <a:gd name="T17" fmla="*/ 0 h 2"/>
                  <a:gd name="T18" fmla="*/ 2 w 8"/>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2">
                    <a:moveTo>
                      <a:pt x="2" y="0"/>
                    </a:moveTo>
                    <a:lnTo>
                      <a:pt x="2" y="0"/>
                    </a:lnTo>
                    <a:lnTo>
                      <a:pt x="4" y="0"/>
                    </a:lnTo>
                    <a:lnTo>
                      <a:pt x="8" y="0"/>
                    </a:lnTo>
                    <a:lnTo>
                      <a:pt x="4" y="2"/>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2" name="Freeform 29"/>
              <p:cNvSpPr>
                <a:spLocks/>
              </p:cNvSpPr>
              <p:nvPr/>
            </p:nvSpPr>
            <p:spPr bwMode="auto">
              <a:xfrm>
                <a:off x="2662" y="571"/>
                <a:ext cx="12" cy="18"/>
              </a:xfrm>
              <a:custGeom>
                <a:avLst/>
                <a:gdLst>
                  <a:gd name="T0" fmla="*/ 12 w 12"/>
                  <a:gd name="T1" fmla="*/ 0 h 18"/>
                  <a:gd name="T2" fmla="*/ 12 w 12"/>
                  <a:gd name="T3" fmla="*/ 0 h 18"/>
                  <a:gd name="T4" fmla="*/ 12 w 12"/>
                  <a:gd name="T5" fmla="*/ 6 h 18"/>
                  <a:gd name="T6" fmla="*/ 12 w 12"/>
                  <a:gd name="T7" fmla="*/ 12 h 18"/>
                  <a:gd name="T8" fmla="*/ 6 w 12"/>
                  <a:gd name="T9" fmla="*/ 16 h 18"/>
                  <a:gd name="T10" fmla="*/ 0 w 12"/>
                  <a:gd name="T11" fmla="*/ 18 h 18"/>
                  <a:gd name="T12" fmla="*/ 0 w 12"/>
                  <a:gd name="T13" fmla="*/ 18 h 18"/>
                  <a:gd name="T14" fmla="*/ 0 w 12"/>
                  <a:gd name="T15" fmla="*/ 12 h 18"/>
                  <a:gd name="T16" fmla="*/ 2 w 12"/>
                  <a:gd name="T17" fmla="*/ 6 h 18"/>
                  <a:gd name="T18" fmla="*/ 6 w 12"/>
                  <a:gd name="T19" fmla="*/ 2 h 18"/>
                  <a:gd name="T20" fmla="*/ 12 w 12"/>
                  <a:gd name="T21" fmla="*/ 0 h 18"/>
                  <a:gd name="T22" fmla="*/ 12 w 12"/>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18">
                    <a:moveTo>
                      <a:pt x="12" y="0"/>
                    </a:moveTo>
                    <a:lnTo>
                      <a:pt x="12" y="0"/>
                    </a:lnTo>
                    <a:lnTo>
                      <a:pt x="12" y="6"/>
                    </a:lnTo>
                    <a:lnTo>
                      <a:pt x="12" y="12"/>
                    </a:lnTo>
                    <a:lnTo>
                      <a:pt x="6" y="16"/>
                    </a:lnTo>
                    <a:lnTo>
                      <a:pt x="0" y="18"/>
                    </a:lnTo>
                    <a:lnTo>
                      <a:pt x="0" y="12"/>
                    </a:lnTo>
                    <a:lnTo>
                      <a:pt x="2" y="6"/>
                    </a:lnTo>
                    <a:lnTo>
                      <a:pt x="6"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3" name="Freeform 30"/>
              <p:cNvSpPr>
                <a:spLocks/>
              </p:cNvSpPr>
              <p:nvPr/>
            </p:nvSpPr>
            <p:spPr bwMode="auto">
              <a:xfrm>
                <a:off x="3304" y="589"/>
                <a:ext cx="86" cy="62"/>
              </a:xfrm>
              <a:custGeom>
                <a:avLst/>
                <a:gdLst>
                  <a:gd name="T0" fmla="*/ 0 w 86"/>
                  <a:gd name="T1" fmla="*/ 0 h 62"/>
                  <a:gd name="T2" fmla="*/ 0 w 86"/>
                  <a:gd name="T3" fmla="*/ 0 h 62"/>
                  <a:gd name="T4" fmla="*/ 4 w 86"/>
                  <a:gd name="T5" fmla="*/ 6 h 62"/>
                  <a:gd name="T6" fmla="*/ 12 w 86"/>
                  <a:gd name="T7" fmla="*/ 12 h 62"/>
                  <a:gd name="T8" fmla="*/ 20 w 86"/>
                  <a:gd name="T9" fmla="*/ 14 h 62"/>
                  <a:gd name="T10" fmla="*/ 30 w 86"/>
                  <a:gd name="T11" fmla="*/ 16 h 62"/>
                  <a:gd name="T12" fmla="*/ 48 w 86"/>
                  <a:gd name="T13" fmla="*/ 20 h 62"/>
                  <a:gd name="T14" fmla="*/ 56 w 86"/>
                  <a:gd name="T15" fmla="*/ 22 h 62"/>
                  <a:gd name="T16" fmla="*/ 62 w 86"/>
                  <a:gd name="T17" fmla="*/ 28 h 62"/>
                  <a:gd name="T18" fmla="*/ 62 w 86"/>
                  <a:gd name="T19" fmla="*/ 28 h 62"/>
                  <a:gd name="T20" fmla="*/ 62 w 86"/>
                  <a:gd name="T21" fmla="*/ 32 h 62"/>
                  <a:gd name="T22" fmla="*/ 60 w 86"/>
                  <a:gd name="T23" fmla="*/ 34 h 62"/>
                  <a:gd name="T24" fmla="*/ 58 w 86"/>
                  <a:gd name="T25" fmla="*/ 36 h 62"/>
                  <a:gd name="T26" fmla="*/ 56 w 86"/>
                  <a:gd name="T27" fmla="*/ 40 h 62"/>
                  <a:gd name="T28" fmla="*/ 56 w 86"/>
                  <a:gd name="T29" fmla="*/ 40 h 62"/>
                  <a:gd name="T30" fmla="*/ 58 w 86"/>
                  <a:gd name="T31" fmla="*/ 44 h 62"/>
                  <a:gd name="T32" fmla="*/ 62 w 86"/>
                  <a:gd name="T33" fmla="*/ 46 h 62"/>
                  <a:gd name="T34" fmla="*/ 70 w 86"/>
                  <a:gd name="T35" fmla="*/ 48 h 62"/>
                  <a:gd name="T36" fmla="*/ 78 w 86"/>
                  <a:gd name="T37" fmla="*/ 52 h 62"/>
                  <a:gd name="T38" fmla="*/ 82 w 86"/>
                  <a:gd name="T39" fmla="*/ 54 h 62"/>
                  <a:gd name="T40" fmla="*/ 86 w 86"/>
                  <a:gd name="T41" fmla="*/ 56 h 62"/>
                  <a:gd name="T42" fmla="*/ 86 w 86"/>
                  <a:gd name="T43" fmla="*/ 56 h 62"/>
                  <a:gd name="T44" fmla="*/ 82 w 86"/>
                  <a:gd name="T45" fmla="*/ 60 h 62"/>
                  <a:gd name="T46" fmla="*/ 76 w 86"/>
                  <a:gd name="T47" fmla="*/ 62 h 62"/>
                  <a:gd name="T48" fmla="*/ 70 w 86"/>
                  <a:gd name="T49" fmla="*/ 62 h 62"/>
                  <a:gd name="T50" fmla="*/ 64 w 86"/>
                  <a:gd name="T51" fmla="*/ 62 h 62"/>
                  <a:gd name="T52" fmla="*/ 50 w 86"/>
                  <a:gd name="T53" fmla="*/ 58 h 62"/>
                  <a:gd name="T54" fmla="*/ 38 w 86"/>
                  <a:gd name="T55" fmla="*/ 56 h 62"/>
                  <a:gd name="T56" fmla="*/ 38 w 86"/>
                  <a:gd name="T57" fmla="*/ 56 h 62"/>
                  <a:gd name="T58" fmla="*/ 36 w 86"/>
                  <a:gd name="T59" fmla="*/ 54 h 62"/>
                  <a:gd name="T60" fmla="*/ 36 w 86"/>
                  <a:gd name="T61" fmla="*/ 54 h 62"/>
                  <a:gd name="T62" fmla="*/ 38 w 86"/>
                  <a:gd name="T63" fmla="*/ 50 h 62"/>
                  <a:gd name="T64" fmla="*/ 38 w 86"/>
                  <a:gd name="T65" fmla="*/ 48 h 62"/>
                  <a:gd name="T66" fmla="*/ 38 w 86"/>
                  <a:gd name="T67" fmla="*/ 48 h 62"/>
                  <a:gd name="T68" fmla="*/ 34 w 86"/>
                  <a:gd name="T69" fmla="*/ 42 h 62"/>
                  <a:gd name="T70" fmla="*/ 30 w 86"/>
                  <a:gd name="T71" fmla="*/ 36 h 62"/>
                  <a:gd name="T72" fmla="*/ 18 w 86"/>
                  <a:gd name="T73" fmla="*/ 26 h 62"/>
                  <a:gd name="T74" fmla="*/ 6 w 86"/>
                  <a:gd name="T75" fmla="*/ 14 h 62"/>
                  <a:gd name="T76" fmla="*/ 2 w 86"/>
                  <a:gd name="T77" fmla="*/ 8 h 62"/>
                  <a:gd name="T78" fmla="*/ 0 w 86"/>
                  <a:gd name="T79" fmla="*/ 0 h 62"/>
                  <a:gd name="T80" fmla="*/ 0 w 86"/>
                  <a:gd name="T81" fmla="*/ 0 h 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6" h="62">
                    <a:moveTo>
                      <a:pt x="0" y="0"/>
                    </a:moveTo>
                    <a:lnTo>
                      <a:pt x="0" y="0"/>
                    </a:lnTo>
                    <a:lnTo>
                      <a:pt x="4" y="6"/>
                    </a:lnTo>
                    <a:lnTo>
                      <a:pt x="12" y="12"/>
                    </a:lnTo>
                    <a:lnTo>
                      <a:pt x="20" y="14"/>
                    </a:lnTo>
                    <a:lnTo>
                      <a:pt x="30" y="16"/>
                    </a:lnTo>
                    <a:lnTo>
                      <a:pt x="48" y="20"/>
                    </a:lnTo>
                    <a:lnTo>
                      <a:pt x="56" y="22"/>
                    </a:lnTo>
                    <a:lnTo>
                      <a:pt x="62" y="28"/>
                    </a:lnTo>
                    <a:lnTo>
                      <a:pt x="62" y="32"/>
                    </a:lnTo>
                    <a:lnTo>
                      <a:pt x="60" y="34"/>
                    </a:lnTo>
                    <a:lnTo>
                      <a:pt x="58" y="36"/>
                    </a:lnTo>
                    <a:lnTo>
                      <a:pt x="56" y="40"/>
                    </a:lnTo>
                    <a:lnTo>
                      <a:pt x="58" y="44"/>
                    </a:lnTo>
                    <a:lnTo>
                      <a:pt x="62" y="46"/>
                    </a:lnTo>
                    <a:lnTo>
                      <a:pt x="70" y="48"/>
                    </a:lnTo>
                    <a:lnTo>
                      <a:pt x="78" y="52"/>
                    </a:lnTo>
                    <a:lnTo>
                      <a:pt x="82" y="54"/>
                    </a:lnTo>
                    <a:lnTo>
                      <a:pt x="86" y="56"/>
                    </a:lnTo>
                    <a:lnTo>
                      <a:pt x="82" y="60"/>
                    </a:lnTo>
                    <a:lnTo>
                      <a:pt x="76" y="62"/>
                    </a:lnTo>
                    <a:lnTo>
                      <a:pt x="70" y="62"/>
                    </a:lnTo>
                    <a:lnTo>
                      <a:pt x="64" y="62"/>
                    </a:lnTo>
                    <a:lnTo>
                      <a:pt x="50" y="58"/>
                    </a:lnTo>
                    <a:lnTo>
                      <a:pt x="38" y="56"/>
                    </a:lnTo>
                    <a:lnTo>
                      <a:pt x="36" y="54"/>
                    </a:lnTo>
                    <a:lnTo>
                      <a:pt x="38" y="50"/>
                    </a:lnTo>
                    <a:lnTo>
                      <a:pt x="38" y="48"/>
                    </a:lnTo>
                    <a:lnTo>
                      <a:pt x="34" y="42"/>
                    </a:lnTo>
                    <a:lnTo>
                      <a:pt x="30" y="36"/>
                    </a:lnTo>
                    <a:lnTo>
                      <a:pt x="18" y="26"/>
                    </a:lnTo>
                    <a:lnTo>
                      <a:pt x="6" y="14"/>
                    </a:lnTo>
                    <a:lnTo>
                      <a:pt x="2"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4" name="Freeform 31"/>
              <p:cNvSpPr>
                <a:spLocks/>
              </p:cNvSpPr>
              <p:nvPr/>
            </p:nvSpPr>
            <p:spPr bwMode="auto">
              <a:xfrm>
                <a:off x="3434" y="601"/>
                <a:ext cx="38" cy="36"/>
              </a:xfrm>
              <a:custGeom>
                <a:avLst/>
                <a:gdLst>
                  <a:gd name="T0" fmla="*/ 38 w 38"/>
                  <a:gd name="T1" fmla="*/ 0 h 36"/>
                  <a:gd name="T2" fmla="*/ 38 w 38"/>
                  <a:gd name="T3" fmla="*/ 0 h 36"/>
                  <a:gd name="T4" fmla="*/ 38 w 38"/>
                  <a:gd name="T5" fmla="*/ 2 h 36"/>
                  <a:gd name="T6" fmla="*/ 36 w 38"/>
                  <a:gd name="T7" fmla="*/ 4 h 36"/>
                  <a:gd name="T8" fmla="*/ 30 w 38"/>
                  <a:gd name="T9" fmla="*/ 6 h 36"/>
                  <a:gd name="T10" fmla="*/ 30 w 38"/>
                  <a:gd name="T11" fmla="*/ 6 h 36"/>
                  <a:gd name="T12" fmla="*/ 22 w 38"/>
                  <a:gd name="T13" fmla="*/ 14 h 36"/>
                  <a:gd name="T14" fmla="*/ 16 w 38"/>
                  <a:gd name="T15" fmla="*/ 22 h 36"/>
                  <a:gd name="T16" fmla="*/ 10 w 38"/>
                  <a:gd name="T17" fmla="*/ 30 h 36"/>
                  <a:gd name="T18" fmla="*/ 6 w 38"/>
                  <a:gd name="T19" fmla="*/ 34 h 36"/>
                  <a:gd name="T20" fmla="*/ 0 w 38"/>
                  <a:gd name="T21" fmla="*/ 36 h 36"/>
                  <a:gd name="T22" fmla="*/ 0 w 38"/>
                  <a:gd name="T23" fmla="*/ 36 h 36"/>
                  <a:gd name="T24" fmla="*/ 4 w 38"/>
                  <a:gd name="T25" fmla="*/ 26 h 36"/>
                  <a:gd name="T26" fmla="*/ 10 w 38"/>
                  <a:gd name="T27" fmla="*/ 16 h 36"/>
                  <a:gd name="T28" fmla="*/ 24 w 38"/>
                  <a:gd name="T29" fmla="*/ 2 h 36"/>
                  <a:gd name="T30" fmla="*/ 24 w 38"/>
                  <a:gd name="T31" fmla="*/ 2 h 36"/>
                  <a:gd name="T32" fmla="*/ 26 w 38"/>
                  <a:gd name="T33" fmla="*/ 2 h 36"/>
                  <a:gd name="T34" fmla="*/ 28 w 38"/>
                  <a:gd name="T35" fmla="*/ 2 h 36"/>
                  <a:gd name="T36" fmla="*/ 30 w 38"/>
                  <a:gd name="T37" fmla="*/ 4 h 36"/>
                  <a:gd name="T38" fmla="*/ 30 w 38"/>
                  <a:gd name="T39" fmla="*/ 4 h 36"/>
                  <a:gd name="T40" fmla="*/ 34 w 38"/>
                  <a:gd name="T41" fmla="*/ 2 h 36"/>
                  <a:gd name="T42" fmla="*/ 38 w 38"/>
                  <a:gd name="T43" fmla="*/ 0 h 36"/>
                  <a:gd name="T44" fmla="*/ 38 w 38"/>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8" h="36">
                    <a:moveTo>
                      <a:pt x="38" y="0"/>
                    </a:moveTo>
                    <a:lnTo>
                      <a:pt x="38" y="0"/>
                    </a:lnTo>
                    <a:lnTo>
                      <a:pt x="38" y="2"/>
                    </a:lnTo>
                    <a:lnTo>
                      <a:pt x="36" y="4"/>
                    </a:lnTo>
                    <a:lnTo>
                      <a:pt x="30" y="6"/>
                    </a:lnTo>
                    <a:lnTo>
                      <a:pt x="22" y="14"/>
                    </a:lnTo>
                    <a:lnTo>
                      <a:pt x="16" y="22"/>
                    </a:lnTo>
                    <a:lnTo>
                      <a:pt x="10" y="30"/>
                    </a:lnTo>
                    <a:lnTo>
                      <a:pt x="6" y="34"/>
                    </a:lnTo>
                    <a:lnTo>
                      <a:pt x="0" y="36"/>
                    </a:lnTo>
                    <a:lnTo>
                      <a:pt x="4" y="26"/>
                    </a:lnTo>
                    <a:lnTo>
                      <a:pt x="10" y="16"/>
                    </a:lnTo>
                    <a:lnTo>
                      <a:pt x="24" y="2"/>
                    </a:lnTo>
                    <a:lnTo>
                      <a:pt x="26" y="2"/>
                    </a:lnTo>
                    <a:lnTo>
                      <a:pt x="28" y="2"/>
                    </a:lnTo>
                    <a:lnTo>
                      <a:pt x="30" y="4"/>
                    </a:lnTo>
                    <a:lnTo>
                      <a:pt x="34" y="2"/>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5" name="Freeform 32"/>
              <p:cNvSpPr>
                <a:spLocks/>
              </p:cNvSpPr>
              <p:nvPr/>
            </p:nvSpPr>
            <p:spPr bwMode="auto">
              <a:xfrm>
                <a:off x="2494" y="613"/>
                <a:ext cx="42" cy="52"/>
              </a:xfrm>
              <a:custGeom>
                <a:avLst/>
                <a:gdLst>
                  <a:gd name="T0" fmla="*/ 24 w 42"/>
                  <a:gd name="T1" fmla="*/ 26 h 52"/>
                  <a:gd name="T2" fmla="*/ 24 w 42"/>
                  <a:gd name="T3" fmla="*/ 26 h 52"/>
                  <a:gd name="T4" fmla="*/ 20 w 42"/>
                  <a:gd name="T5" fmla="*/ 20 h 52"/>
                  <a:gd name="T6" fmla="*/ 14 w 42"/>
                  <a:gd name="T7" fmla="*/ 18 h 52"/>
                  <a:gd name="T8" fmla="*/ 8 w 42"/>
                  <a:gd name="T9" fmla="*/ 16 h 52"/>
                  <a:gd name="T10" fmla="*/ 2 w 42"/>
                  <a:gd name="T11" fmla="*/ 12 h 52"/>
                  <a:gd name="T12" fmla="*/ 2 w 42"/>
                  <a:gd name="T13" fmla="*/ 12 h 52"/>
                  <a:gd name="T14" fmla="*/ 0 w 42"/>
                  <a:gd name="T15" fmla="*/ 8 h 52"/>
                  <a:gd name="T16" fmla="*/ 2 w 42"/>
                  <a:gd name="T17" fmla="*/ 4 h 52"/>
                  <a:gd name="T18" fmla="*/ 4 w 42"/>
                  <a:gd name="T19" fmla="*/ 0 h 52"/>
                  <a:gd name="T20" fmla="*/ 6 w 42"/>
                  <a:gd name="T21" fmla="*/ 0 h 52"/>
                  <a:gd name="T22" fmla="*/ 6 w 42"/>
                  <a:gd name="T23" fmla="*/ 0 h 52"/>
                  <a:gd name="T24" fmla="*/ 14 w 42"/>
                  <a:gd name="T25" fmla="*/ 0 h 52"/>
                  <a:gd name="T26" fmla="*/ 20 w 42"/>
                  <a:gd name="T27" fmla="*/ 4 h 52"/>
                  <a:gd name="T28" fmla="*/ 28 w 42"/>
                  <a:gd name="T29" fmla="*/ 6 h 52"/>
                  <a:gd name="T30" fmla="*/ 34 w 42"/>
                  <a:gd name="T31" fmla="*/ 12 h 52"/>
                  <a:gd name="T32" fmla="*/ 38 w 42"/>
                  <a:gd name="T33" fmla="*/ 18 h 52"/>
                  <a:gd name="T34" fmla="*/ 42 w 42"/>
                  <a:gd name="T35" fmla="*/ 24 h 52"/>
                  <a:gd name="T36" fmla="*/ 42 w 42"/>
                  <a:gd name="T37" fmla="*/ 32 h 52"/>
                  <a:gd name="T38" fmla="*/ 38 w 42"/>
                  <a:gd name="T39" fmla="*/ 42 h 52"/>
                  <a:gd name="T40" fmla="*/ 38 w 42"/>
                  <a:gd name="T41" fmla="*/ 42 h 52"/>
                  <a:gd name="T42" fmla="*/ 34 w 42"/>
                  <a:gd name="T43" fmla="*/ 46 h 52"/>
                  <a:gd name="T44" fmla="*/ 24 w 42"/>
                  <a:gd name="T45" fmla="*/ 50 h 52"/>
                  <a:gd name="T46" fmla="*/ 18 w 42"/>
                  <a:gd name="T47" fmla="*/ 52 h 52"/>
                  <a:gd name="T48" fmla="*/ 14 w 42"/>
                  <a:gd name="T49" fmla="*/ 52 h 52"/>
                  <a:gd name="T50" fmla="*/ 10 w 42"/>
                  <a:gd name="T51" fmla="*/ 50 h 52"/>
                  <a:gd name="T52" fmla="*/ 6 w 42"/>
                  <a:gd name="T53" fmla="*/ 46 h 52"/>
                  <a:gd name="T54" fmla="*/ 6 w 42"/>
                  <a:gd name="T55" fmla="*/ 46 h 52"/>
                  <a:gd name="T56" fmla="*/ 6 w 42"/>
                  <a:gd name="T57" fmla="*/ 42 h 52"/>
                  <a:gd name="T58" fmla="*/ 8 w 42"/>
                  <a:gd name="T59" fmla="*/ 38 h 52"/>
                  <a:gd name="T60" fmla="*/ 12 w 42"/>
                  <a:gd name="T61" fmla="*/ 34 h 52"/>
                  <a:gd name="T62" fmla="*/ 18 w 42"/>
                  <a:gd name="T63" fmla="*/ 30 h 52"/>
                  <a:gd name="T64" fmla="*/ 24 w 42"/>
                  <a:gd name="T65" fmla="*/ 26 h 52"/>
                  <a:gd name="T66" fmla="*/ 24 w 42"/>
                  <a:gd name="T67" fmla="*/ 26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 h="52">
                    <a:moveTo>
                      <a:pt x="24" y="26"/>
                    </a:moveTo>
                    <a:lnTo>
                      <a:pt x="24" y="26"/>
                    </a:lnTo>
                    <a:lnTo>
                      <a:pt x="20" y="20"/>
                    </a:lnTo>
                    <a:lnTo>
                      <a:pt x="14" y="18"/>
                    </a:lnTo>
                    <a:lnTo>
                      <a:pt x="8" y="16"/>
                    </a:lnTo>
                    <a:lnTo>
                      <a:pt x="2" y="12"/>
                    </a:lnTo>
                    <a:lnTo>
                      <a:pt x="0" y="8"/>
                    </a:lnTo>
                    <a:lnTo>
                      <a:pt x="2" y="4"/>
                    </a:lnTo>
                    <a:lnTo>
                      <a:pt x="4" y="0"/>
                    </a:lnTo>
                    <a:lnTo>
                      <a:pt x="6" y="0"/>
                    </a:lnTo>
                    <a:lnTo>
                      <a:pt x="14" y="0"/>
                    </a:lnTo>
                    <a:lnTo>
                      <a:pt x="20" y="4"/>
                    </a:lnTo>
                    <a:lnTo>
                      <a:pt x="28" y="6"/>
                    </a:lnTo>
                    <a:lnTo>
                      <a:pt x="34" y="12"/>
                    </a:lnTo>
                    <a:lnTo>
                      <a:pt x="38" y="18"/>
                    </a:lnTo>
                    <a:lnTo>
                      <a:pt x="42" y="24"/>
                    </a:lnTo>
                    <a:lnTo>
                      <a:pt x="42" y="32"/>
                    </a:lnTo>
                    <a:lnTo>
                      <a:pt x="38" y="42"/>
                    </a:lnTo>
                    <a:lnTo>
                      <a:pt x="34" y="46"/>
                    </a:lnTo>
                    <a:lnTo>
                      <a:pt x="24" y="50"/>
                    </a:lnTo>
                    <a:lnTo>
                      <a:pt x="18" y="52"/>
                    </a:lnTo>
                    <a:lnTo>
                      <a:pt x="14" y="52"/>
                    </a:lnTo>
                    <a:lnTo>
                      <a:pt x="10" y="50"/>
                    </a:lnTo>
                    <a:lnTo>
                      <a:pt x="6" y="46"/>
                    </a:lnTo>
                    <a:lnTo>
                      <a:pt x="6" y="42"/>
                    </a:lnTo>
                    <a:lnTo>
                      <a:pt x="8" y="38"/>
                    </a:lnTo>
                    <a:lnTo>
                      <a:pt x="12" y="34"/>
                    </a:lnTo>
                    <a:lnTo>
                      <a:pt x="18" y="30"/>
                    </a:lnTo>
                    <a:lnTo>
                      <a:pt x="2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6" name="Freeform 33"/>
              <p:cNvSpPr>
                <a:spLocks/>
              </p:cNvSpPr>
              <p:nvPr/>
            </p:nvSpPr>
            <p:spPr bwMode="auto">
              <a:xfrm>
                <a:off x="3382" y="625"/>
                <a:ext cx="12" cy="14"/>
              </a:xfrm>
              <a:custGeom>
                <a:avLst/>
                <a:gdLst>
                  <a:gd name="T0" fmla="*/ 10 w 12"/>
                  <a:gd name="T1" fmla="*/ 0 h 14"/>
                  <a:gd name="T2" fmla="*/ 10 w 12"/>
                  <a:gd name="T3" fmla="*/ 0 h 14"/>
                  <a:gd name="T4" fmla="*/ 12 w 12"/>
                  <a:gd name="T5" fmla="*/ 2 h 14"/>
                  <a:gd name="T6" fmla="*/ 12 w 12"/>
                  <a:gd name="T7" fmla="*/ 6 h 14"/>
                  <a:gd name="T8" fmla="*/ 10 w 12"/>
                  <a:gd name="T9" fmla="*/ 10 h 14"/>
                  <a:gd name="T10" fmla="*/ 4 w 12"/>
                  <a:gd name="T11" fmla="*/ 14 h 14"/>
                  <a:gd name="T12" fmla="*/ 2 w 12"/>
                  <a:gd name="T13" fmla="*/ 14 h 14"/>
                  <a:gd name="T14" fmla="*/ 0 w 12"/>
                  <a:gd name="T15" fmla="*/ 12 h 14"/>
                  <a:gd name="T16" fmla="*/ 0 w 12"/>
                  <a:gd name="T17" fmla="*/ 12 h 14"/>
                  <a:gd name="T18" fmla="*/ 0 w 12"/>
                  <a:gd name="T19" fmla="*/ 6 h 14"/>
                  <a:gd name="T20" fmla="*/ 2 w 12"/>
                  <a:gd name="T21" fmla="*/ 2 h 14"/>
                  <a:gd name="T22" fmla="*/ 6 w 12"/>
                  <a:gd name="T23" fmla="*/ 0 h 14"/>
                  <a:gd name="T24" fmla="*/ 10 w 12"/>
                  <a:gd name="T25" fmla="*/ 0 h 14"/>
                  <a:gd name="T26" fmla="*/ 10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10" y="0"/>
                    </a:moveTo>
                    <a:lnTo>
                      <a:pt x="10" y="0"/>
                    </a:lnTo>
                    <a:lnTo>
                      <a:pt x="12" y="2"/>
                    </a:lnTo>
                    <a:lnTo>
                      <a:pt x="12" y="6"/>
                    </a:lnTo>
                    <a:lnTo>
                      <a:pt x="10" y="10"/>
                    </a:lnTo>
                    <a:lnTo>
                      <a:pt x="4" y="14"/>
                    </a:lnTo>
                    <a:lnTo>
                      <a:pt x="2" y="14"/>
                    </a:lnTo>
                    <a:lnTo>
                      <a:pt x="0" y="12"/>
                    </a:lnTo>
                    <a:lnTo>
                      <a:pt x="0" y="6"/>
                    </a:lnTo>
                    <a:lnTo>
                      <a:pt x="2" y="2"/>
                    </a:lnTo>
                    <a:lnTo>
                      <a:pt x="6"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7" name="Freeform 34"/>
              <p:cNvSpPr>
                <a:spLocks/>
              </p:cNvSpPr>
              <p:nvPr/>
            </p:nvSpPr>
            <p:spPr bwMode="auto">
              <a:xfrm>
                <a:off x="2492" y="675"/>
                <a:ext cx="44" cy="46"/>
              </a:xfrm>
              <a:custGeom>
                <a:avLst/>
                <a:gdLst>
                  <a:gd name="T0" fmla="*/ 0 w 44"/>
                  <a:gd name="T1" fmla="*/ 30 h 46"/>
                  <a:gd name="T2" fmla="*/ 0 w 44"/>
                  <a:gd name="T3" fmla="*/ 30 h 46"/>
                  <a:gd name="T4" fmla="*/ 4 w 44"/>
                  <a:gd name="T5" fmla="*/ 28 h 46"/>
                  <a:gd name="T6" fmla="*/ 8 w 44"/>
                  <a:gd name="T7" fmla="*/ 30 h 46"/>
                  <a:gd name="T8" fmla="*/ 14 w 44"/>
                  <a:gd name="T9" fmla="*/ 30 h 46"/>
                  <a:gd name="T10" fmla="*/ 18 w 44"/>
                  <a:gd name="T11" fmla="*/ 28 h 46"/>
                  <a:gd name="T12" fmla="*/ 18 w 44"/>
                  <a:gd name="T13" fmla="*/ 28 h 46"/>
                  <a:gd name="T14" fmla="*/ 14 w 44"/>
                  <a:gd name="T15" fmla="*/ 24 h 46"/>
                  <a:gd name="T16" fmla="*/ 12 w 44"/>
                  <a:gd name="T17" fmla="*/ 18 h 46"/>
                  <a:gd name="T18" fmla="*/ 12 w 44"/>
                  <a:gd name="T19" fmla="*/ 14 h 46"/>
                  <a:gd name="T20" fmla="*/ 14 w 44"/>
                  <a:gd name="T21" fmla="*/ 8 h 46"/>
                  <a:gd name="T22" fmla="*/ 18 w 44"/>
                  <a:gd name="T23" fmla="*/ 6 h 46"/>
                  <a:gd name="T24" fmla="*/ 22 w 44"/>
                  <a:gd name="T25" fmla="*/ 2 h 46"/>
                  <a:gd name="T26" fmla="*/ 28 w 44"/>
                  <a:gd name="T27" fmla="*/ 0 h 46"/>
                  <a:gd name="T28" fmla="*/ 36 w 44"/>
                  <a:gd name="T29" fmla="*/ 0 h 46"/>
                  <a:gd name="T30" fmla="*/ 36 w 44"/>
                  <a:gd name="T31" fmla="*/ 0 h 46"/>
                  <a:gd name="T32" fmla="*/ 40 w 44"/>
                  <a:gd name="T33" fmla="*/ 6 h 46"/>
                  <a:gd name="T34" fmla="*/ 42 w 44"/>
                  <a:gd name="T35" fmla="*/ 12 h 46"/>
                  <a:gd name="T36" fmla="*/ 44 w 44"/>
                  <a:gd name="T37" fmla="*/ 18 h 46"/>
                  <a:gd name="T38" fmla="*/ 42 w 44"/>
                  <a:gd name="T39" fmla="*/ 26 h 46"/>
                  <a:gd name="T40" fmla="*/ 40 w 44"/>
                  <a:gd name="T41" fmla="*/ 34 h 46"/>
                  <a:gd name="T42" fmla="*/ 38 w 44"/>
                  <a:gd name="T43" fmla="*/ 40 h 46"/>
                  <a:gd name="T44" fmla="*/ 32 w 44"/>
                  <a:gd name="T45" fmla="*/ 44 h 46"/>
                  <a:gd name="T46" fmla="*/ 28 w 44"/>
                  <a:gd name="T47" fmla="*/ 46 h 46"/>
                  <a:gd name="T48" fmla="*/ 28 w 44"/>
                  <a:gd name="T49" fmla="*/ 46 h 46"/>
                  <a:gd name="T50" fmla="*/ 18 w 44"/>
                  <a:gd name="T51" fmla="*/ 46 h 46"/>
                  <a:gd name="T52" fmla="*/ 12 w 44"/>
                  <a:gd name="T53" fmla="*/ 42 h 46"/>
                  <a:gd name="T54" fmla="*/ 0 w 44"/>
                  <a:gd name="T55" fmla="*/ 30 h 46"/>
                  <a:gd name="T56" fmla="*/ 0 w 44"/>
                  <a:gd name="T57" fmla="*/ 30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4" h="46">
                    <a:moveTo>
                      <a:pt x="0" y="30"/>
                    </a:moveTo>
                    <a:lnTo>
                      <a:pt x="0" y="30"/>
                    </a:lnTo>
                    <a:lnTo>
                      <a:pt x="4" y="28"/>
                    </a:lnTo>
                    <a:lnTo>
                      <a:pt x="8" y="30"/>
                    </a:lnTo>
                    <a:lnTo>
                      <a:pt x="14" y="30"/>
                    </a:lnTo>
                    <a:lnTo>
                      <a:pt x="18" y="28"/>
                    </a:lnTo>
                    <a:lnTo>
                      <a:pt x="14" y="24"/>
                    </a:lnTo>
                    <a:lnTo>
                      <a:pt x="12" y="18"/>
                    </a:lnTo>
                    <a:lnTo>
                      <a:pt x="12" y="14"/>
                    </a:lnTo>
                    <a:lnTo>
                      <a:pt x="14" y="8"/>
                    </a:lnTo>
                    <a:lnTo>
                      <a:pt x="18" y="6"/>
                    </a:lnTo>
                    <a:lnTo>
                      <a:pt x="22" y="2"/>
                    </a:lnTo>
                    <a:lnTo>
                      <a:pt x="28" y="0"/>
                    </a:lnTo>
                    <a:lnTo>
                      <a:pt x="36" y="0"/>
                    </a:lnTo>
                    <a:lnTo>
                      <a:pt x="40" y="6"/>
                    </a:lnTo>
                    <a:lnTo>
                      <a:pt x="42" y="12"/>
                    </a:lnTo>
                    <a:lnTo>
                      <a:pt x="44" y="18"/>
                    </a:lnTo>
                    <a:lnTo>
                      <a:pt x="42" y="26"/>
                    </a:lnTo>
                    <a:lnTo>
                      <a:pt x="40" y="34"/>
                    </a:lnTo>
                    <a:lnTo>
                      <a:pt x="38" y="40"/>
                    </a:lnTo>
                    <a:lnTo>
                      <a:pt x="32" y="44"/>
                    </a:lnTo>
                    <a:lnTo>
                      <a:pt x="28" y="46"/>
                    </a:lnTo>
                    <a:lnTo>
                      <a:pt x="18" y="46"/>
                    </a:lnTo>
                    <a:lnTo>
                      <a:pt x="12" y="42"/>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8" name="Freeform 35"/>
              <p:cNvSpPr>
                <a:spLocks/>
              </p:cNvSpPr>
              <p:nvPr/>
            </p:nvSpPr>
            <p:spPr bwMode="auto">
              <a:xfrm>
                <a:off x="3510" y="679"/>
                <a:ext cx="44" cy="40"/>
              </a:xfrm>
              <a:custGeom>
                <a:avLst/>
                <a:gdLst>
                  <a:gd name="T0" fmla="*/ 8 w 44"/>
                  <a:gd name="T1" fmla="*/ 0 h 40"/>
                  <a:gd name="T2" fmla="*/ 8 w 44"/>
                  <a:gd name="T3" fmla="*/ 0 h 40"/>
                  <a:gd name="T4" fmla="*/ 10 w 44"/>
                  <a:gd name="T5" fmla="*/ 6 h 40"/>
                  <a:gd name="T6" fmla="*/ 14 w 44"/>
                  <a:gd name="T7" fmla="*/ 12 h 40"/>
                  <a:gd name="T8" fmla="*/ 20 w 44"/>
                  <a:gd name="T9" fmla="*/ 16 h 40"/>
                  <a:gd name="T10" fmla="*/ 24 w 44"/>
                  <a:gd name="T11" fmla="*/ 20 h 40"/>
                  <a:gd name="T12" fmla="*/ 36 w 44"/>
                  <a:gd name="T13" fmla="*/ 28 h 40"/>
                  <a:gd name="T14" fmla="*/ 40 w 44"/>
                  <a:gd name="T15" fmla="*/ 32 h 40"/>
                  <a:gd name="T16" fmla="*/ 44 w 44"/>
                  <a:gd name="T17" fmla="*/ 38 h 40"/>
                  <a:gd name="T18" fmla="*/ 44 w 44"/>
                  <a:gd name="T19" fmla="*/ 38 h 40"/>
                  <a:gd name="T20" fmla="*/ 42 w 44"/>
                  <a:gd name="T21" fmla="*/ 40 h 40"/>
                  <a:gd name="T22" fmla="*/ 38 w 44"/>
                  <a:gd name="T23" fmla="*/ 40 h 40"/>
                  <a:gd name="T24" fmla="*/ 26 w 44"/>
                  <a:gd name="T25" fmla="*/ 36 h 40"/>
                  <a:gd name="T26" fmla="*/ 16 w 44"/>
                  <a:gd name="T27" fmla="*/ 30 h 40"/>
                  <a:gd name="T28" fmla="*/ 6 w 44"/>
                  <a:gd name="T29" fmla="*/ 22 h 40"/>
                  <a:gd name="T30" fmla="*/ 6 w 44"/>
                  <a:gd name="T31" fmla="*/ 22 h 40"/>
                  <a:gd name="T32" fmla="*/ 2 w 44"/>
                  <a:gd name="T33" fmla="*/ 16 h 40"/>
                  <a:gd name="T34" fmla="*/ 0 w 44"/>
                  <a:gd name="T35" fmla="*/ 8 h 40"/>
                  <a:gd name="T36" fmla="*/ 0 w 44"/>
                  <a:gd name="T37" fmla="*/ 4 h 40"/>
                  <a:gd name="T38" fmla="*/ 0 w 44"/>
                  <a:gd name="T39" fmla="*/ 2 h 40"/>
                  <a:gd name="T40" fmla="*/ 4 w 44"/>
                  <a:gd name="T41" fmla="*/ 0 h 40"/>
                  <a:gd name="T42" fmla="*/ 8 w 44"/>
                  <a:gd name="T43" fmla="*/ 0 h 40"/>
                  <a:gd name="T44" fmla="*/ 8 w 44"/>
                  <a:gd name="T45" fmla="*/ 0 h 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40">
                    <a:moveTo>
                      <a:pt x="8" y="0"/>
                    </a:moveTo>
                    <a:lnTo>
                      <a:pt x="8" y="0"/>
                    </a:lnTo>
                    <a:lnTo>
                      <a:pt x="10" y="6"/>
                    </a:lnTo>
                    <a:lnTo>
                      <a:pt x="14" y="12"/>
                    </a:lnTo>
                    <a:lnTo>
                      <a:pt x="20" y="16"/>
                    </a:lnTo>
                    <a:lnTo>
                      <a:pt x="24" y="20"/>
                    </a:lnTo>
                    <a:lnTo>
                      <a:pt x="36" y="28"/>
                    </a:lnTo>
                    <a:lnTo>
                      <a:pt x="40" y="32"/>
                    </a:lnTo>
                    <a:lnTo>
                      <a:pt x="44" y="38"/>
                    </a:lnTo>
                    <a:lnTo>
                      <a:pt x="42" y="40"/>
                    </a:lnTo>
                    <a:lnTo>
                      <a:pt x="38" y="40"/>
                    </a:lnTo>
                    <a:lnTo>
                      <a:pt x="26" y="36"/>
                    </a:lnTo>
                    <a:lnTo>
                      <a:pt x="16" y="30"/>
                    </a:lnTo>
                    <a:lnTo>
                      <a:pt x="6" y="22"/>
                    </a:lnTo>
                    <a:lnTo>
                      <a:pt x="2" y="16"/>
                    </a:lnTo>
                    <a:lnTo>
                      <a:pt x="0" y="8"/>
                    </a:lnTo>
                    <a:lnTo>
                      <a:pt x="0" y="4"/>
                    </a:lnTo>
                    <a:lnTo>
                      <a:pt x="0" y="2"/>
                    </a:lnTo>
                    <a:lnTo>
                      <a:pt x="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29" name="Freeform 36"/>
              <p:cNvSpPr>
                <a:spLocks/>
              </p:cNvSpPr>
              <p:nvPr/>
            </p:nvSpPr>
            <p:spPr bwMode="auto">
              <a:xfrm>
                <a:off x="3264" y="681"/>
                <a:ext cx="48" cy="42"/>
              </a:xfrm>
              <a:custGeom>
                <a:avLst/>
                <a:gdLst>
                  <a:gd name="T0" fmla="*/ 0 w 48"/>
                  <a:gd name="T1" fmla="*/ 8 h 42"/>
                  <a:gd name="T2" fmla="*/ 0 w 48"/>
                  <a:gd name="T3" fmla="*/ 8 h 42"/>
                  <a:gd name="T4" fmla="*/ 12 w 48"/>
                  <a:gd name="T5" fmla="*/ 4 h 42"/>
                  <a:gd name="T6" fmla="*/ 24 w 48"/>
                  <a:gd name="T7" fmla="*/ 0 h 42"/>
                  <a:gd name="T8" fmla="*/ 30 w 48"/>
                  <a:gd name="T9" fmla="*/ 0 h 42"/>
                  <a:gd name="T10" fmla="*/ 36 w 48"/>
                  <a:gd name="T11" fmla="*/ 2 h 42"/>
                  <a:gd name="T12" fmla="*/ 40 w 48"/>
                  <a:gd name="T13" fmla="*/ 4 h 42"/>
                  <a:gd name="T14" fmla="*/ 44 w 48"/>
                  <a:gd name="T15" fmla="*/ 8 h 42"/>
                  <a:gd name="T16" fmla="*/ 44 w 48"/>
                  <a:gd name="T17" fmla="*/ 8 h 42"/>
                  <a:gd name="T18" fmla="*/ 48 w 48"/>
                  <a:gd name="T19" fmla="*/ 14 h 42"/>
                  <a:gd name="T20" fmla="*/ 48 w 48"/>
                  <a:gd name="T21" fmla="*/ 20 h 42"/>
                  <a:gd name="T22" fmla="*/ 46 w 48"/>
                  <a:gd name="T23" fmla="*/ 26 h 42"/>
                  <a:gd name="T24" fmla="*/ 42 w 48"/>
                  <a:gd name="T25" fmla="*/ 32 h 42"/>
                  <a:gd name="T26" fmla="*/ 38 w 48"/>
                  <a:gd name="T27" fmla="*/ 38 h 42"/>
                  <a:gd name="T28" fmla="*/ 32 w 48"/>
                  <a:gd name="T29" fmla="*/ 42 h 42"/>
                  <a:gd name="T30" fmla="*/ 26 w 48"/>
                  <a:gd name="T31" fmla="*/ 42 h 42"/>
                  <a:gd name="T32" fmla="*/ 18 w 48"/>
                  <a:gd name="T33" fmla="*/ 42 h 42"/>
                  <a:gd name="T34" fmla="*/ 18 w 48"/>
                  <a:gd name="T35" fmla="*/ 42 h 42"/>
                  <a:gd name="T36" fmla="*/ 14 w 48"/>
                  <a:gd name="T37" fmla="*/ 40 h 42"/>
                  <a:gd name="T38" fmla="*/ 12 w 48"/>
                  <a:gd name="T39" fmla="*/ 36 h 42"/>
                  <a:gd name="T40" fmla="*/ 8 w 48"/>
                  <a:gd name="T41" fmla="*/ 26 h 42"/>
                  <a:gd name="T42" fmla="*/ 6 w 48"/>
                  <a:gd name="T43" fmla="*/ 18 h 42"/>
                  <a:gd name="T44" fmla="*/ 0 w 48"/>
                  <a:gd name="T45" fmla="*/ 8 h 42"/>
                  <a:gd name="T46" fmla="*/ 0 w 48"/>
                  <a:gd name="T47" fmla="*/ 8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8" h="42">
                    <a:moveTo>
                      <a:pt x="0" y="8"/>
                    </a:moveTo>
                    <a:lnTo>
                      <a:pt x="0" y="8"/>
                    </a:lnTo>
                    <a:lnTo>
                      <a:pt x="12" y="4"/>
                    </a:lnTo>
                    <a:lnTo>
                      <a:pt x="24" y="0"/>
                    </a:lnTo>
                    <a:lnTo>
                      <a:pt x="30" y="0"/>
                    </a:lnTo>
                    <a:lnTo>
                      <a:pt x="36" y="2"/>
                    </a:lnTo>
                    <a:lnTo>
                      <a:pt x="40" y="4"/>
                    </a:lnTo>
                    <a:lnTo>
                      <a:pt x="44" y="8"/>
                    </a:lnTo>
                    <a:lnTo>
                      <a:pt x="48" y="14"/>
                    </a:lnTo>
                    <a:lnTo>
                      <a:pt x="48" y="20"/>
                    </a:lnTo>
                    <a:lnTo>
                      <a:pt x="46" y="26"/>
                    </a:lnTo>
                    <a:lnTo>
                      <a:pt x="42" y="32"/>
                    </a:lnTo>
                    <a:lnTo>
                      <a:pt x="38" y="38"/>
                    </a:lnTo>
                    <a:lnTo>
                      <a:pt x="32" y="42"/>
                    </a:lnTo>
                    <a:lnTo>
                      <a:pt x="26" y="42"/>
                    </a:lnTo>
                    <a:lnTo>
                      <a:pt x="18" y="42"/>
                    </a:lnTo>
                    <a:lnTo>
                      <a:pt x="14" y="40"/>
                    </a:lnTo>
                    <a:lnTo>
                      <a:pt x="12" y="36"/>
                    </a:lnTo>
                    <a:lnTo>
                      <a:pt x="8" y="26"/>
                    </a:lnTo>
                    <a:lnTo>
                      <a:pt x="6" y="1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0" name="Freeform 37"/>
              <p:cNvSpPr>
                <a:spLocks/>
              </p:cNvSpPr>
              <p:nvPr/>
            </p:nvSpPr>
            <p:spPr bwMode="auto">
              <a:xfrm>
                <a:off x="2566" y="689"/>
                <a:ext cx="12" cy="2"/>
              </a:xfrm>
              <a:custGeom>
                <a:avLst/>
                <a:gdLst>
                  <a:gd name="T0" fmla="*/ 12 w 12"/>
                  <a:gd name="T1" fmla="*/ 0 h 2"/>
                  <a:gd name="T2" fmla="*/ 12 w 12"/>
                  <a:gd name="T3" fmla="*/ 0 h 2"/>
                  <a:gd name="T4" fmla="*/ 8 w 12"/>
                  <a:gd name="T5" fmla="*/ 2 h 2"/>
                  <a:gd name="T6" fmla="*/ 0 w 12"/>
                  <a:gd name="T7" fmla="*/ 2 h 2"/>
                  <a:gd name="T8" fmla="*/ 0 w 12"/>
                  <a:gd name="T9" fmla="*/ 2 h 2"/>
                  <a:gd name="T10" fmla="*/ 6 w 12"/>
                  <a:gd name="T11" fmla="*/ 2 h 2"/>
                  <a:gd name="T12" fmla="*/ 12 w 12"/>
                  <a:gd name="T13" fmla="*/ 0 h 2"/>
                  <a:gd name="T14" fmla="*/ 12 w 12"/>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2">
                    <a:moveTo>
                      <a:pt x="12" y="0"/>
                    </a:moveTo>
                    <a:lnTo>
                      <a:pt x="12" y="0"/>
                    </a:lnTo>
                    <a:lnTo>
                      <a:pt x="8" y="2"/>
                    </a:lnTo>
                    <a:lnTo>
                      <a:pt x="0" y="2"/>
                    </a:lnTo>
                    <a:lnTo>
                      <a:pt x="6"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1" name="Freeform 38"/>
              <p:cNvSpPr>
                <a:spLocks/>
              </p:cNvSpPr>
              <p:nvPr/>
            </p:nvSpPr>
            <p:spPr bwMode="auto">
              <a:xfrm>
                <a:off x="3330" y="691"/>
                <a:ext cx="8" cy="4"/>
              </a:xfrm>
              <a:custGeom>
                <a:avLst/>
                <a:gdLst>
                  <a:gd name="T0" fmla="*/ 0 w 8"/>
                  <a:gd name="T1" fmla="*/ 0 h 4"/>
                  <a:gd name="T2" fmla="*/ 0 w 8"/>
                  <a:gd name="T3" fmla="*/ 0 h 4"/>
                  <a:gd name="T4" fmla="*/ 4 w 8"/>
                  <a:gd name="T5" fmla="*/ 2 h 4"/>
                  <a:gd name="T6" fmla="*/ 6 w 8"/>
                  <a:gd name="T7" fmla="*/ 4 h 4"/>
                  <a:gd name="T8" fmla="*/ 8 w 8"/>
                  <a:gd name="T9" fmla="*/ 4 h 4"/>
                  <a:gd name="T10" fmla="*/ 8 w 8"/>
                  <a:gd name="T11" fmla="*/ 4 h 4"/>
                  <a:gd name="T12" fmla="*/ 6 w 8"/>
                  <a:gd name="T13" fmla="*/ 4 h 4"/>
                  <a:gd name="T14" fmla="*/ 4 w 8"/>
                  <a:gd name="T15" fmla="*/ 4 h 4"/>
                  <a:gd name="T16" fmla="*/ 2 w 8"/>
                  <a:gd name="T17" fmla="*/ 4 h 4"/>
                  <a:gd name="T18" fmla="*/ 0 w 8"/>
                  <a:gd name="T19" fmla="*/ 0 h 4"/>
                  <a:gd name="T20" fmla="*/ 0 w 8"/>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 h="4">
                    <a:moveTo>
                      <a:pt x="0" y="0"/>
                    </a:moveTo>
                    <a:lnTo>
                      <a:pt x="0" y="0"/>
                    </a:lnTo>
                    <a:lnTo>
                      <a:pt x="4" y="2"/>
                    </a:lnTo>
                    <a:lnTo>
                      <a:pt x="6" y="4"/>
                    </a:lnTo>
                    <a:lnTo>
                      <a:pt x="8" y="4"/>
                    </a:lnTo>
                    <a:lnTo>
                      <a:pt x="6" y="4"/>
                    </a:lnTo>
                    <a:lnTo>
                      <a:pt x="4" y="4"/>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2" name="Freeform 39"/>
              <p:cNvSpPr>
                <a:spLocks/>
              </p:cNvSpPr>
              <p:nvPr/>
            </p:nvSpPr>
            <p:spPr bwMode="auto">
              <a:xfrm>
                <a:off x="3044" y="697"/>
                <a:ext cx="4" cy="18"/>
              </a:xfrm>
              <a:custGeom>
                <a:avLst/>
                <a:gdLst>
                  <a:gd name="T0" fmla="*/ 2 w 4"/>
                  <a:gd name="T1" fmla="*/ 0 h 18"/>
                  <a:gd name="T2" fmla="*/ 2 w 4"/>
                  <a:gd name="T3" fmla="*/ 0 h 18"/>
                  <a:gd name="T4" fmla="*/ 4 w 4"/>
                  <a:gd name="T5" fmla="*/ 4 h 18"/>
                  <a:gd name="T6" fmla="*/ 4 w 4"/>
                  <a:gd name="T7" fmla="*/ 8 h 18"/>
                  <a:gd name="T8" fmla="*/ 2 w 4"/>
                  <a:gd name="T9" fmla="*/ 18 h 18"/>
                  <a:gd name="T10" fmla="*/ 2 w 4"/>
                  <a:gd name="T11" fmla="*/ 18 h 18"/>
                  <a:gd name="T12" fmla="*/ 0 w 4"/>
                  <a:gd name="T13" fmla="*/ 14 h 18"/>
                  <a:gd name="T14" fmla="*/ 0 w 4"/>
                  <a:gd name="T15" fmla="*/ 10 h 18"/>
                  <a:gd name="T16" fmla="*/ 2 w 4"/>
                  <a:gd name="T17" fmla="*/ 0 h 18"/>
                  <a:gd name="T18" fmla="*/ 2 w 4"/>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18">
                    <a:moveTo>
                      <a:pt x="2" y="0"/>
                    </a:moveTo>
                    <a:lnTo>
                      <a:pt x="2" y="0"/>
                    </a:lnTo>
                    <a:lnTo>
                      <a:pt x="4" y="4"/>
                    </a:lnTo>
                    <a:lnTo>
                      <a:pt x="4" y="8"/>
                    </a:lnTo>
                    <a:lnTo>
                      <a:pt x="2" y="18"/>
                    </a:lnTo>
                    <a:lnTo>
                      <a:pt x="0" y="14"/>
                    </a:lnTo>
                    <a:lnTo>
                      <a:pt x="0" y="1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3" name="Freeform 40"/>
              <p:cNvSpPr>
                <a:spLocks/>
              </p:cNvSpPr>
              <p:nvPr/>
            </p:nvSpPr>
            <p:spPr bwMode="auto">
              <a:xfrm>
                <a:off x="2736" y="707"/>
                <a:ext cx="14" cy="6"/>
              </a:xfrm>
              <a:custGeom>
                <a:avLst/>
                <a:gdLst>
                  <a:gd name="T0" fmla="*/ 14 w 14"/>
                  <a:gd name="T1" fmla="*/ 4 h 6"/>
                  <a:gd name="T2" fmla="*/ 14 w 14"/>
                  <a:gd name="T3" fmla="*/ 4 h 6"/>
                  <a:gd name="T4" fmla="*/ 14 w 14"/>
                  <a:gd name="T5" fmla="*/ 6 h 6"/>
                  <a:gd name="T6" fmla="*/ 12 w 14"/>
                  <a:gd name="T7" fmla="*/ 6 h 6"/>
                  <a:gd name="T8" fmla="*/ 8 w 14"/>
                  <a:gd name="T9" fmla="*/ 6 h 6"/>
                  <a:gd name="T10" fmla="*/ 4 w 14"/>
                  <a:gd name="T11" fmla="*/ 4 h 6"/>
                  <a:gd name="T12" fmla="*/ 0 w 14"/>
                  <a:gd name="T13" fmla="*/ 2 h 6"/>
                  <a:gd name="T14" fmla="*/ 0 w 14"/>
                  <a:gd name="T15" fmla="*/ 2 h 6"/>
                  <a:gd name="T16" fmla="*/ 2 w 14"/>
                  <a:gd name="T17" fmla="*/ 0 h 6"/>
                  <a:gd name="T18" fmla="*/ 6 w 14"/>
                  <a:gd name="T19" fmla="*/ 0 h 6"/>
                  <a:gd name="T20" fmla="*/ 10 w 14"/>
                  <a:gd name="T21" fmla="*/ 2 h 6"/>
                  <a:gd name="T22" fmla="*/ 14 w 14"/>
                  <a:gd name="T23" fmla="*/ 4 h 6"/>
                  <a:gd name="T24" fmla="*/ 14 w 14"/>
                  <a:gd name="T25" fmla="*/ 4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6">
                    <a:moveTo>
                      <a:pt x="14" y="4"/>
                    </a:moveTo>
                    <a:lnTo>
                      <a:pt x="14" y="4"/>
                    </a:lnTo>
                    <a:lnTo>
                      <a:pt x="14" y="6"/>
                    </a:lnTo>
                    <a:lnTo>
                      <a:pt x="12" y="6"/>
                    </a:lnTo>
                    <a:lnTo>
                      <a:pt x="8" y="6"/>
                    </a:lnTo>
                    <a:lnTo>
                      <a:pt x="4" y="4"/>
                    </a:lnTo>
                    <a:lnTo>
                      <a:pt x="0" y="2"/>
                    </a:lnTo>
                    <a:lnTo>
                      <a:pt x="2" y="0"/>
                    </a:lnTo>
                    <a:lnTo>
                      <a:pt x="6" y="0"/>
                    </a:lnTo>
                    <a:lnTo>
                      <a:pt x="10" y="2"/>
                    </a:ln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4" name="Freeform 41"/>
              <p:cNvSpPr>
                <a:spLocks/>
              </p:cNvSpPr>
              <p:nvPr/>
            </p:nvSpPr>
            <p:spPr bwMode="auto">
              <a:xfrm>
                <a:off x="3040" y="719"/>
                <a:ext cx="4" cy="12"/>
              </a:xfrm>
              <a:custGeom>
                <a:avLst/>
                <a:gdLst>
                  <a:gd name="T0" fmla="*/ 4 w 4"/>
                  <a:gd name="T1" fmla="*/ 0 h 12"/>
                  <a:gd name="T2" fmla="*/ 4 w 4"/>
                  <a:gd name="T3" fmla="*/ 0 h 12"/>
                  <a:gd name="T4" fmla="*/ 4 w 4"/>
                  <a:gd name="T5" fmla="*/ 2 h 12"/>
                  <a:gd name="T6" fmla="*/ 4 w 4"/>
                  <a:gd name="T7" fmla="*/ 4 h 12"/>
                  <a:gd name="T8" fmla="*/ 2 w 4"/>
                  <a:gd name="T9" fmla="*/ 8 h 12"/>
                  <a:gd name="T10" fmla="*/ 2 w 4"/>
                  <a:gd name="T11" fmla="*/ 12 h 12"/>
                  <a:gd name="T12" fmla="*/ 2 w 4"/>
                  <a:gd name="T13" fmla="*/ 12 h 12"/>
                  <a:gd name="T14" fmla="*/ 0 w 4"/>
                  <a:gd name="T15" fmla="*/ 8 h 12"/>
                  <a:gd name="T16" fmla="*/ 2 w 4"/>
                  <a:gd name="T17" fmla="*/ 6 h 12"/>
                  <a:gd name="T18" fmla="*/ 4 w 4"/>
                  <a:gd name="T19" fmla="*/ 2 h 12"/>
                  <a:gd name="T20" fmla="*/ 4 w 4"/>
                  <a:gd name="T21" fmla="*/ 0 h 12"/>
                  <a:gd name="T22" fmla="*/ 4 w 4"/>
                  <a:gd name="T23" fmla="*/ 0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 h="12">
                    <a:moveTo>
                      <a:pt x="4" y="0"/>
                    </a:moveTo>
                    <a:lnTo>
                      <a:pt x="4" y="0"/>
                    </a:lnTo>
                    <a:lnTo>
                      <a:pt x="4" y="2"/>
                    </a:lnTo>
                    <a:lnTo>
                      <a:pt x="4" y="4"/>
                    </a:lnTo>
                    <a:lnTo>
                      <a:pt x="2" y="8"/>
                    </a:lnTo>
                    <a:lnTo>
                      <a:pt x="2" y="12"/>
                    </a:lnTo>
                    <a:lnTo>
                      <a:pt x="0" y="8"/>
                    </a:lnTo>
                    <a:lnTo>
                      <a:pt x="2" y="6"/>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5" name="Freeform 42"/>
              <p:cNvSpPr>
                <a:spLocks/>
              </p:cNvSpPr>
              <p:nvPr/>
            </p:nvSpPr>
            <p:spPr bwMode="auto">
              <a:xfrm>
                <a:off x="2964" y="721"/>
                <a:ext cx="20" cy="4"/>
              </a:xfrm>
              <a:custGeom>
                <a:avLst/>
                <a:gdLst>
                  <a:gd name="T0" fmla="*/ 20 w 20"/>
                  <a:gd name="T1" fmla="*/ 0 h 4"/>
                  <a:gd name="T2" fmla="*/ 20 w 20"/>
                  <a:gd name="T3" fmla="*/ 0 h 4"/>
                  <a:gd name="T4" fmla="*/ 12 w 20"/>
                  <a:gd name="T5" fmla="*/ 4 h 4"/>
                  <a:gd name="T6" fmla="*/ 0 w 20"/>
                  <a:gd name="T7" fmla="*/ 4 h 4"/>
                  <a:gd name="T8" fmla="*/ 0 w 20"/>
                  <a:gd name="T9" fmla="*/ 4 h 4"/>
                  <a:gd name="T10" fmla="*/ 10 w 20"/>
                  <a:gd name="T11" fmla="*/ 2 h 4"/>
                  <a:gd name="T12" fmla="*/ 20 w 20"/>
                  <a:gd name="T13" fmla="*/ 0 h 4"/>
                  <a:gd name="T14" fmla="*/ 20 w 20"/>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 h="4">
                    <a:moveTo>
                      <a:pt x="20" y="0"/>
                    </a:moveTo>
                    <a:lnTo>
                      <a:pt x="20" y="0"/>
                    </a:lnTo>
                    <a:lnTo>
                      <a:pt x="12" y="4"/>
                    </a:lnTo>
                    <a:lnTo>
                      <a:pt x="0" y="4"/>
                    </a:lnTo>
                    <a:lnTo>
                      <a:pt x="10" y="2"/>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6" name="Freeform 43"/>
              <p:cNvSpPr>
                <a:spLocks/>
              </p:cNvSpPr>
              <p:nvPr/>
            </p:nvSpPr>
            <p:spPr bwMode="auto">
              <a:xfrm>
                <a:off x="2622" y="737"/>
                <a:ext cx="36" cy="10"/>
              </a:xfrm>
              <a:custGeom>
                <a:avLst/>
                <a:gdLst>
                  <a:gd name="T0" fmla="*/ 36 w 36"/>
                  <a:gd name="T1" fmla="*/ 8 h 10"/>
                  <a:gd name="T2" fmla="*/ 36 w 36"/>
                  <a:gd name="T3" fmla="*/ 8 h 10"/>
                  <a:gd name="T4" fmla="*/ 32 w 36"/>
                  <a:gd name="T5" fmla="*/ 10 h 10"/>
                  <a:gd name="T6" fmla="*/ 26 w 36"/>
                  <a:gd name="T7" fmla="*/ 10 h 10"/>
                  <a:gd name="T8" fmla="*/ 16 w 36"/>
                  <a:gd name="T9" fmla="*/ 10 h 10"/>
                  <a:gd name="T10" fmla="*/ 0 w 36"/>
                  <a:gd name="T11" fmla="*/ 2 h 10"/>
                  <a:gd name="T12" fmla="*/ 0 w 36"/>
                  <a:gd name="T13" fmla="*/ 2 h 10"/>
                  <a:gd name="T14" fmla="*/ 8 w 36"/>
                  <a:gd name="T15" fmla="*/ 0 h 10"/>
                  <a:gd name="T16" fmla="*/ 20 w 36"/>
                  <a:gd name="T17" fmla="*/ 0 h 10"/>
                  <a:gd name="T18" fmla="*/ 30 w 36"/>
                  <a:gd name="T19" fmla="*/ 2 h 10"/>
                  <a:gd name="T20" fmla="*/ 34 w 36"/>
                  <a:gd name="T21" fmla="*/ 4 h 10"/>
                  <a:gd name="T22" fmla="*/ 36 w 36"/>
                  <a:gd name="T23" fmla="*/ 8 h 10"/>
                  <a:gd name="T24" fmla="*/ 36 w 36"/>
                  <a:gd name="T25" fmla="*/ 8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10">
                    <a:moveTo>
                      <a:pt x="36" y="8"/>
                    </a:moveTo>
                    <a:lnTo>
                      <a:pt x="36" y="8"/>
                    </a:lnTo>
                    <a:lnTo>
                      <a:pt x="32" y="10"/>
                    </a:lnTo>
                    <a:lnTo>
                      <a:pt x="26" y="10"/>
                    </a:lnTo>
                    <a:lnTo>
                      <a:pt x="16" y="10"/>
                    </a:lnTo>
                    <a:lnTo>
                      <a:pt x="0" y="2"/>
                    </a:lnTo>
                    <a:lnTo>
                      <a:pt x="8" y="0"/>
                    </a:lnTo>
                    <a:lnTo>
                      <a:pt x="20" y="0"/>
                    </a:lnTo>
                    <a:lnTo>
                      <a:pt x="30" y="2"/>
                    </a:lnTo>
                    <a:lnTo>
                      <a:pt x="34" y="4"/>
                    </a:lnTo>
                    <a:lnTo>
                      <a:pt x="3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7" name="Freeform 44"/>
              <p:cNvSpPr>
                <a:spLocks/>
              </p:cNvSpPr>
              <p:nvPr/>
            </p:nvSpPr>
            <p:spPr bwMode="auto">
              <a:xfrm>
                <a:off x="2610" y="753"/>
                <a:ext cx="12" cy="4"/>
              </a:xfrm>
              <a:custGeom>
                <a:avLst/>
                <a:gdLst>
                  <a:gd name="T0" fmla="*/ 0 w 12"/>
                  <a:gd name="T1" fmla="*/ 2 h 4"/>
                  <a:gd name="T2" fmla="*/ 0 w 12"/>
                  <a:gd name="T3" fmla="*/ 2 h 4"/>
                  <a:gd name="T4" fmla="*/ 2 w 12"/>
                  <a:gd name="T5" fmla="*/ 0 h 4"/>
                  <a:gd name="T6" fmla="*/ 4 w 12"/>
                  <a:gd name="T7" fmla="*/ 0 h 4"/>
                  <a:gd name="T8" fmla="*/ 12 w 12"/>
                  <a:gd name="T9" fmla="*/ 0 h 4"/>
                  <a:gd name="T10" fmla="*/ 12 w 12"/>
                  <a:gd name="T11" fmla="*/ 0 h 4"/>
                  <a:gd name="T12" fmla="*/ 10 w 12"/>
                  <a:gd name="T13" fmla="*/ 2 h 4"/>
                  <a:gd name="T14" fmla="*/ 6 w 12"/>
                  <a:gd name="T15" fmla="*/ 4 h 4"/>
                  <a:gd name="T16" fmla="*/ 2 w 12"/>
                  <a:gd name="T17" fmla="*/ 4 h 4"/>
                  <a:gd name="T18" fmla="*/ 0 w 12"/>
                  <a:gd name="T19" fmla="*/ 2 h 4"/>
                  <a:gd name="T20" fmla="*/ 0 w 12"/>
                  <a:gd name="T21" fmla="*/ 2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4">
                    <a:moveTo>
                      <a:pt x="0" y="2"/>
                    </a:moveTo>
                    <a:lnTo>
                      <a:pt x="0" y="2"/>
                    </a:lnTo>
                    <a:lnTo>
                      <a:pt x="2" y="0"/>
                    </a:lnTo>
                    <a:lnTo>
                      <a:pt x="4" y="0"/>
                    </a:lnTo>
                    <a:lnTo>
                      <a:pt x="12" y="0"/>
                    </a:lnTo>
                    <a:lnTo>
                      <a:pt x="10" y="2"/>
                    </a:lnTo>
                    <a:lnTo>
                      <a:pt x="6" y="4"/>
                    </a:lnTo>
                    <a:lnTo>
                      <a:pt x="2"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8" name="Freeform 45"/>
              <p:cNvSpPr>
                <a:spLocks/>
              </p:cNvSpPr>
              <p:nvPr/>
            </p:nvSpPr>
            <p:spPr bwMode="auto">
              <a:xfrm>
                <a:off x="2346" y="797"/>
                <a:ext cx="34" cy="34"/>
              </a:xfrm>
              <a:custGeom>
                <a:avLst/>
                <a:gdLst>
                  <a:gd name="T0" fmla="*/ 34 w 34"/>
                  <a:gd name="T1" fmla="*/ 0 h 34"/>
                  <a:gd name="T2" fmla="*/ 34 w 34"/>
                  <a:gd name="T3" fmla="*/ 0 h 34"/>
                  <a:gd name="T4" fmla="*/ 30 w 34"/>
                  <a:gd name="T5" fmla="*/ 10 h 34"/>
                  <a:gd name="T6" fmla="*/ 28 w 34"/>
                  <a:gd name="T7" fmla="*/ 22 h 34"/>
                  <a:gd name="T8" fmla="*/ 24 w 34"/>
                  <a:gd name="T9" fmla="*/ 26 h 34"/>
                  <a:gd name="T10" fmla="*/ 22 w 34"/>
                  <a:gd name="T11" fmla="*/ 30 h 34"/>
                  <a:gd name="T12" fmla="*/ 18 w 34"/>
                  <a:gd name="T13" fmla="*/ 32 h 34"/>
                  <a:gd name="T14" fmla="*/ 10 w 34"/>
                  <a:gd name="T15" fmla="*/ 34 h 34"/>
                  <a:gd name="T16" fmla="*/ 10 w 34"/>
                  <a:gd name="T17" fmla="*/ 34 h 34"/>
                  <a:gd name="T18" fmla="*/ 6 w 34"/>
                  <a:gd name="T19" fmla="*/ 32 h 34"/>
                  <a:gd name="T20" fmla="*/ 2 w 34"/>
                  <a:gd name="T21" fmla="*/ 26 h 34"/>
                  <a:gd name="T22" fmla="*/ 0 w 34"/>
                  <a:gd name="T23" fmla="*/ 20 h 34"/>
                  <a:gd name="T24" fmla="*/ 0 w 34"/>
                  <a:gd name="T25" fmla="*/ 12 h 34"/>
                  <a:gd name="T26" fmla="*/ 0 w 34"/>
                  <a:gd name="T27" fmla="*/ 12 h 34"/>
                  <a:gd name="T28" fmla="*/ 2 w 34"/>
                  <a:gd name="T29" fmla="*/ 10 h 34"/>
                  <a:gd name="T30" fmla="*/ 6 w 34"/>
                  <a:gd name="T31" fmla="*/ 6 h 34"/>
                  <a:gd name="T32" fmla="*/ 14 w 34"/>
                  <a:gd name="T33" fmla="*/ 2 h 34"/>
                  <a:gd name="T34" fmla="*/ 24 w 34"/>
                  <a:gd name="T35" fmla="*/ 0 h 34"/>
                  <a:gd name="T36" fmla="*/ 34 w 34"/>
                  <a:gd name="T37" fmla="*/ 0 h 34"/>
                  <a:gd name="T38" fmla="*/ 34 w 34"/>
                  <a:gd name="T39" fmla="*/ 0 h 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 h="34">
                    <a:moveTo>
                      <a:pt x="34" y="0"/>
                    </a:moveTo>
                    <a:lnTo>
                      <a:pt x="34" y="0"/>
                    </a:lnTo>
                    <a:lnTo>
                      <a:pt x="30" y="10"/>
                    </a:lnTo>
                    <a:lnTo>
                      <a:pt x="28" y="22"/>
                    </a:lnTo>
                    <a:lnTo>
                      <a:pt x="24" y="26"/>
                    </a:lnTo>
                    <a:lnTo>
                      <a:pt x="22" y="30"/>
                    </a:lnTo>
                    <a:lnTo>
                      <a:pt x="18" y="32"/>
                    </a:lnTo>
                    <a:lnTo>
                      <a:pt x="10" y="34"/>
                    </a:lnTo>
                    <a:lnTo>
                      <a:pt x="6" y="32"/>
                    </a:lnTo>
                    <a:lnTo>
                      <a:pt x="2" y="26"/>
                    </a:lnTo>
                    <a:lnTo>
                      <a:pt x="0" y="20"/>
                    </a:lnTo>
                    <a:lnTo>
                      <a:pt x="0" y="12"/>
                    </a:lnTo>
                    <a:lnTo>
                      <a:pt x="2" y="10"/>
                    </a:lnTo>
                    <a:lnTo>
                      <a:pt x="6" y="6"/>
                    </a:lnTo>
                    <a:lnTo>
                      <a:pt x="14" y="2"/>
                    </a:lnTo>
                    <a:lnTo>
                      <a:pt x="24"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39" name="Freeform 46"/>
              <p:cNvSpPr>
                <a:spLocks/>
              </p:cNvSpPr>
              <p:nvPr/>
            </p:nvSpPr>
            <p:spPr bwMode="auto">
              <a:xfrm>
                <a:off x="2470" y="803"/>
                <a:ext cx="16" cy="14"/>
              </a:xfrm>
              <a:custGeom>
                <a:avLst/>
                <a:gdLst>
                  <a:gd name="T0" fmla="*/ 16 w 16"/>
                  <a:gd name="T1" fmla="*/ 0 h 14"/>
                  <a:gd name="T2" fmla="*/ 16 w 16"/>
                  <a:gd name="T3" fmla="*/ 0 h 14"/>
                  <a:gd name="T4" fmla="*/ 12 w 16"/>
                  <a:gd name="T5" fmla="*/ 6 h 14"/>
                  <a:gd name="T6" fmla="*/ 10 w 16"/>
                  <a:gd name="T7" fmla="*/ 8 h 14"/>
                  <a:gd name="T8" fmla="*/ 0 w 16"/>
                  <a:gd name="T9" fmla="*/ 14 h 14"/>
                  <a:gd name="T10" fmla="*/ 0 w 16"/>
                  <a:gd name="T11" fmla="*/ 14 h 14"/>
                  <a:gd name="T12" fmla="*/ 2 w 16"/>
                  <a:gd name="T13" fmla="*/ 8 h 14"/>
                  <a:gd name="T14" fmla="*/ 4 w 16"/>
                  <a:gd name="T15" fmla="*/ 4 h 14"/>
                  <a:gd name="T16" fmla="*/ 10 w 16"/>
                  <a:gd name="T17" fmla="*/ 2 h 14"/>
                  <a:gd name="T18" fmla="*/ 16 w 16"/>
                  <a:gd name="T19" fmla="*/ 0 h 14"/>
                  <a:gd name="T20" fmla="*/ 16 w 16"/>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14">
                    <a:moveTo>
                      <a:pt x="16" y="0"/>
                    </a:moveTo>
                    <a:lnTo>
                      <a:pt x="16" y="0"/>
                    </a:lnTo>
                    <a:lnTo>
                      <a:pt x="12" y="6"/>
                    </a:lnTo>
                    <a:lnTo>
                      <a:pt x="10" y="8"/>
                    </a:lnTo>
                    <a:lnTo>
                      <a:pt x="0" y="14"/>
                    </a:lnTo>
                    <a:lnTo>
                      <a:pt x="2" y="8"/>
                    </a:lnTo>
                    <a:lnTo>
                      <a:pt x="4" y="4"/>
                    </a:lnTo>
                    <a:lnTo>
                      <a:pt x="10"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0" name="Freeform 47"/>
              <p:cNvSpPr>
                <a:spLocks/>
              </p:cNvSpPr>
              <p:nvPr/>
            </p:nvSpPr>
            <p:spPr bwMode="auto">
              <a:xfrm>
                <a:off x="2396" y="809"/>
                <a:ext cx="34" cy="32"/>
              </a:xfrm>
              <a:custGeom>
                <a:avLst/>
                <a:gdLst>
                  <a:gd name="T0" fmla="*/ 10 w 34"/>
                  <a:gd name="T1" fmla="*/ 0 h 32"/>
                  <a:gd name="T2" fmla="*/ 10 w 34"/>
                  <a:gd name="T3" fmla="*/ 0 h 32"/>
                  <a:gd name="T4" fmla="*/ 18 w 34"/>
                  <a:gd name="T5" fmla="*/ 2 h 32"/>
                  <a:gd name="T6" fmla="*/ 26 w 34"/>
                  <a:gd name="T7" fmla="*/ 6 h 32"/>
                  <a:gd name="T8" fmla="*/ 32 w 34"/>
                  <a:gd name="T9" fmla="*/ 12 h 32"/>
                  <a:gd name="T10" fmla="*/ 34 w 34"/>
                  <a:gd name="T11" fmla="*/ 16 h 32"/>
                  <a:gd name="T12" fmla="*/ 34 w 34"/>
                  <a:gd name="T13" fmla="*/ 22 h 32"/>
                  <a:gd name="T14" fmla="*/ 34 w 34"/>
                  <a:gd name="T15" fmla="*/ 22 h 32"/>
                  <a:gd name="T16" fmla="*/ 32 w 34"/>
                  <a:gd name="T17" fmla="*/ 26 h 32"/>
                  <a:gd name="T18" fmla="*/ 30 w 34"/>
                  <a:gd name="T19" fmla="*/ 30 h 32"/>
                  <a:gd name="T20" fmla="*/ 28 w 34"/>
                  <a:gd name="T21" fmla="*/ 32 h 32"/>
                  <a:gd name="T22" fmla="*/ 24 w 34"/>
                  <a:gd name="T23" fmla="*/ 32 h 32"/>
                  <a:gd name="T24" fmla="*/ 16 w 34"/>
                  <a:gd name="T25" fmla="*/ 32 h 32"/>
                  <a:gd name="T26" fmla="*/ 8 w 34"/>
                  <a:gd name="T27" fmla="*/ 26 h 32"/>
                  <a:gd name="T28" fmla="*/ 2 w 34"/>
                  <a:gd name="T29" fmla="*/ 18 h 32"/>
                  <a:gd name="T30" fmla="*/ 0 w 34"/>
                  <a:gd name="T31" fmla="*/ 12 h 32"/>
                  <a:gd name="T32" fmla="*/ 0 w 34"/>
                  <a:gd name="T33" fmla="*/ 8 h 32"/>
                  <a:gd name="T34" fmla="*/ 2 w 34"/>
                  <a:gd name="T35" fmla="*/ 6 h 32"/>
                  <a:gd name="T36" fmla="*/ 4 w 34"/>
                  <a:gd name="T37" fmla="*/ 2 h 32"/>
                  <a:gd name="T38" fmla="*/ 10 w 34"/>
                  <a:gd name="T39" fmla="*/ 0 h 32"/>
                  <a:gd name="T40" fmla="*/ 10 w 34"/>
                  <a:gd name="T41" fmla="*/ 0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4" h="32">
                    <a:moveTo>
                      <a:pt x="10" y="0"/>
                    </a:moveTo>
                    <a:lnTo>
                      <a:pt x="10" y="0"/>
                    </a:lnTo>
                    <a:lnTo>
                      <a:pt x="18" y="2"/>
                    </a:lnTo>
                    <a:lnTo>
                      <a:pt x="26" y="6"/>
                    </a:lnTo>
                    <a:lnTo>
                      <a:pt x="32" y="12"/>
                    </a:lnTo>
                    <a:lnTo>
                      <a:pt x="34" y="16"/>
                    </a:lnTo>
                    <a:lnTo>
                      <a:pt x="34" y="22"/>
                    </a:lnTo>
                    <a:lnTo>
                      <a:pt x="32" y="26"/>
                    </a:lnTo>
                    <a:lnTo>
                      <a:pt x="30" y="30"/>
                    </a:lnTo>
                    <a:lnTo>
                      <a:pt x="28" y="32"/>
                    </a:lnTo>
                    <a:lnTo>
                      <a:pt x="24" y="32"/>
                    </a:lnTo>
                    <a:lnTo>
                      <a:pt x="16" y="32"/>
                    </a:lnTo>
                    <a:lnTo>
                      <a:pt x="8" y="26"/>
                    </a:lnTo>
                    <a:lnTo>
                      <a:pt x="2" y="18"/>
                    </a:lnTo>
                    <a:lnTo>
                      <a:pt x="0" y="12"/>
                    </a:lnTo>
                    <a:lnTo>
                      <a:pt x="0" y="8"/>
                    </a:lnTo>
                    <a:lnTo>
                      <a:pt x="2" y="6"/>
                    </a:lnTo>
                    <a:lnTo>
                      <a:pt x="4"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1" name="Freeform 48"/>
              <p:cNvSpPr>
                <a:spLocks/>
              </p:cNvSpPr>
              <p:nvPr/>
            </p:nvSpPr>
            <p:spPr bwMode="auto">
              <a:xfrm>
                <a:off x="2478" y="809"/>
                <a:ext cx="26" cy="18"/>
              </a:xfrm>
              <a:custGeom>
                <a:avLst/>
                <a:gdLst>
                  <a:gd name="T0" fmla="*/ 26 w 26"/>
                  <a:gd name="T1" fmla="*/ 4 h 18"/>
                  <a:gd name="T2" fmla="*/ 26 w 26"/>
                  <a:gd name="T3" fmla="*/ 4 h 18"/>
                  <a:gd name="T4" fmla="*/ 26 w 26"/>
                  <a:gd name="T5" fmla="*/ 6 h 18"/>
                  <a:gd name="T6" fmla="*/ 24 w 26"/>
                  <a:gd name="T7" fmla="*/ 10 h 18"/>
                  <a:gd name="T8" fmla="*/ 16 w 26"/>
                  <a:gd name="T9" fmla="*/ 16 h 18"/>
                  <a:gd name="T10" fmla="*/ 12 w 26"/>
                  <a:gd name="T11" fmla="*/ 18 h 18"/>
                  <a:gd name="T12" fmla="*/ 8 w 26"/>
                  <a:gd name="T13" fmla="*/ 18 h 18"/>
                  <a:gd name="T14" fmla="*/ 4 w 26"/>
                  <a:gd name="T15" fmla="*/ 16 h 18"/>
                  <a:gd name="T16" fmla="*/ 0 w 26"/>
                  <a:gd name="T17" fmla="*/ 14 h 18"/>
                  <a:gd name="T18" fmla="*/ 0 w 26"/>
                  <a:gd name="T19" fmla="*/ 14 h 18"/>
                  <a:gd name="T20" fmla="*/ 4 w 26"/>
                  <a:gd name="T21" fmla="*/ 8 h 18"/>
                  <a:gd name="T22" fmla="*/ 10 w 26"/>
                  <a:gd name="T23" fmla="*/ 2 h 18"/>
                  <a:gd name="T24" fmla="*/ 18 w 26"/>
                  <a:gd name="T25" fmla="*/ 0 h 18"/>
                  <a:gd name="T26" fmla="*/ 22 w 26"/>
                  <a:gd name="T27" fmla="*/ 0 h 18"/>
                  <a:gd name="T28" fmla="*/ 26 w 26"/>
                  <a:gd name="T29" fmla="*/ 4 h 18"/>
                  <a:gd name="T30" fmla="*/ 26 w 26"/>
                  <a:gd name="T31" fmla="*/ 4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 h="18">
                    <a:moveTo>
                      <a:pt x="26" y="4"/>
                    </a:moveTo>
                    <a:lnTo>
                      <a:pt x="26" y="4"/>
                    </a:lnTo>
                    <a:lnTo>
                      <a:pt x="26" y="6"/>
                    </a:lnTo>
                    <a:lnTo>
                      <a:pt x="24" y="10"/>
                    </a:lnTo>
                    <a:lnTo>
                      <a:pt x="16" y="16"/>
                    </a:lnTo>
                    <a:lnTo>
                      <a:pt x="12" y="18"/>
                    </a:lnTo>
                    <a:lnTo>
                      <a:pt x="8" y="18"/>
                    </a:lnTo>
                    <a:lnTo>
                      <a:pt x="4" y="16"/>
                    </a:lnTo>
                    <a:lnTo>
                      <a:pt x="0" y="14"/>
                    </a:lnTo>
                    <a:lnTo>
                      <a:pt x="4" y="8"/>
                    </a:lnTo>
                    <a:lnTo>
                      <a:pt x="10" y="2"/>
                    </a:lnTo>
                    <a:lnTo>
                      <a:pt x="18" y="0"/>
                    </a:lnTo>
                    <a:lnTo>
                      <a:pt x="22" y="0"/>
                    </a:lnTo>
                    <a:lnTo>
                      <a:pt x="2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2" name="Freeform 49"/>
              <p:cNvSpPr>
                <a:spLocks/>
              </p:cNvSpPr>
              <p:nvPr/>
            </p:nvSpPr>
            <p:spPr bwMode="auto">
              <a:xfrm>
                <a:off x="3224" y="829"/>
                <a:ext cx="30" cy="20"/>
              </a:xfrm>
              <a:custGeom>
                <a:avLst/>
                <a:gdLst>
                  <a:gd name="T0" fmla="*/ 30 w 30"/>
                  <a:gd name="T1" fmla="*/ 0 h 20"/>
                  <a:gd name="T2" fmla="*/ 30 w 30"/>
                  <a:gd name="T3" fmla="*/ 0 h 20"/>
                  <a:gd name="T4" fmla="*/ 28 w 30"/>
                  <a:gd name="T5" fmla="*/ 6 h 20"/>
                  <a:gd name="T6" fmla="*/ 24 w 30"/>
                  <a:gd name="T7" fmla="*/ 12 h 20"/>
                  <a:gd name="T8" fmla="*/ 14 w 30"/>
                  <a:gd name="T9" fmla="*/ 20 h 20"/>
                  <a:gd name="T10" fmla="*/ 14 w 30"/>
                  <a:gd name="T11" fmla="*/ 20 h 20"/>
                  <a:gd name="T12" fmla="*/ 10 w 30"/>
                  <a:gd name="T13" fmla="*/ 18 h 20"/>
                  <a:gd name="T14" fmla="*/ 4 w 30"/>
                  <a:gd name="T15" fmla="*/ 14 h 20"/>
                  <a:gd name="T16" fmla="*/ 2 w 30"/>
                  <a:gd name="T17" fmla="*/ 8 h 20"/>
                  <a:gd name="T18" fmla="*/ 0 w 30"/>
                  <a:gd name="T19" fmla="*/ 2 h 20"/>
                  <a:gd name="T20" fmla="*/ 0 w 30"/>
                  <a:gd name="T21" fmla="*/ 2 h 20"/>
                  <a:gd name="T22" fmla="*/ 4 w 30"/>
                  <a:gd name="T23" fmla="*/ 0 h 20"/>
                  <a:gd name="T24" fmla="*/ 10 w 30"/>
                  <a:gd name="T25" fmla="*/ 0 h 20"/>
                  <a:gd name="T26" fmla="*/ 10 w 30"/>
                  <a:gd name="T27" fmla="*/ 0 h 20"/>
                  <a:gd name="T28" fmla="*/ 14 w 30"/>
                  <a:gd name="T29" fmla="*/ 4 h 20"/>
                  <a:gd name="T30" fmla="*/ 14 w 30"/>
                  <a:gd name="T31" fmla="*/ 10 h 20"/>
                  <a:gd name="T32" fmla="*/ 14 w 30"/>
                  <a:gd name="T33" fmla="*/ 10 h 20"/>
                  <a:gd name="T34" fmla="*/ 18 w 30"/>
                  <a:gd name="T35" fmla="*/ 8 h 20"/>
                  <a:gd name="T36" fmla="*/ 22 w 30"/>
                  <a:gd name="T37" fmla="*/ 2 h 20"/>
                  <a:gd name="T38" fmla="*/ 24 w 30"/>
                  <a:gd name="T39" fmla="*/ 0 h 20"/>
                  <a:gd name="T40" fmla="*/ 30 w 30"/>
                  <a:gd name="T41" fmla="*/ 0 h 20"/>
                  <a:gd name="T42" fmla="*/ 30 w 30"/>
                  <a:gd name="T43" fmla="*/ 0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20">
                    <a:moveTo>
                      <a:pt x="30" y="0"/>
                    </a:moveTo>
                    <a:lnTo>
                      <a:pt x="30" y="0"/>
                    </a:lnTo>
                    <a:lnTo>
                      <a:pt x="28" y="6"/>
                    </a:lnTo>
                    <a:lnTo>
                      <a:pt x="24" y="12"/>
                    </a:lnTo>
                    <a:lnTo>
                      <a:pt x="14" y="20"/>
                    </a:lnTo>
                    <a:lnTo>
                      <a:pt x="10" y="18"/>
                    </a:lnTo>
                    <a:lnTo>
                      <a:pt x="4" y="14"/>
                    </a:lnTo>
                    <a:lnTo>
                      <a:pt x="2" y="8"/>
                    </a:lnTo>
                    <a:lnTo>
                      <a:pt x="0" y="2"/>
                    </a:lnTo>
                    <a:lnTo>
                      <a:pt x="4" y="0"/>
                    </a:lnTo>
                    <a:lnTo>
                      <a:pt x="10" y="0"/>
                    </a:lnTo>
                    <a:lnTo>
                      <a:pt x="14" y="4"/>
                    </a:lnTo>
                    <a:lnTo>
                      <a:pt x="14" y="10"/>
                    </a:lnTo>
                    <a:lnTo>
                      <a:pt x="18" y="8"/>
                    </a:lnTo>
                    <a:lnTo>
                      <a:pt x="22" y="2"/>
                    </a:lnTo>
                    <a:lnTo>
                      <a:pt x="24" y="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3" name="Freeform 50"/>
              <p:cNvSpPr>
                <a:spLocks/>
              </p:cNvSpPr>
              <p:nvPr/>
            </p:nvSpPr>
            <p:spPr bwMode="auto">
              <a:xfrm>
                <a:off x="3582" y="861"/>
                <a:ext cx="4" cy="28"/>
              </a:xfrm>
              <a:custGeom>
                <a:avLst/>
                <a:gdLst>
                  <a:gd name="T0" fmla="*/ 4 w 4"/>
                  <a:gd name="T1" fmla="*/ 0 h 28"/>
                  <a:gd name="T2" fmla="*/ 4 w 4"/>
                  <a:gd name="T3" fmla="*/ 0 h 28"/>
                  <a:gd name="T4" fmla="*/ 4 w 4"/>
                  <a:gd name="T5" fmla="*/ 6 h 28"/>
                  <a:gd name="T6" fmla="*/ 4 w 4"/>
                  <a:gd name="T7" fmla="*/ 14 h 28"/>
                  <a:gd name="T8" fmla="*/ 2 w 4"/>
                  <a:gd name="T9" fmla="*/ 20 h 28"/>
                  <a:gd name="T10" fmla="*/ 2 w 4"/>
                  <a:gd name="T11" fmla="*/ 28 h 28"/>
                  <a:gd name="T12" fmla="*/ 2 w 4"/>
                  <a:gd name="T13" fmla="*/ 28 h 28"/>
                  <a:gd name="T14" fmla="*/ 0 w 4"/>
                  <a:gd name="T15" fmla="*/ 20 h 28"/>
                  <a:gd name="T16" fmla="*/ 2 w 4"/>
                  <a:gd name="T17" fmla="*/ 14 h 28"/>
                  <a:gd name="T18" fmla="*/ 4 w 4"/>
                  <a:gd name="T19" fmla="*/ 0 h 28"/>
                  <a:gd name="T20" fmla="*/ 4 w 4"/>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 h="28">
                    <a:moveTo>
                      <a:pt x="4" y="0"/>
                    </a:moveTo>
                    <a:lnTo>
                      <a:pt x="4" y="0"/>
                    </a:lnTo>
                    <a:lnTo>
                      <a:pt x="4" y="6"/>
                    </a:lnTo>
                    <a:lnTo>
                      <a:pt x="4" y="14"/>
                    </a:lnTo>
                    <a:lnTo>
                      <a:pt x="2" y="20"/>
                    </a:lnTo>
                    <a:lnTo>
                      <a:pt x="2" y="28"/>
                    </a:lnTo>
                    <a:lnTo>
                      <a:pt x="0" y="20"/>
                    </a:lnTo>
                    <a:lnTo>
                      <a:pt x="2" y="1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4" name="Freeform 51"/>
              <p:cNvSpPr>
                <a:spLocks/>
              </p:cNvSpPr>
              <p:nvPr/>
            </p:nvSpPr>
            <p:spPr bwMode="auto">
              <a:xfrm>
                <a:off x="3280" y="865"/>
                <a:ext cx="2" cy="12"/>
              </a:xfrm>
              <a:custGeom>
                <a:avLst/>
                <a:gdLst>
                  <a:gd name="T0" fmla="*/ 2 w 2"/>
                  <a:gd name="T1" fmla="*/ 0 h 12"/>
                  <a:gd name="T2" fmla="*/ 2 w 2"/>
                  <a:gd name="T3" fmla="*/ 0 h 12"/>
                  <a:gd name="T4" fmla="*/ 2 w 2"/>
                  <a:gd name="T5" fmla="*/ 2 h 12"/>
                  <a:gd name="T6" fmla="*/ 2 w 2"/>
                  <a:gd name="T7" fmla="*/ 6 h 12"/>
                  <a:gd name="T8" fmla="*/ 2 w 2"/>
                  <a:gd name="T9" fmla="*/ 12 h 12"/>
                  <a:gd name="T10" fmla="*/ 2 w 2"/>
                  <a:gd name="T11" fmla="*/ 12 h 12"/>
                  <a:gd name="T12" fmla="*/ 0 w 2"/>
                  <a:gd name="T13" fmla="*/ 10 h 12"/>
                  <a:gd name="T14" fmla="*/ 0 w 2"/>
                  <a:gd name="T15" fmla="*/ 6 h 12"/>
                  <a:gd name="T16" fmla="*/ 2 w 2"/>
                  <a:gd name="T17" fmla="*/ 0 h 12"/>
                  <a:gd name="T18" fmla="*/ 2 w 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2">
                    <a:moveTo>
                      <a:pt x="2" y="0"/>
                    </a:moveTo>
                    <a:lnTo>
                      <a:pt x="2" y="0"/>
                    </a:lnTo>
                    <a:lnTo>
                      <a:pt x="2" y="2"/>
                    </a:lnTo>
                    <a:lnTo>
                      <a:pt x="2" y="6"/>
                    </a:lnTo>
                    <a:lnTo>
                      <a:pt x="2" y="12"/>
                    </a:lnTo>
                    <a:lnTo>
                      <a:pt x="0" y="10"/>
                    </a:lnTo>
                    <a:lnTo>
                      <a:pt x="0" y="6"/>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5" name="Freeform 52"/>
              <p:cNvSpPr>
                <a:spLocks noEditPoints="1"/>
              </p:cNvSpPr>
              <p:nvPr/>
            </p:nvSpPr>
            <p:spPr bwMode="auto">
              <a:xfrm>
                <a:off x="3172" y="873"/>
                <a:ext cx="54" cy="50"/>
              </a:xfrm>
              <a:custGeom>
                <a:avLst/>
                <a:gdLst>
                  <a:gd name="T0" fmla="*/ 54 w 54"/>
                  <a:gd name="T1" fmla="*/ 10 h 50"/>
                  <a:gd name="T2" fmla="*/ 54 w 54"/>
                  <a:gd name="T3" fmla="*/ 10 h 50"/>
                  <a:gd name="T4" fmla="*/ 54 w 54"/>
                  <a:gd name="T5" fmla="*/ 16 h 50"/>
                  <a:gd name="T6" fmla="*/ 54 w 54"/>
                  <a:gd name="T7" fmla="*/ 22 h 50"/>
                  <a:gd name="T8" fmla="*/ 50 w 54"/>
                  <a:gd name="T9" fmla="*/ 26 h 50"/>
                  <a:gd name="T10" fmla="*/ 48 w 54"/>
                  <a:gd name="T11" fmla="*/ 30 h 50"/>
                  <a:gd name="T12" fmla="*/ 38 w 54"/>
                  <a:gd name="T13" fmla="*/ 34 h 50"/>
                  <a:gd name="T14" fmla="*/ 26 w 54"/>
                  <a:gd name="T15" fmla="*/ 34 h 50"/>
                  <a:gd name="T16" fmla="*/ 26 w 54"/>
                  <a:gd name="T17" fmla="*/ 34 h 50"/>
                  <a:gd name="T18" fmla="*/ 28 w 54"/>
                  <a:gd name="T19" fmla="*/ 36 h 50"/>
                  <a:gd name="T20" fmla="*/ 30 w 54"/>
                  <a:gd name="T21" fmla="*/ 38 h 50"/>
                  <a:gd name="T22" fmla="*/ 32 w 54"/>
                  <a:gd name="T23" fmla="*/ 40 h 50"/>
                  <a:gd name="T24" fmla="*/ 32 w 54"/>
                  <a:gd name="T25" fmla="*/ 40 h 50"/>
                  <a:gd name="T26" fmla="*/ 30 w 54"/>
                  <a:gd name="T27" fmla="*/ 42 h 50"/>
                  <a:gd name="T28" fmla="*/ 26 w 54"/>
                  <a:gd name="T29" fmla="*/ 44 h 50"/>
                  <a:gd name="T30" fmla="*/ 18 w 54"/>
                  <a:gd name="T31" fmla="*/ 48 h 50"/>
                  <a:gd name="T32" fmla="*/ 10 w 54"/>
                  <a:gd name="T33" fmla="*/ 50 h 50"/>
                  <a:gd name="T34" fmla="*/ 0 w 54"/>
                  <a:gd name="T35" fmla="*/ 48 h 50"/>
                  <a:gd name="T36" fmla="*/ 0 w 54"/>
                  <a:gd name="T37" fmla="*/ 48 h 50"/>
                  <a:gd name="T38" fmla="*/ 2 w 54"/>
                  <a:gd name="T39" fmla="*/ 40 h 50"/>
                  <a:gd name="T40" fmla="*/ 4 w 54"/>
                  <a:gd name="T41" fmla="*/ 36 h 50"/>
                  <a:gd name="T42" fmla="*/ 10 w 54"/>
                  <a:gd name="T43" fmla="*/ 30 h 50"/>
                  <a:gd name="T44" fmla="*/ 10 w 54"/>
                  <a:gd name="T45" fmla="*/ 30 h 50"/>
                  <a:gd name="T46" fmla="*/ 6 w 54"/>
                  <a:gd name="T47" fmla="*/ 22 h 50"/>
                  <a:gd name="T48" fmla="*/ 4 w 54"/>
                  <a:gd name="T49" fmla="*/ 18 h 50"/>
                  <a:gd name="T50" fmla="*/ 6 w 54"/>
                  <a:gd name="T51" fmla="*/ 12 h 50"/>
                  <a:gd name="T52" fmla="*/ 6 w 54"/>
                  <a:gd name="T53" fmla="*/ 12 h 50"/>
                  <a:gd name="T54" fmla="*/ 8 w 54"/>
                  <a:gd name="T55" fmla="*/ 8 h 50"/>
                  <a:gd name="T56" fmla="*/ 14 w 54"/>
                  <a:gd name="T57" fmla="*/ 4 h 50"/>
                  <a:gd name="T58" fmla="*/ 20 w 54"/>
                  <a:gd name="T59" fmla="*/ 2 h 50"/>
                  <a:gd name="T60" fmla="*/ 26 w 54"/>
                  <a:gd name="T61" fmla="*/ 0 h 50"/>
                  <a:gd name="T62" fmla="*/ 26 w 54"/>
                  <a:gd name="T63" fmla="*/ 0 h 50"/>
                  <a:gd name="T64" fmla="*/ 36 w 54"/>
                  <a:gd name="T65" fmla="*/ 4 h 50"/>
                  <a:gd name="T66" fmla="*/ 44 w 54"/>
                  <a:gd name="T67" fmla="*/ 10 h 50"/>
                  <a:gd name="T68" fmla="*/ 44 w 54"/>
                  <a:gd name="T69" fmla="*/ 10 h 50"/>
                  <a:gd name="T70" fmla="*/ 54 w 54"/>
                  <a:gd name="T71" fmla="*/ 10 h 50"/>
                  <a:gd name="T72" fmla="*/ 54 w 54"/>
                  <a:gd name="T73" fmla="*/ 10 h 50"/>
                  <a:gd name="T74" fmla="*/ 22 w 54"/>
                  <a:gd name="T75" fmla="*/ 22 h 50"/>
                  <a:gd name="T76" fmla="*/ 22 w 54"/>
                  <a:gd name="T77" fmla="*/ 22 h 50"/>
                  <a:gd name="T78" fmla="*/ 22 w 54"/>
                  <a:gd name="T79" fmla="*/ 20 h 50"/>
                  <a:gd name="T80" fmla="*/ 22 w 54"/>
                  <a:gd name="T81" fmla="*/ 18 h 50"/>
                  <a:gd name="T82" fmla="*/ 20 w 54"/>
                  <a:gd name="T83" fmla="*/ 16 h 50"/>
                  <a:gd name="T84" fmla="*/ 16 w 54"/>
                  <a:gd name="T85" fmla="*/ 16 h 50"/>
                  <a:gd name="T86" fmla="*/ 16 w 54"/>
                  <a:gd name="T87" fmla="*/ 16 h 50"/>
                  <a:gd name="T88" fmla="*/ 18 w 54"/>
                  <a:gd name="T89" fmla="*/ 20 h 50"/>
                  <a:gd name="T90" fmla="*/ 22 w 54"/>
                  <a:gd name="T91" fmla="*/ 22 h 50"/>
                  <a:gd name="T92" fmla="*/ 22 w 54"/>
                  <a:gd name="T93" fmla="*/ 22 h 5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 h="50">
                    <a:moveTo>
                      <a:pt x="54" y="10"/>
                    </a:moveTo>
                    <a:lnTo>
                      <a:pt x="54" y="10"/>
                    </a:lnTo>
                    <a:lnTo>
                      <a:pt x="54" y="16"/>
                    </a:lnTo>
                    <a:lnTo>
                      <a:pt x="54" y="22"/>
                    </a:lnTo>
                    <a:lnTo>
                      <a:pt x="50" y="26"/>
                    </a:lnTo>
                    <a:lnTo>
                      <a:pt x="48" y="30"/>
                    </a:lnTo>
                    <a:lnTo>
                      <a:pt x="38" y="34"/>
                    </a:lnTo>
                    <a:lnTo>
                      <a:pt x="26" y="34"/>
                    </a:lnTo>
                    <a:lnTo>
                      <a:pt x="28" y="36"/>
                    </a:lnTo>
                    <a:lnTo>
                      <a:pt x="30" y="38"/>
                    </a:lnTo>
                    <a:lnTo>
                      <a:pt x="32" y="40"/>
                    </a:lnTo>
                    <a:lnTo>
                      <a:pt x="30" y="42"/>
                    </a:lnTo>
                    <a:lnTo>
                      <a:pt x="26" y="44"/>
                    </a:lnTo>
                    <a:lnTo>
                      <a:pt x="18" y="48"/>
                    </a:lnTo>
                    <a:lnTo>
                      <a:pt x="10" y="50"/>
                    </a:lnTo>
                    <a:lnTo>
                      <a:pt x="0" y="48"/>
                    </a:lnTo>
                    <a:lnTo>
                      <a:pt x="2" y="40"/>
                    </a:lnTo>
                    <a:lnTo>
                      <a:pt x="4" y="36"/>
                    </a:lnTo>
                    <a:lnTo>
                      <a:pt x="10" y="30"/>
                    </a:lnTo>
                    <a:lnTo>
                      <a:pt x="6" y="22"/>
                    </a:lnTo>
                    <a:lnTo>
                      <a:pt x="4" y="18"/>
                    </a:lnTo>
                    <a:lnTo>
                      <a:pt x="6" y="12"/>
                    </a:lnTo>
                    <a:lnTo>
                      <a:pt x="8" y="8"/>
                    </a:lnTo>
                    <a:lnTo>
                      <a:pt x="14" y="4"/>
                    </a:lnTo>
                    <a:lnTo>
                      <a:pt x="20" y="2"/>
                    </a:lnTo>
                    <a:lnTo>
                      <a:pt x="26" y="0"/>
                    </a:lnTo>
                    <a:lnTo>
                      <a:pt x="36" y="4"/>
                    </a:lnTo>
                    <a:lnTo>
                      <a:pt x="44" y="10"/>
                    </a:lnTo>
                    <a:lnTo>
                      <a:pt x="54" y="10"/>
                    </a:lnTo>
                    <a:close/>
                    <a:moveTo>
                      <a:pt x="22" y="22"/>
                    </a:moveTo>
                    <a:lnTo>
                      <a:pt x="22" y="22"/>
                    </a:lnTo>
                    <a:lnTo>
                      <a:pt x="22" y="20"/>
                    </a:lnTo>
                    <a:lnTo>
                      <a:pt x="22" y="18"/>
                    </a:lnTo>
                    <a:lnTo>
                      <a:pt x="20" y="16"/>
                    </a:lnTo>
                    <a:lnTo>
                      <a:pt x="16" y="16"/>
                    </a:lnTo>
                    <a:lnTo>
                      <a:pt x="18" y="20"/>
                    </a:lnTo>
                    <a:lnTo>
                      <a:pt x="2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6" name="Freeform 53"/>
              <p:cNvSpPr>
                <a:spLocks/>
              </p:cNvSpPr>
              <p:nvPr/>
            </p:nvSpPr>
            <p:spPr bwMode="auto">
              <a:xfrm>
                <a:off x="3040" y="881"/>
                <a:ext cx="32" cy="12"/>
              </a:xfrm>
              <a:custGeom>
                <a:avLst/>
                <a:gdLst>
                  <a:gd name="T0" fmla="*/ 32 w 32"/>
                  <a:gd name="T1" fmla="*/ 12 h 12"/>
                  <a:gd name="T2" fmla="*/ 32 w 32"/>
                  <a:gd name="T3" fmla="*/ 12 h 12"/>
                  <a:gd name="T4" fmla="*/ 22 w 32"/>
                  <a:gd name="T5" fmla="*/ 12 h 12"/>
                  <a:gd name="T6" fmla="*/ 14 w 32"/>
                  <a:gd name="T7" fmla="*/ 12 h 12"/>
                  <a:gd name="T8" fmla="*/ 6 w 32"/>
                  <a:gd name="T9" fmla="*/ 8 h 12"/>
                  <a:gd name="T10" fmla="*/ 0 w 32"/>
                  <a:gd name="T11" fmla="*/ 0 h 12"/>
                  <a:gd name="T12" fmla="*/ 0 w 32"/>
                  <a:gd name="T13" fmla="*/ 0 h 12"/>
                  <a:gd name="T14" fmla="*/ 18 w 32"/>
                  <a:gd name="T15" fmla="*/ 0 h 12"/>
                  <a:gd name="T16" fmla="*/ 18 w 32"/>
                  <a:gd name="T17" fmla="*/ 0 h 12"/>
                  <a:gd name="T18" fmla="*/ 28 w 32"/>
                  <a:gd name="T19" fmla="*/ 4 h 12"/>
                  <a:gd name="T20" fmla="*/ 30 w 32"/>
                  <a:gd name="T21" fmla="*/ 8 h 12"/>
                  <a:gd name="T22" fmla="*/ 32 w 32"/>
                  <a:gd name="T23" fmla="*/ 12 h 12"/>
                  <a:gd name="T24" fmla="*/ 32 w 32"/>
                  <a:gd name="T25" fmla="*/ 1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12">
                    <a:moveTo>
                      <a:pt x="32" y="12"/>
                    </a:moveTo>
                    <a:lnTo>
                      <a:pt x="32" y="12"/>
                    </a:lnTo>
                    <a:lnTo>
                      <a:pt x="22" y="12"/>
                    </a:lnTo>
                    <a:lnTo>
                      <a:pt x="14" y="12"/>
                    </a:lnTo>
                    <a:lnTo>
                      <a:pt x="6" y="8"/>
                    </a:lnTo>
                    <a:lnTo>
                      <a:pt x="0" y="0"/>
                    </a:lnTo>
                    <a:lnTo>
                      <a:pt x="18" y="0"/>
                    </a:lnTo>
                    <a:lnTo>
                      <a:pt x="28" y="4"/>
                    </a:lnTo>
                    <a:lnTo>
                      <a:pt x="30" y="8"/>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7" name="Freeform 54"/>
              <p:cNvSpPr>
                <a:spLocks/>
              </p:cNvSpPr>
              <p:nvPr/>
            </p:nvSpPr>
            <p:spPr bwMode="auto">
              <a:xfrm>
                <a:off x="2442" y="905"/>
                <a:ext cx="46" cy="18"/>
              </a:xfrm>
              <a:custGeom>
                <a:avLst/>
                <a:gdLst>
                  <a:gd name="T0" fmla="*/ 46 w 46"/>
                  <a:gd name="T1" fmla="*/ 16 h 18"/>
                  <a:gd name="T2" fmla="*/ 46 w 46"/>
                  <a:gd name="T3" fmla="*/ 16 h 18"/>
                  <a:gd name="T4" fmla="*/ 38 w 46"/>
                  <a:gd name="T5" fmla="*/ 18 h 18"/>
                  <a:gd name="T6" fmla="*/ 32 w 46"/>
                  <a:gd name="T7" fmla="*/ 16 h 18"/>
                  <a:gd name="T8" fmla="*/ 24 w 46"/>
                  <a:gd name="T9" fmla="*/ 8 h 18"/>
                  <a:gd name="T10" fmla="*/ 24 w 46"/>
                  <a:gd name="T11" fmla="*/ 8 h 18"/>
                  <a:gd name="T12" fmla="*/ 16 w 46"/>
                  <a:gd name="T13" fmla="*/ 8 h 18"/>
                  <a:gd name="T14" fmla="*/ 10 w 46"/>
                  <a:gd name="T15" fmla="*/ 6 h 18"/>
                  <a:gd name="T16" fmla="*/ 0 w 46"/>
                  <a:gd name="T17" fmla="*/ 2 h 18"/>
                  <a:gd name="T18" fmla="*/ 0 w 46"/>
                  <a:gd name="T19" fmla="*/ 2 h 18"/>
                  <a:gd name="T20" fmla="*/ 6 w 46"/>
                  <a:gd name="T21" fmla="*/ 0 h 18"/>
                  <a:gd name="T22" fmla="*/ 14 w 46"/>
                  <a:gd name="T23" fmla="*/ 2 h 18"/>
                  <a:gd name="T24" fmla="*/ 20 w 46"/>
                  <a:gd name="T25" fmla="*/ 4 h 18"/>
                  <a:gd name="T26" fmla="*/ 26 w 46"/>
                  <a:gd name="T27" fmla="*/ 8 h 18"/>
                  <a:gd name="T28" fmla="*/ 26 w 46"/>
                  <a:gd name="T29" fmla="*/ 8 h 18"/>
                  <a:gd name="T30" fmla="*/ 38 w 46"/>
                  <a:gd name="T31" fmla="*/ 10 h 18"/>
                  <a:gd name="T32" fmla="*/ 42 w 46"/>
                  <a:gd name="T33" fmla="*/ 12 h 18"/>
                  <a:gd name="T34" fmla="*/ 46 w 46"/>
                  <a:gd name="T35" fmla="*/ 16 h 18"/>
                  <a:gd name="T36" fmla="*/ 46 w 46"/>
                  <a:gd name="T37" fmla="*/ 16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 h="18">
                    <a:moveTo>
                      <a:pt x="46" y="16"/>
                    </a:moveTo>
                    <a:lnTo>
                      <a:pt x="46" y="16"/>
                    </a:lnTo>
                    <a:lnTo>
                      <a:pt x="38" y="18"/>
                    </a:lnTo>
                    <a:lnTo>
                      <a:pt x="32" y="16"/>
                    </a:lnTo>
                    <a:lnTo>
                      <a:pt x="24" y="8"/>
                    </a:lnTo>
                    <a:lnTo>
                      <a:pt x="16" y="8"/>
                    </a:lnTo>
                    <a:lnTo>
                      <a:pt x="10" y="6"/>
                    </a:lnTo>
                    <a:lnTo>
                      <a:pt x="0" y="2"/>
                    </a:lnTo>
                    <a:lnTo>
                      <a:pt x="6" y="0"/>
                    </a:lnTo>
                    <a:lnTo>
                      <a:pt x="14" y="2"/>
                    </a:lnTo>
                    <a:lnTo>
                      <a:pt x="20" y="4"/>
                    </a:lnTo>
                    <a:lnTo>
                      <a:pt x="26" y="8"/>
                    </a:lnTo>
                    <a:lnTo>
                      <a:pt x="38" y="10"/>
                    </a:lnTo>
                    <a:lnTo>
                      <a:pt x="42" y="12"/>
                    </a:lnTo>
                    <a:lnTo>
                      <a:pt x="4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8" name="Freeform 55"/>
              <p:cNvSpPr>
                <a:spLocks/>
              </p:cNvSpPr>
              <p:nvPr/>
            </p:nvSpPr>
            <p:spPr bwMode="auto">
              <a:xfrm>
                <a:off x="3356" y="927"/>
                <a:ext cx="16" cy="4"/>
              </a:xfrm>
              <a:custGeom>
                <a:avLst/>
                <a:gdLst>
                  <a:gd name="T0" fmla="*/ 16 w 16"/>
                  <a:gd name="T1" fmla="*/ 0 h 4"/>
                  <a:gd name="T2" fmla="*/ 16 w 16"/>
                  <a:gd name="T3" fmla="*/ 0 h 4"/>
                  <a:gd name="T4" fmla="*/ 12 w 16"/>
                  <a:gd name="T5" fmla="*/ 2 h 4"/>
                  <a:gd name="T6" fmla="*/ 8 w 16"/>
                  <a:gd name="T7" fmla="*/ 4 h 4"/>
                  <a:gd name="T8" fmla="*/ 0 w 16"/>
                  <a:gd name="T9" fmla="*/ 2 h 4"/>
                  <a:gd name="T10" fmla="*/ 0 w 16"/>
                  <a:gd name="T11" fmla="*/ 2 h 4"/>
                  <a:gd name="T12" fmla="*/ 2 w 16"/>
                  <a:gd name="T13" fmla="*/ 0 h 4"/>
                  <a:gd name="T14" fmla="*/ 8 w 16"/>
                  <a:gd name="T15" fmla="*/ 0 h 4"/>
                  <a:gd name="T16" fmla="*/ 16 w 16"/>
                  <a:gd name="T17" fmla="*/ 0 h 4"/>
                  <a:gd name="T18" fmla="*/ 16 w 16"/>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4">
                    <a:moveTo>
                      <a:pt x="16" y="0"/>
                    </a:moveTo>
                    <a:lnTo>
                      <a:pt x="16" y="0"/>
                    </a:lnTo>
                    <a:lnTo>
                      <a:pt x="12" y="2"/>
                    </a:lnTo>
                    <a:lnTo>
                      <a:pt x="8" y="4"/>
                    </a:lnTo>
                    <a:lnTo>
                      <a:pt x="0" y="2"/>
                    </a:lnTo>
                    <a:lnTo>
                      <a:pt x="2" y="0"/>
                    </a:lnTo>
                    <a:lnTo>
                      <a:pt x="8"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49" name="Freeform 56"/>
              <p:cNvSpPr>
                <a:spLocks/>
              </p:cNvSpPr>
              <p:nvPr/>
            </p:nvSpPr>
            <p:spPr bwMode="auto">
              <a:xfrm>
                <a:off x="3118" y="959"/>
                <a:ext cx="8" cy="4"/>
              </a:xfrm>
              <a:custGeom>
                <a:avLst/>
                <a:gdLst>
                  <a:gd name="T0" fmla="*/ 0 w 8"/>
                  <a:gd name="T1" fmla="*/ 0 h 4"/>
                  <a:gd name="T2" fmla="*/ 0 w 8"/>
                  <a:gd name="T3" fmla="*/ 0 h 4"/>
                  <a:gd name="T4" fmla="*/ 4 w 8"/>
                  <a:gd name="T5" fmla="*/ 0 h 4"/>
                  <a:gd name="T6" fmla="*/ 6 w 8"/>
                  <a:gd name="T7" fmla="*/ 0 h 4"/>
                  <a:gd name="T8" fmla="*/ 8 w 8"/>
                  <a:gd name="T9" fmla="*/ 2 h 4"/>
                  <a:gd name="T10" fmla="*/ 8 w 8"/>
                  <a:gd name="T11" fmla="*/ 2 h 4"/>
                  <a:gd name="T12" fmla="*/ 4 w 8"/>
                  <a:gd name="T13" fmla="*/ 4 h 4"/>
                  <a:gd name="T14" fmla="*/ 2 w 8"/>
                  <a:gd name="T15" fmla="*/ 4 h 4"/>
                  <a:gd name="T16" fmla="*/ 0 w 8"/>
                  <a:gd name="T17" fmla="*/ 2 h 4"/>
                  <a:gd name="T18" fmla="*/ 0 w 8"/>
                  <a:gd name="T19" fmla="*/ 0 h 4"/>
                  <a:gd name="T20" fmla="*/ 0 w 8"/>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 h="4">
                    <a:moveTo>
                      <a:pt x="0" y="0"/>
                    </a:moveTo>
                    <a:lnTo>
                      <a:pt x="0" y="0"/>
                    </a:lnTo>
                    <a:lnTo>
                      <a:pt x="4" y="0"/>
                    </a:lnTo>
                    <a:lnTo>
                      <a:pt x="6" y="0"/>
                    </a:lnTo>
                    <a:lnTo>
                      <a:pt x="8" y="2"/>
                    </a:lnTo>
                    <a:lnTo>
                      <a:pt x="4" y="4"/>
                    </a:lnTo>
                    <a:lnTo>
                      <a:pt x="2" y="4"/>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0" name="Freeform 57"/>
              <p:cNvSpPr>
                <a:spLocks/>
              </p:cNvSpPr>
              <p:nvPr/>
            </p:nvSpPr>
            <p:spPr bwMode="auto">
              <a:xfrm>
                <a:off x="3128" y="961"/>
                <a:ext cx="6" cy="4"/>
              </a:xfrm>
              <a:custGeom>
                <a:avLst/>
                <a:gdLst>
                  <a:gd name="T0" fmla="*/ 6 w 6"/>
                  <a:gd name="T1" fmla="*/ 4 h 4"/>
                  <a:gd name="T2" fmla="*/ 6 w 6"/>
                  <a:gd name="T3" fmla="*/ 4 h 4"/>
                  <a:gd name="T4" fmla="*/ 2 w 6"/>
                  <a:gd name="T5" fmla="*/ 4 h 4"/>
                  <a:gd name="T6" fmla="*/ 0 w 6"/>
                  <a:gd name="T7" fmla="*/ 4 h 4"/>
                  <a:gd name="T8" fmla="*/ 0 w 6"/>
                  <a:gd name="T9" fmla="*/ 4 h 4"/>
                  <a:gd name="T10" fmla="*/ 2 w 6"/>
                  <a:gd name="T11" fmla="*/ 2 h 4"/>
                  <a:gd name="T12" fmla="*/ 4 w 6"/>
                  <a:gd name="T13" fmla="*/ 0 h 4"/>
                  <a:gd name="T14" fmla="*/ 6 w 6"/>
                  <a:gd name="T15" fmla="*/ 2 h 4"/>
                  <a:gd name="T16" fmla="*/ 6 w 6"/>
                  <a:gd name="T17" fmla="*/ 4 h 4"/>
                  <a:gd name="T18" fmla="*/ 6 w 6"/>
                  <a:gd name="T19" fmla="*/ 4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4">
                    <a:moveTo>
                      <a:pt x="6" y="4"/>
                    </a:moveTo>
                    <a:lnTo>
                      <a:pt x="6" y="4"/>
                    </a:lnTo>
                    <a:lnTo>
                      <a:pt x="2" y="4"/>
                    </a:lnTo>
                    <a:lnTo>
                      <a:pt x="0" y="4"/>
                    </a:lnTo>
                    <a:lnTo>
                      <a:pt x="2" y="2"/>
                    </a:lnTo>
                    <a:lnTo>
                      <a:pt x="4" y="0"/>
                    </a:lnTo>
                    <a:lnTo>
                      <a:pt x="6" y="2"/>
                    </a:lnTo>
                    <a:lnTo>
                      <a:pt x="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1" name="Freeform 58"/>
              <p:cNvSpPr>
                <a:spLocks/>
              </p:cNvSpPr>
              <p:nvPr/>
            </p:nvSpPr>
            <p:spPr bwMode="auto">
              <a:xfrm>
                <a:off x="2322" y="975"/>
                <a:ext cx="12" cy="6"/>
              </a:xfrm>
              <a:custGeom>
                <a:avLst/>
                <a:gdLst>
                  <a:gd name="T0" fmla="*/ 0 w 12"/>
                  <a:gd name="T1" fmla="*/ 0 h 6"/>
                  <a:gd name="T2" fmla="*/ 0 w 12"/>
                  <a:gd name="T3" fmla="*/ 0 h 6"/>
                  <a:gd name="T4" fmla="*/ 2 w 12"/>
                  <a:gd name="T5" fmla="*/ 0 h 6"/>
                  <a:gd name="T6" fmla="*/ 6 w 12"/>
                  <a:gd name="T7" fmla="*/ 0 h 6"/>
                  <a:gd name="T8" fmla="*/ 12 w 12"/>
                  <a:gd name="T9" fmla="*/ 2 h 6"/>
                  <a:gd name="T10" fmla="*/ 12 w 12"/>
                  <a:gd name="T11" fmla="*/ 2 h 6"/>
                  <a:gd name="T12" fmla="*/ 10 w 12"/>
                  <a:gd name="T13" fmla="*/ 2 h 6"/>
                  <a:gd name="T14" fmla="*/ 10 w 12"/>
                  <a:gd name="T15" fmla="*/ 4 h 6"/>
                  <a:gd name="T16" fmla="*/ 8 w 12"/>
                  <a:gd name="T17" fmla="*/ 4 h 6"/>
                  <a:gd name="T18" fmla="*/ 8 w 12"/>
                  <a:gd name="T19" fmla="*/ 6 h 6"/>
                  <a:gd name="T20" fmla="*/ 8 w 12"/>
                  <a:gd name="T21" fmla="*/ 6 h 6"/>
                  <a:gd name="T22" fmla="*/ 4 w 12"/>
                  <a:gd name="T23" fmla="*/ 2 h 6"/>
                  <a:gd name="T24" fmla="*/ 0 w 12"/>
                  <a:gd name="T25" fmla="*/ 0 h 6"/>
                  <a:gd name="T26" fmla="*/ 0 w 12"/>
                  <a:gd name="T27" fmla="*/ 0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6">
                    <a:moveTo>
                      <a:pt x="0" y="0"/>
                    </a:moveTo>
                    <a:lnTo>
                      <a:pt x="0" y="0"/>
                    </a:lnTo>
                    <a:lnTo>
                      <a:pt x="2" y="0"/>
                    </a:lnTo>
                    <a:lnTo>
                      <a:pt x="6" y="0"/>
                    </a:lnTo>
                    <a:lnTo>
                      <a:pt x="12" y="2"/>
                    </a:lnTo>
                    <a:lnTo>
                      <a:pt x="10" y="2"/>
                    </a:lnTo>
                    <a:lnTo>
                      <a:pt x="10" y="4"/>
                    </a:lnTo>
                    <a:lnTo>
                      <a:pt x="8" y="4"/>
                    </a:lnTo>
                    <a:lnTo>
                      <a:pt x="8" y="6"/>
                    </a:lnTo>
                    <a:lnTo>
                      <a:pt x="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2" name="Freeform 59"/>
              <p:cNvSpPr>
                <a:spLocks/>
              </p:cNvSpPr>
              <p:nvPr/>
            </p:nvSpPr>
            <p:spPr bwMode="auto">
              <a:xfrm>
                <a:off x="3674" y="1011"/>
                <a:ext cx="10" cy="2"/>
              </a:xfrm>
              <a:custGeom>
                <a:avLst/>
                <a:gdLst>
                  <a:gd name="T0" fmla="*/ 10 w 10"/>
                  <a:gd name="T1" fmla="*/ 0 h 2"/>
                  <a:gd name="T2" fmla="*/ 10 w 10"/>
                  <a:gd name="T3" fmla="*/ 0 h 2"/>
                  <a:gd name="T4" fmla="*/ 8 w 10"/>
                  <a:gd name="T5" fmla="*/ 2 h 2"/>
                  <a:gd name="T6" fmla="*/ 6 w 10"/>
                  <a:gd name="T7" fmla="*/ 2 h 2"/>
                  <a:gd name="T8" fmla="*/ 0 w 10"/>
                  <a:gd name="T9" fmla="*/ 2 h 2"/>
                  <a:gd name="T10" fmla="*/ 0 w 10"/>
                  <a:gd name="T11" fmla="*/ 2 h 2"/>
                  <a:gd name="T12" fmla="*/ 2 w 10"/>
                  <a:gd name="T13" fmla="*/ 0 h 2"/>
                  <a:gd name="T14" fmla="*/ 4 w 10"/>
                  <a:gd name="T15" fmla="*/ 0 h 2"/>
                  <a:gd name="T16" fmla="*/ 10 w 10"/>
                  <a:gd name="T17" fmla="*/ 0 h 2"/>
                  <a:gd name="T18" fmla="*/ 10 w 10"/>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2">
                    <a:moveTo>
                      <a:pt x="10" y="0"/>
                    </a:moveTo>
                    <a:lnTo>
                      <a:pt x="10" y="0"/>
                    </a:lnTo>
                    <a:lnTo>
                      <a:pt x="8" y="2"/>
                    </a:lnTo>
                    <a:lnTo>
                      <a:pt x="6" y="2"/>
                    </a:lnTo>
                    <a:lnTo>
                      <a:pt x="0" y="2"/>
                    </a:lnTo>
                    <a:lnTo>
                      <a:pt x="2" y="0"/>
                    </a:lnTo>
                    <a:lnTo>
                      <a:pt x="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3" name="Freeform 60"/>
              <p:cNvSpPr>
                <a:spLocks/>
              </p:cNvSpPr>
              <p:nvPr/>
            </p:nvSpPr>
            <p:spPr bwMode="auto">
              <a:xfrm>
                <a:off x="2720" y="1049"/>
                <a:ext cx="14" cy="6"/>
              </a:xfrm>
              <a:custGeom>
                <a:avLst/>
                <a:gdLst>
                  <a:gd name="T0" fmla="*/ 14 w 14"/>
                  <a:gd name="T1" fmla="*/ 0 h 6"/>
                  <a:gd name="T2" fmla="*/ 14 w 14"/>
                  <a:gd name="T3" fmla="*/ 0 h 6"/>
                  <a:gd name="T4" fmla="*/ 12 w 14"/>
                  <a:gd name="T5" fmla="*/ 4 h 6"/>
                  <a:gd name="T6" fmla="*/ 8 w 14"/>
                  <a:gd name="T7" fmla="*/ 6 h 6"/>
                  <a:gd name="T8" fmla="*/ 4 w 14"/>
                  <a:gd name="T9" fmla="*/ 6 h 6"/>
                  <a:gd name="T10" fmla="*/ 0 w 14"/>
                  <a:gd name="T11" fmla="*/ 4 h 6"/>
                  <a:gd name="T12" fmla="*/ 0 w 14"/>
                  <a:gd name="T13" fmla="*/ 4 h 6"/>
                  <a:gd name="T14" fmla="*/ 2 w 14"/>
                  <a:gd name="T15" fmla="*/ 2 h 6"/>
                  <a:gd name="T16" fmla="*/ 6 w 14"/>
                  <a:gd name="T17" fmla="*/ 0 h 6"/>
                  <a:gd name="T18" fmla="*/ 14 w 14"/>
                  <a:gd name="T19" fmla="*/ 0 h 6"/>
                  <a:gd name="T20" fmla="*/ 14 w 14"/>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6">
                    <a:moveTo>
                      <a:pt x="14" y="0"/>
                    </a:moveTo>
                    <a:lnTo>
                      <a:pt x="14" y="0"/>
                    </a:lnTo>
                    <a:lnTo>
                      <a:pt x="12" y="4"/>
                    </a:lnTo>
                    <a:lnTo>
                      <a:pt x="8" y="6"/>
                    </a:lnTo>
                    <a:lnTo>
                      <a:pt x="4" y="6"/>
                    </a:lnTo>
                    <a:lnTo>
                      <a:pt x="0" y="4"/>
                    </a:lnTo>
                    <a:lnTo>
                      <a:pt x="2" y="2"/>
                    </a:lnTo>
                    <a:lnTo>
                      <a:pt x="6"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4" name="Freeform 61"/>
              <p:cNvSpPr>
                <a:spLocks/>
              </p:cNvSpPr>
              <p:nvPr/>
            </p:nvSpPr>
            <p:spPr bwMode="auto">
              <a:xfrm>
                <a:off x="3206" y="1089"/>
                <a:ext cx="38" cy="26"/>
              </a:xfrm>
              <a:custGeom>
                <a:avLst/>
                <a:gdLst>
                  <a:gd name="T0" fmla="*/ 24 w 38"/>
                  <a:gd name="T1" fmla="*/ 0 h 26"/>
                  <a:gd name="T2" fmla="*/ 24 w 38"/>
                  <a:gd name="T3" fmla="*/ 0 h 26"/>
                  <a:gd name="T4" fmla="*/ 26 w 38"/>
                  <a:gd name="T5" fmla="*/ 6 h 26"/>
                  <a:gd name="T6" fmla="*/ 30 w 38"/>
                  <a:gd name="T7" fmla="*/ 12 h 26"/>
                  <a:gd name="T8" fmla="*/ 38 w 38"/>
                  <a:gd name="T9" fmla="*/ 22 h 26"/>
                  <a:gd name="T10" fmla="*/ 38 w 38"/>
                  <a:gd name="T11" fmla="*/ 22 h 26"/>
                  <a:gd name="T12" fmla="*/ 32 w 38"/>
                  <a:gd name="T13" fmla="*/ 24 h 26"/>
                  <a:gd name="T14" fmla="*/ 26 w 38"/>
                  <a:gd name="T15" fmla="*/ 26 h 26"/>
                  <a:gd name="T16" fmla="*/ 20 w 38"/>
                  <a:gd name="T17" fmla="*/ 26 h 26"/>
                  <a:gd name="T18" fmla="*/ 14 w 38"/>
                  <a:gd name="T19" fmla="*/ 24 h 26"/>
                  <a:gd name="T20" fmla="*/ 8 w 38"/>
                  <a:gd name="T21" fmla="*/ 20 h 26"/>
                  <a:gd name="T22" fmla="*/ 4 w 38"/>
                  <a:gd name="T23" fmla="*/ 16 h 26"/>
                  <a:gd name="T24" fmla="*/ 0 w 38"/>
                  <a:gd name="T25" fmla="*/ 12 h 26"/>
                  <a:gd name="T26" fmla="*/ 0 w 38"/>
                  <a:gd name="T27" fmla="*/ 8 h 26"/>
                  <a:gd name="T28" fmla="*/ 0 w 38"/>
                  <a:gd name="T29" fmla="*/ 8 h 26"/>
                  <a:gd name="T30" fmla="*/ 2 w 38"/>
                  <a:gd name="T31" fmla="*/ 4 h 26"/>
                  <a:gd name="T32" fmla="*/ 8 w 38"/>
                  <a:gd name="T33" fmla="*/ 2 h 26"/>
                  <a:gd name="T34" fmla="*/ 24 w 38"/>
                  <a:gd name="T35" fmla="*/ 0 h 26"/>
                  <a:gd name="T36" fmla="*/ 24 w 38"/>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 h="26">
                    <a:moveTo>
                      <a:pt x="24" y="0"/>
                    </a:moveTo>
                    <a:lnTo>
                      <a:pt x="24" y="0"/>
                    </a:lnTo>
                    <a:lnTo>
                      <a:pt x="26" y="6"/>
                    </a:lnTo>
                    <a:lnTo>
                      <a:pt x="30" y="12"/>
                    </a:lnTo>
                    <a:lnTo>
                      <a:pt x="38" y="22"/>
                    </a:lnTo>
                    <a:lnTo>
                      <a:pt x="32" y="24"/>
                    </a:lnTo>
                    <a:lnTo>
                      <a:pt x="26" y="26"/>
                    </a:lnTo>
                    <a:lnTo>
                      <a:pt x="20" y="26"/>
                    </a:lnTo>
                    <a:lnTo>
                      <a:pt x="14" y="24"/>
                    </a:lnTo>
                    <a:lnTo>
                      <a:pt x="8" y="20"/>
                    </a:lnTo>
                    <a:lnTo>
                      <a:pt x="4" y="16"/>
                    </a:lnTo>
                    <a:lnTo>
                      <a:pt x="0" y="12"/>
                    </a:lnTo>
                    <a:lnTo>
                      <a:pt x="0" y="8"/>
                    </a:lnTo>
                    <a:lnTo>
                      <a:pt x="2" y="4"/>
                    </a:lnTo>
                    <a:lnTo>
                      <a:pt x="8"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5" name="Freeform 62"/>
              <p:cNvSpPr>
                <a:spLocks/>
              </p:cNvSpPr>
              <p:nvPr/>
            </p:nvSpPr>
            <p:spPr bwMode="auto">
              <a:xfrm>
                <a:off x="3138" y="1091"/>
                <a:ext cx="70" cy="52"/>
              </a:xfrm>
              <a:custGeom>
                <a:avLst/>
                <a:gdLst>
                  <a:gd name="T0" fmla="*/ 70 w 70"/>
                  <a:gd name="T1" fmla="*/ 50 h 52"/>
                  <a:gd name="T2" fmla="*/ 70 w 70"/>
                  <a:gd name="T3" fmla="*/ 50 h 52"/>
                  <a:gd name="T4" fmla="*/ 66 w 70"/>
                  <a:gd name="T5" fmla="*/ 52 h 52"/>
                  <a:gd name="T6" fmla="*/ 60 w 70"/>
                  <a:gd name="T7" fmla="*/ 52 h 52"/>
                  <a:gd name="T8" fmla="*/ 50 w 70"/>
                  <a:gd name="T9" fmla="*/ 46 h 52"/>
                  <a:gd name="T10" fmla="*/ 50 w 70"/>
                  <a:gd name="T11" fmla="*/ 46 h 52"/>
                  <a:gd name="T12" fmla="*/ 36 w 70"/>
                  <a:gd name="T13" fmla="*/ 36 h 52"/>
                  <a:gd name="T14" fmla="*/ 24 w 70"/>
                  <a:gd name="T15" fmla="*/ 26 h 52"/>
                  <a:gd name="T16" fmla="*/ 0 w 70"/>
                  <a:gd name="T17" fmla="*/ 4 h 52"/>
                  <a:gd name="T18" fmla="*/ 0 w 70"/>
                  <a:gd name="T19" fmla="*/ 4 h 52"/>
                  <a:gd name="T20" fmla="*/ 0 w 70"/>
                  <a:gd name="T21" fmla="*/ 2 h 52"/>
                  <a:gd name="T22" fmla="*/ 0 w 70"/>
                  <a:gd name="T23" fmla="*/ 2 h 52"/>
                  <a:gd name="T24" fmla="*/ 2 w 70"/>
                  <a:gd name="T25" fmla="*/ 0 h 52"/>
                  <a:gd name="T26" fmla="*/ 2 w 70"/>
                  <a:gd name="T27" fmla="*/ 0 h 52"/>
                  <a:gd name="T28" fmla="*/ 4 w 70"/>
                  <a:gd name="T29" fmla="*/ 0 h 52"/>
                  <a:gd name="T30" fmla="*/ 4 w 70"/>
                  <a:gd name="T31" fmla="*/ 2 h 52"/>
                  <a:gd name="T32" fmla="*/ 4 w 70"/>
                  <a:gd name="T33" fmla="*/ 2 h 52"/>
                  <a:gd name="T34" fmla="*/ 16 w 70"/>
                  <a:gd name="T35" fmla="*/ 10 h 52"/>
                  <a:gd name="T36" fmla="*/ 28 w 70"/>
                  <a:gd name="T37" fmla="*/ 20 h 52"/>
                  <a:gd name="T38" fmla="*/ 40 w 70"/>
                  <a:gd name="T39" fmla="*/ 32 h 52"/>
                  <a:gd name="T40" fmla="*/ 54 w 70"/>
                  <a:gd name="T41" fmla="*/ 40 h 52"/>
                  <a:gd name="T42" fmla="*/ 54 w 70"/>
                  <a:gd name="T43" fmla="*/ 40 h 52"/>
                  <a:gd name="T44" fmla="*/ 64 w 70"/>
                  <a:gd name="T45" fmla="*/ 44 h 52"/>
                  <a:gd name="T46" fmla="*/ 68 w 70"/>
                  <a:gd name="T47" fmla="*/ 46 h 52"/>
                  <a:gd name="T48" fmla="*/ 70 w 70"/>
                  <a:gd name="T49" fmla="*/ 50 h 52"/>
                  <a:gd name="T50" fmla="*/ 70 w 70"/>
                  <a:gd name="T51" fmla="*/ 5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0" h="52">
                    <a:moveTo>
                      <a:pt x="70" y="50"/>
                    </a:moveTo>
                    <a:lnTo>
                      <a:pt x="70" y="50"/>
                    </a:lnTo>
                    <a:lnTo>
                      <a:pt x="66" y="52"/>
                    </a:lnTo>
                    <a:lnTo>
                      <a:pt x="60" y="52"/>
                    </a:lnTo>
                    <a:lnTo>
                      <a:pt x="50" y="46"/>
                    </a:lnTo>
                    <a:lnTo>
                      <a:pt x="36" y="36"/>
                    </a:lnTo>
                    <a:lnTo>
                      <a:pt x="24" y="26"/>
                    </a:lnTo>
                    <a:lnTo>
                      <a:pt x="0" y="4"/>
                    </a:lnTo>
                    <a:lnTo>
                      <a:pt x="0" y="2"/>
                    </a:lnTo>
                    <a:lnTo>
                      <a:pt x="2" y="0"/>
                    </a:lnTo>
                    <a:lnTo>
                      <a:pt x="4" y="0"/>
                    </a:lnTo>
                    <a:lnTo>
                      <a:pt x="4" y="2"/>
                    </a:lnTo>
                    <a:lnTo>
                      <a:pt x="16" y="10"/>
                    </a:lnTo>
                    <a:lnTo>
                      <a:pt x="28" y="20"/>
                    </a:lnTo>
                    <a:lnTo>
                      <a:pt x="40" y="32"/>
                    </a:lnTo>
                    <a:lnTo>
                      <a:pt x="54" y="40"/>
                    </a:lnTo>
                    <a:lnTo>
                      <a:pt x="64" y="44"/>
                    </a:lnTo>
                    <a:lnTo>
                      <a:pt x="68" y="46"/>
                    </a:lnTo>
                    <a:lnTo>
                      <a:pt x="7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6" name="Freeform 63"/>
              <p:cNvSpPr>
                <a:spLocks/>
              </p:cNvSpPr>
              <p:nvPr/>
            </p:nvSpPr>
            <p:spPr bwMode="auto">
              <a:xfrm>
                <a:off x="3078" y="1101"/>
                <a:ext cx="10" cy="12"/>
              </a:xfrm>
              <a:custGeom>
                <a:avLst/>
                <a:gdLst>
                  <a:gd name="T0" fmla="*/ 0 w 10"/>
                  <a:gd name="T1" fmla="*/ 0 h 12"/>
                  <a:gd name="T2" fmla="*/ 0 w 10"/>
                  <a:gd name="T3" fmla="*/ 0 h 12"/>
                  <a:gd name="T4" fmla="*/ 4 w 10"/>
                  <a:gd name="T5" fmla="*/ 0 h 12"/>
                  <a:gd name="T6" fmla="*/ 8 w 10"/>
                  <a:gd name="T7" fmla="*/ 4 h 12"/>
                  <a:gd name="T8" fmla="*/ 10 w 10"/>
                  <a:gd name="T9" fmla="*/ 8 h 12"/>
                  <a:gd name="T10" fmla="*/ 10 w 10"/>
                  <a:gd name="T11" fmla="*/ 12 h 12"/>
                  <a:gd name="T12" fmla="*/ 10 w 10"/>
                  <a:gd name="T13" fmla="*/ 12 h 12"/>
                  <a:gd name="T14" fmla="*/ 6 w 10"/>
                  <a:gd name="T15" fmla="*/ 10 h 12"/>
                  <a:gd name="T16" fmla="*/ 2 w 10"/>
                  <a:gd name="T17" fmla="*/ 8 h 12"/>
                  <a:gd name="T18" fmla="*/ 0 w 10"/>
                  <a:gd name="T19" fmla="*/ 4 h 12"/>
                  <a:gd name="T20" fmla="*/ 0 w 10"/>
                  <a:gd name="T21" fmla="*/ 0 h 12"/>
                  <a:gd name="T22" fmla="*/ 0 w 10"/>
                  <a:gd name="T23" fmla="*/ 0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12">
                    <a:moveTo>
                      <a:pt x="0" y="0"/>
                    </a:moveTo>
                    <a:lnTo>
                      <a:pt x="0" y="0"/>
                    </a:lnTo>
                    <a:lnTo>
                      <a:pt x="4" y="0"/>
                    </a:lnTo>
                    <a:lnTo>
                      <a:pt x="8" y="4"/>
                    </a:lnTo>
                    <a:lnTo>
                      <a:pt x="10" y="8"/>
                    </a:lnTo>
                    <a:lnTo>
                      <a:pt x="10" y="12"/>
                    </a:lnTo>
                    <a:lnTo>
                      <a:pt x="6" y="10"/>
                    </a:lnTo>
                    <a:lnTo>
                      <a:pt x="2" y="8"/>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7" name="Freeform 64"/>
              <p:cNvSpPr>
                <a:spLocks/>
              </p:cNvSpPr>
              <p:nvPr/>
            </p:nvSpPr>
            <p:spPr bwMode="auto">
              <a:xfrm>
                <a:off x="2302" y="1101"/>
                <a:ext cx="8" cy="4"/>
              </a:xfrm>
              <a:custGeom>
                <a:avLst/>
                <a:gdLst>
                  <a:gd name="T0" fmla="*/ 0 w 8"/>
                  <a:gd name="T1" fmla="*/ 2 h 4"/>
                  <a:gd name="T2" fmla="*/ 0 w 8"/>
                  <a:gd name="T3" fmla="*/ 2 h 4"/>
                  <a:gd name="T4" fmla="*/ 2 w 8"/>
                  <a:gd name="T5" fmla="*/ 0 h 4"/>
                  <a:gd name="T6" fmla="*/ 4 w 8"/>
                  <a:gd name="T7" fmla="*/ 0 h 4"/>
                  <a:gd name="T8" fmla="*/ 8 w 8"/>
                  <a:gd name="T9" fmla="*/ 2 h 4"/>
                  <a:gd name="T10" fmla="*/ 8 w 8"/>
                  <a:gd name="T11" fmla="*/ 2 h 4"/>
                  <a:gd name="T12" fmla="*/ 6 w 8"/>
                  <a:gd name="T13" fmla="*/ 4 h 4"/>
                  <a:gd name="T14" fmla="*/ 4 w 8"/>
                  <a:gd name="T15" fmla="*/ 4 h 4"/>
                  <a:gd name="T16" fmla="*/ 0 w 8"/>
                  <a:gd name="T17" fmla="*/ 2 h 4"/>
                  <a:gd name="T18" fmla="*/ 0 w 8"/>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4">
                    <a:moveTo>
                      <a:pt x="0" y="2"/>
                    </a:moveTo>
                    <a:lnTo>
                      <a:pt x="0" y="2"/>
                    </a:lnTo>
                    <a:lnTo>
                      <a:pt x="2" y="0"/>
                    </a:lnTo>
                    <a:lnTo>
                      <a:pt x="4" y="0"/>
                    </a:lnTo>
                    <a:lnTo>
                      <a:pt x="8" y="2"/>
                    </a:lnTo>
                    <a:lnTo>
                      <a:pt x="6" y="4"/>
                    </a:lnTo>
                    <a:lnTo>
                      <a:pt x="4"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8" name="Freeform 65"/>
              <p:cNvSpPr>
                <a:spLocks/>
              </p:cNvSpPr>
              <p:nvPr/>
            </p:nvSpPr>
            <p:spPr bwMode="auto">
              <a:xfrm>
                <a:off x="2230" y="1107"/>
                <a:ext cx="14" cy="4"/>
              </a:xfrm>
              <a:custGeom>
                <a:avLst/>
                <a:gdLst>
                  <a:gd name="T0" fmla="*/ 0 w 14"/>
                  <a:gd name="T1" fmla="*/ 2 h 4"/>
                  <a:gd name="T2" fmla="*/ 0 w 14"/>
                  <a:gd name="T3" fmla="*/ 2 h 4"/>
                  <a:gd name="T4" fmla="*/ 6 w 14"/>
                  <a:gd name="T5" fmla="*/ 0 h 4"/>
                  <a:gd name="T6" fmla="*/ 14 w 14"/>
                  <a:gd name="T7" fmla="*/ 0 h 4"/>
                  <a:gd name="T8" fmla="*/ 14 w 14"/>
                  <a:gd name="T9" fmla="*/ 0 h 4"/>
                  <a:gd name="T10" fmla="*/ 8 w 14"/>
                  <a:gd name="T11" fmla="*/ 4 h 4"/>
                  <a:gd name="T12" fmla="*/ 4 w 14"/>
                  <a:gd name="T13" fmla="*/ 4 h 4"/>
                  <a:gd name="T14" fmla="*/ 0 w 14"/>
                  <a:gd name="T15" fmla="*/ 2 h 4"/>
                  <a:gd name="T16" fmla="*/ 0 w 14"/>
                  <a:gd name="T17" fmla="*/ 2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4">
                    <a:moveTo>
                      <a:pt x="0" y="2"/>
                    </a:moveTo>
                    <a:lnTo>
                      <a:pt x="0" y="2"/>
                    </a:lnTo>
                    <a:lnTo>
                      <a:pt x="6" y="0"/>
                    </a:lnTo>
                    <a:lnTo>
                      <a:pt x="14" y="0"/>
                    </a:lnTo>
                    <a:lnTo>
                      <a:pt x="8" y="4"/>
                    </a:lnTo>
                    <a:lnTo>
                      <a:pt x="4"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59" name="Freeform 66"/>
              <p:cNvSpPr>
                <a:spLocks/>
              </p:cNvSpPr>
              <p:nvPr/>
            </p:nvSpPr>
            <p:spPr bwMode="auto">
              <a:xfrm>
                <a:off x="3140" y="1153"/>
                <a:ext cx="16" cy="4"/>
              </a:xfrm>
              <a:custGeom>
                <a:avLst/>
                <a:gdLst>
                  <a:gd name="T0" fmla="*/ 16 w 16"/>
                  <a:gd name="T1" fmla="*/ 0 h 4"/>
                  <a:gd name="T2" fmla="*/ 16 w 16"/>
                  <a:gd name="T3" fmla="*/ 0 h 4"/>
                  <a:gd name="T4" fmla="*/ 14 w 16"/>
                  <a:gd name="T5" fmla="*/ 2 h 4"/>
                  <a:gd name="T6" fmla="*/ 10 w 16"/>
                  <a:gd name="T7" fmla="*/ 4 h 4"/>
                  <a:gd name="T8" fmla="*/ 6 w 16"/>
                  <a:gd name="T9" fmla="*/ 4 h 4"/>
                  <a:gd name="T10" fmla="*/ 2 w 16"/>
                  <a:gd name="T11" fmla="*/ 4 h 4"/>
                  <a:gd name="T12" fmla="*/ 2 w 16"/>
                  <a:gd name="T13" fmla="*/ 4 h 4"/>
                  <a:gd name="T14" fmla="*/ 0 w 16"/>
                  <a:gd name="T15" fmla="*/ 2 h 4"/>
                  <a:gd name="T16" fmla="*/ 0 w 16"/>
                  <a:gd name="T17" fmla="*/ 0 h 4"/>
                  <a:gd name="T18" fmla="*/ 0 w 16"/>
                  <a:gd name="T19" fmla="*/ 0 h 4"/>
                  <a:gd name="T20" fmla="*/ 4 w 16"/>
                  <a:gd name="T21" fmla="*/ 0 h 4"/>
                  <a:gd name="T22" fmla="*/ 8 w 16"/>
                  <a:gd name="T23" fmla="*/ 0 h 4"/>
                  <a:gd name="T24" fmla="*/ 16 w 16"/>
                  <a:gd name="T25" fmla="*/ 0 h 4"/>
                  <a:gd name="T26" fmla="*/ 16 w 1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 h="4">
                    <a:moveTo>
                      <a:pt x="16" y="0"/>
                    </a:moveTo>
                    <a:lnTo>
                      <a:pt x="16" y="0"/>
                    </a:lnTo>
                    <a:lnTo>
                      <a:pt x="14" y="2"/>
                    </a:lnTo>
                    <a:lnTo>
                      <a:pt x="10" y="4"/>
                    </a:lnTo>
                    <a:lnTo>
                      <a:pt x="6" y="4"/>
                    </a:lnTo>
                    <a:lnTo>
                      <a:pt x="2" y="4"/>
                    </a:lnTo>
                    <a:lnTo>
                      <a:pt x="0" y="2"/>
                    </a:lnTo>
                    <a:lnTo>
                      <a:pt x="0" y="0"/>
                    </a:lnTo>
                    <a:lnTo>
                      <a:pt x="4" y="0"/>
                    </a:lnTo>
                    <a:lnTo>
                      <a:pt x="8"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0" name="Freeform 67"/>
              <p:cNvSpPr>
                <a:spLocks/>
              </p:cNvSpPr>
              <p:nvPr/>
            </p:nvSpPr>
            <p:spPr bwMode="auto">
              <a:xfrm>
                <a:off x="3004" y="1157"/>
                <a:ext cx="44" cy="18"/>
              </a:xfrm>
              <a:custGeom>
                <a:avLst/>
                <a:gdLst>
                  <a:gd name="T0" fmla="*/ 44 w 44"/>
                  <a:gd name="T1" fmla="*/ 14 h 18"/>
                  <a:gd name="T2" fmla="*/ 44 w 44"/>
                  <a:gd name="T3" fmla="*/ 14 h 18"/>
                  <a:gd name="T4" fmla="*/ 34 w 44"/>
                  <a:gd name="T5" fmla="*/ 16 h 18"/>
                  <a:gd name="T6" fmla="*/ 22 w 44"/>
                  <a:gd name="T7" fmla="*/ 18 h 18"/>
                  <a:gd name="T8" fmla="*/ 10 w 44"/>
                  <a:gd name="T9" fmla="*/ 16 h 18"/>
                  <a:gd name="T10" fmla="*/ 0 w 44"/>
                  <a:gd name="T11" fmla="*/ 14 h 18"/>
                  <a:gd name="T12" fmla="*/ 0 w 44"/>
                  <a:gd name="T13" fmla="*/ 14 h 18"/>
                  <a:gd name="T14" fmla="*/ 2 w 44"/>
                  <a:gd name="T15" fmla="*/ 8 h 18"/>
                  <a:gd name="T16" fmla="*/ 8 w 44"/>
                  <a:gd name="T17" fmla="*/ 4 h 18"/>
                  <a:gd name="T18" fmla="*/ 14 w 44"/>
                  <a:gd name="T19" fmla="*/ 0 h 18"/>
                  <a:gd name="T20" fmla="*/ 22 w 44"/>
                  <a:gd name="T21" fmla="*/ 0 h 18"/>
                  <a:gd name="T22" fmla="*/ 30 w 44"/>
                  <a:gd name="T23" fmla="*/ 0 h 18"/>
                  <a:gd name="T24" fmla="*/ 36 w 44"/>
                  <a:gd name="T25" fmla="*/ 2 h 18"/>
                  <a:gd name="T26" fmla="*/ 42 w 44"/>
                  <a:gd name="T27" fmla="*/ 6 h 18"/>
                  <a:gd name="T28" fmla="*/ 44 w 44"/>
                  <a:gd name="T29" fmla="*/ 14 h 18"/>
                  <a:gd name="T30" fmla="*/ 44 w 44"/>
                  <a:gd name="T31" fmla="*/ 14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 h="18">
                    <a:moveTo>
                      <a:pt x="44" y="14"/>
                    </a:moveTo>
                    <a:lnTo>
                      <a:pt x="44" y="14"/>
                    </a:lnTo>
                    <a:lnTo>
                      <a:pt x="34" y="16"/>
                    </a:lnTo>
                    <a:lnTo>
                      <a:pt x="22" y="18"/>
                    </a:lnTo>
                    <a:lnTo>
                      <a:pt x="10" y="16"/>
                    </a:lnTo>
                    <a:lnTo>
                      <a:pt x="0" y="14"/>
                    </a:lnTo>
                    <a:lnTo>
                      <a:pt x="2" y="8"/>
                    </a:lnTo>
                    <a:lnTo>
                      <a:pt x="8" y="4"/>
                    </a:lnTo>
                    <a:lnTo>
                      <a:pt x="14" y="0"/>
                    </a:lnTo>
                    <a:lnTo>
                      <a:pt x="22" y="0"/>
                    </a:lnTo>
                    <a:lnTo>
                      <a:pt x="30" y="0"/>
                    </a:lnTo>
                    <a:lnTo>
                      <a:pt x="36" y="2"/>
                    </a:lnTo>
                    <a:lnTo>
                      <a:pt x="42" y="6"/>
                    </a:lnTo>
                    <a:lnTo>
                      <a:pt x="4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1" name="Freeform 68"/>
              <p:cNvSpPr>
                <a:spLocks/>
              </p:cNvSpPr>
              <p:nvPr/>
            </p:nvSpPr>
            <p:spPr bwMode="auto">
              <a:xfrm>
                <a:off x="3222" y="1165"/>
                <a:ext cx="14" cy="10"/>
              </a:xfrm>
              <a:custGeom>
                <a:avLst/>
                <a:gdLst>
                  <a:gd name="T0" fmla="*/ 14 w 14"/>
                  <a:gd name="T1" fmla="*/ 8 h 10"/>
                  <a:gd name="T2" fmla="*/ 14 w 14"/>
                  <a:gd name="T3" fmla="*/ 8 h 10"/>
                  <a:gd name="T4" fmla="*/ 10 w 14"/>
                  <a:gd name="T5" fmla="*/ 10 h 10"/>
                  <a:gd name="T6" fmla="*/ 4 w 14"/>
                  <a:gd name="T7" fmla="*/ 8 h 10"/>
                  <a:gd name="T8" fmla="*/ 0 w 14"/>
                  <a:gd name="T9" fmla="*/ 4 h 10"/>
                  <a:gd name="T10" fmla="*/ 0 w 14"/>
                  <a:gd name="T11" fmla="*/ 0 h 10"/>
                  <a:gd name="T12" fmla="*/ 0 w 14"/>
                  <a:gd name="T13" fmla="*/ 0 h 10"/>
                  <a:gd name="T14" fmla="*/ 4 w 14"/>
                  <a:gd name="T15" fmla="*/ 0 h 10"/>
                  <a:gd name="T16" fmla="*/ 8 w 14"/>
                  <a:gd name="T17" fmla="*/ 0 h 10"/>
                  <a:gd name="T18" fmla="*/ 12 w 14"/>
                  <a:gd name="T19" fmla="*/ 4 h 10"/>
                  <a:gd name="T20" fmla="*/ 14 w 14"/>
                  <a:gd name="T21" fmla="*/ 8 h 10"/>
                  <a:gd name="T22" fmla="*/ 14 w 14"/>
                  <a:gd name="T23" fmla="*/ 8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0">
                    <a:moveTo>
                      <a:pt x="14" y="8"/>
                    </a:moveTo>
                    <a:lnTo>
                      <a:pt x="14" y="8"/>
                    </a:lnTo>
                    <a:lnTo>
                      <a:pt x="10" y="10"/>
                    </a:lnTo>
                    <a:lnTo>
                      <a:pt x="4" y="8"/>
                    </a:lnTo>
                    <a:lnTo>
                      <a:pt x="0" y="4"/>
                    </a:lnTo>
                    <a:lnTo>
                      <a:pt x="0" y="0"/>
                    </a:lnTo>
                    <a:lnTo>
                      <a:pt x="4" y="0"/>
                    </a:lnTo>
                    <a:lnTo>
                      <a:pt x="8" y="0"/>
                    </a:lnTo>
                    <a:lnTo>
                      <a:pt x="12" y="4"/>
                    </a:lnTo>
                    <a:lnTo>
                      <a:pt x="1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2" name="Freeform 69"/>
              <p:cNvSpPr>
                <a:spLocks/>
              </p:cNvSpPr>
              <p:nvPr/>
            </p:nvSpPr>
            <p:spPr bwMode="auto">
              <a:xfrm>
                <a:off x="3136" y="1167"/>
                <a:ext cx="4" cy="2"/>
              </a:xfrm>
              <a:custGeom>
                <a:avLst/>
                <a:gdLst>
                  <a:gd name="T0" fmla="*/ 4 w 4"/>
                  <a:gd name="T1" fmla="*/ 0 h 2"/>
                  <a:gd name="T2" fmla="*/ 4 w 4"/>
                  <a:gd name="T3" fmla="*/ 0 h 2"/>
                  <a:gd name="T4" fmla="*/ 4 w 4"/>
                  <a:gd name="T5" fmla="*/ 2 h 2"/>
                  <a:gd name="T6" fmla="*/ 0 w 4"/>
                  <a:gd name="T7" fmla="*/ 2 h 2"/>
                  <a:gd name="T8" fmla="*/ 0 w 4"/>
                  <a:gd name="T9" fmla="*/ 2 h 2"/>
                  <a:gd name="T10" fmla="*/ 2 w 4"/>
                  <a:gd name="T11" fmla="*/ 0 h 2"/>
                  <a:gd name="T12" fmla="*/ 4 w 4"/>
                  <a:gd name="T13" fmla="*/ 0 h 2"/>
                  <a:gd name="T14" fmla="*/ 4 w 4"/>
                  <a:gd name="T15" fmla="*/ 0 h 2"/>
                  <a:gd name="T16" fmla="*/ 4 w 4"/>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4" y="0"/>
                    </a:moveTo>
                    <a:lnTo>
                      <a:pt x="4" y="0"/>
                    </a:lnTo>
                    <a:lnTo>
                      <a:pt x="4" y="2"/>
                    </a:lnTo>
                    <a:lnTo>
                      <a:pt x="0" y="2"/>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3" name="Freeform 70"/>
              <p:cNvSpPr>
                <a:spLocks/>
              </p:cNvSpPr>
              <p:nvPr/>
            </p:nvSpPr>
            <p:spPr bwMode="auto">
              <a:xfrm>
                <a:off x="3126" y="1169"/>
                <a:ext cx="8" cy="4"/>
              </a:xfrm>
              <a:custGeom>
                <a:avLst/>
                <a:gdLst>
                  <a:gd name="T0" fmla="*/ 8 w 8"/>
                  <a:gd name="T1" fmla="*/ 0 h 4"/>
                  <a:gd name="T2" fmla="*/ 8 w 8"/>
                  <a:gd name="T3" fmla="*/ 0 h 4"/>
                  <a:gd name="T4" fmla="*/ 4 w 8"/>
                  <a:gd name="T5" fmla="*/ 4 h 4"/>
                  <a:gd name="T6" fmla="*/ 2 w 8"/>
                  <a:gd name="T7" fmla="*/ 4 h 4"/>
                  <a:gd name="T8" fmla="*/ 0 w 8"/>
                  <a:gd name="T9" fmla="*/ 4 h 4"/>
                  <a:gd name="T10" fmla="*/ 0 w 8"/>
                  <a:gd name="T11" fmla="*/ 4 h 4"/>
                  <a:gd name="T12" fmla="*/ 2 w 8"/>
                  <a:gd name="T13" fmla="*/ 2 h 4"/>
                  <a:gd name="T14" fmla="*/ 8 w 8"/>
                  <a:gd name="T15" fmla="*/ 0 h 4"/>
                  <a:gd name="T16" fmla="*/ 8 w 8"/>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4">
                    <a:moveTo>
                      <a:pt x="8" y="0"/>
                    </a:moveTo>
                    <a:lnTo>
                      <a:pt x="8" y="0"/>
                    </a:lnTo>
                    <a:lnTo>
                      <a:pt x="4" y="4"/>
                    </a:lnTo>
                    <a:lnTo>
                      <a:pt x="2" y="4"/>
                    </a:lnTo>
                    <a:lnTo>
                      <a:pt x="0" y="4"/>
                    </a:lnTo>
                    <a:lnTo>
                      <a:pt x="2"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4" name="Freeform 71"/>
              <p:cNvSpPr>
                <a:spLocks/>
              </p:cNvSpPr>
              <p:nvPr/>
            </p:nvSpPr>
            <p:spPr bwMode="auto">
              <a:xfrm>
                <a:off x="3634" y="1171"/>
                <a:ext cx="26" cy="12"/>
              </a:xfrm>
              <a:custGeom>
                <a:avLst/>
                <a:gdLst>
                  <a:gd name="T0" fmla="*/ 26 w 26"/>
                  <a:gd name="T1" fmla="*/ 2 h 12"/>
                  <a:gd name="T2" fmla="*/ 26 w 26"/>
                  <a:gd name="T3" fmla="*/ 2 h 12"/>
                  <a:gd name="T4" fmla="*/ 22 w 26"/>
                  <a:gd name="T5" fmla="*/ 8 h 12"/>
                  <a:gd name="T6" fmla="*/ 14 w 26"/>
                  <a:gd name="T7" fmla="*/ 10 h 12"/>
                  <a:gd name="T8" fmla="*/ 6 w 26"/>
                  <a:gd name="T9" fmla="*/ 12 h 12"/>
                  <a:gd name="T10" fmla="*/ 4 w 26"/>
                  <a:gd name="T11" fmla="*/ 10 h 12"/>
                  <a:gd name="T12" fmla="*/ 0 w 26"/>
                  <a:gd name="T13" fmla="*/ 8 h 12"/>
                  <a:gd name="T14" fmla="*/ 0 w 26"/>
                  <a:gd name="T15" fmla="*/ 8 h 12"/>
                  <a:gd name="T16" fmla="*/ 2 w 26"/>
                  <a:gd name="T17" fmla="*/ 6 h 12"/>
                  <a:gd name="T18" fmla="*/ 4 w 26"/>
                  <a:gd name="T19" fmla="*/ 2 h 12"/>
                  <a:gd name="T20" fmla="*/ 10 w 26"/>
                  <a:gd name="T21" fmla="*/ 0 h 12"/>
                  <a:gd name="T22" fmla="*/ 20 w 26"/>
                  <a:gd name="T23" fmla="*/ 0 h 12"/>
                  <a:gd name="T24" fmla="*/ 26 w 26"/>
                  <a:gd name="T25" fmla="*/ 2 h 12"/>
                  <a:gd name="T26" fmla="*/ 26 w 26"/>
                  <a:gd name="T27" fmla="*/ 2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 h="12">
                    <a:moveTo>
                      <a:pt x="26" y="2"/>
                    </a:moveTo>
                    <a:lnTo>
                      <a:pt x="26" y="2"/>
                    </a:lnTo>
                    <a:lnTo>
                      <a:pt x="22" y="8"/>
                    </a:lnTo>
                    <a:lnTo>
                      <a:pt x="14" y="10"/>
                    </a:lnTo>
                    <a:lnTo>
                      <a:pt x="6" y="12"/>
                    </a:lnTo>
                    <a:lnTo>
                      <a:pt x="4" y="10"/>
                    </a:lnTo>
                    <a:lnTo>
                      <a:pt x="0" y="8"/>
                    </a:lnTo>
                    <a:lnTo>
                      <a:pt x="2" y="6"/>
                    </a:lnTo>
                    <a:lnTo>
                      <a:pt x="4" y="2"/>
                    </a:lnTo>
                    <a:lnTo>
                      <a:pt x="10" y="0"/>
                    </a:lnTo>
                    <a:lnTo>
                      <a:pt x="20" y="0"/>
                    </a:lnTo>
                    <a:lnTo>
                      <a:pt x="2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5" name="Freeform 72"/>
              <p:cNvSpPr>
                <a:spLocks/>
              </p:cNvSpPr>
              <p:nvPr/>
            </p:nvSpPr>
            <p:spPr bwMode="auto">
              <a:xfrm>
                <a:off x="3672" y="1183"/>
                <a:ext cx="8" cy="4"/>
              </a:xfrm>
              <a:custGeom>
                <a:avLst/>
                <a:gdLst>
                  <a:gd name="T0" fmla="*/ 8 w 8"/>
                  <a:gd name="T1" fmla="*/ 4 h 4"/>
                  <a:gd name="T2" fmla="*/ 8 w 8"/>
                  <a:gd name="T3" fmla="*/ 4 h 4"/>
                  <a:gd name="T4" fmla="*/ 0 w 8"/>
                  <a:gd name="T5" fmla="*/ 4 h 4"/>
                  <a:gd name="T6" fmla="*/ 0 w 8"/>
                  <a:gd name="T7" fmla="*/ 4 h 4"/>
                  <a:gd name="T8" fmla="*/ 2 w 8"/>
                  <a:gd name="T9" fmla="*/ 2 h 4"/>
                  <a:gd name="T10" fmla="*/ 4 w 8"/>
                  <a:gd name="T11" fmla="*/ 0 h 4"/>
                  <a:gd name="T12" fmla="*/ 8 w 8"/>
                  <a:gd name="T13" fmla="*/ 0 h 4"/>
                  <a:gd name="T14" fmla="*/ 8 w 8"/>
                  <a:gd name="T15" fmla="*/ 4 h 4"/>
                  <a:gd name="T16" fmla="*/ 8 w 8"/>
                  <a:gd name="T17" fmla="*/ 4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4">
                    <a:moveTo>
                      <a:pt x="8" y="4"/>
                    </a:moveTo>
                    <a:lnTo>
                      <a:pt x="8" y="4"/>
                    </a:lnTo>
                    <a:lnTo>
                      <a:pt x="0" y="4"/>
                    </a:lnTo>
                    <a:lnTo>
                      <a:pt x="2" y="2"/>
                    </a:lnTo>
                    <a:lnTo>
                      <a:pt x="4" y="0"/>
                    </a:lnTo>
                    <a:lnTo>
                      <a:pt x="8" y="0"/>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6" name="Freeform 73"/>
              <p:cNvSpPr>
                <a:spLocks/>
              </p:cNvSpPr>
              <p:nvPr/>
            </p:nvSpPr>
            <p:spPr bwMode="auto">
              <a:xfrm>
                <a:off x="2260" y="1183"/>
                <a:ext cx="4" cy="10"/>
              </a:xfrm>
              <a:custGeom>
                <a:avLst/>
                <a:gdLst>
                  <a:gd name="T0" fmla="*/ 2 w 4"/>
                  <a:gd name="T1" fmla="*/ 0 h 10"/>
                  <a:gd name="T2" fmla="*/ 2 w 4"/>
                  <a:gd name="T3" fmla="*/ 0 h 10"/>
                  <a:gd name="T4" fmla="*/ 4 w 4"/>
                  <a:gd name="T5" fmla="*/ 2 h 10"/>
                  <a:gd name="T6" fmla="*/ 4 w 4"/>
                  <a:gd name="T7" fmla="*/ 6 h 10"/>
                  <a:gd name="T8" fmla="*/ 0 w 4"/>
                  <a:gd name="T9" fmla="*/ 10 h 10"/>
                  <a:gd name="T10" fmla="*/ 0 w 4"/>
                  <a:gd name="T11" fmla="*/ 10 h 10"/>
                  <a:gd name="T12" fmla="*/ 0 w 4"/>
                  <a:gd name="T13" fmla="*/ 8 h 10"/>
                  <a:gd name="T14" fmla="*/ 0 w 4"/>
                  <a:gd name="T15" fmla="*/ 4 h 10"/>
                  <a:gd name="T16" fmla="*/ 2 w 4"/>
                  <a:gd name="T17" fmla="*/ 0 h 10"/>
                  <a:gd name="T18" fmla="*/ 2 w 4"/>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10">
                    <a:moveTo>
                      <a:pt x="2" y="0"/>
                    </a:moveTo>
                    <a:lnTo>
                      <a:pt x="2" y="0"/>
                    </a:lnTo>
                    <a:lnTo>
                      <a:pt x="4" y="2"/>
                    </a:lnTo>
                    <a:lnTo>
                      <a:pt x="4" y="6"/>
                    </a:lnTo>
                    <a:lnTo>
                      <a:pt x="0" y="10"/>
                    </a:lnTo>
                    <a:lnTo>
                      <a:pt x="0" y="8"/>
                    </a:lnTo>
                    <a:lnTo>
                      <a:pt x="0" y="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7" name="Freeform 74"/>
              <p:cNvSpPr>
                <a:spLocks/>
              </p:cNvSpPr>
              <p:nvPr/>
            </p:nvSpPr>
            <p:spPr bwMode="auto">
              <a:xfrm>
                <a:off x="3644" y="1191"/>
                <a:ext cx="20" cy="16"/>
              </a:xfrm>
              <a:custGeom>
                <a:avLst/>
                <a:gdLst>
                  <a:gd name="T0" fmla="*/ 20 w 20"/>
                  <a:gd name="T1" fmla="*/ 12 h 16"/>
                  <a:gd name="T2" fmla="*/ 20 w 20"/>
                  <a:gd name="T3" fmla="*/ 12 h 16"/>
                  <a:gd name="T4" fmla="*/ 16 w 20"/>
                  <a:gd name="T5" fmla="*/ 16 h 16"/>
                  <a:gd name="T6" fmla="*/ 16 w 20"/>
                  <a:gd name="T7" fmla="*/ 16 h 16"/>
                  <a:gd name="T8" fmla="*/ 10 w 20"/>
                  <a:gd name="T9" fmla="*/ 14 h 16"/>
                  <a:gd name="T10" fmla="*/ 4 w 20"/>
                  <a:gd name="T11" fmla="*/ 12 h 16"/>
                  <a:gd name="T12" fmla="*/ 2 w 20"/>
                  <a:gd name="T13" fmla="*/ 8 h 16"/>
                  <a:gd name="T14" fmla="*/ 0 w 20"/>
                  <a:gd name="T15" fmla="*/ 2 h 16"/>
                  <a:gd name="T16" fmla="*/ 0 w 20"/>
                  <a:gd name="T17" fmla="*/ 2 h 16"/>
                  <a:gd name="T18" fmla="*/ 2 w 20"/>
                  <a:gd name="T19" fmla="*/ 0 h 16"/>
                  <a:gd name="T20" fmla="*/ 6 w 20"/>
                  <a:gd name="T21" fmla="*/ 0 h 16"/>
                  <a:gd name="T22" fmla="*/ 12 w 20"/>
                  <a:gd name="T23" fmla="*/ 0 h 16"/>
                  <a:gd name="T24" fmla="*/ 18 w 20"/>
                  <a:gd name="T25" fmla="*/ 6 h 16"/>
                  <a:gd name="T26" fmla="*/ 20 w 20"/>
                  <a:gd name="T27" fmla="*/ 8 h 16"/>
                  <a:gd name="T28" fmla="*/ 20 w 20"/>
                  <a:gd name="T29" fmla="*/ 12 h 16"/>
                  <a:gd name="T30" fmla="*/ 20 w 20"/>
                  <a:gd name="T31" fmla="*/ 12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 h="16">
                    <a:moveTo>
                      <a:pt x="20" y="12"/>
                    </a:moveTo>
                    <a:lnTo>
                      <a:pt x="20" y="12"/>
                    </a:lnTo>
                    <a:lnTo>
                      <a:pt x="16" y="16"/>
                    </a:lnTo>
                    <a:lnTo>
                      <a:pt x="10" y="14"/>
                    </a:lnTo>
                    <a:lnTo>
                      <a:pt x="4" y="12"/>
                    </a:lnTo>
                    <a:lnTo>
                      <a:pt x="2" y="8"/>
                    </a:lnTo>
                    <a:lnTo>
                      <a:pt x="0" y="2"/>
                    </a:lnTo>
                    <a:lnTo>
                      <a:pt x="2" y="0"/>
                    </a:lnTo>
                    <a:lnTo>
                      <a:pt x="6" y="0"/>
                    </a:lnTo>
                    <a:lnTo>
                      <a:pt x="12" y="0"/>
                    </a:lnTo>
                    <a:lnTo>
                      <a:pt x="18" y="6"/>
                    </a:lnTo>
                    <a:lnTo>
                      <a:pt x="20" y="8"/>
                    </a:lnTo>
                    <a:lnTo>
                      <a:pt x="2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8" name="Freeform 75"/>
              <p:cNvSpPr>
                <a:spLocks/>
              </p:cNvSpPr>
              <p:nvPr/>
            </p:nvSpPr>
            <p:spPr bwMode="auto">
              <a:xfrm>
                <a:off x="3456" y="1195"/>
                <a:ext cx="40" cy="22"/>
              </a:xfrm>
              <a:custGeom>
                <a:avLst/>
                <a:gdLst>
                  <a:gd name="T0" fmla="*/ 0 w 40"/>
                  <a:gd name="T1" fmla="*/ 8 h 22"/>
                  <a:gd name="T2" fmla="*/ 0 w 40"/>
                  <a:gd name="T3" fmla="*/ 8 h 22"/>
                  <a:gd name="T4" fmla="*/ 8 w 40"/>
                  <a:gd name="T5" fmla="*/ 4 h 22"/>
                  <a:gd name="T6" fmla="*/ 22 w 40"/>
                  <a:gd name="T7" fmla="*/ 0 h 22"/>
                  <a:gd name="T8" fmla="*/ 28 w 40"/>
                  <a:gd name="T9" fmla="*/ 0 h 22"/>
                  <a:gd name="T10" fmla="*/ 34 w 40"/>
                  <a:gd name="T11" fmla="*/ 2 h 22"/>
                  <a:gd name="T12" fmla="*/ 38 w 40"/>
                  <a:gd name="T13" fmla="*/ 4 h 22"/>
                  <a:gd name="T14" fmla="*/ 40 w 40"/>
                  <a:gd name="T15" fmla="*/ 8 h 22"/>
                  <a:gd name="T16" fmla="*/ 40 w 40"/>
                  <a:gd name="T17" fmla="*/ 8 h 22"/>
                  <a:gd name="T18" fmla="*/ 40 w 40"/>
                  <a:gd name="T19" fmla="*/ 16 h 22"/>
                  <a:gd name="T20" fmla="*/ 36 w 40"/>
                  <a:gd name="T21" fmla="*/ 20 h 22"/>
                  <a:gd name="T22" fmla="*/ 30 w 40"/>
                  <a:gd name="T23" fmla="*/ 22 h 22"/>
                  <a:gd name="T24" fmla="*/ 22 w 40"/>
                  <a:gd name="T25" fmla="*/ 22 h 22"/>
                  <a:gd name="T26" fmla="*/ 16 w 40"/>
                  <a:gd name="T27" fmla="*/ 20 h 22"/>
                  <a:gd name="T28" fmla="*/ 8 w 40"/>
                  <a:gd name="T29" fmla="*/ 18 h 22"/>
                  <a:gd name="T30" fmla="*/ 2 w 40"/>
                  <a:gd name="T31" fmla="*/ 14 h 22"/>
                  <a:gd name="T32" fmla="*/ 0 w 40"/>
                  <a:gd name="T33" fmla="*/ 8 h 22"/>
                  <a:gd name="T34" fmla="*/ 0 w 40"/>
                  <a:gd name="T35" fmla="*/ 8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22">
                    <a:moveTo>
                      <a:pt x="0" y="8"/>
                    </a:moveTo>
                    <a:lnTo>
                      <a:pt x="0" y="8"/>
                    </a:lnTo>
                    <a:lnTo>
                      <a:pt x="8" y="4"/>
                    </a:lnTo>
                    <a:lnTo>
                      <a:pt x="22" y="0"/>
                    </a:lnTo>
                    <a:lnTo>
                      <a:pt x="28" y="0"/>
                    </a:lnTo>
                    <a:lnTo>
                      <a:pt x="34" y="2"/>
                    </a:lnTo>
                    <a:lnTo>
                      <a:pt x="38" y="4"/>
                    </a:lnTo>
                    <a:lnTo>
                      <a:pt x="40" y="8"/>
                    </a:lnTo>
                    <a:lnTo>
                      <a:pt x="40" y="16"/>
                    </a:lnTo>
                    <a:lnTo>
                      <a:pt x="36" y="20"/>
                    </a:lnTo>
                    <a:lnTo>
                      <a:pt x="30" y="22"/>
                    </a:lnTo>
                    <a:lnTo>
                      <a:pt x="22" y="22"/>
                    </a:lnTo>
                    <a:lnTo>
                      <a:pt x="16" y="20"/>
                    </a:lnTo>
                    <a:lnTo>
                      <a:pt x="8" y="18"/>
                    </a:lnTo>
                    <a:lnTo>
                      <a:pt x="2" y="14"/>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69" name="Freeform 76"/>
              <p:cNvSpPr>
                <a:spLocks/>
              </p:cNvSpPr>
              <p:nvPr/>
            </p:nvSpPr>
            <p:spPr bwMode="auto">
              <a:xfrm>
                <a:off x="2794" y="1203"/>
                <a:ext cx="8" cy="4"/>
              </a:xfrm>
              <a:custGeom>
                <a:avLst/>
                <a:gdLst>
                  <a:gd name="T0" fmla="*/ 0 w 8"/>
                  <a:gd name="T1" fmla="*/ 0 h 4"/>
                  <a:gd name="T2" fmla="*/ 0 w 8"/>
                  <a:gd name="T3" fmla="*/ 0 h 4"/>
                  <a:gd name="T4" fmla="*/ 2 w 8"/>
                  <a:gd name="T5" fmla="*/ 0 h 4"/>
                  <a:gd name="T6" fmla="*/ 4 w 8"/>
                  <a:gd name="T7" fmla="*/ 2 h 4"/>
                  <a:gd name="T8" fmla="*/ 8 w 8"/>
                  <a:gd name="T9" fmla="*/ 4 h 4"/>
                  <a:gd name="T10" fmla="*/ 8 w 8"/>
                  <a:gd name="T11" fmla="*/ 4 h 4"/>
                  <a:gd name="T12" fmla="*/ 6 w 8"/>
                  <a:gd name="T13" fmla="*/ 4 h 4"/>
                  <a:gd name="T14" fmla="*/ 4 w 8"/>
                  <a:gd name="T15" fmla="*/ 4 h 4"/>
                  <a:gd name="T16" fmla="*/ 0 w 8"/>
                  <a:gd name="T17" fmla="*/ 0 h 4"/>
                  <a:gd name="T18" fmla="*/ 0 w 8"/>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4">
                    <a:moveTo>
                      <a:pt x="0" y="0"/>
                    </a:moveTo>
                    <a:lnTo>
                      <a:pt x="0" y="0"/>
                    </a:lnTo>
                    <a:lnTo>
                      <a:pt x="2" y="0"/>
                    </a:lnTo>
                    <a:lnTo>
                      <a:pt x="4" y="2"/>
                    </a:lnTo>
                    <a:lnTo>
                      <a:pt x="8" y="4"/>
                    </a:lnTo>
                    <a:lnTo>
                      <a:pt x="6" y="4"/>
                    </a:lnTo>
                    <a:lnTo>
                      <a:pt x="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0" name="Freeform 77"/>
              <p:cNvSpPr>
                <a:spLocks/>
              </p:cNvSpPr>
              <p:nvPr/>
            </p:nvSpPr>
            <p:spPr bwMode="auto">
              <a:xfrm>
                <a:off x="2760" y="1213"/>
                <a:ext cx="22" cy="6"/>
              </a:xfrm>
              <a:custGeom>
                <a:avLst/>
                <a:gdLst>
                  <a:gd name="T0" fmla="*/ 22 w 22"/>
                  <a:gd name="T1" fmla="*/ 4 h 6"/>
                  <a:gd name="T2" fmla="*/ 22 w 22"/>
                  <a:gd name="T3" fmla="*/ 4 h 6"/>
                  <a:gd name="T4" fmla="*/ 10 w 22"/>
                  <a:gd name="T5" fmla="*/ 6 h 6"/>
                  <a:gd name="T6" fmla="*/ 0 w 22"/>
                  <a:gd name="T7" fmla="*/ 4 h 6"/>
                  <a:gd name="T8" fmla="*/ 0 w 22"/>
                  <a:gd name="T9" fmla="*/ 4 h 6"/>
                  <a:gd name="T10" fmla="*/ 4 w 22"/>
                  <a:gd name="T11" fmla="*/ 2 h 6"/>
                  <a:gd name="T12" fmla="*/ 12 w 22"/>
                  <a:gd name="T13" fmla="*/ 0 h 6"/>
                  <a:gd name="T14" fmla="*/ 18 w 22"/>
                  <a:gd name="T15" fmla="*/ 0 h 6"/>
                  <a:gd name="T16" fmla="*/ 20 w 22"/>
                  <a:gd name="T17" fmla="*/ 2 h 6"/>
                  <a:gd name="T18" fmla="*/ 22 w 22"/>
                  <a:gd name="T19" fmla="*/ 4 h 6"/>
                  <a:gd name="T20" fmla="*/ 22 w 22"/>
                  <a:gd name="T21" fmla="*/ 4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6">
                    <a:moveTo>
                      <a:pt x="22" y="4"/>
                    </a:moveTo>
                    <a:lnTo>
                      <a:pt x="22" y="4"/>
                    </a:lnTo>
                    <a:lnTo>
                      <a:pt x="10" y="6"/>
                    </a:lnTo>
                    <a:lnTo>
                      <a:pt x="0" y="4"/>
                    </a:lnTo>
                    <a:lnTo>
                      <a:pt x="4" y="2"/>
                    </a:lnTo>
                    <a:lnTo>
                      <a:pt x="12" y="0"/>
                    </a:lnTo>
                    <a:lnTo>
                      <a:pt x="18" y="0"/>
                    </a:lnTo>
                    <a:lnTo>
                      <a:pt x="20" y="2"/>
                    </a:lnTo>
                    <a:lnTo>
                      <a:pt x="2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1" name="Freeform 78"/>
              <p:cNvSpPr>
                <a:spLocks/>
              </p:cNvSpPr>
              <p:nvPr/>
            </p:nvSpPr>
            <p:spPr bwMode="auto">
              <a:xfrm>
                <a:off x="3592" y="1219"/>
                <a:ext cx="6" cy="14"/>
              </a:xfrm>
              <a:custGeom>
                <a:avLst/>
                <a:gdLst>
                  <a:gd name="T0" fmla="*/ 0 w 6"/>
                  <a:gd name="T1" fmla="*/ 0 h 14"/>
                  <a:gd name="T2" fmla="*/ 0 w 6"/>
                  <a:gd name="T3" fmla="*/ 0 h 14"/>
                  <a:gd name="T4" fmla="*/ 4 w 6"/>
                  <a:gd name="T5" fmla="*/ 6 h 14"/>
                  <a:gd name="T6" fmla="*/ 6 w 6"/>
                  <a:gd name="T7" fmla="*/ 14 h 14"/>
                  <a:gd name="T8" fmla="*/ 6 w 6"/>
                  <a:gd name="T9" fmla="*/ 14 h 14"/>
                  <a:gd name="T10" fmla="*/ 2 w 6"/>
                  <a:gd name="T11" fmla="*/ 8 h 14"/>
                  <a:gd name="T12" fmla="*/ 0 w 6"/>
                  <a:gd name="T13" fmla="*/ 0 h 14"/>
                  <a:gd name="T14" fmla="*/ 0 w 6"/>
                  <a:gd name="T15" fmla="*/ 0 h 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14">
                    <a:moveTo>
                      <a:pt x="0" y="0"/>
                    </a:moveTo>
                    <a:lnTo>
                      <a:pt x="0" y="0"/>
                    </a:lnTo>
                    <a:lnTo>
                      <a:pt x="4" y="6"/>
                    </a:lnTo>
                    <a:lnTo>
                      <a:pt x="6" y="14"/>
                    </a:lnTo>
                    <a:lnTo>
                      <a:pt x="2"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2" name="Freeform 79"/>
              <p:cNvSpPr>
                <a:spLocks/>
              </p:cNvSpPr>
              <p:nvPr/>
            </p:nvSpPr>
            <p:spPr bwMode="auto">
              <a:xfrm>
                <a:off x="3560" y="1219"/>
                <a:ext cx="10" cy="6"/>
              </a:xfrm>
              <a:custGeom>
                <a:avLst/>
                <a:gdLst>
                  <a:gd name="T0" fmla="*/ 0 w 10"/>
                  <a:gd name="T1" fmla="*/ 0 h 6"/>
                  <a:gd name="T2" fmla="*/ 0 w 10"/>
                  <a:gd name="T3" fmla="*/ 0 h 6"/>
                  <a:gd name="T4" fmla="*/ 6 w 10"/>
                  <a:gd name="T5" fmla="*/ 2 h 6"/>
                  <a:gd name="T6" fmla="*/ 10 w 10"/>
                  <a:gd name="T7" fmla="*/ 2 h 6"/>
                  <a:gd name="T8" fmla="*/ 10 w 10"/>
                  <a:gd name="T9" fmla="*/ 6 h 6"/>
                  <a:gd name="T10" fmla="*/ 10 w 10"/>
                  <a:gd name="T11" fmla="*/ 6 h 6"/>
                  <a:gd name="T12" fmla="*/ 2 w 10"/>
                  <a:gd name="T13" fmla="*/ 6 h 6"/>
                  <a:gd name="T14" fmla="*/ 0 w 10"/>
                  <a:gd name="T15" fmla="*/ 4 h 6"/>
                  <a:gd name="T16" fmla="*/ 0 w 10"/>
                  <a:gd name="T17" fmla="*/ 0 h 6"/>
                  <a:gd name="T18" fmla="*/ 0 w 1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6">
                    <a:moveTo>
                      <a:pt x="0" y="0"/>
                    </a:moveTo>
                    <a:lnTo>
                      <a:pt x="0" y="0"/>
                    </a:lnTo>
                    <a:lnTo>
                      <a:pt x="6" y="2"/>
                    </a:lnTo>
                    <a:lnTo>
                      <a:pt x="10" y="2"/>
                    </a:lnTo>
                    <a:lnTo>
                      <a:pt x="10" y="6"/>
                    </a:lnTo>
                    <a:lnTo>
                      <a:pt x="2" y="6"/>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3" name="Freeform 80"/>
              <p:cNvSpPr>
                <a:spLocks noEditPoints="1"/>
              </p:cNvSpPr>
              <p:nvPr/>
            </p:nvSpPr>
            <p:spPr bwMode="auto">
              <a:xfrm>
                <a:off x="3426" y="1221"/>
                <a:ext cx="110" cy="78"/>
              </a:xfrm>
              <a:custGeom>
                <a:avLst/>
                <a:gdLst>
                  <a:gd name="T0" fmla="*/ 94 w 110"/>
                  <a:gd name="T1" fmla="*/ 30 h 78"/>
                  <a:gd name="T2" fmla="*/ 92 w 110"/>
                  <a:gd name="T3" fmla="*/ 40 h 78"/>
                  <a:gd name="T4" fmla="*/ 96 w 110"/>
                  <a:gd name="T5" fmla="*/ 38 h 78"/>
                  <a:gd name="T6" fmla="*/ 104 w 110"/>
                  <a:gd name="T7" fmla="*/ 34 h 78"/>
                  <a:gd name="T8" fmla="*/ 108 w 110"/>
                  <a:gd name="T9" fmla="*/ 32 h 78"/>
                  <a:gd name="T10" fmla="*/ 110 w 110"/>
                  <a:gd name="T11" fmla="*/ 34 h 78"/>
                  <a:gd name="T12" fmla="*/ 110 w 110"/>
                  <a:gd name="T13" fmla="*/ 42 h 78"/>
                  <a:gd name="T14" fmla="*/ 104 w 110"/>
                  <a:gd name="T15" fmla="*/ 56 h 78"/>
                  <a:gd name="T16" fmla="*/ 88 w 110"/>
                  <a:gd name="T17" fmla="*/ 70 h 78"/>
                  <a:gd name="T18" fmla="*/ 76 w 110"/>
                  <a:gd name="T19" fmla="*/ 78 h 78"/>
                  <a:gd name="T20" fmla="*/ 78 w 110"/>
                  <a:gd name="T21" fmla="*/ 68 h 78"/>
                  <a:gd name="T22" fmla="*/ 72 w 110"/>
                  <a:gd name="T23" fmla="*/ 62 h 78"/>
                  <a:gd name="T24" fmla="*/ 54 w 110"/>
                  <a:gd name="T25" fmla="*/ 56 h 78"/>
                  <a:gd name="T26" fmla="*/ 56 w 110"/>
                  <a:gd name="T27" fmla="*/ 52 h 78"/>
                  <a:gd name="T28" fmla="*/ 62 w 110"/>
                  <a:gd name="T29" fmla="*/ 46 h 78"/>
                  <a:gd name="T30" fmla="*/ 64 w 110"/>
                  <a:gd name="T31" fmla="*/ 42 h 78"/>
                  <a:gd name="T32" fmla="*/ 60 w 110"/>
                  <a:gd name="T33" fmla="*/ 40 h 78"/>
                  <a:gd name="T34" fmla="*/ 54 w 110"/>
                  <a:gd name="T35" fmla="*/ 40 h 78"/>
                  <a:gd name="T36" fmla="*/ 56 w 110"/>
                  <a:gd name="T37" fmla="*/ 36 h 78"/>
                  <a:gd name="T38" fmla="*/ 58 w 110"/>
                  <a:gd name="T39" fmla="*/ 32 h 78"/>
                  <a:gd name="T40" fmla="*/ 52 w 110"/>
                  <a:gd name="T41" fmla="*/ 28 h 78"/>
                  <a:gd name="T42" fmla="*/ 32 w 110"/>
                  <a:gd name="T43" fmla="*/ 24 h 78"/>
                  <a:gd name="T44" fmla="*/ 24 w 110"/>
                  <a:gd name="T45" fmla="*/ 20 h 78"/>
                  <a:gd name="T46" fmla="*/ 32 w 110"/>
                  <a:gd name="T47" fmla="*/ 14 h 78"/>
                  <a:gd name="T48" fmla="*/ 28 w 110"/>
                  <a:gd name="T49" fmla="*/ 10 h 78"/>
                  <a:gd name="T50" fmla="*/ 16 w 110"/>
                  <a:gd name="T51" fmla="*/ 8 h 78"/>
                  <a:gd name="T52" fmla="*/ 2 w 110"/>
                  <a:gd name="T53" fmla="*/ 8 h 78"/>
                  <a:gd name="T54" fmla="*/ 0 w 110"/>
                  <a:gd name="T55" fmla="*/ 8 h 78"/>
                  <a:gd name="T56" fmla="*/ 6 w 110"/>
                  <a:gd name="T57" fmla="*/ 2 h 78"/>
                  <a:gd name="T58" fmla="*/ 28 w 110"/>
                  <a:gd name="T59" fmla="*/ 2 h 78"/>
                  <a:gd name="T60" fmla="*/ 34 w 110"/>
                  <a:gd name="T61" fmla="*/ 6 h 78"/>
                  <a:gd name="T62" fmla="*/ 52 w 110"/>
                  <a:gd name="T63" fmla="*/ 6 h 78"/>
                  <a:gd name="T64" fmla="*/ 68 w 110"/>
                  <a:gd name="T65" fmla="*/ 12 h 78"/>
                  <a:gd name="T66" fmla="*/ 94 w 110"/>
                  <a:gd name="T67" fmla="*/ 30 h 78"/>
                  <a:gd name="T68" fmla="*/ 56 w 110"/>
                  <a:gd name="T69" fmla="*/ 24 h 78"/>
                  <a:gd name="T70" fmla="*/ 60 w 110"/>
                  <a:gd name="T71" fmla="*/ 26 h 78"/>
                  <a:gd name="T72" fmla="*/ 66 w 110"/>
                  <a:gd name="T73" fmla="*/ 26 h 78"/>
                  <a:gd name="T74" fmla="*/ 62 w 110"/>
                  <a:gd name="T75" fmla="*/ 20 h 78"/>
                  <a:gd name="T76" fmla="*/ 56 w 110"/>
                  <a:gd name="T77" fmla="*/ 22 h 78"/>
                  <a:gd name="T78" fmla="*/ 56 w 110"/>
                  <a:gd name="T79" fmla="*/ 24 h 7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 h="78">
                    <a:moveTo>
                      <a:pt x="94" y="30"/>
                    </a:moveTo>
                    <a:lnTo>
                      <a:pt x="94" y="30"/>
                    </a:lnTo>
                    <a:lnTo>
                      <a:pt x="94" y="36"/>
                    </a:lnTo>
                    <a:lnTo>
                      <a:pt x="92" y="40"/>
                    </a:lnTo>
                    <a:lnTo>
                      <a:pt x="96" y="38"/>
                    </a:lnTo>
                    <a:lnTo>
                      <a:pt x="100" y="36"/>
                    </a:lnTo>
                    <a:lnTo>
                      <a:pt x="104" y="34"/>
                    </a:lnTo>
                    <a:lnTo>
                      <a:pt x="108" y="32"/>
                    </a:lnTo>
                    <a:lnTo>
                      <a:pt x="110" y="34"/>
                    </a:lnTo>
                    <a:lnTo>
                      <a:pt x="110" y="42"/>
                    </a:lnTo>
                    <a:lnTo>
                      <a:pt x="108" y="50"/>
                    </a:lnTo>
                    <a:lnTo>
                      <a:pt x="104" y="56"/>
                    </a:lnTo>
                    <a:lnTo>
                      <a:pt x="100" y="60"/>
                    </a:lnTo>
                    <a:lnTo>
                      <a:pt x="88" y="70"/>
                    </a:lnTo>
                    <a:lnTo>
                      <a:pt x="76" y="78"/>
                    </a:lnTo>
                    <a:lnTo>
                      <a:pt x="78" y="72"/>
                    </a:lnTo>
                    <a:lnTo>
                      <a:pt x="78" y="68"/>
                    </a:lnTo>
                    <a:lnTo>
                      <a:pt x="76" y="66"/>
                    </a:lnTo>
                    <a:lnTo>
                      <a:pt x="72" y="62"/>
                    </a:lnTo>
                    <a:lnTo>
                      <a:pt x="62" y="60"/>
                    </a:lnTo>
                    <a:lnTo>
                      <a:pt x="54" y="56"/>
                    </a:lnTo>
                    <a:lnTo>
                      <a:pt x="56" y="52"/>
                    </a:lnTo>
                    <a:lnTo>
                      <a:pt x="58" y="48"/>
                    </a:lnTo>
                    <a:lnTo>
                      <a:pt x="62" y="46"/>
                    </a:lnTo>
                    <a:lnTo>
                      <a:pt x="64" y="42"/>
                    </a:lnTo>
                    <a:lnTo>
                      <a:pt x="64" y="40"/>
                    </a:lnTo>
                    <a:lnTo>
                      <a:pt x="60" y="40"/>
                    </a:lnTo>
                    <a:lnTo>
                      <a:pt x="54" y="40"/>
                    </a:lnTo>
                    <a:lnTo>
                      <a:pt x="54" y="38"/>
                    </a:lnTo>
                    <a:lnTo>
                      <a:pt x="56" y="36"/>
                    </a:lnTo>
                    <a:lnTo>
                      <a:pt x="58" y="32"/>
                    </a:lnTo>
                    <a:lnTo>
                      <a:pt x="56" y="30"/>
                    </a:lnTo>
                    <a:lnTo>
                      <a:pt x="52" y="28"/>
                    </a:lnTo>
                    <a:lnTo>
                      <a:pt x="42" y="26"/>
                    </a:lnTo>
                    <a:lnTo>
                      <a:pt x="32" y="24"/>
                    </a:lnTo>
                    <a:lnTo>
                      <a:pt x="24" y="20"/>
                    </a:lnTo>
                    <a:lnTo>
                      <a:pt x="26" y="16"/>
                    </a:lnTo>
                    <a:lnTo>
                      <a:pt x="32" y="14"/>
                    </a:lnTo>
                    <a:lnTo>
                      <a:pt x="28" y="10"/>
                    </a:lnTo>
                    <a:lnTo>
                      <a:pt x="26" y="8"/>
                    </a:lnTo>
                    <a:lnTo>
                      <a:pt x="16" y="8"/>
                    </a:lnTo>
                    <a:lnTo>
                      <a:pt x="8" y="10"/>
                    </a:lnTo>
                    <a:lnTo>
                      <a:pt x="2" y="8"/>
                    </a:lnTo>
                    <a:lnTo>
                      <a:pt x="0" y="8"/>
                    </a:lnTo>
                    <a:lnTo>
                      <a:pt x="2" y="4"/>
                    </a:lnTo>
                    <a:lnTo>
                      <a:pt x="6" y="2"/>
                    </a:lnTo>
                    <a:lnTo>
                      <a:pt x="16" y="0"/>
                    </a:lnTo>
                    <a:lnTo>
                      <a:pt x="28" y="2"/>
                    </a:lnTo>
                    <a:lnTo>
                      <a:pt x="34" y="6"/>
                    </a:lnTo>
                    <a:lnTo>
                      <a:pt x="44" y="6"/>
                    </a:lnTo>
                    <a:lnTo>
                      <a:pt x="52" y="6"/>
                    </a:lnTo>
                    <a:lnTo>
                      <a:pt x="60" y="8"/>
                    </a:lnTo>
                    <a:lnTo>
                      <a:pt x="68" y="12"/>
                    </a:lnTo>
                    <a:lnTo>
                      <a:pt x="84" y="20"/>
                    </a:lnTo>
                    <a:lnTo>
                      <a:pt x="94" y="30"/>
                    </a:lnTo>
                    <a:close/>
                    <a:moveTo>
                      <a:pt x="56" y="24"/>
                    </a:moveTo>
                    <a:lnTo>
                      <a:pt x="56" y="24"/>
                    </a:lnTo>
                    <a:lnTo>
                      <a:pt x="60" y="26"/>
                    </a:lnTo>
                    <a:lnTo>
                      <a:pt x="66" y="26"/>
                    </a:lnTo>
                    <a:lnTo>
                      <a:pt x="66" y="22"/>
                    </a:lnTo>
                    <a:lnTo>
                      <a:pt x="62" y="20"/>
                    </a:lnTo>
                    <a:lnTo>
                      <a:pt x="58" y="20"/>
                    </a:lnTo>
                    <a:lnTo>
                      <a:pt x="56" y="22"/>
                    </a:lnTo>
                    <a:lnTo>
                      <a:pt x="5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4" name="Freeform 81"/>
              <p:cNvSpPr>
                <a:spLocks/>
              </p:cNvSpPr>
              <p:nvPr/>
            </p:nvSpPr>
            <p:spPr bwMode="auto">
              <a:xfrm>
                <a:off x="2638" y="1227"/>
                <a:ext cx="24" cy="18"/>
              </a:xfrm>
              <a:custGeom>
                <a:avLst/>
                <a:gdLst>
                  <a:gd name="T0" fmla="*/ 12 w 24"/>
                  <a:gd name="T1" fmla="*/ 0 h 18"/>
                  <a:gd name="T2" fmla="*/ 12 w 24"/>
                  <a:gd name="T3" fmla="*/ 0 h 18"/>
                  <a:gd name="T4" fmla="*/ 14 w 24"/>
                  <a:gd name="T5" fmla="*/ 4 h 18"/>
                  <a:gd name="T6" fmla="*/ 16 w 24"/>
                  <a:gd name="T7" fmla="*/ 8 h 18"/>
                  <a:gd name="T8" fmla="*/ 24 w 24"/>
                  <a:gd name="T9" fmla="*/ 16 h 18"/>
                  <a:gd name="T10" fmla="*/ 24 w 24"/>
                  <a:gd name="T11" fmla="*/ 16 h 18"/>
                  <a:gd name="T12" fmla="*/ 20 w 24"/>
                  <a:gd name="T13" fmla="*/ 16 h 18"/>
                  <a:gd name="T14" fmla="*/ 16 w 24"/>
                  <a:gd name="T15" fmla="*/ 16 h 18"/>
                  <a:gd name="T16" fmla="*/ 14 w 24"/>
                  <a:gd name="T17" fmla="*/ 16 h 18"/>
                  <a:gd name="T18" fmla="*/ 12 w 24"/>
                  <a:gd name="T19" fmla="*/ 18 h 18"/>
                  <a:gd name="T20" fmla="*/ 12 w 24"/>
                  <a:gd name="T21" fmla="*/ 18 h 18"/>
                  <a:gd name="T22" fmla="*/ 10 w 24"/>
                  <a:gd name="T23" fmla="*/ 16 h 18"/>
                  <a:gd name="T24" fmla="*/ 8 w 24"/>
                  <a:gd name="T25" fmla="*/ 14 h 18"/>
                  <a:gd name="T26" fmla="*/ 0 w 24"/>
                  <a:gd name="T27" fmla="*/ 12 h 18"/>
                  <a:gd name="T28" fmla="*/ 0 w 24"/>
                  <a:gd name="T29" fmla="*/ 12 h 18"/>
                  <a:gd name="T30" fmla="*/ 6 w 24"/>
                  <a:gd name="T31" fmla="*/ 10 h 18"/>
                  <a:gd name="T32" fmla="*/ 12 w 24"/>
                  <a:gd name="T33" fmla="*/ 10 h 18"/>
                  <a:gd name="T34" fmla="*/ 12 w 24"/>
                  <a:gd name="T35" fmla="*/ 10 h 18"/>
                  <a:gd name="T36" fmla="*/ 12 w 24"/>
                  <a:gd name="T37" fmla="*/ 0 h 18"/>
                  <a:gd name="T38" fmla="*/ 12 w 24"/>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8">
                    <a:moveTo>
                      <a:pt x="12" y="0"/>
                    </a:moveTo>
                    <a:lnTo>
                      <a:pt x="12" y="0"/>
                    </a:lnTo>
                    <a:lnTo>
                      <a:pt x="14" y="4"/>
                    </a:lnTo>
                    <a:lnTo>
                      <a:pt x="16" y="8"/>
                    </a:lnTo>
                    <a:lnTo>
                      <a:pt x="24" y="16"/>
                    </a:lnTo>
                    <a:lnTo>
                      <a:pt x="20" y="16"/>
                    </a:lnTo>
                    <a:lnTo>
                      <a:pt x="16" y="16"/>
                    </a:lnTo>
                    <a:lnTo>
                      <a:pt x="14" y="16"/>
                    </a:lnTo>
                    <a:lnTo>
                      <a:pt x="12" y="18"/>
                    </a:lnTo>
                    <a:lnTo>
                      <a:pt x="10" y="16"/>
                    </a:lnTo>
                    <a:lnTo>
                      <a:pt x="8" y="14"/>
                    </a:lnTo>
                    <a:lnTo>
                      <a:pt x="0" y="12"/>
                    </a:lnTo>
                    <a:lnTo>
                      <a:pt x="6" y="10"/>
                    </a:lnTo>
                    <a:lnTo>
                      <a:pt x="12" y="1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5" name="Freeform 82"/>
              <p:cNvSpPr>
                <a:spLocks/>
              </p:cNvSpPr>
              <p:nvPr/>
            </p:nvSpPr>
            <p:spPr bwMode="auto">
              <a:xfrm>
                <a:off x="2824" y="1227"/>
                <a:ext cx="14" cy="4"/>
              </a:xfrm>
              <a:custGeom>
                <a:avLst/>
                <a:gdLst>
                  <a:gd name="T0" fmla="*/ 14 w 14"/>
                  <a:gd name="T1" fmla="*/ 2 h 4"/>
                  <a:gd name="T2" fmla="*/ 14 w 14"/>
                  <a:gd name="T3" fmla="*/ 2 h 4"/>
                  <a:gd name="T4" fmla="*/ 12 w 14"/>
                  <a:gd name="T5" fmla="*/ 4 h 4"/>
                  <a:gd name="T6" fmla="*/ 8 w 14"/>
                  <a:gd name="T7" fmla="*/ 4 h 4"/>
                  <a:gd name="T8" fmla="*/ 0 w 14"/>
                  <a:gd name="T9" fmla="*/ 2 h 4"/>
                  <a:gd name="T10" fmla="*/ 0 w 14"/>
                  <a:gd name="T11" fmla="*/ 2 h 4"/>
                  <a:gd name="T12" fmla="*/ 2 w 14"/>
                  <a:gd name="T13" fmla="*/ 0 h 4"/>
                  <a:gd name="T14" fmla="*/ 6 w 14"/>
                  <a:gd name="T15" fmla="*/ 0 h 4"/>
                  <a:gd name="T16" fmla="*/ 10 w 14"/>
                  <a:gd name="T17" fmla="*/ 0 h 4"/>
                  <a:gd name="T18" fmla="*/ 14 w 14"/>
                  <a:gd name="T19" fmla="*/ 2 h 4"/>
                  <a:gd name="T20" fmla="*/ 14 w 14"/>
                  <a:gd name="T21" fmla="*/ 2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4">
                    <a:moveTo>
                      <a:pt x="14" y="2"/>
                    </a:moveTo>
                    <a:lnTo>
                      <a:pt x="14" y="2"/>
                    </a:lnTo>
                    <a:lnTo>
                      <a:pt x="12" y="4"/>
                    </a:lnTo>
                    <a:lnTo>
                      <a:pt x="8" y="4"/>
                    </a:lnTo>
                    <a:lnTo>
                      <a:pt x="0" y="2"/>
                    </a:lnTo>
                    <a:lnTo>
                      <a:pt x="2" y="0"/>
                    </a:lnTo>
                    <a:lnTo>
                      <a:pt x="6" y="0"/>
                    </a:lnTo>
                    <a:lnTo>
                      <a:pt x="10" y="0"/>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6" name="Freeform 83"/>
              <p:cNvSpPr>
                <a:spLocks/>
              </p:cNvSpPr>
              <p:nvPr/>
            </p:nvSpPr>
            <p:spPr bwMode="auto">
              <a:xfrm>
                <a:off x="2836" y="1233"/>
                <a:ext cx="18" cy="12"/>
              </a:xfrm>
              <a:custGeom>
                <a:avLst/>
                <a:gdLst>
                  <a:gd name="T0" fmla="*/ 18 w 18"/>
                  <a:gd name="T1" fmla="*/ 2 h 12"/>
                  <a:gd name="T2" fmla="*/ 18 w 18"/>
                  <a:gd name="T3" fmla="*/ 2 h 12"/>
                  <a:gd name="T4" fmla="*/ 16 w 18"/>
                  <a:gd name="T5" fmla="*/ 6 h 12"/>
                  <a:gd name="T6" fmla="*/ 12 w 18"/>
                  <a:gd name="T7" fmla="*/ 10 h 12"/>
                  <a:gd name="T8" fmla="*/ 6 w 18"/>
                  <a:gd name="T9" fmla="*/ 12 h 12"/>
                  <a:gd name="T10" fmla="*/ 0 w 18"/>
                  <a:gd name="T11" fmla="*/ 10 h 12"/>
                  <a:gd name="T12" fmla="*/ 0 w 18"/>
                  <a:gd name="T13" fmla="*/ 10 h 12"/>
                  <a:gd name="T14" fmla="*/ 2 w 18"/>
                  <a:gd name="T15" fmla="*/ 4 h 12"/>
                  <a:gd name="T16" fmla="*/ 8 w 18"/>
                  <a:gd name="T17" fmla="*/ 2 h 12"/>
                  <a:gd name="T18" fmla="*/ 14 w 18"/>
                  <a:gd name="T19" fmla="*/ 0 h 12"/>
                  <a:gd name="T20" fmla="*/ 18 w 18"/>
                  <a:gd name="T21" fmla="*/ 2 h 12"/>
                  <a:gd name="T22" fmla="*/ 18 w 18"/>
                  <a:gd name="T23" fmla="*/ 2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 h="12">
                    <a:moveTo>
                      <a:pt x="18" y="2"/>
                    </a:moveTo>
                    <a:lnTo>
                      <a:pt x="18" y="2"/>
                    </a:lnTo>
                    <a:lnTo>
                      <a:pt x="16" y="6"/>
                    </a:lnTo>
                    <a:lnTo>
                      <a:pt x="12" y="10"/>
                    </a:lnTo>
                    <a:lnTo>
                      <a:pt x="6" y="12"/>
                    </a:lnTo>
                    <a:lnTo>
                      <a:pt x="0" y="10"/>
                    </a:lnTo>
                    <a:lnTo>
                      <a:pt x="2" y="4"/>
                    </a:lnTo>
                    <a:lnTo>
                      <a:pt x="8" y="2"/>
                    </a:lnTo>
                    <a:lnTo>
                      <a:pt x="14" y="0"/>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7" name="Freeform 84"/>
              <p:cNvSpPr>
                <a:spLocks/>
              </p:cNvSpPr>
              <p:nvPr/>
            </p:nvSpPr>
            <p:spPr bwMode="auto">
              <a:xfrm>
                <a:off x="2620" y="1237"/>
                <a:ext cx="10" cy="8"/>
              </a:xfrm>
              <a:custGeom>
                <a:avLst/>
                <a:gdLst>
                  <a:gd name="T0" fmla="*/ 0 w 10"/>
                  <a:gd name="T1" fmla="*/ 0 h 8"/>
                  <a:gd name="T2" fmla="*/ 0 w 10"/>
                  <a:gd name="T3" fmla="*/ 0 h 8"/>
                  <a:gd name="T4" fmla="*/ 4 w 10"/>
                  <a:gd name="T5" fmla="*/ 0 h 8"/>
                  <a:gd name="T6" fmla="*/ 6 w 10"/>
                  <a:gd name="T7" fmla="*/ 2 h 8"/>
                  <a:gd name="T8" fmla="*/ 10 w 10"/>
                  <a:gd name="T9" fmla="*/ 8 h 8"/>
                  <a:gd name="T10" fmla="*/ 10 w 10"/>
                  <a:gd name="T11" fmla="*/ 8 h 8"/>
                  <a:gd name="T12" fmla="*/ 6 w 10"/>
                  <a:gd name="T13" fmla="*/ 8 h 8"/>
                  <a:gd name="T14" fmla="*/ 2 w 10"/>
                  <a:gd name="T15" fmla="*/ 6 h 8"/>
                  <a:gd name="T16" fmla="*/ 0 w 10"/>
                  <a:gd name="T17" fmla="*/ 4 h 8"/>
                  <a:gd name="T18" fmla="*/ 0 w 10"/>
                  <a:gd name="T19" fmla="*/ 0 h 8"/>
                  <a:gd name="T20" fmla="*/ 0 w 10"/>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8">
                    <a:moveTo>
                      <a:pt x="0" y="0"/>
                    </a:moveTo>
                    <a:lnTo>
                      <a:pt x="0" y="0"/>
                    </a:lnTo>
                    <a:lnTo>
                      <a:pt x="4" y="0"/>
                    </a:lnTo>
                    <a:lnTo>
                      <a:pt x="6" y="2"/>
                    </a:lnTo>
                    <a:lnTo>
                      <a:pt x="10" y="8"/>
                    </a:lnTo>
                    <a:lnTo>
                      <a:pt x="6" y="8"/>
                    </a:lnTo>
                    <a:lnTo>
                      <a:pt x="2" y="6"/>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8" name="Freeform 85"/>
              <p:cNvSpPr>
                <a:spLocks/>
              </p:cNvSpPr>
              <p:nvPr/>
            </p:nvSpPr>
            <p:spPr bwMode="auto">
              <a:xfrm>
                <a:off x="2816" y="1243"/>
                <a:ext cx="18" cy="6"/>
              </a:xfrm>
              <a:custGeom>
                <a:avLst/>
                <a:gdLst>
                  <a:gd name="T0" fmla="*/ 0 w 18"/>
                  <a:gd name="T1" fmla="*/ 0 h 6"/>
                  <a:gd name="T2" fmla="*/ 0 w 18"/>
                  <a:gd name="T3" fmla="*/ 0 h 6"/>
                  <a:gd name="T4" fmla="*/ 6 w 18"/>
                  <a:gd name="T5" fmla="*/ 0 h 6"/>
                  <a:gd name="T6" fmla="*/ 10 w 18"/>
                  <a:gd name="T7" fmla="*/ 0 h 6"/>
                  <a:gd name="T8" fmla="*/ 16 w 18"/>
                  <a:gd name="T9" fmla="*/ 2 h 6"/>
                  <a:gd name="T10" fmla="*/ 18 w 18"/>
                  <a:gd name="T11" fmla="*/ 4 h 6"/>
                  <a:gd name="T12" fmla="*/ 18 w 18"/>
                  <a:gd name="T13" fmla="*/ 4 h 6"/>
                  <a:gd name="T14" fmla="*/ 14 w 18"/>
                  <a:gd name="T15" fmla="*/ 6 h 6"/>
                  <a:gd name="T16" fmla="*/ 8 w 18"/>
                  <a:gd name="T17" fmla="*/ 6 h 6"/>
                  <a:gd name="T18" fmla="*/ 2 w 18"/>
                  <a:gd name="T19" fmla="*/ 4 h 6"/>
                  <a:gd name="T20" fmla="*/ 0 w 18"/>
                  <a:gd name="T21" fmla="*/ 0 h 6"/>
                  <a:gd name="T22" fmla="*/ 0 w 18"/>
                  <a:gd name="T23" fmla="*/ 0 h 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 h="6">
                    <a:moveTo>
                      <a:pt x="0" y="0"/>
                    </a:moveTo>
                    <a:lnTo>
                      <a:pt x="0" y="0"/>
                    </a:lnTo>
                    <a:lnTo>
                      <a:pt x="6" y="0"/>
                    </a:lnTo>
                    <a:lnTo>
                      <a:pt x="10" y="0"/>
                    </a:lnTo>
                    <a:lnTo>
                      <a:pt x="16" y="2"/>
                    </a:lnTo>
                    <a:lnTo>
                      <a:pt x="18" y="4"/>
                    </a:lnTo>
                    <a:lnTo>
                      <a:pt x="14" y="6"/>
                    </a:lnTo>
                    <a:lnTo>
                      <a:pt x="8" y="6"/>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79" name="Freeform 86"/>
              <p:cNvSpPr>
                <a:spLocks/>
              </p:cNvSpPr>
              <p:nvPr/>
            </p:nvSpPr>
            <p:spPr bwMode="auto">
              <a:xfrm>
                <a:off x="3546" y="1243"/>
                <a:ext cx="20" cy="18"/>
              </a:xfrm>
              <a:custGeom>
                <a:avLst/>
                <a:gdLst>
                  <a:gd name="T0" fmla="*/ 4 w 20"/>
                  <a:gd name="T1" fmla="*/ 0 h 18"/>
                  <a:gd name="T2" fmla="*/ 4 w 20"/>
                  <a:gd name="T3" fmla="*/ 0 h 18"/>
                  <a:gd name="T4" fmla="*/ 10 w 20"/>
                  <a:gd name="T5" fmla="*/ 0 h 18"/>
                  <a:gd name="T6" fmla="*/ 14 w 20"/>
                  <a:gd name="T7" fmla="*/ 2 h 18"/>
                  <a:gd name="T8" fmla="*/ 18 w 20"/>
                  <a:gd name="T9" fmla="*/ 6 h 18"/>
                  <a:gd name="T10" fmla="*/ 20 w 20"/>
                  <a:gd name="T11" fmla="*/ 12 h 18"/>
                  <a:gd name="T12" fmla="*/ 20 w 20"/>
                  <a:gd name="T13" fmla="*/ 12 h 18"/>
                  <a:gd name="T14" fmla="*/ 18 w 20"/>
                  <a:gd name="T15" fmla="*/ 16 h 18"/>
                  <a:gd name="T16" fmla="*/ 14 w 20"/>
                  <a:gd name="T17" fmla="*/ 18 h 18"/>
                  <a:gd name="T18" fmla="*/ 10 w 20"/>
                  <a:gd name="T19" fmla="*/ 18 h 18"/>
                  <a:gd name="T20" fmla="*/ 6 w 20"/>
                  <a:gd name="T21" fmla="*/ 14 h 18"/>
                  <a:gd name="T22" fmla="*/ 2 w 20"/>
                  <a:gd name="T23" fmla="*/ 12 h 18"/>
                  <a:gd name="T24" fmla="*/ 0 w 20"/>
                  <a:gd name="T25" fmla="*/ 8 h 18"/>
                  <a:gd name="T26" fmla="*/ 0 w 20"/>
                  <a:gd name="T27" fmla="*/ 4 h 18"/>
                  <a:gd name="T28" fmla="*/ 4 w 20"/>
                  <a:gd name="T29" fmla="*/ 0 h 18"/>
                  <a:gd name="T30" fmla="*/ 4 w 20"/>
                  <a:gd name="T31" fmla="*/ 0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 h="18">
                    <a:moveTo>
                      <a:pt x="4" y="0"/>
                    </a:moveTo>
                    <a:lnTo>
                      <a:pt x="4" y="0"/>
                    </a:lnTo>
                    <a:lnTo>
                      <a:pt x="10" y="0"/>
                    </a:lnTo>
                    <a:lnTo>
                      <a:pt x="14" y="2"/>
                    </a:lnTo>
                    <a:lnTo>
                      <a:pt x="18" y="6"/>
                    </a:lnTo>
                    <a:lnTo>
                      <a:pt x="20" y="12"/>
                    </a:lnTo>
                    <a:lnTo>
                      <a:pt x="18" y="16"/>
                    </a:lnTo>
                    <a:lnTo>
                      <a:pt x="14" y="18"/>
                    </a:lnTo>
                    <a:lnTo>
                      <a:pt x="10" y="18"/>
                    </a:lnTo>
                    <a:lnTo>
                      <a:pt x="6" y="14"/>
                    </a:lnTo>
                    <a:lnTo>
                      <a:pt x="2" y="12"/>
                    </a:lnTo>
                    <a:lnTo>
                      <a:pt x="0" y="8"/>
                    </a:lnTo>
                    <a:lnTo>
                      <a:pt x="0"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0" name="Freeform 87"/>
              <p:cNvSpPr>
                <a:spLocks/>
              </p:cNvSpPr>
              <p:nvPr/>
            </p:nvSpPr>
            <p:spPr bwMode="auto">
              <a:xfrm>
                <a:off x="3270" y="1253"/>
                <a:ext cx="16" cy="22"/>
              </a:xfrm>
              <a:custGeom>
                <a:avLst/>
                <a:gdLst>
                  <a:gd name="T0" fmla="*/ 12 w 16"/>
                  <a:gd name="T1" fmla="*/ 0 h 22"/>
                  <a:gd name="T2" fmla="*/ 12 w 16"/>
                  <a:gd name="T3" fmla="*/ 0 h 22"/>
                  <a:gd name="T4" fmla="*/ 14 w 16"/>
                  <a:gd name="T5" fmla="*/ 4 h 22"/>
                  <a:gd name="T6" fmla="*/ 16 w 16"/>
                  <a:gd name="T7" fmla="*/ 10 h 22"/>
                  <a:gd name="T8" fmla="*/ 14 w 16"/>
                  <a:gd name="T9" fmla="*/ 18 h 22"/>
                  <a:gd name="T10" fmla="*/ 10 w 16"/>
                  <a:gd name="T11" fmla="*/ 22 h 22"/>
                  <a:gd name="T12" fmla="*/ 10 w 16"/>
                  <a:gd name="T13" fmla="*/ 22 h 22"/>
                  <a:gd name="T14" fmla="*/ 6 w 16"/>
                  <a:gd name="T15" fmla="*/ 22 h 22"/>
                  <a:gd name="T16" fmla="*/ 4 w 16"/>
                  <a:gd name="T17" fmla="*/ 20 h 22"/>
                  <a:gd name="T18" fmla="*/ 0 w 16"/>
                  <a:gd name="T19" fmla="*/ 16 h 22"/>
                  <a:gd name="T20" fmla="*/ 0 w 16"/>
                  <a:gd name="T21" fmla="*/ 16 h 22"/>
                  <a:gd name="T22" fmla="*/ 0 w 16"/>
                  <a:gd name="T23" fmla="*/ 10 h 22"/>
                  <a:gd name="T24" fmla="*/ 2 w 16"/>
                  <a:gd name="T25" fmla="*/ 4 h 22"/>
                  <a:gd name="T26" fmla="*/ 6 w 16"/>
                  <a:gd name="T27" fmla="*/ 0 h 22"/>
                  <a:gd name="T28" fmla="*/ 12 w 16"/>
                  <a:gd name="T29" fmla="*/ 0 h 22"/>
                  <a:gd name="T30" fmla="*/ 12 w 16"/>
                  <a:gd name="T31" fmla="*/ 0 h 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 h="22">
                    <a:moveTo>
                      <a:pt x="12" y="0"/>
                    </a:moveTo>
                    <a:lnTo>
                      <a:pt x="12" y="0"/>
                    </a:lnTo>
                    <a:lnTo>
                      <a:pt x="14" y="4"/>
                    </a:lnTo>
                    <a:lnTo>
                      <a:pt x="16" y="10"/>
                    </a:lnTo>
                    <a:lnTo>
                      <a:pt x="14" y="18"/>
                    </a:lnTo>
                    <a:lnTo>
                      <a:pt x="10" y="22"/>
                    </a:lnTo>
                    <a:lnTo>
                      <a:pt x="6" y="22"/>
                    </a:lnTo>
                    <a:lnTo>
                      <a:pt x="4" y="20"/>
                    </a:lnTo>
                    <a:lnTo>
                      <a:pt x="0" y="16"/>
                    </a:lnTo>
                    <a:lnTo>
                      <a:pt x="0" y="10"/>
                    </a:lnTo>
                    <a:lnTo>
                      <a:pt x="2" y="4"/>
                    </a:lnTo>
                    <a:lnTo>
                      <a:pt x="6"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1" name="Freeform 88"/>
              <p:cNvSpPr>
                <a:spLocks/>
              </p:cNvSpPr>
              <p:nvPr/>
            </p:nvSpPr>
            <p:spPr bwMode="auto">
              <a:xfrm>
                <a:off x="3138" y="1271"/>
                <a:ext cx="14" cy="8"/>
              </a:xfrm>
              <a:custGeom>
                <a:avLst/>
                <a:gdLst>
                  <a:gd name="T0" fmla="*/ 14 w 14"/>
                  <a:gd name="T1" fmla="*/ 0 h 8"/>
                  <a:gd name="T2" fmla="*/ 14 w 14"/>
                  <a:gd name="T3" fmla="*/ 0 h 8"/>
                  <a:gd name="T4" fmla="*/ 14 w 14"/>
                  <a:gd name="T5" fmla="*/ 6 h 8"/>
                  <a:gd name="T6" fmla="*/ 14 w 14"/>
                  <a:gd name="T7" fmla="*/ 6 h 8"/>
                  <a:gd name="T8" fmla="*/ 10 w 14"/>
                  <a:gd name="T9" fmla="*/ 6 h 8"/>
                  <a:gd name="T10" fmla="*/ 6 w 14"/>
                  <a:gd name="T11" fmla="*/ 8 h 8"/>
                  <a:gd name="T12" fmla="*/ 0 w 14"/>
                  <a:gd name="T13" fmla="*/ 6 h 8"/>
                  <a:gd name="T14" fmla="*/ 0 w 14"/>
                  <a:gd name="T15" fmla="*/ 6 h 8"/>
                  <a:gd name="T16" fmla="*/ 0 w 14"/>
                  <a:gd name="T17" fmla="*/ 2 h 8"/>
                  <a:gd name="T18" fmla="*/ 4 w 14"/>
                  <a:gd name="T19" fmla="*/ 0 h 8"/>
                  <a:gd name="T20" fmla="*/ 14 w 14"/>
                  <a:gd name="T21" fmla="*/ 0 h 8"/>
                  <a:gd name="T22" fmla="*/ 14 w 14"/>
                  <a:gd name="T23" fmla="*/ 0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8">
                    <a:moveTo>
                      <a:pt x="14" y="0"/>
                    </a:moveTo>
                    <a:lnTo>
                      <a:pt x="14" y="0"/>
                    </a:lnTo>
                    <a:lnTo>
                      <a:pt x="14" y="6"/>
                    </a:lnTo>
                    <a:lnTo>
                      <a:pt x="10" y="6"/>
                    </a:lnTo>
                    <a:lnTo>
                      <a:pt x="6" y="8"/>
                    </a:lnTo>
                    <a:lnTo>
                      <a:pt x="0" y="6"/>
                    </a:lnTo>
                    <a:lnTo>
                      <a:pt x="0" y="2"/>
                    </a:lnTo>
                    <a:lnTo>
                      <a:pt x="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2" name="Freeform 89"/>
              <p:cNvSpPr>
                <a:spLocks/>
              </p:cNvSpPr>
              <p:nvPr/>
            </p:nvSpPr>
            <p:spPr bwMode="auto">
              <a:xfrm>
                <a:off x="2034" y="1289"/>
                <a:ext cx="58" cy="34"/>
              </a:xfrm>
              <a:custGeom>
                <a:avLst/>
                <a:gdLst>
                  <a:gd name="T0" fmla="*/ 50 w 58"/>
                  <a:gd name="T1" fmla="*/ 20 h 34"/>
                  <a:gd name="T2" fmla="*/ 50 w 58"/>
                  <a:gd name="T3" fmla="*/ 20 h 34"/>
                  <a:gd name="T4" fmla="*/ 50 w 58"/>
                  <a:gd name="T5" fmla="*/ 18 h 34"/>
                  <a:gd name="T6" fmla="*/ 48 w 58"/>
                  <a:gd name="T7" fmla="*/ 16 h 34"/>
                  <a:gd name="T8" fmla="*/ 48 w 58"/>
                  <a:gd name="T9" fmla="*/ 12 h 34"/>
                  <a:gd name="T10" fmla="*/ 48 w 58"/>
                  <a:gd name="T11" fmla="*/ 8 h 34"/>
                  <a:gd name="T12" fmla="*/ 48 w 58"/>
                  <a:gd name="T13" fmla="*/ 8 h 34"/>
                  <a:gd name="T14" fmla="*/ 50 w 58"/>
                  <a:gd name="T15" fmla="*/ 14 h 34"/>
                  <a:gd name="T16" fmla="*/ 54 w 58"/>
                  <a:gd name="T17" fmla="*/ 20 h 34"/>
                  <a:gd name="T18" fmla="*/ 58 w 58"/>
                  <a:gd name="T19" fmla="*/ 26 h 34"/>
                  <a:gd name="T20" fmla="*/ 58 w 58"/>
                  <a:gd name="T21" fmla="*/ 32 h 34"/>
                  <a:gd name="T22" fmla="*/ 58 w 58"/>
                  <a:gd name="T23" fmla="*/ 32 h 34"/>
                  <a:gd name="T24" fmla="*/ 52 w 58"/>
                  <a:gd name="T25" fmla="*/ 34 h 34"/>
                  <a:gd name="T26" fmla="*/ 46 w 58"/>
                  <a:gd name="T27" fmla="*/ 34 h 34"/>
                  <a:gd name="T28" fmla="*/ 36 w 58"/>
                  <a:gd name="T29" fmla="*/ 32 h 34"/>
                  <a:gd name="T30" fmla="*/ 26 w 58"/>
                  <a:gd name="T31" fmla="*/ 26 h 34"/>
                  <a:gd name="T32" fmla="*/ 18 w 58"/>
                  <a:gd name="T33" fmla="*/ 22 h 34"/>
                  <a:gd name="T34" fmla="*/ 18 w 58"/>
                  <a:gd name="T35" fmla="*/ 22 h 34"/>
                  <a:gd name="T36" fmla="*/ 8 w 58"/>
                  <a:gd name="T37" fmla="*/ 14 h 34"/>
                  <a:gd name="T38" fmla="*/ 0 w 58"/>
                  <a:gd name="T39" fmla="*/ 8 h 34"/>
                  <a:gd name="T40" fmla="*/ 0 w 58"/>
                  <a:gd name="T41" fmla="*/ 8 h 34"/>
                  <a:gd name="T42" fmla="*/ 0 w 58"/>
                  <a:gd name="T43" fmla="*/ 4 h 34"/>
                  <a:gd name="T44" fmla="*/ 2 w 58"/>
                  <a:gd name="T45" fmla="*/ 0 h 34"/>
                  <a:gd name="T46" fmla="*/ 2 w 58"/>
                  <a:gd name="T47" fmla="*/ 0 h 34"/>
                  <a:gd name="T48" fmla="*/ 8 w 58"/>
                  <a:gd name="T49" fmla="*/ 0 h 34"/>
                  <a:gd name="T50" fmla="*/ 16 w 58"/>
                  <a:gd name="T51" fmla="*/ 2 h 34"/>
                  <a:gd name="T52" fmla="*/ 26 w 58"/>
                  <a:gd name="T53" fmla="*/ 8 h 34"/>
                  <a:gd name="T54" fmla="*/ 36 w 58"/>
                  <a:gd name="T55" fmla="*/ 16 h 34"/>
                  <a:gd name="T56" fmla="*/ 42 w 58"/>
                  <a:gd name="T57" fmla="*/ 18 h 34"/>
                  <a:gd name="T58" fmla="*/ 50 w 58"/>
                  <a:gd name="T59" fmla="*/ 20 h 34"/>
                  <a:gd name="T60" fmla="*/ 50 w 58"/>
                  <a:gd name="T61" fmla="*/ 20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8" h="34">
                    <a:moveTo>
                      <a:pt x="50" y="20"/>
                    </a:moveTo>
                    <a:lnTo>
                      <a:pt x="50" y="20"/>
                    </a:lnTo>
                    <a:lnTo>
                      <a:pt x="50" y="18"/>
                    </a:lnTo>
                    <a:lnTo>
                      <a:pt x="48" y="16"/>
                    </a:lnTo>
                    <a:lnTo>
                      <a:pt x="48" y="12"/>
                    </a:lnTo>
                    <a:lnTo>
                      <a:pt x="48" y="8"/>
                    </a:lnTo>
                    <a:lnTo>
                      <a:pt x="50" y="14"/>
                    </a:lnTo>
                    <a:lnTo>
                      <a:pt x="54" y="20"/>
                    </a:lnTo>
                    <a:lnTo>
                      <a:pt x="58" y="26"/>
                    </a:lnTo>
                    <a:lnTo>
                      <a:pt x="58" y="32"/>
                    </a:lnTo>
                    <a:lnTo>
                      <a:pt x="52" y="34"/>
                    </a:lnTo>
                    <a:lnTo>
                      <a:pt x="46" y="34"/>
                    </a:lnTo>
                    <a:lnTo>
                      <a:pt x="36" y="32"/>
                    </a:lnTo>
                    <a:lnTo>
                      <a:pt x="26" y="26"/>
                    </a:lnTo>
                    <a:lnTo>
                      <a:pt x="18" y="22"/>
                    </a:lnTo>
                    <a:lnTo>
                      <a:pt x="8" y="14"/>
                    </a:lnTo>
                    <a:lnTo>
                      <a:pt x="0" y="8"/>
                    </a:lnTo>
                    <a:lnTo>
                      <a:pt x="0" y="4"/>
                    </a:lnTo>
                    <a:lnTo>
                      <a:pt x="2" y="0"/>
                    </a:lnTo>
                    <a:lnTo>
                      <a:pt x="8" y="0"/>
                    </a:lnTo>
                    <a:lnTo>
                      <a:pt x="16" y="2"/>
                    </a:lnTo>
                    <a:lnTo>
                      <a:pt x="26" y="8"/>
                    </a:lnTo>
                    <a:lnTo>
                      <a:pt x="36" y="16"/>
                    </a:lnTo>
                    <a:lnTo>
                      <a:pt x="42" y="18"/>
                    </a:lnTo>
                    <a:lnTo>
                      <a:pt x="5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3" name="Freeform 90"/>
              <p:cNvSpPr>
                <a:spLocks/>
              </p:cNvSpPr>
              <p:nvPr/>
            </p:nvSpPr>
            <p:spPr bwMode="auto">
              <a:xfrm>
                <a:off x="2384" y="1295"/>
                <a:ext cx="20" cy="10"/>
              </a:xfrm>
              <a:custGeom>
                <a:avLst/>
                <a:gdLst>
                  <a:gd name="T0" fmla="*/ 0 w 20"/>
                  <a:gd name="T1" fmla="*/ 0 h 10"/>
                  <a:gd name="T2" fmla="*/ 0 w 20"/>
                  <a:gd name="T3" fmla="*/ 0 h 10"/>
                  <a:gd name="T4" fmla="*/ 12 w 20"/>
                  <a:gd name="T5" fmla="*/ 2 h 10"/>
                  <a:gd name="T6" fmla="*/ 16 w 20"/>
                  <a:gd name="T7" fmla="*/ 4 h 10"/>
                  <a:gd name="T8" fmla="*/ 20 w 20"/>
                  <a:gd name="T9" fmla="*/ 8 h 10"/>
                  <a:gd name="T10" fmla="*/ 20 w 20"/>
                  <a:gd name="T11" fmla="*/ 8 h 10"/>
                  <a:gd name="T12" fmla="*/ 14 w 20"/>
                  <a:gd name="T13" fmla="*/ 10 h 10"/>
                  <a:gd name="T14" fmla="*/ 8 w 20"/>
                  <a:gd name="T15" fmla="*/ 8 h 10"/>
                  <a:gd name="T16" fmla="*/ 2 w 20"/>
                  <a:gd name="T17" fmla="*/ 4 h 10"/>
                  <a:gd name="T18" fmla="*/ 0 w 20"/>
                  <a:gd name="T19" fmla="*/ 0 h 10"/>
                  <a:gd name="T20" fmla="*/ 0 w 2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0">
                    <a:moveTo>
                      <a:pt x="0" y="0"/>
                    </a:moveTo>
                    <a:lnTo>
                      <a:pt x="0" y="0"/>
                    </a:lnTo>
                    <a:lnTo>
                      <a:pt x="12" y="2"/>
                    </a:lnTo>
                    <a:lnTo>
                      <a:pt x="16" y="4"/>
                    </a:lnTo>
                    <a:lnTo>
                      <a:pt x="20" y="8"/>
                    </a:lnTo>
                    <a:lnTo>
                      <a:pt x="14" y="10"/>
                    </a:lnTo>
                    <a:lnTo>
                      <a:pt x="8" y="8"/>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4" name="Freeform 91"/>
              <p:cNvSpPr>
                <a:spLocks/>
              </p:cNvSpPr>
              <p:nvPr/>
            </p:nvSpPr>
            <p:spPr bwMode="auto">
              <a:xfrm>
                <a:off x="2372" y="1313"/>
                <a:ext cx="22" cy="16"/>
              </a:xfrm>
              <a:custGeom>
                <a:avLst/>
                <a:gdLst>
                  <a:gd name="T0" fmla="*/ 18 w 22"/>
                  <a:gd name="T1" fmla="*/ 2 h 16"/>
                  <a:gd name="T2" fmla="*/ 18 w 22"/>
                  <a:gd name="T3" fmla="*/ 2 h 16"/>
                  <a:gd name="T4" fmla="*/ 20 w 22"/>
                  <a:gd name="T5" fmla="*/ 8 h 16"/>
                  <a:gd name="T6" fmla="*/ 22 w 22"/>
                  <a:gd name="T7" fmla="*/ 14 h 16"/>
                  <a:gd name="T8" fmla="*/ 22 w 22"/>
                  <a:gd name="T9" fmla="*/ 14 h 16"/>
                  <a:gd name="T10" fmla="*/ 14 w 22"/>
                  <a:gd name="T11" fmla="*/ 16 h 16"/>
                  <a:gd name="T12" fmla="*/ 8 w 22"/>
                  <a:gd name="T13" fmla="*/ 16 h 16"/>
                  <a:gd name="T14" fmla="*/ 2 w 22"/>
                  <a:gd name="T15" fmla="*/ 12 h 16"/>
                  <a:gd name="T16" fmla="*/ 0 w 22"/>
                  <a:gd name="T17" fmla="*/ 8 h 16"/>
                  <a:gd name="T18" fmla="*/ 0 w 22"/>
                  <a:gd name="T19" fmla="*/ 4 h 16"/>
                  <a:gd name="T20" fmla="*/ 4 w 22"/>
                  <a:gd name="T21" fmla="*/ 2 h 16"/>
                  <a:gd name="T22" fmla="*/ 8 w 22"/>
                  <a:gd name="T23" fmla="*/ 0 h 16"/>
                  <a:gd name="T24" fmla="*/ 18 w 22"/>
                  <a:gd name="T25" fmla="*/ 2 h 16"/>
                  <a:gd name="T26" fmla="*/ 18 w 22"/>
                  <a:gd name="T27" fmla="*/ 2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16">
                    <a:moveTo>
                      <a:pt x="18" y="2"/>
                    </a:moveTo>
                    <a:lnTo>
                      <a:pt x="18" y="2"/>
                    </a:lnTo>
                    <a:lnTo>
                      <a:pt x="20" y="8"/>
                    </a:lnTo>
                    <a:lnTo>
                      <a:pt x="22" y="14"/>
                    </a:lnTo>
                    <a:lnTo>
                      <a:pt x="14" y="16"/>
                    </a:lnTo>
                    <a:lnTo>
                      <a:pt x="8" y="16"/>
                    </a:lnTo>
                    <a:lnTo>
                      <a:pt x="2" y="12"/>
                    </a:lnTo>
                    <a:lnTo>
                      <a:pt x="0" y="8"/>
                    </a:lnTo>
                    <a:lnTo>
                      <a:pt x="0" y="4"/>
                    </a:lnTo>
                    <a:lnTo>
                      <a:pt x="4" y="2"/>
                    </a:lnTo>
                    <a:lnTo>
                      <a:pt x="8" y="0"/>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5" name="Freeform 92"/>
              <p:cNvSpPr>
                <a:spLocks/>
              </p:cNvSpPr>
              <p:nvPr/>
            </p:nvSpPr>
            <p:spPr bwMode="auto">
              <a:xfrm>
                <a:off x="2384" y="1347"/>
                <a:ext cx="16" cy="10"/>
              </a:xfrm>
              <a:custGeom>
                <a:avLst/>
                <a:gdLst>
                  <a:gd name="T0" fmla="*/ 16 w 16"/>
                  <a:gd name="T1" fmla="*/ 4 h 10"/>
                  <a:gd name="T2" fmla="*/ 16 w 16"/>
                  <a:gd name="T3" fmla="*/ 4 h 10"/>
                  <a:gd name="T4" fmla="*/ 16 w 16"/>
                  <a:gd name="T5" fmla="*/ 6 h 10"/>
                  <a:gd name="T6" fmla="*/ 14 w 16"/>
                  <a:gd name="T7" fmla="*/ 8 h 10"/>
                  <a:gd name="T8" fmla="*/ 10 w 16"/>
                  <a:gd name="T9" fmla="*/ 10 h 10"/>
                  <a:gd name="T10" fmla="*/ 4 w 16"/>
                  <a:gd name="T11" fmla="*/ 8 h 10"/>
                  <a:gd name="T12" fmla="*/ 0 w 16"/>
                  <a:gd name="T13" fmla="*/ 6 h 10"/>
                  <a:gd name="T14" fmla="*/ 0 w 16"/>
                  <a:gd name="T15" fmla="*/ 6 h 10"/>
                  <a:gd name="T16" fmla="*/ 0 w 16"/>
                  <a:gd name="T17" fmla="*/ 2 h 10"/>
                  <a:gd name="T18" fmla="*/ 2 w 16"/>
                  <a:gd name="T19" fmla="*/ 0 h 10"/>
                  <a:gd name="T20" fmla="*/ 6 w 16"/>
                  <a:gd name="T21" fmla="*/ 0 h 10"/>
                  <a:gd name="T22" fmla="*/ 12 w 16"/>
                  <a:gd name="T23" fmla="*/ 0 h 10"/>
                  <a:gd name="T24" fmla="*/ 16 w 16"/>
                  <a:gd name="T25" fmla="*/ 4 h 10"/>
                  <a:gd name="T26" fmla="*/ 16 w 16"/>
                  <a:gd name="T27" fmla="*/ 4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 h="10">
                    <a:moveTo>
                      <a:pt x="16" y="4"/>
                    </a:moveTo>
                    <a:lnTo>
                      <a:pt x="16" y="4"/>
                    </a:lnTo>
                    <a:lnTo>
                      <a:pt x="16" y="6"/>
                    </a:lnTo>
                    <a:lnTo>
                      <a:pt x="14" y="8"/>
                    </a:lnTo>
                    <a:lnTo>
                      <a:pt x="10" y="10"/>
                    </a:lnTo>
                    <a:lnTo>
                      <a:pt x="4" y="8"/>
                    </a:lnTo>
                    <a:lnTo>
                      <a:pt x="0" y="6"/>
                    </a:lnTo>
                    <a:lnTo>
                      <a:pt x="0" y="2"/>
                    </a:lnTo>
                    <a:lnTo>
                      <a:pt x="2" y="0"/>
                    </a:lnTo>
                    <a:lnTo>
                      <a:pt x="6" y="0"/>
                    </a:lnTo>
                    <a:lnTo>
                      <a:pt x="12" y="0"/>
                    </a:lnTo>
                    <a:lnTo>
                      <a:pt x="1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6" name="Freeform 93"/>
              <p:cNvSpPr>
                <a:spLocks/>
              </p:cNvSpPr>
              <p:nvPr/>
            </p:nvSpPr>
            <p:spPr bwMode="auto">
              <a:xfrm>
                <a:off x="2098" y="1351"/>
                <a:ext cx="32" cy="20"/>
              </a:xfrm>
              <a:custGeom>
                <a:avLst/>
                <a:gdLst>
                  <a:gd name="T0" fmla="*/ 22 w 32"/>
                  <a:gd name="T1" fmla="*/ 0 h 20"/>
                  <a:gd name="T2" fmla="*/ 22 w 32"/>
                  <a:gd name="T3" fmla="*/ 0 h 20"/>
                  <a:gd name="T4" fmla="*/ 24 w 32"/>
                  <a:gd name="T5" fmla="*/ 0 h 20"/>
                  <a:gd name="T6" fmla="*/ 24 w 32"/>
                  <a:gd name="T7" fmla="*/ 0 h 20"/>
                  <a:gd name="T8" fmla="*/ 22 w 32"/>
                  <a:gd name="T9" fmla="*/ 2 h 20"/>
                  <a:gd name="T10" fmla="*/ 22 w 32"/>
                  <a:gd name="T11" fmla="*/ 2 h 20"/>
                  <a:gd name="T12" fmla="*/ 24 w 32"/>
                  <a:gd name="T13" fmla="*/ 4 h 20"/>
                  <a:gd name="T14" fmla="*/ 26 w 32"/>
                  <a:gd name="T15" fmla="*/ 4 h 20"/>
                  <a:gd name="T16" fmla="*/ 30 w 32"/>
                  <a:gd name="T17" fmla="*/ 4 h 20"/>
                  <a:gd name="T18" fmla="*/ 32 w 32"/>
                  <a:gd name="T19" fmla="*/ 4 h 20"/>
                  <a:gd name="T20" fmla="*/ 32 w 32"/>
                  <a:gd name="T21" fmla="*/ 4 h 20"/>
                  <a:gd name="T22" fmla="*/ 28 w 32"/>
                  <a:gd name="T23" fmla="*/ 12 h 20"/>
                  <a:gd name="T24" fmla="*/ 20 w 32"/>
                  <a:gd name="T25" fmla="*/ 18 h 20"/>
                  <a:gd name="T26" fmla="*/ 10 w 32"/>
                  <a:gd name="T27" fmla="*/ 20 h 20"/>
                  <a:gd name="T28" fmla="*/ 0 w 32"/>
                  <a:gd name="T29" fmla="*/ 20 h 20"/>
                  <a:gd name="T30" fmla="*/ 0 w 32"/>
                  <a:gd name="T31" fmla="*/ 20 h 20"/>
                  <a:gd name="T32" fmla="*/ 0 w 32"/>
                  <a:gd name="T33" fmla="*/ 16 h 20"/>
                  <a:gd name="T34" fmla="*/ 0 w 32"/>
                  <a:gd name="T35" fmla="*/ 12 h 20"/>
                  <a:gd name="T36" fmla="*/ 4 w 32"/>
                  <a:gd name="T37" fmla="*/ 10 h 20"/>
                  <a:gd name="T38" fmla="*/ 8 w 32"/>
                  <a:gd name="T39" fmla="*/ 8 h 20"/>
                  <a:gd name="T40" fmla="*/ 16 w 32"/>
                  <a:gd name="T41" fmla="*/ 4 h 20"/>
                  <a:gd name="T42" fmla="*/ 20 w 32"/>
                  <a:gd name="T43" fmla="*/ 2 h 20"/>
                  <a:gd name="T44" fmla="*/ 22 w 32"/>
                  <a:gd name="T45" fmla="*/ 0 h 20"/>
                  <a:gd name="T46" fmla="*/ 22 w 32"/>
                  <a:gd name="T47" fmla="*/ 0 h 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 h="20">
                    <a:moveTo>
                      <a:pt x="22" y="0"/>
                    </a:moveTo>
                    <a:lnTo>
                      <a:pt x="22" y="0"/>
                    </a:lnTo>
                    <a:lnTo>
                      <a:pt x="24" y="0"/>
                    </a:lnTo>
                    <a:lnTo>
                      <a:pt x="22" y="2"/>
                    </a:lnTo>
                    <a:lnTo>
                      <a:pt x="24" y="4"/>
                    </a:lnTo>
                    <a:lnTo>
                      <a:pt x="26" y="4"/>
                    </a:lnTo>
                    <a:lnTo>
                      <a:pt x="30" y="4"/>
                    </a:lnTo>
                    <a:lnTo>
                      <a:pt x="32" y="4"/>
                    </a:lnTo>
                    <a:lnTo>
                      <a:pt x="28" y="12"/>
                    </a:lnTo>
                    <a:lnTo>
                      <a:pt x="20" y="18"/>
                    </a:lnTo>
                    <a:lnTo>
                      <a:pt x="10" y="20"/>
                    </a:lnTo>
                    <a:lnTo>
                      <a:pt x="0" y="20"/>
                    </a:lnTo>
                    <a:lnTo>
                      <a:pt x="0" y="16"/>
                    </a:lnTo>
                    <a:lnTo>
                      <a:pt x="0" y="12"/>
                    </a:lnTo>
                    <a:lnTo>
                      <a:pt x="4" y="10"/>
                    </a:lnTo>
                    <a:lnTo>
                      <a:pt x="8" y="8"/>
                    </a:lnTo>
                    <a:lnTo>
                      <a:pt x="16" y="4"/>
                    </a:lnTo>
                    <a:lnTo>
                      <a:pt x="20"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7" name="Freeform 94"/>
              <p:cNvSpPr>
                <a:spLocks/>
              </p:cNvSpPr>
              <p:nvPr/>
            </p:nvSpPr>
            <p:spPr bwMode="auto">
              <a:xfrm>
                <a:off x="2128" y="1361"/>
                <a:ext cx="22" cy="20"/>
              </a:xfrm>
              <a:custGeom>
                <a:avLst/>
                <a:gdLst>
                  <a:gd name="T0" fmla="*/ 22 w 22"/>
                  <a:gd name="T1" fmla="*/ 2 h 20"/>
                  <a:gd name="T2" fmla="*/ 22 w 22"/>
                  <a:gd name="T3" fmla="*/ 2 h 20"/>
                  <a:gd name="T4" fmla="*/ 20 w 22"/>
                  <a:gd name="T5" fmla="*/ 10 h 20"/>
                  <a:gd name="T6" fmla="*/ 18 w 22"/>
                  <a:gd name="T7" fmla="*/ 16 h 20"/>
                  <a:gd name="T8" fmla="*/ 12 w 22"/>
                  <a:gd name="T9" fmla="*/ 18 h 20"/>
                  <a:gd name="T10" fmla="*/ 4 w 22"/>
                  <a:gd name="T11" fmla="*/ 20 h 20"/>
                  <a:gd name="T12" fmla="*/ 4 w 22"/>
                  <a:gd name="T13" fmla="*/ 20 h 20"/>
                  <a:gd name="T14" fmla="*/ 2 w 22"/>
                  <a:gd name="T15" fmla="*/ 16 h 20"/>
                  <a:gd name="T16" fmla="*/ 0 w 22"/>
                  <a:gd name="T17" fmla="*/ 12 h 20"/>
                  <a:gd name="T18" fmla="*/ 2 w 22"/>
                  <a:gd name="T19" fmla="*/ 8 h 20"/>
                  <a:gd name="T20" fmla="*/ 4 w 22"/>
                  <a:gd name="T21" fmla="*/ 4 h 20"/>
                  <a:gd name="T22" fmla="*/ 8 w 22"/>
                  <a:gd name="T23" fmla="*/ 0 h 20"/>
                  <a:gd name="T24" fmla="*/ 12 w 22"/>
                  <a:gd name="T25" fmla="*/ 0 h 20"/>
                  <a:gd name="T26" fmla="*/ 16 w 22"/>
                  <a:gd name="T27" fmla="*/ 0 h 20"/>
                  <a:gd name="T28" fmla="*/ 22 w 22"/>
                  <a:gd name="T29" fmla="*/ 2 h 20"/>
                  <a:gd name="T30" fmla="*/ 22 w 22"/>
                  <a:gd name="T31" fmla="*/ 2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 h="20">
                    <a:moveTo>
                      <a:pt x="22" y="2"/>
                    </a:moveTo>
                    <a:lnTo>
                      <a:pt x="22" y="2"/>
                    </a:lnTo>
                    <a:lnTo>
                      <a:pt x="20" y="10"/>
                    </a:lnTo>
                    <a:lnTo>
                      <a:pt x="18" y="16"/>
                    </a:lnTo>
                    <a:lnTo>
                      <a:pt x="12" y="18"/>
                    </a:lnTo>
                    <a:lnTo>
                      <a:pt x="4" y="20"/>
                    </a:lnTo>
                    <a:lnTo>
                      <a:pt x="2" y="16"/>
                    </a:lnTo>
                    <a:lnTo>
                      <a:pt x="0" y="12"/>
                    </a:lnTo>
                    <a:lnTo>
                      <a:pt x="2" y="8"/>
                    </a:lnTo>
                    <a:lnTo>
                      <a:pt x="4" y="4"/>
                    </a:lnTo>
                    <a:lnTo>
                      <a:pt x="8" y="0"/>
                    </a:lnTo>
                    <a:lnTo>
                      <a:pt x="12" y="0"/>
                    </a:lnTo>
                    <a:lnTo>
                      <a:pt x="16" y="0"/>
                    </a:lnTo>
                    <a:lnTo>
                      <a:pt x="2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8" name="Freeform 95"/>
              <p:cNvSpPr>
                <a:spLocks/>
              </p:cNvSpPr>
              <p:nvPr/>
            </p:nvSpPr>
            <p:spPr bwMode="auto">
              <a:xfrm>
                <a:off x="3422" y="1371"/>
                <a:ext cx="30" cy="14"/>
              </a:xfrm>
              <a:custGeom>
                <a:avLst/>
                <a:gdLst>
                  <a:gd name="T0" fmla="*/ 20 w 30"/>
                  <a:gd name="T1" fmla="*/ 0 h 14"/>
                  <a:gd name="T2" fmla="*/ 20 w 30"/>
                  <a:gd name="T3" fmla="*/ 0 h 14"/>
                  <a:gd name="T4" fmla="*/ 24 w 30"/>
                  <a:gd name="T5" fmla="*/ 0 h 14"/>
                  <a:gd name="T6" fmla="*/ 26 w 30"/>
                  <a:gd name="T7" fmla="*/ 2 h 14"/>
                  <a:gd name="T8" fmla="*/ 28 w 30"/>
                  <a:gd name="T9" fmla="*/ 4 h 14"/>
                  <a:gd name="T10" fmla="*/ 30 w 30"/>
                  <a:gd name="T11" fmla="*/ 4 h 14"/>
                  <a:gd name="T12" fmla="*/ 30 w 30"/>
                  <a:gd name="T13" fmla="*/ 4 h 14"/>
                  <a:gd name="T14" fmla="*/ 28 w 30"/>
                  <a:gd name="T15" fmla="*/ 8 h 14"/>
                  <a:gd name="T16" fmla="*/ 26 w 30"/>
                  <a:gd name="T17" fmla="*/ 10 h 14"/>
                  <a:gd name="T18" fmla="*/ 18 w 30"/>
                  <a:gd name="T19" fmla="*/ 12 h 14"/>
                  <a:gd name="T20" fmla="*/ 0 w 30"/>
                  <a:gd name="T21" fmla="*/ 14 h 14"/>
                  <a:gd name="T22" fmla="*/ 0 w 30"/>
                  <a:gd name="T23" fmla="*/ 14 h 14"/>
                  <a:gd name="T24" fmla="*/ 0 w 30"/>
                  <a:gd name="T25" fmla="*/ 12 h 14"/>
                  <a:gd name="T26" fmla="*/ 2 w 30"/>
                  <a:gd name="T27" fmla="*/ 10 h 14"/>
                  <a:gd name="T28" fmla="*/ 10 w 30"/>
                  <a:gd name="T29" fmla="*/ 8 h 14"/>
                  <a:gd name="T30" fmla="*/ 18 w 30"/>
                  <a:gd name="T31" fmla="*/ 8 h 14"/>
                  <a:gd name="T32" fmla="*/ 26 w 30"/>
                  <a:gd name="T33" fmla="*/ 6 h 14"/>
                  <a:gd name="T34" fmla="*/ 26 w 30"/>
                  <a:gd name="T35" fmla="*/ 6 h 14"/>
                  <a:gd name="T36" fmla="*/ 24 w 30"/>
                  <a:gd name="T37" fmla="*/ 4 h 14"/>
                  <a:gd name="T38" fmla="*/ 22 w 30"/>
                  <a:gd name="T39" fmla="*/ 2 h 14"/>
                  <a:gd name="T40" fmla="*/ 20 w 30"/>
                  <a:gd name="T41" fmla="*/ 2 h 14"/>
                  <a:gd name="T42" fmla="*/ 20 w 30"/>
                  <a:gd name="T43" fmla="*/ 0 h 14"/>
                  <a:gd name="T44" fmla="*/ 20 w 30"/>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 h="14">
                    <a:moveTo>
                      <a:pt x="20" y="0"/>
                    </a:moveTo>
                    <a:lnTo>
                      <a:pt x="20" y="0"/>
                    </a:lnTo>
                    <a:lnTo>
                      <a:pt x="24" y="0"/>
                    </a:lnTo>
                    <a:lnTo>
                      <a:pt x="26" y="2"/>
                    </a:lnTo>
                    <a:lnTo>
                      <a:pt x="28" y="4"/>
                    </a:lnTo>
                    <a:lnTo>
                      <a:pt x="30" y="4"/>
                    </a:lnTo>
                    <a:lnTo>
                      <a:pt x="28" y="8"/>
                    </a:lnTo>
                    <a:lnTo>
                      <a:pt x="26" y="10"/>
                    </a:lnTo>
                    <a:lnTo>
                      <a:pt x="18" y="12"/>
                    </a:lnTo>
                    <a:lnTo>
                      <a:pt x="0" y="14"/>
                    </a:lnTo>
                    <a:lnTo>
                      <a:pt x="0" y="12"/>
                    </a:lnTo>
                    <a:lnTo>
                      <a:pt x="2" y="10"/>
                    </a:lnTo>
                    <a:lnTo>
                      <a:pt x="10" y="8"/>
                    </a:lnTo>
                    <a:lnTo>
                      <a:pt x="18" y="8"/>
                    </a:lnTo>
                    <a:lnTo>
                      <a:pt x="26" y="6"/>
                    </a:lnTo>
                    <a:lnTo>
                      <a:pt x="24" y="4"/>
                    </a:lnTo>
                    <a:lnTo>
                      <a:pt x="22" y="2"/>
                    </a:lnTo>
                    <a:lnTo>
                      <a:pt x="20" y="2"/>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89" name="Freeform 96"/>
              <p:cNvSpPr>
                <a:spLocks/>
              </p:cNvSpPr>
              <p:nvPr/>
            </p:nvSpPr>
            <p:spPr bwMode="auto">
              <a:xfrm>
                <a:off x="2234" y="1379"/>
                <a:ext cx="32" cy="22"/>
              </a:xfrm>
              <a:custGeom>
                <a:avLst/>
                <a:gdLst>
                  <a:gd name="T0" fmla="*/ 30 w 32"/>
                  <a:gd name="T1" fmla="*/ 0 h 22"/>
                  <a:gd name="T2" fmla="*/ 30 w 32"/>
                  <a:gd name="T3" fmla="*/ 0 h 22"/>
                  <a:gd name="T4" fmla="*/ 32 w 32"/>
                  <a:gd name="T5" fmla="*/ 6 h 22"/>
                  <a:gd name="T6" fmla="*/ 30 w 32"/>
                  <a:gd name="T7" fmla="*/ 12 h 22"/>
                  <a:gd name="T8" fmla="*/ 28 w 32"/>
                  <a:gd name="T9" fmla="*/ 16 h 22"/>
                  <a:gd name="T10" fmla="*/ 24 w 32"/>
                  <a:gd name="T11" fmla="*/ 20 h 22"/>
                  <a:gd name="T12" fmla="*/ 18 w 32"/>
                  <a:gd name="T13" fmla="*/ 22 h 22"/>
                  <a:gd name="T14" fmla="*/ 12 w 32"/>
                  <a:gd name="T15" fmla="*/ 22 h 22"/>
                  <a:gd name="T16" fmla="*/ 6 w 32"/>
                  <a:gd name="T17" fmla="*/ 20 h 22"/>
                  <a:gd name="T18" fmla="*/ 2 w 32"/>
                  <a:gd name="T19" fmla="*/ 16 h 22"/>
                  <a:gd name="T20" fmla="*/ 2 w 32"/>
                  <a:gd name="T21" fmla="*/ 16 h 22"/>
                  <a:gd name="T22" fmla="*/ 6 w 32"/>
                  <a:gd name="T23" fmla="*/ 8 h 22"/>
                  <a:gd name="T24" fmla="*/ 4 w 32"/>
                  <a:gd name="T25" fmla="*/ 6 h 22"/>
                  <a:gd name="T26" fmla="*/ 0 w 32"/>
                  <a:gd name="T27" fmla="*/ 6 h 22"/>
                  <a:gd name="T28" fmla="*/ 0 w 32"/>
                  <a:gd name="T29" fmla="*/ 6 h 22"/>
                  <a:gd name="T30" fmla="*/ 6 w 32"/>
                  <a:gd name="T31" fmla="*/ 4 h 22"/>
                  <a:gd name="T32" fmla="*/ 12 w 32"/>
                  <a:gd name="T33" fmla="*/ 2 h 22"/>
                  <a:gd name="T34" fmla="*/ 22 w 32"/>
                  <a:gd name="T35" fmla="*/ 0 h 22"/>
                  <a:gd name="T36" fmla="*/ 26 w 32"/>
                  <a:gd name="T37" fmla="*/ 0 h 22"/>
                  <a:gd name="T38" fmla="*/ 30 w 32"/>
                  <a:gd name="T39" fmla="*/ 0 h 22"/>
                  <a:gd name="T40" fmla="*/ 30 w 32"/>
                  <a:gd name="T41" fmla="*/ 0 h 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 h="22">
                    <a:moveTo>
                      <a:pt x="30" y="0"/>
                    </a:moveTo>
                    <a:lnTo>
                      <a:pt x="30" y="0"/>
                    </a:lnTo>
                    <a:lnTo>
                      <a:pt x="32" y="6"/>
                    </a:lnTo>
                    <a:lnTo>
                      <a:pt x="30" y="12"/>
                    </a:lnTo>
                    <a:lnTo>
                      <a:pt x="28" y="16"/>
                    </a:lnTo>
                    <a:lnTo>
                      <a:pt x="24" y="20"/>
                    </a:lnTo>
                    <a:lnTo>
                      <a:pt x="18" y="22"/>
                    </a:lnTo>
                    <a:lnTo>
                      <a:pt x="12" y="22"/>
                    </a:lnTo>
                    <a:lnTo>
                      <a:pt x="6" y="20"/>
                    </a:lnTo>
                    <a:lnTo>
                      <a:pt x="2" y="16"/>
                    </a:lnTo>
                    <a:lnTo>
                      <a:pt x="6" y="8"/>
                    </a:lnTo>
                    <a:lnTo>
                      <a:pt x="4" y="6"/>
                    </a:lnTo>
                    <a:lnTo>
                      <a:pt x="0" y="6"/>
                    </a:lnTo>
                    <a:lnTo>
                      <a:pt x="6" y="4"/>
                    </a:lnTo>
                    <a:lnTo>
                      <a:pt x="12" y="2"/>
                    </a:lnTo>
                    <a:lnTo>
                      <a:pt x="22" y="0"/>
                    </a:lnTo>
                    <a:lnTo>
                      <a:pt x="26" y="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0" name="Freeform 97"/>
              <p:cNvSpPr>
                <a:spLocks/>
              </p:cNvSpPr>
              <p:nvPr/>
            </p:nvSpPr>
            <p:spPr bwMode="auto">
              <a:xfrm>
                <a:off x="3454" y="1389"/>
                <a:ext cx="20" cy="8"/>
              </a:xfrm>
              <a:custGeom>
                <a:avLst/>
                <a:gdLst>
                  <a:gd name="T0" fmla="*/ 20 w 20"/>
                  <a:gd name="T1" fmla="*/ 2 h 8"/>
                  <a:gd name="T2" fmla="*/ 20 w 20"/>
                  <a:gd name="T3" fmla="*/ 2 h 8"/>
                  <a:gd name="T4" fmla="*/ 16 w 20"/>
                  <a:gd name="T5" fmla="*/ 6 h 8"/>
                  <a:gd name="T6" fmla="*/ 12 w 20"/>
                  <a:gd name="T7" fmla="*/ 8 h 8"/>
                  <a:gd name="T8" fmla="*/ 6 w 20"/>
                  <a:gd name="T9" fmla="*/ 8 h 8"/>
                  <a:gd name="T10" fmla="*/ 0 w 20"/>
                  <a:gd name="T11" fmla="*/ 8 h 8"/>
                  <a:gd name="T12" fmla="*/ 0 w 20"/>
                  <a:gd name="T13" fmla="*/ 8 h 8"/>
                  <a:gd name="T14" fmla="*/ 4 w 20"/>
                  <a:gd name="T15" fmla="*/ 4 h 8"/>
                  <a:gd name="T16" fmla="*/ 10 w 20"/>
                  <a:gd name="T17" fmla="*/ 0 h 8"/>
                  <a:gd name="T18" fmla="*/ 16 w 20"/>
                  <a:gd name="T19" fmla="*/ 0 h 8"/>
                  <a:gd name="T20" fmla="*/ 18 w 20"/>
                  <a:gd name="T21" fmla="*/ 0 h 8"/>
                  <a:gd name="T22" fmla="*/ 20 w 20"/>
                  <a:gd name="T23" fmla="*/ 2 h 8"/>
                  <a:gd name="T24" fmla="*/ 20 w 20"/>
                  <a:gd name="T25" fmla="*/ 2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8">
                    <a:moveTo>
                      <a:pt x="20" y="2"/>
                    </a:moveTo>
                    <a:lnTo>
                      <a:pt x="20" y="2"/>
                    </a:lnTo>
                    <a:lnTo>
                      <a:pt x="16" y="6"/>
                    </a:lnTo>
                    <a:lnTo>
                      <a:pt x="12" y="8"/>
                    </a:lnTo>
                    <a:lnTo>
                      <a:pt x="6" y="8"/>
                    </a:lnTo>
                    <a:lnTo>
                      <a:pt x="0" y="8"/>
                    </a:lnTo>
                    <a:lnTo>
                      <a:pt x="4" y="4"/>
                    </a:lnTo>
                    <a:lnTo>
                      <a:pt x="10" y="0"/>
                    </a:lnTo>
                    <a:lnTo>
                      <a:pt x="16" y="0"/>
                    </a:lnTo>
                    <a:lnTo>
                      <a:pt x="18" y="0"/>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1" name="Freeform 98"/>
              <p:cNvSpPr>
                <a:spLocks/>
              </p:cNvSpPr>
              <p:nvPr/>
            </p:nvSpPr>
            <p:spPr bwMode="auto">
              <a:xfrm>
                <a:off x="2160" y="1389"/>
                <a:ext cx="34" cy="14"/>
              </a:xfrm>
              <a:custGeom>
                <a:avLst/>
                <a:gdLst>
                  <a:gd name="T0" fmla="*/ 34 w 34"/>
                  <a:gd name="T1" fmla="*/ 2 h 14"/>
                  <a:gd name="T2" fmla="*/ 34 w 34"/>
                  <a:gd name="T3" fmla="*/ 2 h 14"/>
                  <a:gd name="T4" fmla="*/ 32 w 34"/>
                  <a:gd name="T5" fmla="*/ 6 h 14"/>
                  <a:gd name="T6" fmla="*/ 28 w 34"/>
                  <a:gd name="T7" fmla="*/ 8 h 14"/>
                  <a:gd name="T8" fmla="*/ 20 w 34"/>
                  <a:gd name="T9" fmla="*/ 10 h 14"/>
                  <a:gd name="T10" fmla="*/ 0 w 34"/>
                  <a:gd name="T11" fmla="*/ 14 h 14"/>
                  <a:gd name="T12" fmla="*/ 0 w 34"/>
                  <a:gd name="T13" fmla="*/ 14 h 14"/>
                  <a:gd name="T14" fmla="*/ 6 w 34"/>
                  <a:gd name="T15" fmla="*/ 8 h 14"/>
                  <a:gd name="T16" fmla="*/ 14 w 34"/>
                  <a:gd name="T17" fmla="*/ 2 h 14"/>
                  <a:gd name="T18" fmla="*/ 24 w 34"/>
                  <a:gd name="T19" fmla="*/ 0 h 14"/>
                  <a:gd name="T20" fmla="*/ 34 w 34"/>
                  <a:gd name="T21" fmla="*/ 2 h 14"/>
                  <a:gd name="T22" fmla="*/ 34 w 34"/>
                  <a:gd name="T23" fmla="*/ 2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 h="14">
                    <a:moveTo>
                      <a:pt x="34" y="2"/>
                    </a:moveTo>
                    <a:lnTo>
                      <a:pt x="34" y="2"/>
                    </a:lnTo>
                    <a:lnTo>
                      <a:pt x="32" y="6"/>
                    </a:lnTo>
                    <a:lnTo>
                      <a:pt x="28" y="8"/>
                    </a:lnTo>
                    <a:lnTo>
                      <a:pt x="20" y="10"/>
                    </a:lnTo>
                    <a:lnTo>
                      <a:pt x="0" y="14"/>
                    </a:lnTo>
                    <a:lnTo>
                      <a:pt x="6" y="8"/>
                    </a:lnTo>
                    <a:lnTo>
                      <a:pt x="14" y="2"/>
                    </a:lnTo>
                    <a:lnTo>
                      <a:pt x="24" y="0"/>
                    </a:lnTo>
                    <a:lnTo>
                      <a:pt x="3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2" name="Freeform 99"/>
              <p:cNvSpPr>
                <a:spLocks/>
              </p:cNvSpPr>
              <p:nvPr/>
            </p:nvSpPr>
            <p:spPr bwMode="auto">
              <a:xfrm>
                <a:off x="2210" y="1397"/>
                <a:ext cx="24" cy="10"/>
              </a:xfrm>
              <a:custGeom>
                <a:avLst/>
                <a:gdLst>
                  <a:gd name="T0" fmla="*/ 24 w 24"/>
                  <a:gd name="T1" fmla="*/ 0 h 10"/>
                  <a:gd name="T2" fmla="*/ 24 w 24"/>
                  <a:gd name="T3" fmla="*/ 0 h 10"/>
                  <a:gd name="T4" fmla="*/ 20 w 24"/>
                  <a:gd name="T5" fmla="*/ 4 h 10"/>
                  <a:gd name="T6" fmla="*/ 14 w 24"/>
                  <a:gd name="T7" fmla="*/ 8 h 10"/>
                  <a:gd name="T8" fmla="*/ 0 w 24"/>
                  <a:gd name="T9" fmla="*/ 10 h 10"/>
                  <a:gd name="T10" fmla="*/ 0 w 24"/>
                  <a:gd name="T11" fmla="*/ 10 h 10"/>
                  <a:gd name="T12" fmla="*/ 4 w 24"/>
                  <a:gd name="T13" fmla="*/ 6 h 10"/>
                  <a:gd name="T14" fmla="*/ 12 w 24"/>
                  <a:gd name="T15" fmla="*/ 4 h 10"/>
                  <a:gd name="T16" fmla="*/ 24 w 24"/>
                  <a:gd name="T17" fmla="*/ 0 h 10"/>
                  <a:gd name="T18" fmla="*/ 24 w 24"/>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10">
                    <a:moveTo>
                      <a:pt x="24" y="0"/>
                    </a:moveTo>
                    <a:lnTo>
                      <a:pt x="24" y="0"/>
                    </a:lnTo>
                    <a:lnTo>
                      <a:pt x="20" y="4"/>
                    </a:lnTo>
                    <a:lnTo>
                      <a:pt x="14" y="8"/>
                    </a:lnTo>
                    <a:lnTo>
                      <a:pt x="0" y="10"/>
                    </a:lnTo>
                    <a:lnTo>
                      <a:pt x="4" y="6"/>
                    </a:lnTo>
                    <a:lnTo>
                      <a:pt x="12" y="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3" name="Freeform 100"/>
              <p:cNvSpPr>
                <a:spLocks/>
              </p:cNvSpPr>
              <p:nvPr/>
            </p:nvSpPr>
            <p:spPr bwMode="auto">
              <a:xfrm>
                <a:off x="2826" y="1413"/>
                <a:ext cx="24" cy="2"/>
              </a:xfrm>
              <a:custGeom>
                <a:avLst/>
                <a:gdLst>
                  <a:gd name="T0" fmla="*/ 24 w 24"/>
                  <a:gd name="T1" fmla="*/ 0 h 2"/>
                  <a:gd name="T2" fmla="*/ 24 w 24"/>
                  <a:gd name="T3" fmla="*/ 0 h 2"/>
                  <a:gd name="T4" fmla="*/ 12 w 24"/>
                  <a:gd name="T5" fmla="*/ 2 h 2"/>
                  <a:gd name="T6" fmla="*/ 0 w 24"/>
                  <a:gd name="T7" fmla="*/ 2 h 2"/>
                  <a:gd name="T8" fmla="*/ 0 w 24"/>
                  <a:gd name="T9" fmla="*/ 2 h 2"/>
                  <a:gd name="T10" fmla="*/ 12 w 24"/>
                  <a:gd name="T11" fmla="*/ 0 h 2"/>
                  <a:gd name="T12" fmla="*/ 24 w 24"/>
                  <a:gd name="T13" fmla="*/ 0 h 2"/>
                  <a:gd name="T14" fmla="*/ 24 w 24"/>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
                    <a:moveTo>
                      <a:pt x="24" y="0"/>
                    </a:moveTo>
                    <a:lnTo>
                      <a:pt x="24" y="0"/>
                    </a:lnTo>
                    <a:lnTo>
                      <a:pt x="12" y="2"/>
                    </a:lnTo>
                    <a:lnTo>
                      <a:pt x="0" y="2"/>
                    </a:lnTo>
                    <a:lnTo>
                      <a:pt x="12"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4" name="Freeform 101"/>
              <p:cNvSpPr>
                <a:spLocks/>
              </p:cNvSpPr>
              <p:nvPr/>
            </p:nvSpPr>
            <p:spPr bwMode="auto">
              <a:xfrm>
                <a:off x="2136" y="1419"/>
                <a:ext cx="74" cy="48"/>
              </a:xfrm>
              <a:custGeom>
                <a:avLst/>
                <a:gdLst>
                  <a:gd name="T0" fmla="*/ 0 w 74"/>
                  <a:gd name="T1" fmla="*/ 20 h 48"/>
                  <a:gd name="T2" fmla="*/ 0 w 74"/>
                  <a:gd name="T3" fmla="*/ 20 h 48"/>
                  <a:gd name="T4" fmla="*/ 4 w 74"/>
                  <a:gd name="T5" fmla="*/ 18 h 48"/>
                  <a:gd name="T6" fmla="*/ 8 w 74"/>
                  <a:gd name="T7" fmla="*/ 18 h 48"/>
                  <a:gd name="T8" fmla="*/ 16 w 74"/>
                  <a:gd name="T9" fmla="*/ 20 h 48"/>
                  <a:gd name="T10" fmla="*/ 24 w 74"/>
                  <a:gd name="T11" fmla="*/ 22 h 48"/>
                  <a:gd name="T12" fmla="*/ 28 w 74"/>
                  <a:gd name="T13" fmla="*/ 20 h 48"/>
                  <a:gd name="T14" fmla="*/ 30 w 74"/>
                  <a:gd name="T15" fmla="*/ 20 h 48"/>
                  <a:gd name="T16" fmla="*/ 30 w 74"/>
                  <a:gd name="T17" fmla="*/ 20 h 48"/>
                  <a:gd name="T18" fmla="*/ 30 w 74"/>
                  <a:gd name="T19" fmla="*/ 16 h 48"/>
                  <a:gd name="T20" fmla="*/ 26 w 74"/>
                  <a:gd name="T21" fmla="*/ 14 h 48"/>
                  <a:gd name="T22" fmla="*/ 24 w 74"/>
                  <a:gd name="T23" fmla="*/ 12 h 48"/>
                  <a:gd name="T24" fmla="*/ 22 w 74"/>
                  <a:gd name="T25" fmla="*/ 8 h 48"/>
                  <a:gd name="T26" fmla="*/ 22 w 74"/>
                  <a:gd name="T27" fmla="*/ 8 h 48"/>
                  <a:gd name="T28" fmla="*/ 24 w 74"/>
                  <a:gd name="T29" fmla="*/ 4 h 48"/>
                  <a:gd name="T30" fmla="*/ 30 w 74"/>
                  <a:gd name="T31" fmla="*/ 2 h 48"/>
                  <a:gd name="T32" fmla="*/ 42 w 74"/>
                  <a:gd name="T33" fmla="*/ 0 h 48"/>
                  <a:gd name="T34" fmla="*/ 54 w 74"/>
                  <a:gd name="T35" fmla="*/ 2 h 48"/>
                  <a:gd name="T36" fmla="*/ 66 w 74"/>
                  <a:gd name="T37" fmla="*/ 4 h 48"/>
                  <a:gd name="T38" fmla="*/ 66 w 74"/>
                  <a:gd name="T39" fmla="*/ 4 h 48"/>
                  <a:gd name="T40" fmla="*/ 64 w 74"/>
                  <a:gd name="T41" fmla="*/ 10 h 48"/>
                  <a:gd name="T42" fmla="*/ 64 w 74"/>
                  <a:gd name="T43" fmla="*/ 14 h 48"/>
                  <a:gd name="T44" fmla="*/ 66 w 74"/>
                  <a:gd name="T45" fmla="*/ 20 h 48"/>
                  <a:gd name="T46" fmla="*/ 72 w 74"/>
                  <a:gd name="T47" fmla="*/ 24 h 48"/>
                  <a:gd name="T48" fmla="*/ 74 w 74"/>
                  <a:gd name="T49" fmla="*/ 30 h 48"/>
                  <a:gd name="T50" fmla="*/ 74 w 74"/>
                  <a:gd name="T51" fmla="*/ 30 h 48"/>
                  <a:gd name="T52" fmla="*/ 74 w 74"/>
                  <a:gd name="T53" fmla="*/ 34 h 48"/>
                  <a:gd name="T54" fmla="*/ 70 w 74"/>
                  <a:gd name="T55" fmla="*/ 40 h 48"/>
                  <a:gd name="T56" fmla="*/ 66 w 74"/>
                  <a:gd name="T57" fmla="*/ 44 h 48"/>
                  <a:gd name="T58" fmla="*/ 60 w 74"/>
                  <a:gd name="T59" fmla="*/ 46 h 48"/>
                  <a:gd name="T60" fmla="*/ 60 w 74"/>
                  <a:gd name="T61" fmla="*/ 46 h 48"/>
                  <a:gd name="T62" fmla="*/ 52 w 74"/>
                  <a:gd name="T63" fmla="*/ 48 h 48"/>
                  <a:gd name="T64" fmla="*/ 42 w 74"/>
                  <a:gd name="T65" fmla="*/ 48 h 48"/>
                  <a:gd name="T66" fmla="*/ 30 w 74"/>
                  <a:gd name="T67" fmla="*/ 48 h 48"/>
                  <a:gd name="T68" fmla="*/ 20 w 74"/>
                  <a:gd name="T69" fmla="*/ 44 h 48"/>
                  <a:gd name="T70" fmla="*/ 12 w 74"/>
                  <a:gd name="T71" fmla="*/ 40 h 48"/>
                  <a:gd name="T72" fmla="*/ 4 w 74"/>
                  <a:gd name="T73" fmla="*/ 34 h 48"/>
                  <a:gd name="T74" fmla="*/ 0 w 74"/>
                  <a:gd name="T75" fmla="*/ 28 h 48"/>
                  <a:gd name="T76" fmla="*/ 0 w 74"/>
                  <a:gd name="T77" fmla="*/ 20 h 48"/>
                  <a:gd name="T78" fmla="*/ 0 w 74"/>
                  <a:gd name="T79" fmla="*/ 20 h 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4" h="48">
                    <a:moveTo>
                      <a:pt x="0" y="20"/>
                    </a:moveTo>
                    <a:lnTo>
                      <a:pt x="0" y="20"/>
                    </a:lnTo>
                    <a:lnTo>
                      <a:pt x="4" y="18"/>
                    </a:lnTo>
                    <a:lnTo>
                      <a:pt x="8" y="18"/>
                    </a:lnTo>
                    <a:lnTo>
                      <a:pt x="16" y="20"/>
                    </a:lnTo>
                    <a:lnTo>
                      <a:pt x="24" y="22"/>
                    </a:lnTo>
                    <a:lnTo>
                      <a:pt x="28" y="20"/>
                    </a:lnTo>
                    <a:lnTo>
                      <a:pt x="30" y="20"/>
                    </a:lnTo>
                    <a:lnTo>
                      <a:pt x="30" y="16"/>
                    </a:lnTo>
                    <a:lnTo>
                      <a:pt x="26" y="14"/>
                    </a:lnTo>
                    <a:lnTo>
                      <a:pt x="24" y="12"/>
                    </a:lnTo>
                    <a:lnTo>
                      <a:pt x="22" y="8"/>
                    </a:lnTo>
                    <a:lnTo>
                      <a:pt x="24" y="4"/>
                    </a:lnTo>
                    <a:lnTo>
                      <a:pt x="30" y="2"/>
                    </a:lnTo>
                    <a:lnTo>
                      <a:pt x="42" y="0"/>
                    </a:lnTo>
                    <a:lnTo>
                      <a:pt x="54" y="2"/>
                    </a:lnTo>
                    <a:lnTo>
                      <a:pt x="66" y="4"/>
                    </a:lnTo>
                    <a:lnTo>
                      <a:pt x="64" y="10"/>
                    </a:lnTo>
                    <a:lnTo>
                      <a:pt x="64" y="14"/>
                    </a:lnTo>
                    <a:lnTo>
                      <a:pt x="66" y="20"/>
                    </a:lnTo>
                    <a:lnTo>
                      <a:pt x="72" y="24"/>
                    </a:lnTo>
                    <a:lnTo>
                      <a:pt x="74" y="30"/>
                    </a:lnTo>
                    <a:lnTo>
                      <a:pt x="74" y="34"/>
                    </a:lnTo>
                    <a:lnTo>
                      <a:pt x="70" y="40"/>
                    </a:lnTo>
                    <a:lnTo>
                      <a:pt x="66" y="44"/>
                    </a:lnTo>
                    <a:lnTo>
                      <a:pt x="60" y="46"/>
                    </a:lnTo>
                    <a:lnTo>
                      <a:pt x="52" y="48"/>
                    </a:lnTo>
                    <a:lnTo>
                      <a:pt x="42" y="48"/>
                    </a:lnTo>
                    <a:lnTo>
                      <a:pt x="30" y="48"/>
                    </a:lnTo>
                    <a:lnTo>
                      <a:pt x="20" y="44"/>
                    </a:lnTo>
                    <a:lnTo>
                      <a:pt x="12" y="40"/>
                    </a:lnTo>
                    <a:lnTo>
                      <a:pt x="4" y="34"/>
                    </a:lnTo>
                    <a:lnTo>
                      <a:pt x="0" y="28"/>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5" name="Freeform 102"/>
              <p:cNvSpPr>
                <a:spLocks/>
              </p:cNvSpPr>
              <p:nvPr/>
            </p:nvSpPr>
            <p:spPr bwMode="auto">
              <a:xfrm>
                <a:off x="3558" y="1419"/>
                <a:ext cx="8" cy="4"/>
              </a:xfrm>
              <a:custGeom>
                <a:avLst/>
                <a:gdLst>
                  <a:gd name="T0" fmla="*/ 0 w 8"/>
                  <a:gd name="T1" fmla="*/ 2 h 4"/>
                  <a:gd name="T2" fmla="*/ 0 w 8"/>
                  <a:gd name="T3" fmla="*/ 2 h 4"/>
                  <a:gd name="T4" fmla="*/ 0 w 8"/>
                  <a:gd name="T5" fmla="*/ 0 h 4"/>
                  <a:gd name="T6" fmla="*/ 2 w 8"/>
                  <a:gd name="T7" fmla="*/ 0 h 4"/>
                  <a:gd name="T8" fmla="*/ 4 w 8"/>
                  <a:gd name="T9" fmla="*/ 2 h 4"/>
                  <a:gd name="T10" fmla="*/ 8 w 8"/>
                  <a:gd name="T11" fmla="*/ 2 h 4"/>
                  <a:gd name="T12" fmla="*/ 8 w 8"/>
                  <a:gd name="T13" fmla="*/ 2 h 4"/>
                  <a:gd name="T14" fmla="*/ 6 w 8"/>
                  <a:gd name="T15" fmla="*/ 4 h 4"/>
                  <a:gd name="T16" fmla="*/ 4 w 8"/>
                  <a:gd name="T17" fmla="*/ 4 h 4"/>
                  <a:gd name="T18" fmla="*/ 0 w 8"/>
                  <a:gd name="T19" fmla="*/ 2 h 4"/>
                  <a:gd name="T20" fmla="*/ 0 w 8"/>
                  <a:gd name="T21" fmla="*/ 2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 h="4">
                    <a:moveTo>
                      <a:pt x="0" y="2"/>
                    </a:moveTo>
                    <a:lnTo>
                      <a:pt x="0" y="2"/>
                    </a:lnTo>
                    <a:lnTo>
                      <a:pt x="0" y="0"/>
                    </a:lnTo>
                    <a:lnTo>
                      <a:pt x="2" y="0"/>
                    </a:lnTo>
                    <a:lnTo>
                      <a:pt x="4" y="2"/>
                    </a:lnTo>
                    <a:lnTo>
                      <a:pt x="8" y="2"/>
                    </a:lnTo>
                    <a:lnTo>
                      <a:pt x="6" y="4"/>
                    </a:lnTo>
                    <a:lnTo>
                      <a:pt x="4"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6" name="Freeform 103"/>
              <p:cNvSpPr>
                <a:spLocks/>
              </p:cNvSpPr>
              <p:nvPr/>
            </p:nvSpPr>
            <p:spPr bwMode="auto">
              <a:xfrm>
                <a:off x="3554" y="1433"/>
                <a:ext cx="28" cy="6"/>
              </a:xfrm>
              <a:custGeom>
                <a:avLst/>
                <a:gdLst>
                  <a:gd name="T0" fmla="*/ 28 w 28"/>
                  <a:gd name="T1" fmla="*/ 0 h 6"/>
                  <a:gd name="T2" fmla="*/ 28 w 28"/>
                  <a:gd name="T3" fmla="*/ 0 h 6"/>
                  <a:gd name="T4" fmla="*/ 22 w 28"/>
                  <a:gd name="T5" fmla="*/ 4 h 6"/>
                  <a:gd name="T6" fmla="*/ 16 w 28"/>
                  <a:gd name="T7" fmla="*/ 6 h 6"/>
                  <a:gd name="T8" fmla="*/ 8 w 28"/>
                  <a:gd name="T9" fmla="*/ 6 h 6"/>
                  <a:gd name="T10" fmla="*/ 0 w 28"/>
                  <a:gd name="T11" fmla="*/ 6 h 6"/>
                  <a:gd name="T12" fmla="*/ 0 w 28"/>
                  <a:gd name="T13" fmla="*/ 6 h 6"/>
                  <a:gd name="T14" fmla="*/ 2 w 28"/>
                  <a:gd name="T15" fmla="*/ 2 h 6"/>
                  <a:gd name="T16" fmla="*/ 4 w 28"/>
                  <a:gd name="T17" fmla="*/ 0 h 6"/>
                  <a:gd name="T18" fmla="*/ 10 w 28"/>
                  <a:gd name="T19" fmla="*/ 0 h 6"/>
                  <a:gd name="T20" fmla="*/ 28 w 28"/>
                  <a:gd name="T21" fmla="*/ 0 h 6"/>
                  <a:gd name="T22" fmla="*/ 28 w 28"/>
                  <a:gd name="T23" fmla="*/ 0 h 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 h="6">
                    <a:moveTo>
                      <a:pt x="28" y="0"/>
                    </a:moveTo>
                    <a:lnTo>
                      <a:pt x="28" y="0"/>
                    </a:lnTo>
                    <a:lnTo>
                      <a:pt x="22" y="4"/>
                    </a:lnTo>
                    <a:lnTo>
                      <a:pt x="16" y="6"/>
                    </a:lnTo>
                    <a:lnTo>
                      <a:pt x="8" y="6"/>
                    </a:lnTo>
                    <a:lnTo>
                      <a:pt x="0" y="6"/>
                    </a:lnTo>
                    <a:lnTo>
                      <a:pt x="2" y="2"/>
                    </a:lnTo>
                    <a:lnTo>
                      <a:pt x="4" y="0"/>
                    </a:lnTo>
                    <a:lnTo>
                      <a:pt x="10"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7" name="Freeform 104"/>
              <p:cNvSpPr>
                <a:spLocks/>
              </p:cNvSpPr>
              <p:nvPr/>
            </p:nvSpPr>
            <p:spPr bwMode="auto">
              <a:xfrm>
                <a:off x="3458" y="1449"/>
                <a:ext cx="20" cy="10"/>
              </a:xfrm>
              <a:custGeom>
                <a:avLst/>
                <a:gdLst>
                  <a:gd name="T0" fmla="*/ 20 w 20"/>
                  <a:gd name="T1" fmla="*/ 0 h 10"/>
                  <a:gd name="T2" fmla="*/ 20 w 20"/>
                  <a:gd name="T3" fmla="*/ 0 h 10"/>
                  <a:gd name="T4" fmla="*/ 20 w 20"/>
                  <a:gd name="T5" fmla="*/ 2 h 10"/>
                  <a:gd name="T6" fmla="*/ 20 w 20"/>
                  <a:gd name="T7" fmla="*/ 2 h 10"/>
                  <a:gd name="T8" fmla="*/ 20 w 20"/>
                  <a:gd name="T9" fmla="*/ 2 h 10"/>
                  <a:gd name="T10" fmla="*/ 18 w 20"/>
                  <a:gd name="T11" fmla="*/ 4 h 10"/>
                  <a:gd name="T12" fmla="*/ 16 w 20"/>
                  <a:gd name="T13" fmla="*/ 8 h 10"/>
                  <a:gd name="T14" fmla="*/ 10 w 20"/>
                  <a:gd name="T15" fmla="*/ 10 h 10"/>
                  <a:gd name="T16" fmla="*/ 6 w 20"/>
                  <a:gd name="T17" fmla="*/ 10 h 10"/>
                  <a:gd name="T18" fmla="*/ 2 w 20"/>
                  <a:gd name="T19" fmla="*/ 10 h 10"/>
                  <a:gd name="T20" fmla="*/ 2 w 20"/>
                  <a:gd name="T21" fmla="*/ 6 h 10"/>
                  <a:gd name="T22" fmla="*/ 0 w 20"/>
                  <a:gd name="T23" fmla="*/ 2 h 10"/>
                  <a:gd name="T24" fmla="*/ 0 w 20"/>
                  <a:gd name="T25" fmla="*/ 2 h 10"/>
                  <a:gd name="T26" fmla="*/ 8 w 20"/>
                  <a:gd name="T27" fmla="*/ 0 h 10"/>
                  <a:gd name="T28" fmla="*/ 20 w 20"/>
                  <a:gd name="T29" fmla="*/ 0 h 10"/>
                  <a:gd name="T30" fmla="*/ 20 w 20"/>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 h="10">
                    <a:moveTo>
                      <a:pt x="20" y="0"/>
                    </a:moveTo>
                    <a:lnTo>
                      <a:pt x="20" y="0"/>
                    </a:lnTo>
                    <a:lnTo>
                      <a:pt x="20" y="2"/>
                    </a:lnTo>
                    <a:lnTo>
                      <a:pt x="18" y="4"/>
                    </a:lnTo>
                    <a:lnTo>
                      <a:pt x="16" y="8"/>
                    </a:lnTo>
                    <a:lnTo>
                      <a:pt x="10" y="10"/>
                    </a:lnTo>
                    <a:lnTo>
                      <a:pt x="6" y="10"/>
                    </a:lnTo>
                    <a:lnTo>
                      <a:pt x="2" y="10"/>
                    </a:lnTo>
                    <a:lnTo>
                      <a:pt x="2" y="6"/>
                    </a:lnTo>
                    <a:lnTo>
                      <a:pt x="0" y="2"/>
                    </a:lnTo>
                    <a:lnTo>
                      <a:pt x="8"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8" name="Freeform 105"/>
              <p:cNvSpPr>
                <a:spLocks/>
              </p:cNvSpPr>
              <p:nvPr/>
            </p:nvSpPr>
            <p:spPr bwMode="auto">
              <a:xfrm>
                <a:off x="3476" y="1461"/>
                <a:ext cx="22" cy="16"/>
              </a:xfrm>
              <a:custGeom>
                <a:avLst/>
                <a:gdLst>
                  <a:gd name="T0" fmla="*/ 6 w 22"/>
                  <a:gd name="T1" fmla="*/ 0 h 16"/>
                  <a:gd name="T2" fmla="*/ 6 w 22"/>
                  <a:gd name="T3" fmla="*/ 0 h 16"/>
                  <a:gd name="T4" fmla="*/ 10 w 22"/>
                  <a:gd name="T5" fmla="*/ 0 h 16"/>
                  <a:gd name="T6" fmla="*/ 16 w 22"/>
                  <a:gd name="T7" fmla="*/ 2 h 16"/>
                  <a:gd name="T8" fmla="*/ 20 w 22"/>
                  <a:gd name="T9" fmla="*/ 4 h 16"/>
                  <a:gd name="T10" fmla="*/ 22 w 22"/>
                  <a:gd name="T11" fmla="*/ 10 h 16"/>
                  <a:gd name="T12" fmla="*/ 22 w 22"/>
                  <a:gd name="T13" fmla="*/ 10 h 16"/>
                  <a:gd name="T14" fmla="*/ 20 w 22"/>
                  <a:gd name="T15" fmla="*/ 14 h 16"/>
                  <a:gd name="T16" fmla="*/ 16 w 22"/>
                  <a:gd name="T17" fmla="*/ 16 h 16"/>
                  <a:gd name="T18" fmla="*/ 12 w 22"/>
                  <a:gd name="T19" fmla="*/ 16 h 16"/>
                  <a:gd name="T20" fmla="*/ 6 w 22"/>
                  <a:gd name="T21" fmla="*/ 14 h 16"/>
                  <a:gd name="T22" fmla="*/ 2 w 22"/>
                  <a:gd name="T23" fmla="*/ 10 h 16"/>
                  <a:gd name="T24" fmla="*/ 0 w 22"/>
                  <a:gd name="T25" fmla="*/ 6 h 16"/>
                  <a:gd name="T26" fmla="*/ 0 w 22"/>
                  <a:gd name="T27" fmla="*/ 2 h 16"/>
                  <a:gd name="T28" fmla="*/ 6 w 22"/>
                  <a:gd name="T29" fmla="*/ 0 h 16"/>
                  <a:gd name="T30" fmla="*/ 6 w 22"/>
                  <a:gd name="T31" fmla="*/ 0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 h="16">
                    <a:moveTo>
                      <a:pt x="6" y="0"/>
                    </a:moveTo>
                    <a:lnTo>
                      <a:pt x="6" y="0"/>
                    </a:lnTo>
                    <a:lnTo>
                      <a:pt x="10" y="0"/>
                    </a:lnTo>
                    <a:lnTo>
                      <a:pt x="16" y="2"/>
                    </a:lnTo>
                    <a:lnTo>
                      <a:pt x="20" y="4"/>
                    </a:lnTo>
                    <a:lnTo>
                      <a:pt x="22" y="10"/>
                    </a:lnTo>
                    <a:lnTo>
                      <a:pt x="20" y="14"/>
                    </a:lnTo>
                    <a:lnTo>
                      <a:pt x="16" y="16"/>
                    </a:lnTo>
                    <a:lnTo>
                      <a:pt x="12" y="16"/>
                    </a:lnTo>
                    <a:lnTo>
                      <a:pt x="6" y="14"/>
                    </a:lnTo>
                    <a:lnTo>
                      <a:pt x="2" y="10"/>
                    </a:lnTo>
                    <a:lnTo>
                      <a:pt x="0" y="6"/>
                    </a:lnTo>
                    <a:lnTo>
                      <a:pt x="0"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899" name="Freeform 106"/>
              <p:cNvSpPr>
                <a:spLocks/>
              </p:cNvSpPr>
              <p:nvPr/>
            </p:nvSpPr>
            <p:spPr bwMode="auto">
              <a:xfrm>
                <a:off x="2086" y="1461"/>
                <a:ext cx="8" cy="14"/>
              </a:xfrm>
              <a:custGeom>
                <a:avLst/>
                <a:gdLst>
                  <a:gd name="T0" fmla="*/ 8 w 8"/>
                  <a:gd name="T1" fmla="*/ 2 h 14"/>
                  <a:gd name="T2" fmla="*/ 8 w 8"/>
                  <a:gd name="T3" fmla="*/ 2 h 14"/>
                  <a:gd name="T4" fmla="*/ 6 w 8"/>
                  <a:gd name="T5" fmla="*/ 10 h 14"/>
                  <a:gd name="T6" fmla="*/ 4 w 8"/>
                  <a:gd name="T7" fmla="*/ 12 h 14"/>
                  <a:gd name="T8" fmla="*/ 0 w 8"/>
                  <a:gd name="T9" fmla="*/ 14 h 14"/>
                  <a:gd name="T10" fmla="*/ 0 w 8"/>
                  <a:gd name="T11" fmla="*/ 14 h 14"/>
                  <a:gd name="T12" fmla="*/ 0 w 8"/>
                  <a:gd name="T13" fmla="*/ 8 h 14"/>
                  <a:gd name="T14" fmla="*/ 2 w 8"/>
                  <a:gd name="T15" fmla="*/ 4 h 14"/>
                  <a:gd name="T16" fmla="*/ 4 w 8"/>
                  <a:gd name="T17" fmla="*/ 0 h 14"/>
                  <a:gd name="T18" fmla="*/ 8 w 8"/>
                  <a:gd name="T19" fmla="*/ 2 h 14"/>
                  <a:gd name="T20" fmla="*/ 8 w 8"/>
                  <a:gd name="T21" fmla="*/ 2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 h="14">
                    <a:moveTo>
                      <a:pt x="8" y="2"/>
                    </a:moveTo>
                    <a:lnTo>
                      <a:pt x="8" y="2"/>
                    </a:lnTo>
                    <a:lnTo>
                      <a:pt x="6" y="10"/>
                    </a:lnTo>
                    <a:lnTo>
                      <a:pt x="4" y="12"/>
                    </a:lnTo>
                    <a:lnTo>
                      <a:pt x="0" y="14"/>
                    </a:lnTo>
                    <a:lnTo>
                      <a:pt x="0" y="8"/>
                    </a:lnTo>
                    <a:lnTo>
                      <a:pt x="2" y="4"/>
                    </a:lnTo>
                    <a:lnTo>
                      <a:pt x="4"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0" name="Freeform 107"/>
              <p:cNvSpPr>
                <a:spLocks/>
              </p:cNvSpPr>
              <p:nvPr/>
            </p:nvSpPr>
            <p:spPr bwMode="auto">
              <a:xfrm>
                <a:off x="2276" y="1489"/>
                <a:ext cx="10" cy="4"/>
              </a:xfrm>
              <a:custGeom>
                <a:avLst/>
                <a:gdLst>
                  <a:gd name="T0" fmla="*/ 0 w 10"/>
                  <a:gd name="T1" fmla="*/ 0 h 4"/>
                  <a:gd name="T2" fmla="*/ 0 w 10"/>
                  <a:gd name="T3" fmla="*/ 0 h 4"/>
                  <a:gd name="T4" fmla="*/ 2 w 10"/>
                  <a:gd name="T5" fmla="*/ 0 h 4"/>
                  <a:gd name="T6" fmla="*/ 4 w 10"/>
                  <a:gd name="T7" fmla="*/ 0 h 4"/>
                  <a:gd name="T8" fmla="*/ 10 w 10"/>
                  <a:gd name="T9" fmla="*/ 2 h 4"/>
                  <a:gd name="T10" fmla="*/ 10 w 10"/>
                  <a:gd name="T11" fmla="*/ 2 h 4"/>
                  <a:gd name="T12" fmla="*/ 8 w 10"/>
                  <a:gd name="T13" fmla="*/ 4 h 4"/>
                  <a:gd name="T14" fmla="*/ 4 w 10"/>
                  <a:gd name="T15" fmla="*/ 2 h 4"/>
                  <a:gd name="T16" fmla="*/ 0 w 10"/>
                  <a:gd name="T17" fmla="*/ 0 h 4"/>
                  <a:gd name="T18" fmla="*/ 0 w 10"/>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4">
                    <a:moveTo>
                      <a:pt x="0" y="0"/>
                    </a:moveTo>
                    <a:lnTo>
                      <a:pt x="0" y="0"/>
                    </a:lnTo>
                    <a:lnTo>
                      <a:pt x="2" y="0"/>
                    </a:lnTo>
                    <a:lnTo>
                      <a:pt x="4" y="0"/>
                    </a:lnTo>
                    <a:lnTo>
                      <a:pt x="10" y="2"/>
                    </a:lnTo>
                    <a:lnTo>
                      <a:pt x="8" y="4"/>
                    </a:lnTo>
                    <a:lnTo>
                      <a:pt x="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1" name="Freeform 108"/>
              <p:cNvSpPr>
                <a:spLocks/>
              </p:cNvSpPr>
              <p:nvPr/>
            </p:nvSpPr>
            <p:spPr bwMode="auto">
              <a:xfrm>
                <a:off x="2428" y="1505"/>
                <a:ext cx="42" cy="38"/>
              </a:xfrm>
              <a:custGeom>
                <a:avLst/>
                <a:gdLst>
                  <a:gd name="T0" fmla="*/ 16 w 42"/>
                  <a:gd name="T1" fmla="*/ 30 h 38"/>
                  <a:gd name="T2" fmla="*/ 16 w 42"/>
                  <a:gd name="T3" fmla="*/ 30 h 38"/>
                  <a:gd name="T4" fmla="*/ 18 w 42"/>
                  <a:gd name="T5" fmla="*/ 34 h 38"/>
                  <a:gd name="T6" fmla="*/ 18 w 42"/>
                  <a:gd name="T7" fmla="*/ 36 h 38"/>
                  <a:gd name="T8" fmla="*/ 18 w 42"/>
                  <a:gd name="T9" fmla="*/ 38 h 38"/>
                  <a:gd name="T10" fmla="*/ 18 w 42"/>
                  <a:gd name="T11" fmla="*/ 38 h 38"/>
                  <a:gd name="T12" fmla="*/ 10 w 42"/>
                  <a:gd name="T13" fmla="*/ 36 h 38"/>
                  <a:gd name="T14" fmla="*/ 6 w 42"/>
                  <a:gd name="T15" fmla="*/ 34 h 38"/>
                  <a:gd name="T16" fmla="*/ 2 w 42"/>
                  <a:gd name="T17" fmla="*/ 30 h 38"/>
                  <a:gd name="T18" fmla="*/ 0 w 42"/>
                  <a:gd name="T19" fmla="*/ 26 h 38"/>
                  <a:gd name="T20" fmla="*/ 0 w 42"/>
                  <a:gd name="T21" fmla="*/ 26 h 38"/>
                  <a:gd name="T22" fmla="*/ 2 w 42"/>
                  <a:gd name="T23" fmla="*/ 26 h 38"/>
                  <a:gd name="T24" fmla="*/ 6 w 42"/>
                  <a:gd name="T25" fmla="*/ 28 h 38"/>
                  <a:gd name="T26" fmla="*/ 8 w 42"/>
                  <a:gd name="T27" fmla="*/ 28 h 38"/>
                  <a:gd name="T28" fmla="*/ 12 w 42"/>
                  <a:gd name="T29" fmla="*/ 28 h 38"/>
                  <a:gd name="T30" fmla="*/ 12 w 42"/>
                  <a:gd name="T31" fmla="*/ 28 h 38"/>
                  <a:gd name="T32" fmla="*/ 12 w 42"/>
                  <a:gd name="T33" fmla="*/ 22 h 38"/>
                  <a:gd name="T34" fmla="*/ 14 w 42"/>
                  <a:gd name="T35" fmla="*/ 18 h 38"/>
                  <a:gd name="T36" fmla="*/ 16 w 42"/>
                  <a:gd name="T37" fmla="*/ 12 h 38"/>
                  <a:gd name="T38" fmla="*/ 18 w 42"/>
                  <a:gd name="T39" fmla="*/ 8 h 38"/>
                  <a:gd name="T40" fmla="*/ 24 w 42"/>
                  <a:gd name="T41" fmla="*/ 4 h 38"/>
                  <a:gd name="T42" fmla="*/ 28 w 42"/>
                  <a:gd name="T43" fmla="*/ 2 h 38"/>
                  <a:gd name="T44" fmla="*/ 34 w 42"/>
                  <a:gd name="T45" fmla="*/ 0 h 38"/>
                  <a:gd name="T46" fmla="*/ 42 w 42"/>
                  <a:gd name="T47" fmla="*/ 2 h 38"/>
                  <a:gd name="T48" fmla="*/ 42 w 42"/>
                  <a:gd name="T49" fmla="*/ 2 h 38"/>
                  <a:gd name="T50" fmla="*/ 42 w 42"/>
                  <a:gd name="T51" fmla="*/ 8 h 38"/>
                  <a:gd name="T52" fmla="*/ 40 w 42"/>
                  <a:gd name="T53" fmla="*/ 14 h 38"/>
                  <a:gd name="T54" fmla="*/ 38 w 42"/>
                  <a:gd name="T55" fmla="*/ 18 h 38"/>
                  <a:gd name="T56" fmla="*/ 36 w 42"/>
                  <a:gd name="T57" fmla="*/ 24 h 38"/>
                  <a:gd name="T58" fmla="*/ 32 w 42"/>
                  <a:gd name="T59" fmla="*/ 26 h 38"/>
                  <a:gd name="T60" fmla="*/ 26 w 42"/>
                  <a:gd name="T61" fmla="*/ 30 h 38"/>
                  <a:gd name="T62" fmla="*/ 22 w 42"/>
                  <a:gd name="T63" fmla="*/ 30 h 38"/>
                  <a:gd name="T64" fmla="*/ 16 w 42"/>
                  <a:gd name="T65" fmla="*/ 30 h 38"/>
                  <a:gd name="T66" fmla="*/ 16 w 42"/>
                  <a:gd name="T67" fmla="*/ 30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 h="38">
                    <a:moveTo>
                      <a:pt x="16" y="30"/>
                    </a:moveTo>
                    <a:lnTo>
                      <a:pt x="16" y="30"/>
                    </a:lnTo>
                    <a:lnTo>
                      <a:pt x="18" y="34"/>
                    </a:lnTo>
                    <a:lnTo>
                      <a:pt x="18" y="36"/>
                    </a:lnTo>
                    <a:lnTo>
                      <a:pt x="18" y="38"/>
                    </a:lnTo>
                    <a:lnTo>
                      <a:pt x="10" y="36"/>
                    </a:lnTo>
                    <a:lnTo>
                      <a:pt x="6" y="34"/>
                    </a:lnTo>
                    <a:lnTo>
                      <a:pt x="2" y="30"/>
                    </a:lnTo>
                    <a:lnTo>
                      <a:pt x="0" y="26"/>
                    </a:lnTo>
                    <a:lnTo>
                      <a:pt x="2" y="26"/>
                    </a:lnTo>
                    <a:lnTo>
                      <a:pt x="6" y="28"/>
                    </a:lnTo>
                    <a:lnTo>
                      <a:pt x="8" y="28"/>
                    </a:lnTo>
                    <a:lnTo>
                      <a:pt x="12" y="28"/>
                    </a:lnTo>
                    <a:lnTo>
                      <a:pt x="12" y="22"/>
                    </a:lnTo>
                    <a:lnTo>
                      <a:pt x="14" y="18"/>
                    </a:lnTo>
                    <a:lnTo>
                      <a:pt x="16" y="12"/>
                    </a:lnTo>
                    <a:lnTo>
                      <a:pt x="18" y="8"/>
                    </a:lnTo>
                    <a:lnTo>
                      <a:pt x="24" y="4"/>
                    </a:lnTo>
                    <a:lnTo>
                      <a:pt x="28" y="2"/>
                    </a:lnTo>
                    <a:lnTo>
                      <a:pt x="34" y="0"/>
                    </a:lnTo>
                    <a:lnTo>
                      <a:pt x="42" y="2"/>
                    </a:lnTo>
                    <a:lnTo>
                      <a:pt x="42" y="8"/>
                    </a:lnTo>
                    <a:lnTo>
                      <a:pt x="40" y="14"/>
                    </a:lnTo>
                    <a:lnTo>
                      <a:pt x="38" y="18"/>
                    </a:lnTo>
                    <a:lnTo>
                      <a:pt x="36" y="24"/>
                    </a:lnTo>
                    <a:lnTo>
                      <a:pt x="32" y="26"/>
                    </a:lnTo>
                    <a:lnTo>
                      <a:pt x="26" y="30"/>
                    </a:lnTo>
                    <a:lnTo>
                      <a:pt x="22" y="30"/>
                    </a:lnTo>
                    <a:lnTo>
                      <a:pt x="1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2" name="Freeform 109"/>
              <p:cNvSpPr>
                <a:spLocks/>
              </p:cNvSpPr>
              <p:nvPr/>
            </p:nvSpPr>
            <p:spPr bwMode="auto">
              <a:xfrm>
                <a:off x="2076" y="1511"/>
                <a:ext cx="6" cy="6"/>
              </a:xfrm>
              <a:custGeom>
                <a:avLst/>
                <a:gdLst>
                  <a:gd name="T0" fmla="*/ 2 w 6"/>
                  <a:gd name="T1" fmla="*/ 0 h 6"/>
                  <a:gd name="T2" fmla="*/ 2 w 6"/>
                  <a:gd name="T3" fmla="*/ 0 h 6"/>
                  <a:gd name="T4" fmla="*/ 4 w 6"/>
                  <a:gd name="T5" fmla="*/ 2 h 6"/>
                  <a:gd name="T6" fmla="*/ 6 w 6"/>
                  <a:gd name="T7" fmla="*/ 0 h 6"/>
                  <a:gd name="T8" fmla="*/ 6 w 6"/>
                  <a:gd name="T9" fmla="*/ 0 h 6"/>
                  <a:gd name="T10" fmla="*/ 6 w 6"/>
                  <a:gd name="T11" fmla="*/ 2 h 6"/>
                  <a:gd name="T12" fmla="*/ 4 w 6"/>
                  <a:gd name="T13" fmla="*/ 4 h 6"/>
                  <a:gd name="T14" fmla="*/ 0 w 6"/>
                  <a:gd name="T15" fmla="*/ 6 h 6"/>
                  <a:gd name="T16" fmla="*/ 0 w 6"/>
                  <a:gd name="T17" fmla="*/ 6 h 6"/>
                  <a:gd name="T18" fmla="*/ 2 w 6"/>
                  <a:gd name="T19" fmla="*/ 4 h 6"/>
                  <a:gd name="T20" fmla="*/ 2 w 6"/>
                  <a:gd name="T21" fmla="*/ 0 h 6"/>
                  <a:gd name="T22" fmla="*/ 2 w 6"/>
                  <a:gd name="T23" fmla="*/ 0 h 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 h="6">
                    <a:moveTo>
                      <a:pt x="2" y="0"/>
                    </a:moveTo>
                    <a:lnTo>
                      <a:pt x="2" y="0"/>
                    </a:lnTo>
                    <a:lnTo>
                      <a:pt x="4" y="2"/>
                    </a:lnTo>
                    <a:lnTo>
                      <a:pt x="6" y="0"/>
                    </a:lnTo>
                    <a:lnTo>
                      <a:pt x="6" y="2"/>
                    </a:lnTo>
                    <a:lnTo>
                      <a:pt x="4" y="4"/>
                    </a:lnTo>
                    <a:lnTo>
                      <a:pt x="0" y="6"/>
                    </a:lnTo>
                    <a:lnTo>
                      <a:pt x="2" y="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3" name="Freeform 110"/>
              <p:cNvSpPr>
                <a:spLocks/>
              </p:cNvSpPr>
              <p:nvPr/>
            </p:nvSpPr>
            <p:spPr bwMode="auto">
              <a:xfrm>
                <a:off x="3432" y="1519"/>
                <a:ext cx="42" cy="28"/>
              </a:xfrm>
              <a:custGeom>
                <a:avLst/>
                <a:gdLst>
                  <a:gd name="T0" fmla="*/ 10 w 42"/>
                  <a:gd name="T1" fmla="*/ 0 h 28"/>
                  <a:gd name="T2" fmla="*/ 10 w 42"/>
                  <a:gd name="T3" fmla="*/ 0 h 28"/>
                  <a:gd name="T4" fmla="*/ 18 w 42"/>
                  <a:gd name="T5" fmla="*/ 8 h 28"/>
                  <a:gd name="T6" fmla="*/ 26 w 42"/>
                  <a:gd name="T7" fmla="*/ 14 h 28"/>
                  <a:gd name="T8" fmla="*/ 26 w 42"/>
                  <a:gd name="T9" fmla="*/ 14 h 28"/>
                  <a:gd name="T10" fmla="*/ 32 w 42"/>
                  <a:gd name="T11" fmla="*/ 10 h 28"/>
                  <a:gd name="T12" fmla="*/ 36 w 42"/>
                  <a:gd name="T13" fmla="*/ 8 h 28"/>
                  <a:gd name="T14" fmla="*/ 40 w 42"/>
                  <a:gd name="T15" fmla="*/ 10 h 28"/>
                  <a:gd name="T16" fmla="*/ 40 w 42"/>
                  <a:gd name="T17" fmla="*/ 10 h 28"/>
                  <a:gd name="T18" fmla="*/ 42 w 42"/>
                  <a:gd name="T19" fmla="*/ 16 h 28"/>
                  <a:gd name="T20" fmla="*/ 42 w 42"/>
                  <a:gd name="T21" fmla="*/ 20 h 28"/>
                  <a:gd name="T22" fmla="*/ 40 w 42"/>
                  <a:gd name="T23" fmla="*/ 24 h 28"/>
                  <a:gd name="T24" fmla="*/ 38 w 42"/>
                  <a:gd name="T25" fmla="*/ 26 h 28"/>
                  <a:gd name="T26" fmla="*/ 32 w 42"/>
                  <a:gd name="T27" fmla="*/ 28 h 28"/>
                  <a:gd name="T28" fmla="*/ 24 w 42"/>
                  <a:gd name="T29" fmla="*/ 28 h 28"/>
                  <a:gd name="T30" fmla="*/ 14 w 42"/>
                  <a:gd name="T31" fmla="*/ 26 h 28"/>
                  <a:gd name="T32" fmla="*/ 6 w 42"/>
                  <a:gd name="T33" fmla="*/ 20 h 28"/>
                  <a:gd name="T34" fmla="*/ 2 w 42"/>
                  <a:gd name="T35" fmla="*/ 14 h 28"/>
                  <a:gd name="T36" fmla="*/ 0 w 42"/>
                  <a:gd name="T37" fmla="*/ 8 h 28"/>
                  <a:gd name="T38" fmla="*/ 0 w 42"/>
                  <a:gd name="T39" fmla="*/ 8 h 28"/>
                  <a:gd name="T40" fmla="*/ 0 w 42"/>
                  <a:gd name="T41" fmla="*/ 4 h 28"/>
                  <a:gd name="T42" fmla="*/ 2 w 42"/>
                  <a:gd name="T43" fmla="*/ 2 h 28"/>
                  <a:gd name="T44" fmla="*/ 6 w 42"/>
                  <a:gd name="T45" fmla="*/ 0 h 28"/>
                  <a:gd name="T46" fmla="*/ 10 w 42"/>
                  <a:gd name="T47" fmla="*/ 0 h 28"/>
                  <a:gd name="T48" fmla="*/ 10 w 4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28">
                    <a:moveTo>
                      <a:pt x="10" y="0"/>
                    </a:moveTo>
                    <a:lnTo>
                      <a:pt x="10" y="0"/>
                    </a:lnTo>
                    <a:lnTo>
                      <a:pt x="18" y="8"/>
                    </a:lnTo>
                    <a:lnTo>
                      <a:pt x="26" y="14"/>
                    </a:lnTo>
                    <a:lnTo>
                      <a:pt x="32" y="10"/>
                    </a:lnTo>
                    <a:lnTo>
                      <a:pt x="36" y="8"/>
                    </a:lnTo>
                    <a:lnTo>
                      <a:pt x="40" y="10"/>
                    </a:lnTo>
                    <a:lnTo>
                      <a:pt x="42" y="16"/>
                    </a:lnTo>
                    <a:lnTo>
                      <a:pt x="42" y="20"/>
                    </a:lnTo>
                    <a:lnTo>
                      <a:pt x="40" y="24"/>
                    </a:lnTo>
                    <a:lnTo>
                      <a:pt x="38" y="26"/>
                    </a:lnTo>
                    <a:lnTo>
                      <a:pt x="32" y="28"/>
                    </a:lnTo>
                    <a:lnTo>
                      <a:pt x="24" y="28"/>
                    </a:lnTo>
                    <a:lnTo>
                      <a:pt x="14" y="26"/>
                    </a:lnTo>
                    <a:lnTo>
                      <a:pt x="6" y="20"/>
                    </a:lnTo>
                    <a:lnTo>
                      <a:pt x="2" y="14"/>
                    </a:lnTo>
                    <a:lnTo>
                      <a:pt x="0" y="8"/>
                    </a:lnTo>
                    <a:lnTo>
                      <a:pt x="0" y="4"/>
                    </a:lnTo>
                    <a:lnTo>
                      <a:pt x="2" y="2"/>
                    </a:lnTo>
                    <a:lnTo>
                      <a:pt x="6"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4" name="Freeform 111"/>
              <p:cNvSpPr>
                <a:spLocks/>
              </p:cNvSpPr>
              <p:nvPr/>
            </p:nvSpPr>
            <p:spPr bwMode="auto">
              <a:xfrm>
                <a:off x="3270" y="1523"/>
                <a:ext cx="54" cy="52"/>
              </a:xfrm>
              <a:custGeom>
                <a:avLst/>
                <a:gdLst>
                  <a:gd name="T0" fmla="*/ 54 w 54"/>
                  <a:gd name="T1" fmla="*/ 2 h 52"/>
                  <a:gd name="T2" fmla="*/ 54 w 54"/>
                  <a:gd name="T3" fmla="*/ 2 h 52"/>
                  <a:gd name="T4" fmla="*/ 48 w 54"/>
                  <a:gd name="T5" fmla="*/ 10 h 52"/>
                  <a:gd name="T6" fmla="*/ 42 w 54"/>
                  <a:gd name="T7" fmla="*/ 16 h 52"/>
                  <a:gd name="T8" fmla="*/ 28 w 54"/>
                  <a:gd name="T9" fmla="*/ 30 h 52"/>
                  <a:gd name="T10" fmla="*/ 12 w 54"/>
                  <a:gd name="T11" fmla="*/ 40 h 52"/>
                  <a:gd name="T12" fmla="*/ 0 w 54"/>
                  <a:gd name="T13" fmla="*/ 52 h 52"/>
                  <a:gd name="T14" fmla="*/ 0 w 54"/>
                  <a:gd name="T15" fmla="*/ 52 h 52"/>
                  <a:gd name="T16" fmla="*/ 2 w 54"/>
                  <a:gd name="T17" fmla="*/ 46 h 52"/>
                  <a:gd name="T18" fmla="*/ 6 w 54"/>
                  <a:gd name="T19" fmla="*/ 42 h 52"/>
                  <a:gd name="T20" fmla="*/ 14 w 54"/>
                  <a:gd name="T21" fmla="*/ 34 h 52"/>
                  <a:gd name="T22" fmla="*/ 14 w 54"/>
                  <a:gd name="T23" fmla="*/ 34 h 52"/>
                  <a:gd name="T24" fmla="*/ 12 w 54"/>
                  <a:gd name="T25" fmla="*/ 26 h 52"/>
                  <a:gd name="T26" fmla="*/ 8 w 54"/>
                  <a:gd name="T27" fmla="*/ 20 h 52"/>
                  <a:gd name="T28" fmla="*/ 2 w 54"/>
                  <a:gd name="T29" fmla="*/ 14 h 52"/>
                  <a:gd name="T30" fmla="*/ 0 w 54"/>
                  <a:gd name="T31" fmla="*/ 6 h 52"/>
                  <a:gd name="T32" fmla="*/ 0 w 54"/>
                  <a:gd name="T33" fmla="*/ 6 h 52"/>
                  <a:gd name="T34" fmla="*/ 4 w 54"/>
                  <a:gd name="T35" fmla="*/ 4 h 52"/>
                  <a:gd name="T36" fmla="*/ 4 w 54"/>
                  <a:gd name="T37" fmla="*/ 4 h 52"/>
                  <a:gd name="T38" fmla="*/ 8 w 54"/>
                  <a:gd name="T39" fmla="*/ 6 h 52"/>
                  <a:gd name="T40" fmla="*/ 10 w 54"/>
                  <a:gd name="T41" fmla="*/ 12 h 52"/>
                  <a:gd name="T42" fmla="*/ 12 w 54"/>
                  <a:gd name="T43" fmla="*/ 16 h 52"/>
                  <a:gd name="T44" fmla="*/ 12 w 54"/>
                  <a:gd name="T45" fmla="*/ 22 h 52"/>
                  <a:gd name="T46" fmla="*/ 12 w 54"/>
                  <a:gd name="T47" fmla="*/ 22 h 52"/>
                  <a:gd name="T48" fmla="*/ 22 w 54"/>
                  <a:gd name="T49" fmla="*/ 14 h 52"/>
                  <a:gd name="T50" fmla="*/ 30 w 54"/>
                  <a:gd name="T51" fmla="*/ 6 h 52"/>
                  <a:gd name="T52" fmla="*/ 36 w 54"/>
                  <a:gd name="T53" fmla="*/ 2 h 52"/>
                  <a:gd name="T54" fmla="*/ 40 w 54"/>
                  <a:gd name="T55" fmla="*/ 0 h 52"/>
                  <a:gd name="T56" fmla="*/ 46 w 54"/>
                  <a:gd name="T57" fmla="*/ 0 h 52"/>
                  <a:gd name="T58" fmla="*/ 54 w 54"/>
                  <a:gd name="T59" fmla="*/ 2 h 52"/>
                  <a:gd name="T60" fmla="*/ 54 w 54"/>
                  <a:gd name="T61" fmla="*/ 2 h 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4" h="52">
                    <a:moveTo>
                      <a:pt x="54" y="2"/>
                    </a:moveTo>
                    <a:lnTo>
                      <a:pt x="54" y="2"/>
                    </a:lnTo>
                    <a:lnTo>
                      <a:pt x="48" y="10"/>
                    </a:lnTo>
                    <a:lnTo>
                      <a:pt x="42" y="16"/>
                    </a:lnTo>
                    <a:lnTo>
                      <a:pt x="28" y="30"/>
                    </a:lnTo>
                    <a:lnTo>
                      <a:pt x="12" y="40"/>
                    </a:lnTo>
                    <a:lnTo>
                      <a:pt x="0" y="52"/>
                    </a:lnTo>
                    <a:lnTo>
                      <a:pt x="2" y="46"/>
                    </a:lnTo>
                    <a:lnTo>
                      <a:pt x="6" y="42"/>
                    </a:lnTo>
                    <a:lnTo>
                      <a:pt x="14" y="34"/>
                    </a:lnTo>
                    <a:lnTo>
                      <a:pt x="12" y="26"/>
                    </a:lnTo>
                    <a:lnTo>
                      <a:pt x="8" y="20"/>
                    </a:lnTo>
                    <a:lnTo>
                      <a:pt x="2" y="14"/>
                    </a:lnTo>
                    <a:lnTo>
                      <a:pt x="0" y="6"/>
                    </a:lnTo>
                    <a:lnTo>
                      <a:pt x="4" y="4"/>
                    </a:lnTo>
                    <a:lnTo>
                      <a:pt x="8" y="6"/>
                    </a:lnTo>
                    <a:lnTo>
                      <a:pt x="10" y="12"/>
                    </a:lnTo>
                    <a:lnTo>
                      <a:pt x="12" y="16"/>
                    </a:lnTo>
                    <a:lnTo>
                      <a:pt x="12" y="22"/>
                    </a:lnTo>
                    <a:lnTo>
                      <a:pt x="22" y="14"/>
                    </a:lnTo>
                    <a:lnTo>
                      <a:pt x="30" y="6"/>
                    </a:lnTo>
                    <a:lnTo>
                      <a:pt x="36" y="2"/>
                    </a:lnTo>
                    <a:lnTo>
                      <a:pt x="40" y="0"/>
                    </a:lnTo>
                    <a:lnTo>
                      <a:pt x="46" y="0"/>
                    </a:lnTo>
                    <a:lnTo>
                      <a:pt x="5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5" name="Freeform 112"/>
              <p:cNvSpPr>
                <a:spLocks/>
              </p:cNvSpPr>
              <p:nvPr/>
            </p:nvSpPr>
            <p:spPr bwMode="auto">
              <a:xfrm>
                <a:off x="3208" y="1529"/>
                <a:ext cx="54" cy="30"/>
              </a:xfrm>
              <a:custGeom>
                <a:avLst/>
                <a:gdLst>
                  <a:gd name="T0" fmla="*/ 0 w 54"/>
                  <a:gd name="T1" fmla="*/ 14 h 30"/>
                  <a:gd name="T2" fmla="*/ 0 w 54"/>
                  <a:gd name="T3" fmla="*/ 14 h 30"/>
                  <a:gd name="T4" fmla="*/ 4 w 54"/>
                  <a:gd name="T5" fmla="*/ 12 h 30"/>
                  <a:gd name="T6" fmla="*/ 10 w 54"/>
                  <a:gd name="T7" fmla="*/ 12 h 30"/>
                  <a:gd name="T8" fmla="*/ 18 w 54"/>
                  <a:gd name="T9" fmla="*/ 14 h 30"/>
                  <a:gd name="T10" fmla="*/ 28 w 54"/>
                  <a:gd name="T11" fmla="*/ 16 h 30"/>
                  <a:gd name="T12" fmla="*/ 40 w 54"/>
                  <a:gd name="T13" fmla="*/ 18 h 30"/>
                  <a:gd name="T14" fmla="*/ 40 w 54"/>
                  <a:gd name="T15" fmla="*/ 18 h 30"/>
                  <a:gd name="T16" fmla="*/ 40 w 54"/>
                  <a:gd name="T17" fmla="*/ 14 h 30"/>
                  <a:gd name="T18" fmla="*/ 40 w 54"/>
                  <a:gd name="T19" fmla="*/ 8 h 30"/>
                  <a:gd name="T20" fmla="*/ 40 w 54"/>
                  <a:gd name="T21" fmla="*/ 4 h 30"/>
                  <a:gd name="T22" fmla="*/ 42 w 54"/>
                  <a:gd name="T23" fmla="*/ 0 h 30"/>
                  <a:gd name="T24" fmla="*/ 42 w 54"/>
                  <a:gd name="T25" fmla="*/ 0 h 30"/>
                  <a:gd name="T26" fmla="*/ 46 w 54"/>
                  <a:gd name="T27" fmla="*/ 0 h 30"/>
                  <a:gd name="T28" fmla="*/ 48 w 54"/>
                  <a:gd name="T29" fmla="*/ 0 h 30"/>
                  <a:gd name="T30" fmla="*/ 48 w 54"/>
                  <a:gd name="T31" fmla="*/ 0 h 30"/>
                  <a:gd name="T32" fmla="*/ 50 w 54"/>
                  <a:gd name="T33" fmla="*/ 4 h 30"/>
                  <a:gd name="T34" fmla="*/ 52 w 54"/>
                  <a:gd name="T35" fmla="*/ 8 h 30"/>
                  <a:gd name="T36" fmla="*/ 54 w 54"/>
                  <a:gd name="T37" fmla="*/ 18 h 30"/>
                  <a:gd name="T38" fmla="*/ 52 w 54"/>
                  <a:gd name="T39" fmla="*/ 22 h 30"/>
                  <a:gd name="T40" fmla="*/ 50 w 54"/>
                  <a:gd name="T41" fmla="*/ 26 h 30"/>
                  <a:gd name="T42" fmla="*/ 46 w 54"/>
                  <a:gd name="T43" fmla="*/ 28 h 30"/>
                  <a:gd name="T44" fmla="*/ 42 w 54"/>
                  <a:gd name="T45" fmla="*/ 30 h 30"/>
                  <a:gd name="T46" fmla="*/ 42 w 54"/>
                  <a:gd name="T47" fmla="*/ 30 h 30"/>
                  <a:gd name="T48" fmla="*/ 30 w 54"/>
                  <a:gd name="T49" fmla="*/ 30 h 30"/>
                  <a:gd name="T50" fmla="*/ 16 w 54"/>
                  <a:gd name="T51" fmla="*/ 28 h 30"/>
                  <a:gd name="T52" fmla="*/ 10 w 54"/>
                  <a:gd name="T53" fmla="*/ 24 h 30"/>
                  <a:gd name="T54" fmla="*/ 4 w 54"/>
                  <a:gd name="T55" fmla="*/ 22 h 30"/>
                  <a:gd name="T56" fmla="*/ 0 w 54"/>
                  <a:gd name="T57" fmla="*/ 18 h 30"/>
                  <a:gd name="T58" fmla="*/ 0 w 54"/>
                  <a:gd name="T59" fmla="*/ 14 h 30"/>
                  <a:gd name="T60" fmla="*/ 0 w 54"/>
                  <a:gd name="T61" fmla="*/ 14 h 3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4" h="30">
                    <a:moveTo>
                      <a:pt x="0" y="14"/>
                    </a:moveTo>
                    <a:lnTo>
                      <a:pt x="0" y="14"/>
                    </a:lnTo>
                    <a:lnTo>
                      <a:pt x="4" y="12"/>
                    </a:lnTo>
                    <a:lnTo>
                      <a:pt x="10" y="12"/>
                    </a:lnTo>
                    <a:lnTo>
                      <a:pt x="18" y="14"/>
                    </a:lnTo>
                    <a:lnTo>
                      <a:pt x="28" y="16"/>
                    </a:lnTo>
                    <a:lnTo>
                      <a:pt x="40" y="18"/>
                    </a:lnTo>
                    <a:lnTo>
                      <a:pt x="40" y="14"/>
                    </a:lnTo>
                    <a:lnTo>
                      <a:pt x="40" y="8"/>
                    </a:lnTo>
                    <a:lnTo>
                      <a:pt x="40" y="4"/>
                    </a:lnTo>
                    <a:lnTo>
                      <a:pt x="42" y="0"/>
                    </a:lnTo>
                    <a:lnTo>
                      <a:pt x="46" y="0"/>
                    </a:lnTo>
                    <a:lnTo>
                      <a:pt x="48" y="0"/>
                    </a:lnTo>
                    <a:lnTo>
                      <a:pt x="50" y="4"/>
                    </a:lnTo>
                    <a:lnTo>
                      <a:pt x="52" y="8"/>
                    </a:lnTo>
                    <a:lnTo>
                      <a:pt x="54" y="18"/>
                    </a:lnTo>
                    <a:lnTo>
                      <a:pt x="52" y="22"/>
                    </a:lnTo>
                    <a:lnTo>
                      <a:pt x="50" y="26"/>
                    </a:lnTo>
                    <a:lnTo>
                      <a:pt x="46" y="28"/>
                    </a:lnTo>
                    <a:lnTo>
                      <a:pt x="42" y="30"/>
                    </a:lnTo>
                    <a:lnTo>
                      <a:pt x="30" y="30"/>
                    </a:lnTo>
                    <a:lnTo>
                      <a:pt x="16" y="28"/>
                    </a:lnTo>
                    <a:lnTo>
                      <a:pt x="10" y="24"/>
                    </a:lnTo>
                    <a:lnTo>
                      <a:pt x="4" y="22"/>
                    </a:lnTo>
                    <a:lnTo>
                      <a:pt x="0" y="18"/>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6" name="Freeform 113"/>
              <p:cNvSpPr>
                <a:spLocks/>
              </p:cNvSpPr>
              <p:nvPr/>
            </p:nvSpPr>
            <p:spPr bwMode="auto">
              <a:xfrm>
                <a:off x="2284" y="1533"/>
                <a:ext cx="24" cy="12"/>
              </a:xfrm>
              <a:custGeom>
                <a:avLst/>
                <a:gdLst>
                  <a:gd name="T0" fmla="*/ 24 w 24"/>
                  <a:gd name="T1" fmla="*/ 2 h 12"/>
                  <a:gd name="T2" fmla="*/ 24 w 24"/>
                  <a:gd name="T3" fmla="*/ 2 h 12"/>
                  <a:gd name="T4" fmla="*/ 22 w 24"/>
                  <a:gd name="T5" fmla="*/ 4 h 12"/>
                  <a:gd name="T6" fmla="*/ 20 w 24"/>
                  <a:gd name="T7" fmla="*/ 4 h 12"/>
                  <a:gd name="T8" fmla="*/ 14 w 24"/>
                  <a:gd name="T9" fmla="*/ 2 h 12"/>
                  <a:gd name="T10" fmla="*/ 14 w 24"/>
                  <a:gd name="T11" fmla="*/ 2 h 12"/>
                  <a:gd name="T12" fmla="*/ 12 w 24"/>
                  <a:gd name="T13" fmla="*/ 8 h 12"/>
                  <a:gd name="T14" fmla="*/ 8 w 24"/>
                  <a:gd name="T15" fmla="*/ 12 h 12"/>
                  <a:gd name="T16" fmla="*/ 2 w 24"/>
                  <a:gd name="T17" fmla="*/ 12 h 12"/>
                  <a:gd name="T18" fmla="*/ 2 w 24"/>
                  <a:gd name="T19" fmla="*/ 12 h 12"/>
                  <a:gd name="T20" fmla="*/ 2 w 24"/>
                  <a:gd name="T21" fmla="*/ 10 h 12"/>
                  <a:gd name="T22" fmla="*/ 0 w 24"/>
                  <a:gd name="T23" fmla="*/ 8 h 12"/>
                  <a:gd name="T24" fmla="*/ 0 w 24"/>
                  <a:gd name="T25" fmla="*/ 8 h 12"/>
                  <a:gd name="T26" fmla="*/ 4 w 24"/>
                  <a:gd name="T27" fmla="*/ 4 h 12"/>
                  <a:gd name="T28" fmla="*/ 10 w 24"/>
                  <a:gd name="T29" fmla="*/ 0 h 12"/>
                  <a:gd name="T30" fmla="*/ 16 w 24"/>
                  <a:gd name="T31" fmla="*/ 0 h 12"/>
                  <a:gd name="T32" fmla="*/ 24 w 24"/>
                  <a:gd name="T33" fmla="*/ 2 h 12"/>
                  <a:gd name="T34" fmla="*/ 24 w 24"/>
                  <a:gd name="T35" fmla="*/ 2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12">
                    <a:moveTo>
                      <a:pt x="24" y="2"/>
                    </a:moveTo>
                    <a:lnTo>
                      <a:pt x="24" y="2"/>
                    </a:lnTo>
                    <a:lnTo>
                      <a:pt x="22" y="4"/>
                    </a:lnTo>
                    <a:lnTo>
                      <a:pt x="20" y="4"/>
                    </a:lnTo>
                    <a:lnTo>
                      <a:pt x="14" y="2"/>
                    </a:lnTo>
                    <a:lnTo>
                      <a:pt x="12" y="8"/>
                    </a:lnTo>
                    <a:lnTo>
                      <a:pt x="8" y="12"/>
                    </a:lnTo>
                    <a:lnTo>
                      <a:pt x="2" y="12"/>
                    </a:lnTo>
                    <a:lnTo>
                      <a:pt x="2" y="10"/>
                    </a:lnTo>
                    <a:lnTo>
                      <a:pt x="0" y="8"/>
                    </a:lnTo>
                    <a:lnTo>
                      <a:pt x="4" y="4"/>
                    </a:lnTo>
                    <a:lnTo>
                      <a:pt x="10" y="0"/>
                    </a:lnTo>
                    <a:lnTo>
                      <a:pt x="16" y="0"/>
                    </a:lnTo>
                    <a:lnTo>
                      <a:pt x="2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7" name="Freeform 114"/>
              <p:cNvSpPr>
                <a:spLocks/>
              </p:cNvSpPr>
              <p:nvPr/>
            </p:nvSpPr>
            <p:spPr bwMode="auto">
              <a:xfrm>
                <a:off x="3480" y="1541"/>
                <a:ext cx="6" cy="12"/>
              </a:xfrm>
              <a:custGeom>
                <a:avLst/>
                <a:gdLst>
                  <a:gd name="T0" fmla="*/ 6 w 6"/>
                  <a:gd name="T1" fmla="*/ 0 h 12"/>
                  <a:gd name="T2" fmla="*/ 6 w 6"/>
                  <a:gd name="T3" fmla="*/ 0 h 12"/>
                  <a:gd name="T4" fmla="*/ 6 w 6"/>
                  <a:gd name="T5" fmla="*/ 2 h 12"/>
                  <a:gd name="T6" fmla="*/ 4 w 6"/>
                  <a:gd name="T7" fmla="*/ 6 h 12"/>
                  <a:gd name="T8" fmla="*/ 0 w 6"/>
                  <a:gd name="T9" fmla="*/ 12 h 12"/>
                  <a:gd name="T10" fmla="*/ 0 w 6"/>
                  <a:gd name="T11" fmla="*/ 12 h 12"/>
                  <a:gd name="T12" fmla="*/ 0 w 6"/>
                  <a:gd name="T13" fmla="*/ 8 h 12"/>
                  <a:gd name="T14" fmla="*/ 2 w 6"/>
                  <a:gd name="T15" fmla="*/ 6 h 12"/>
                  <a:gd name="T16" fmla="*/ 4 w 6"/>
                  <a:gd name="T17" fmla="*/ 2 h 12"/>
                  <a:gd name="T18" fmla="*/ 6 w 6"/>
                  <a:gd name="T19" fmla="*/ 0 h 12"/>
                  <a:gd name="T20" fmla="*/ 6 w 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12">
                    <a:moveTo>
                      <a:pt x="6" y="0"/>
                    </a:moveTo>
                    <a:lnTo>
                      <a:pt x="6" y="0"/>
                    </a:lnTo>
                    <a:lnTo>
                      <a:pt x="6" y="2"/>
                    </a:lnTo>
                    <a:lnTo>
                      <a:pt x="4" y="6"/>
                    </a:lnTo>
                    <a:lnTo>
                      <a:pt x="0" y="12"/>
                    </a:lnTo>
                    <a:lnTo>
                      <a:pt x="0" y="8"/>
                    </a:lnTo>
                    <a:lnTo>
                      <a:pt x="2" y="6"/>
                    </a:lnTo>
                    <a:lnTo>
                      <a:pt x="4"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8" name="Freeform 115"/>
              <p:cNvSpPr>
                <a:spLocks/>
              </p:cNvSpPr>
              <p:nvPr/>
            </p:nvSpPr>
            <p:spPr bwMode="auto">
              <a:xfrm>
                <a:off x="3492" y="1545"/>
                <a:ext cx="24" cy="16"/>
              </a:xfrm>
              <a:custGeom>
                <a:avLst/>
                <a:gdLst>
                  <a:gd name="T0" fmla="*/ 24 w 24"/>
                  <a:gd name="T1" fmla="*/ 0 h 16"/>
                  <a:gd name="T2" fmla="*/ 24 w 24"/>
                  <a:gd name="T3" fmla="*/ 0 h 16"/>
                  <a:gd name="T4" fmla="*/ 18 w 24"/>
                  <a:gd name="T5" fmla="*/ 6 h 16"/>
                  <a:gd name="T6" fmla="*/ 10 w 24"/>
                  <a:gd name="T7" fmla="*/ 10 h 16"/>
                  <a:gd name="T8" fmla="*/ 10 w 24"/>
                  <a:gd name="T9" fmla="*/ 10 h 16"/>
                  <a:gd name="T10" fmla="*/ 10 w 24"/>
                  <a:gd name="T11" fmla="*/ 16 h 16"/>
                  <a:gd name="T12" fmla="*/ 10 w 24"/>
                  <a:gd name="T13" fmla="*/ 16 h 16"/>
                  <a:gd name="T14" fmla="*/ 10 w 24"/>
                  <a:gd name="T15" fmla="*/ 14 h 16"/>
                  <a:gd name="T16" fmla="*/ 6 w 24"/>
                  <a:gd name="T17" fmla="*/ 12 h 16"/>
                  <a:gd name="T18" fmla="*/ 2 w 24"/>
                  <a:gd name="T19" fmla="*/ 8 h 16"/>
                  <a:gd name="T20" fmla="*/ 0 w 24"/>
                  <a:gd name="T21" fmla="*/ 4 h 16"/>
                  <a:gd name="T22" fmla="*/ 0 w 24"/>
                  <a:gd name="T23" fmla="*/ 4 h 16"/>
                  <a:gd name="T24" fmla="*/ 6 w 24"/>
                  <a:gd name="T25" fmla="*/ 2 h 16"/>
                  <a:gd name="T26" fmla="*/ 10 w 24"/>
                  <a:gd name="T27" fmla="*/ 0 h 16"/>
                  <a:gd name="T28" fmla="*/ 24 w 24"/>
                  <a:gd name="T29" fmla="*/ 0 h 16"/>
                  <a:gd name="T30" fmla="*/ 24 w 24"/>
                  <a:gd name="T31" fmla="*/ 0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 h="16">
                    <a:moveTo>
                      <a:pt x="24" y="0"/>
                    </a:moveTo>
                    <a:lnTo>
                      <a:pt x="24" y="0"/>
                    </a:lnTo>
                    <a:lnTo>
                      <a:pt x="18" y="6"/>
                    </a:lnTo>
                    <a:lnTo>
                      <a:pt x="10" y="10"/>
                    </a:lnTo>
                    <a:lnTo>
                      <a:pt x="10" y="16"/>
                    </a:lnTo>
                    <a:lnTo>
                      <a:pt x="10" y="14"/>
                    </a:lnTo>
                    <a:lnTo>
                      <a:pt x="6" y="12"/>
                    </a:lnTo>
                    <a:lnTo>
                      <a:pt x="2" y="8"/>
                    </a:lnTo>
                    <a:lnTo>
                      <a:pt x="0" y="4"/>
                    </a:lnTo>
                    <a:lnTo>
                      <a:pt x="6" y="2"/>
                    </a:lnTo>
                    <a:lnTo>
                      <a:pt x="10"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09" name="Freeform 116"/>
              <p:cNvSpPr>
                <a:spLocks/>
              </p:cNvSpPr>
              <p:nvPr/>
            </p:nvSpPr>
            <p:spPr bwMode="auto">
              <a:xfrm>
                <a:off x="2010" y="1545"/>
                <a:ext cx="14" cy="6"/>
              </a:xfrm>
              <a:custGeom>
                <a:avLst/>
                <a:gdLst>
                  <a:gd name="T0" fmla="*/ 14 w 14"/>
                  <a:gd name="T1" fmla="*/ 4 h 6"/>
                  <a:gd name="T2" fmla="*/ 14 w 14"/>
                  <a:gd name="T3" fmla="*/ 4 h 6"/>
                  <a:gd name="T4" fmla="*/ 6 w 14"/>
                  <a:gd name="T5" fmla="*/ 6 h 6"/>
                  <a:gd name="T6" fmla="*/ 2 w 14"/>
                  <a:gd name="T7" fmla="*/ 4 h 6"/>
                  <a:gd name="T8" fmla="*/ 0 w 14"/>
                  <a:gd name="T9" fmla="*/ 4 h 6"/>
                  <a:gd name="T10" fmla="*/ 0 w 14"/>
                  <a:gd name="T11" fmla="*/ 2 h 6"/>
                  <a:gd name="T12" fmla="*/ 0 w 14"/>
                  <a:gd name="T13" fmla="*/ 2 h 6"/>
                  <a:gd name="T14" fmla="*/ 6 w 14"/>
                  <a:gd name="T15" fmla="*/ 0 h 6"/>
                  <a:gd name="T16" fmla="*/ 14 w 14"/>
                  <a:gd name="T17" fmla="*/ 4 h 6"/>
                  <a:gd name="T18" fmla="*/ 14 w 14"/>
                  <a:gd name="T19" fmla="*/ 4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6">
                    <a:moveTo>
                      <a:pt x="14" y="4"/>
                    </a:moveTo>
                    <a:lnTo>
                      <a:pt x="14" y="4"/>
                    </a:lnTo>
                    <a:lnTo>
                      <a:pt x="6" y="6"/>
                    </a:lnTo>
                    <a:lnTo>
                      <a:pt x="2" y="4"/>
                    </a:lnTo>
                    <a:lnTo>
                      <a:pt x="0" y="4"/>
                    </a:lnTo>
                    <a:lnTo>
                      <a:pt x="0" y="2"/>
                    </a:lnTo>
                    <a:lnTo>
                      <a:pt x="6" y="0"/>
                    </a:ln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0" name="Freeform 117"/>
              <p:cNvSpPr>
                <a:spLocks/>
              </p:cNvSpPr>
              <p:nvPr/>
            </p:nvSpPr>
            <p:spPr bwMode="auto">
              <a:xfrm>
                <a:off x="3252" y="1575"/>
                <a:ext cx="14" cy="8"/>
              </a:xfrm>
              <a:custGeom>
                <a:avLst/>
                <a:gdLst>
                  <a:gd name="T0" fmla="*/ 14 w 14"/>
                  <a:gd name="T1" fmla="*/ 8 h 8"/>
                  <a:gd name="T2" fmla="*/ 14 w 14"/>
                  <a:gd name="T3" fmla="*/ 8 h 8"/>
                  <a:gd name="T4" fmla="*/ 6 w 14"/>
                  <a:gd name="T5" fmla="*/ 6 h 8"/>
                  <a:gd name="T6" fmla="*/ 0 w 14"/>
                  <a:gd name="T7" fmla="*/ 4 h 8"/>
                  <a:gd name="T8" fmla="*/ 0 w 14"/>
                  <a:gd name="T9" fmla="*/ 4 h 8"/>
                  <a:gd name="T10" fmla="*/ 4 w 14"/>
                  <a:gd name="T11" fmla="*/ 0 h 8"/>
                  <a:gd name="T12" fmla="*/ 8 w 14"/>
                  <a:gd name="T13" fmla="*/ 2 h 8"/>
                  <a:gd name="T14" fmla="*/ 12 w 14"/>
                  <a:gd name="T15" fmla="*/ 4 h 8"/>
                  <a:gd name="T16" fmla="*/ 14 w 14"/>
                  <a:gd name="T17" fmla="*/ 8 h 8"/>
                  <a:gd name="T18" fmla="*/ 14 w 14"/>
                  <a:gd name="T19" fmla="*/ 8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8">
                    <a:moveTo>
                      <a:pt x="14" y="8"/>
                    </a:moveTo>
                    <a:lnTo>
                      <a:pt x="14" y="8"/>
                    </a:lnTo>
                    <a:lnTo>
                      <a:pt x="6" y="6"/>
                    </a:lnTo>
                    <a:lnTo>
                      <a:pt x="0" y="4"/>
                    </a:lnTo>
                    <a:lnTo>
                      <a:pt x="4" y="0"/>
                    </a:lnTo>
                    <a:lnTo>
                      <a:pt x="8" y="2"/>
                    </a:lnTo>
                    <a:lnTo>
                      <a:pt x="12" y="4"/>
                    </a:lnTo>
                    <a:lnTo>
                      <a:pt x="1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1" name="Freeform 118"/>
              <p:cNvSpPr>
                <a:spLocks/>
              </p:cNvSpPr>
              <p:nvPr/>
            </p:nvSpPr>
            <p:spPr bwMode="auto">
              <a:xfrm>
                <a:off x="3192" y="1577"/>
                <a:ext cx="48" cy="30"/>
              </a:xfrm>
              <a:custGeom>
                <a:avLst/>
                <a:gdLst>
                  <a:gd name="T0" fmla="*/ 0 w 48"/>
                  <a:gd name="T1" fmla="*/ 14 h 30"/>
                  <a:gd name="T2" fmla="*/ 0 w 48"/>
                  <a:gd name="T3" fmla="*/ 14 h 30"/>
                  <a:gd name="T4" fmla="*/ 2 w 48"/>
                  <a:gd name="T5" fmla="*/ 14 h 30"/>
                  <a:gd name="T6" fmla="*/ 4 w 48"/>
                  <a:gd name="T7" fmla="*/ 12 h 30"/>
                  <a:gd name="T8" fmla="*/ 4 w 48"/>
                  <a:gd name="T9" fmla="*/ 12 h 30"/>
                  <a:gd name="T10" fmla="*/ 8 w 48"/>
                  <a:gd name="T11" fmla="*/ 12 h 30"/>
                  <a:gd name="T12" fmla="*/ 10 w 48"/>
                  <a:gd name="T13" fmla="*/ 14 h 30"/>
                  <a:gd name="T14" fmla="*/ 12 w 48"/>
                  <a:gd name="T15" fmla="*/ 16 h 30"/>
                  <a:gd name="T16" fmla="*/ 16 w 48"/>
                  <a:gd name="T17" fmla="*/ 18 h 30"/>
                  <a:gd name="T18" fmla="*/ 16 w 48"/>
                  <a:gd name="T19" fmla="*/ 18 h 30"/>
                  <a:gd name="T20" fmla="*/ 20 w 48"/>
                  <a:gd name="T21" fmla="*/ 16 h 30"/>
                  <a:gd name="T22" fmla="*/ 22 w 48"/>
                  <a:gd name="T23" fmla="*/ 14 h 30"/>
                  <a:gd name="T24" fmla="*/ 28 w 48"/>
                  <a:gd name="T25" fmla="*/ 8 h 30"/>
                  <a:gd name="T26" fmla="*/ 34 w 48"/>
                  <a:gd name="T27" fmla="*/ 2 h 30"/>
                  <a:gd name="T28" fmla="*/ 38 w 48"/>
                  <a:gd name="T29" fmla="*/ 0 h 30"/>
                  <a:gd name="T30" fmla="*/ 40 w 48"/>
                  <a:gd name="T31" fmla="*/ 0 h 30"/>
                  <a:gd name="T32" fmla="*/ 40 w 48"/>
                  <a:gd name="T33" fmla="*/ 0 h 30"/>
                  <a:gd name="T34" fmla="*/ 44 w 48"/>
                  <a:gd name="T35" fmla="*/ 0 h 30"/>
                  <a:gd name="T36" fmla="*/ 48 w 48"/>
                  <a:gd name="T37" fmla="*/ 2 h 30"/>
                  <a:gd name="T38" fmla="*/ 48 w 48"/>
                  <a:gd name="T39" fmla="*/ 4 h 30"/>
                  <a:gd name="T40" fmla="*/ 48 w 48"/>
                  <a:gd name="T41" fmla="*/ 8 h 30"/>
                  <a:gd name="T42" fmla="*/ 48 w 48"/>
                  <a:gd name="T43" fmla="*/ 8 h 30"/>
                  <a:gd name="T44" fmla="*/ 44 w 48"/>
                  <a:gd name="T45" fmla="*/ 14 h 30"/>
                  <a:gd name="T46" fmla="*/ 34 w 48"/>
                  <a:gd name="T47" fmla="*/ 22 h 30"/>
                  <a:gd name="T48" fmla="*/ 22 w 48"/>
                  <a:gd name="T49" fmla="*/ 28 h 30"/>
                  <a:gd name="T50" fmla="*/ 16 w 48"/>
                  <a:gd name="T51" fmla="*/ 30 h 30"/>
                  <a:gd name="T52" fmla="*/ 12 w 48"/>
                  <a:gd name="T53" fmla="*/ 30 h 30"/>
                  <a:gd name="T54" fmla="*/ 12 w 48"/>
                  <a:gd name="T55" fmla="*/ 30 h 30"/>
                  <a:gd name="T56" fmla="*/ 8 w 48"/>
                  <a:gd name="T57" fmla="*/ 28 h 30"/>
                  <a:gd name="T58" fmla="*/ 4 w 48"/>
                  <a:gd name="T59" fmla="*/ 24 h 30"/>
                  <a:gd name="T60" fmla="*/ 0 w 48"/>
                  <a:gd name="T61" fmla="*/ 20 h 30"/>
                  <a:gd name="T62" fmla="*/ 0 w 48"/>
                  <a:gd name="T63" fmla="*/ 14 h 30"/>
                  <a:gd name="T64" fmla="*/ 0 w 48"/>
                  <a:gd name="T65" fmla="*/ 14 h 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8" h="30">
                    <a:moveTo>
                      <a:pt x="0" y="14"/>
                    </a:moveTo>
                    <a:lnTo>
                      <a:pt x="0" y="14"/>
                    </a:lnTo>
                    <a:lnTo>
                      <a:pt x="2" y="14"/>
                    </a:lnTo>
                    <a:lnTo>
                      <a:pt x="4" y="12"/>
                    </a:lnTo>
                    <a:lnTo>
                      <a:pt x="8" y="12"/>
                    </a:lnTo>
                    <a:lnTo>
                      <a:pt x="10" y="14"/>
                    </a:lnTo>
                    <a:lnTo>
                      <a:pt x="12" y="16"/>
                    </a:lnTo>
                    <a:lnTo>
                      <a:pt x="16" y="18"/>
                    </a:lnTo>
                    <a:lnTo>
                      <a:pt x="20" y="16"/>
                    </a:lnTo>
                    <a:lnTo>
                      <a:pt x="22" y="14"/>
                    </a:lnTo>
                    <a:lnTo>
                      <a:pt x="28" y="8"/>
                    </a:lnTo>
                    <a:lnTo>
                      <a:pt x="34" y="2"/>
                    </a:lnTo>
                    <a:lnTo>
                      <a:pt x="38" y="0"/>
                    </a:lnTo>
                    <a:lnTo>
                      <a:pt x="40" y="0"/>
                    </a:lnTo>
                    <a:lnTo>
                      <a:pt x="44" y="0"/>
                    </a:lnTo>
                    <a:lnTo>
                      <a:pt x="48" y="2"/>
                    </a:lnTo>
                    <a:lnTo>
                      <a:pt x="48" y="4"/>
                    </a:lnTo>
                    <a:lnTo>
                      <a:pt x="48" y="8"/>
                    </a:lnTo>
                    <a:lnTo>
                      <a:pt x="44" y="14"/>
                    </a:lnTo>
                    <a:lnTo>
                      <a:pt x="34" y="22"/>
                    </a:lnTo>
                    <a:lnTo>
                      <a:pt x="22" y="28"/>
                    </a:lnTo>
                    <a:lnTo>
                      <a:pt x="16" y="30"/>
                    </a:lnTo>
                    <a:lnTo>
                      <a:pt x="12" y="30"/>
                    </a:lnTo>
                    <a:lnTo>
                      <a:pt x="8" y="28"/>
                    </a:lnTo>
                    <a:lnTo>
                      <a:pt x="4" y="24"/>
                    </a:lnTo>
                    <a:lnTo>
                      <a:pt x="0" y="2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2" name="Freeform 119"/>
              <p:cNvSpPr>
                <a:spLocks/>
              </p:cNvSpPr>
              <p:nvPr/>
            </p:nvSpPr>
            <p:spPr bwMode="auto">
              <a:xfrm>
                <a:off x="3304" y="1585"/>
                <a:ext cx="28" cy="14"/>
              </a:xfrm>
              <a:custGeom>
                <a:avLst/>
                <a:gdLst>
                  <a:gd name="T0" fmla="*/ 28 w 28"/>
                  <a:gd name="T1" fmla="*/ 4 h 14"/>
                  <a:gd name="T2" fmla="*/ 28 w 28"/>
                  <a:gd name="T3" fmla="*/ 4 h 14"/>
                  <a:gd name="T4" fmla="*/ 26 w 28"/>
                  <a:gd name="T5" fmla="*/ 6 h 14"/>
                  <a:gd name="T6" fmla="*/ 24 w 28"/>
                  <a:gd name="T7" fmla="*/ 10 h 14"/>
                  <a:gd name="T8" fmla="*/ 16 w 28"/>
                  <a:gd name="T9" fmla="*/ 14 h 14"/>
                  <a:gd name="T10" fmla="*/ 8 w 28"/>
                  <a:gd name="T11" fmla="*/ 14 h 14"/>
                  <a:gd name="T12" fmla="*/ 4 w 28"/>
                  <a:gd name="T13" fmla="*/ 14 h 14"/>
                  <a:gd name="T14" fmla="*/ 0 w 28"/>
                  <a:gd name="T15" fmla="*/ 12 h 14"/>
                  <a:gd name="T16" fmla="*/ 0 w 28"/>
                  <a:gd name="T17" fmla="*/ 12 h 14"/>
                  <a:gd name="T18" fmla="*/ 4 w 28"/>
                  <a:gd name="T19" fmla="*/ 6 h 14"/>
                  <a:gd name="T20" fmla="*/ 12 w 28"/>
                  <a:gd name="T21" fmla="*/ 2 h 14"/>
                  <a:gd name="T22" fmla="*/ 20 w 28"/>
                  <a:gd name="T23" fmla="*/ 0 h 14"/>
                  <a:gd name="T24" fmla="*/ 24 w 28"/>
                  <a:gd name="T25" fmla="*/ 2 h 14"/>
                  <a:gd name="T26" fmla="*/ 28 w 28"/>
                  <a:gd name="T27" fmla="*/ 4 h 14"/>
                  <a:gd name="T28" fmla="*/ 28 w 28"/>
                  <a:gd name="T29" fmla="*/ 4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14">
                    <a:moveTo>
                      <a:pt x="28" y="4"/>
                    </a:moveTo>
                    <a:lnTo>
                      <a:pt x="28" y="4"/>
                    </a:lnTo>
                    <a:lnTo>
                      <a:pt x="26" y="6"/>
                    </a:lnTo>
                    <a:lnTo>
                      <a:pt x="24" y="10"/>
                    </a:lnTo>
                    <a:lnTo>
                      <a:pt x="16" y="14"/>
                    </a:lnTo>
                    <a:lnTo>
                      <a:pt x="8" y="14"/>
                    </a:lnTo>
                    <a:lnTo>
                      <a:pt x="4" y="14"/>
                    </a:lnTo>
                    <a:lnTo>
                      <a:pt x="0" y="12"/>
                    </a:lnTo>
                    <a:lnTo>
                      <a:pt x="4" y="6"/>
                    </a:lnTo>
                    <a:lnTo>
                      <a:pt x="12" y="2"/>
                    </a:lnTo>
                    <a:lnTo>
                      <a:pt x="20" y="0"/>
                    </a:lnTo>
                    <a:lnTo>
                      <a:pt x="24" y="2"/>
                    </a:lnTo>
                    <a:lnTo>
                      <a:pt x="2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3" name="Freeform 120"/>
              <p:cNvSpPr>
                <a:spLocks/>
              </p:cNvSpPr>
              <p:nvPr/>
            </p:nvSpPr>
            <p:spPr bwMode="auto">
              <a:xfrm>
                <a:off x="3220" y="1609"/>
                <a:ext cx="24" cy="6"/>
              </a:xfrm>
              <a:custGeom>
                <a:avLst/>
                <a:gdLst>
                  <a:gd name="T0" fmla="*/ 24 w 24"/>
                  <a:gd name="T1" fmla="*/ 0 h 6"/>
                  <a:gd name="T2" fmla="*/ 24 w 24"/>
                  <a:gd name="T3" fmla="*/ 0 h 6"/>
                  <a:gd name="T4" fmla="*/ 18 w 24"/>
                  <a:gd name="T5" fmla="*/ 4 h 6"/>
                  <a:gd name="T6" fmla="*/ 12 w 24"/>
                  <a:gd name="T7" fmla="*/ 4 h 6"/>
                  <a:gd name="T8" fmla="*/ 6 w 24"/>
                  <a:gd name="T9" fmla="*/ 6 h 6"/>
                  <a:gd name="T10" fmla="*/ 0 w 24"/>
                  <a:gd name="T11" fmla="*/ 4 h 6"/>
                  <a:gd name="T12" fmla="*/ 0 w 24"/>
                  <a:gd name="T13" fmla="*/ 4 h 6"/>
                  <a:gd name="T14" fmla="*/ 2 w 24"/>
                  <a:gd name="T15" fmla="*/ 0 h 6"/>
                  <a:gd name="T16" fmla="*/ 8 w 24"/>
                  <a:gd name="T17" fmla="*/ 0 h 6"/>
                  <a:gd name="T18" fmla="*/ 24 w 24"/>
                  <a:gd name="T19" fmla="*/ 0 h 6"/>
                  <a:gd name="T20" fmla="*/ 24 w 24"/>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6">
                    <a:moveTo>
                      <a:pt x="24" y="0"/>
                    </a:moveTo>
                    <a:lnTo>
                      <a:pt x="24" y="0"/>
                    </a:lnTo>
                    <a:lnTo>
                      <a:pt x="18" y="4"/>
                    </a:lnTo>
                    <a:lnTo>
                      <a:pt x="12" y="4"/>
                    </a:lnTo>
                    <a:lnTo>
                      <a:pt x="6" y="6"/>
                    </a:lnTo>
                    <a:lnTo>
                      <a:pt x="0" y="4"/>
                    </a:lnTo>
                    <a:lnTo>
                      <a:pt x="2" y="0"/>
                    </a:lnTo>
                    <a:lnTo>
                      <a:pt x="8"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4" name="Freeform 121"/>
              <p:cNvSpPr>
                <a:spLocks/>
              </p:cNvSpPr>
              <p:nvPr/>
            </p:nvSpPr>
            <p:spPr bwMode="auto">
              <a:xfrm>
                <a:off x="3178" y="1617"/>
                <a:ext cx="50" cy="20"/>
              </a:xfrm>
              <a:custGeom>
                <a:avLst/>
                <a:gdLst>
                  <a:gd name="T0" fmla="*/ 50 w 50"/>
                  <a:gd name="T1" fmla="*/ 6 h 20"/>
                  <a:gd name="T2" fmla="*/ 50 w 50"/>
                  <a:gd name="T3" fmla="*/ 6 h 20"/>
                  <a:gd name="T4" fmla="*/ 46 w 50"/>
                  <a:gd name="T5" fmla="*/ 10 h 20"/>
                  <a:gd name="T6" fmla="*/ 40 w 50"/>
                  <a:gd name="T7" fmla="*/ 14 h 20"/>
                  <a:gd name="T8" fmla="*/ 28 w 50"/>
                  <a:gd name="T9" fmla="*/ 18 h 20"/>
                  <a:gd name="T10" fmla="*/ 14 w 50"/>
                  <a:gd name="T11" fmla="*/ 20 h 20"/>
                  <a:gd name="T12" fmla="*/ 0 w 50"/>
                  <a:gd name="T13" fmla="*/ 18 h 20"/>
                  <a:gd name="T14" fmla="*/ 0 w 50"/>
                  <a:gd name="T15" fmla="*/ 18 h 20"/>
                  <a:gd name="T16" fmla="*/ 10 w 50"/>
                  <a:gd name="T17" fmla="*/ 10 h 20"/>
                  <a:gd name="T18" fmla="*/ 22 w 50"/>
                  <a:gd name="T19" fmla="*/ 2 h 20"/>
                  <a:gd name="T20" fmla="*/ 30 w 50"/>
                  <a:gd name="T21" fmla="*/ 0 h 20"/>
                  <a:gd name="T22" fmla="*/ 36 w 50"/>
                  <a:gd name="T23" fmla="*/ 0 h 20"/>
                  <a:gd name="T24" fmla="*/ 42 w 50"/>
                  <a:gd name="T25" fmla="*/ 2 h 20"/>
                  <a:gd name="T26" fmla="*/ 50 w 50"/>
                  <a:gd name="T27" fmla="*/ 6 h 20"/>
                  <a:gd name="T28" fmla="*/ 50 w 50"/>
                  <a:gd name="T29" fmla="*/ 6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 h="20">
                    <a:moveTo>
                      <a:pt x="50" y="6"/>
                    </a:moveTo>
                    <a:lnTo>
                      <a:pt x="50" y="6"/>
                    </a:lnTo>
                    <a:lnTo>
                      <a:pt x="46" y="10"/>
                    </a:lnTo>
                    <a:lnTo>
                      <a:pt x="40" y="14"/>
                    </a:lnTo>
                    <a:lnTo>
                      <a:pt x="28" y="18"/>
                    </a:lnTo>
                    <a:lnTo>
                      <a:pt x="14" y="20"/>
                    </a:lnTo>
                    <a:lnTo>
                      <a:pt x="0" y="18"/>
                    </a:lnTo>
                    <a:lnTo>
                      <a:pt x="10" y="10"/>
                    </a:lnTo>
                    <a:lnTo>
                      <a:pt x="22" y="2"/>
                    </a:lnTo>
                    <a:lnTo>
                      <a:pt x="30" y="0"/>
                    </a:lnTo>
                    <a:lnTo>
                      <a:pt x="36" y="0"/>
                    </a:lnTo>
                    <a:lnTo>
                      <a:pt x="42" y="2"/>
                    </a:lnTo>
                    <a:lnTo>
                      <a:pt x="5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5" name="Freeform 122"/>
              <p:cNvSpPr>
                <a:spLocks/>
              </p:cNvSpPr>
              <p:nvPr/>
            </p:nvSpPr>
            <p:spPr bwMode="auto">
              <a:xfrm>
                <a:off x="3342" y="1627"/>
                <a:ext cx="16" cy="10"/>
              </a:xfrm>
              <a:custGeom>
                <a:avLst/>
                <a:gdLst>
                  <a:gd name="T0" fmla="*/ 16 w 16"/>
                  <a:gd name="T1" fmla="*/ 8 h 10"/>
                  <a:gd name="T2" fmla="*/ 16 w 16"/>
                  <a:gd name="T3" fmla="*/ 8 h 10"/>
                  <a:gd name="T4" fmla="*/ 12 w 16"/>
                  <a:gd name="T5" fmla="*/ 10 h 10"/>
                  <a:gd name="T6" fmla="*/ 6 w 16"/>
                  <a:gd name="T7" fmla="*/ 8 h 10"/>
                  <a:gd name="T8" fmla="*/ 2 w 16"/>
                  <a:gd name="T9" fmla="*/ 6 h 10"/>
                  <a:gd name="T10" fmla="*/ 0 w 16"/>
                  <a:gd name="T11" fmla="*/ 2 h 10"/>
                  <a:gd name="T12" fmla="*/ 0 w 16"/>
                  <a:gd name="T13" fmla="*/ 2 h 10"/>
                  <a:gd name="T14" fmla="*/ 6 w 16"/>
                  <a:gd name="T15" fmla="*/ 0 h 10"/>
                  <a:gd name="T16" fmla="*/ 10 w 16"/>
                  <a:gd name="T17" fmla="*/ 2 h 10"/>
                  <a:gd name="T18" fmla="*/ 14 w 16"/>
                  <a:gd name="T19" fmla="*/ 4 h 10"/>
                  <a:gd name="T20" fmla="*/ 16 w 16"/>
                  <a:gd name="T21" fmla="*/ 8 h 10"/>
                  <a:gd name="T22" fmla="*/ 16 w 16"/>
                  <a:gd name="T23" fmla="*/ 8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0">
                    <a:moveTo>
                      <a:pt x="16" y="8"/>
                    </a:moveTo>
                    <a:lnTo>
                      <a:pt x="16" y="8"/>
                    </a:lnTo>
                    <a:lnTo>
                      <a:pt x="12" y="10"/>
                    </a:lnTo>
                    <a:lnTo>
                      <a:pt x="6" y="8"/>
                    </a:lnTo>
                    <a:lnTo>
                      <a:pt x="2" y="6"/>
                    </a:lnTo>
                    <a:lnTo>
                      <a:pt x="0" y="2"/>
                    </a:lnTo>
                    <a:lnTo>
                      <a:pt x="6" y="0"/>
                    </a:lnTo>
                    <a:lnTo>
                      <a:pt x="10" y="2"/>
                    </a:lnTo>
                    <a:lnTo>
                      <a:pt x="14" y="4"/>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6" name="Freeform 123"/>
              <p:cNvSpPr>
                <a:spLocks/>
              </p:cNvSpPr>
              <p:nvPr/>
            </p:nvSpPr>
            <p:spPr bwMode="auto">
              <a:xfrm>
                <a:off x="3296" y="1631"/>
                <a:ext cx="10" cy="8"/>
              </a:xfrm>
              <a:custGeom>
                <a:avLst/>
                <a:gdLst>
                  <a:gd name="T0" fmla="*/ 0 w 10"/>
                  <a:gd name="T1" fmla="*/ 0 h 8"/>
                  <a:gd name="T2" fmla="*/ 0 w 10"/>
                  <a:gd name="T3" fmla="*/ 0 h 8"/>
                  <a:gd name="T4" fmla="*/ 6 w 10"/>
                  <a:gd name="T5" fmla="*/ 0 h 8"/>
                  <a:gd name="T6" fmla="*/ 10 w 10"/>
                  <a:gd name="T7" fmla="*/ 4 h 8"/>
                  <a:gd name="T8" fmla="*/ 10 w 10"/>
                  <a:gd name="T9" fmla="*/ 4 h 8"/>
                  <a:gd name="T10" fmla="*/ 8 w 10"/>
                  <a:gd name="T11" fmla="*/ 8 h 8"/>
                  <a:gd name="T12" fmla="*/ 8 w 10"/>
                  <a:gd name="T13" fmla="*/ 8 h 8"/>
                  <a:gd name="T14" fmla="*/ 2 w 10"/>
                  <a:gd name="T15" fmla="*/ 4 h 8"/>
                  <a:gd name="T16" fmla="*/ 0 w 10"/>
                  <a:gd name="T17" fmla="*/ 0 h 8"/>
                  <a:gd name="T18" fmla="*/ 0 w 10"/>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8">
                    <a:moveTo>
                      <a:pt x="0" y="0"/>
                    </a:moveTo>
                    <a:lnTo>
                      <a:pt x="0" y="0"/>
                    </a:lnTo>
                    <a:lnTo>
                      <a:pt x="6" y="0"/>
                    </a:lnTo>
                    <a:lnTo>
                      <a:pt x="10" y="4"/>
                    </a:lnTo>
                    <a:lnTo>
                      <a:pt x="8" y="8"/>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7" name="Freeform 124"/>
              <p:cNvSpPr>
                <a:spLocks/>
              </p:cNvSpPr>
              <p:nvPr/>
            </p:nvSpPr>
            <p:spPr bwMode="auto">
              <a:xfrm>
                <a:off x="3320" y="1631"/>
                <a:ext cx="4" cy="10"/>
              </a:xfrm>
              <a:custGeom>
                <a:avLst/>
                <a:gdLst>
                  <a:gd name="T0" fmla="*/ 0 w 4"/>
                  <a:gd name="T1" fmla="*/ 0 h 10"/>
                  <a:gd name="T2" fmla="*/ 0 w 4"/>
                  <a:gd name="T3" fmla="*/ 0 h 10"/>
                  <a:gd name="T4" fmla="*/ 4 w 4"/>
                  <a:gd name="T5" fmla="*/ 4 h 10"/>
                  <a:gd name="T6" fmla="*/ 4 w 4"/>
                  <a:gd name="T7" fmla="*/ 10 h 10"/>
                  <a:gd name="T8" fmla="*/ 4 w 4"/>
                  <a:gd name="T9" fmla="*/ 10 h 10"/>
                  <a:gd name="T10" fmla="*/ 2 w 4"/>
                  <a:gd name="T11" fmla="*/ 6 h 10"/>
                  <a:gd name="T12" fmla="*/ 0 w 4"/>
                  <a:gd name="T13" fmla="*/ 0 h 10"/>
                  <a:gd name="T14" fmla="*/ 0 w 4"/>
                  <a:gd name="T15" fmla="*/ 0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 h="10">
                    <a:moveTo>
                      <a:pt x="0" y="0"/>
                    </a:moveTo>
                    <a:lnTo>
                      <a:pt x="0" y="0"/>
                    </a:lnTo>
                    <a:lnTo>
                      <a:pt x="4" y="4"/>
                    </a:lnTo>
                    <a:lnTo>
                      <a:pt x="4" y="10"/>
                    </a:lnTo>
                    <a:lnTo>
                      <a:pt x="2"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8" name="Freeform 125"/>
              <p:cNvSpPr>
                <a:spLocks/>
              </p:cNvSpPr>
              <p:nvPr/>
            </p:nvSpPr>
            <p:spPr bwMode="auto">
              <a:xfrm>
                <a:off x="1984" y="1655"/>
                <a:ext cx="8" cy="8"/>
              </a:xfrm>
              <a:custGeom>
                <a:avLst/>
                <a:gdLst>
                  <a:gd name="T0" fmla="*/ 0 w 8"/>
                  <a:gd name="T1" fmla="*/ 0 h 8"/>
                  <a:gd name="T2" fmla="*/ 0 w 8"/>
                  <a:gd name="T3" fmla="*/ 0 h 8"/>
                  <a:gd name="T4" fmla="*/ 6 w 8"/>
                  <a:gd name="T5" fmla="*/ 2 h 8"/>
                  <a:gd name="T6" fmla="*/ 8 w 8"/>
                  <a:gd name="T7" fmla="*/ 8 h 8"/>
                  <a:gd name="T8" fmla="*/ 8 w 8"/>
                  <a:gd name="T9" fmla="*/ 8 h 8"/>
                  <a:gd name="T10" fmla="*/ 4 w 8"/>
                  <a:gd name="T11" fmla="*/ 6 h 8"/>
                  <a:gd name="T12" fmla="*/ 2 w 8"/>
                  <a:gd name="T13" fmla="*/ 4 h 8"/>
                  <a:gd name="T14" fmla="*/ 0 w 8"/>
                  <a:gd name="T15" fmla="*/ 0 h 8"/>
                  <a:gd name="T16" fmla="*/ 0 w 8"/>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8">
                    <a:moveTo>
                      <a:pt x="0" y="0"/>
                    </a:moveTo>
                    <a:lnTo>
                      <a:pt x="0" y="0"/>
                    </a:lnTo>
                    <a:lnTo>
                      <a:pt x="6" y="2"/>
                    </a:lnTo>
                    <a:lnTo>
                      <a:pt x="8" y="8"/>
                    </a:lnTo>
                    <a:lnTo>
                      <a:pt x="4" y="6"/>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19" name="Freeform 126"/>
              <p:cNvSpPr>
                <a:spLocks/>
              </p:cNvSpPr>
              <p:nvPr/>
            </p:nvSpPr>
            <p:spPr bwMode="auto">
              <a:xfrm>
                <a:off x="1996" y="1667"/>
                <a:ext cx="12" cy="8"/>
              </a:xfrm>
              <a:custGeom>
                <a:avLst/>
                <a:gdLst>
                  <a:gd name="T0" fmla="*/ 0 w 12"/>
                  <a:gd name="T1" fmla="*/ 0 h 8"/>
                  <a:gd name="T2" fmla="*/ 0 w 12"/>
                  <a:gd name="T3" fmla="*/ 0 h 8"/>
                  <a:gd name="T4" fmla="*/ 4 w 12"/>
                  <a:gd name="T5" fmla="*/ 0 h 8"/>
                  <a:gd name="T6" fmla="*/ 8 w 12"/>
                  <a:gd name="T7" fmla="*/ 2 h 8"/>
                  <a:gd name="T8" fmla="*/ 10 w 12"/>
                  <a:gd name="T9" fmla="*/ 4 h 8"/>
                  <a:gd name="T10" fmla="*/ 12 w 12"/>
                  <a:gd name="T11" fmla="*/ 8 h 8"/>
                  <a:gd name="T12" fmla="*/ 12 w 12"/>
                  <a:gd name="T13" fmla="*/ 8 h 8"/>
                  <a:gd name="T14" fmla="*/ 6 w 12"/>
                  <a:gd name="T15" fmla="*/ 4 h 8"/>
                  <a:gd name="T16" fmla="*/ 0 w 12"/>
                  <a:gd name="T17" fmla="*/ 0 h 8"/>
                  <a:gd name="T18" fmla="*/ 0 w 12"/>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8">
                    <a:moveTo>
                      <a:pt x="0" y="0"/>
                    </a:moveTo>
                    <a:lnTo>
                      <a:pt x="0" y="0"/>
                    </a:lnTo>
                    <a:lnTo>
                      <a:pt x="4" y="0"/>
                    </a:lnTo>
                    <a:lnTo>
                      <a:pt x="8" y="2"/>
                    </a:lnTo>
                    <a:lnTo>
                      <a:pt x="10" y="4"/>
                    </a:lnTo>
                    <a:lnTo>
                      <a:pt x="12" y="8"/>
                    </a:lnTo>
                    <a:lnTo>
                      <a:pt x="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0" name="Freeform 127"/>
              <p:cNvSpPr>
                <a:spLocks/>
              </p:cNvSpPr>
              <p:nvPr/>
            </p:nvSpPr>
            <p:spPr bwMode="auto">
              <a:xfrm>
                <a:off x="2492" y="1671"/>
                <a:ext cx="30" cy="22"/>
              </a:xfrm>
              <a:custGeom>
                <a:avLst/>
                <a:gdLst>
                  <a:gd name="T0" fmla="*/ 30 w 30"/>
                  <a:gd name="T1" fmla="*/ 2 h 22"/>
                  <a:gd name="T2" fmla="*/ 30 w 30"/>
                  <a:gd name="T3" fmla="*/ 2 h 22"/>
                  <a:gd name="T4" fmla="*/ 28 w 30"/>
                  <a:gd name="T5" fmla="*/ 8 h 22"/>
                  <a:gd name="T6" fmla="*/ 26 w 30"/>
                  <a:gd name="T7" fmla="*/ 12 h 22"/>
                  <a:gd name="T8" fmla="*/ 24 w 30"/>
                  <a:gd name="T9" fmla="*/ 16 h 22"/>
                  <a:gd name="T10" fmla="*/ 20 w 30"/>
                  <a:gd name="T11" fmla="*/ 18 h 22"/>
                  <a:gd name="T12" fmla="*/ 16 w 30"/>
                  <a:gd name="T13" fmla="*/ 20 h 22"/>
                  <a:gd name="T14" fmla="*/ 10 w 30"/>
                  <a:gd name="T15" fmla="*/ 22 h 22"/>
                  <a:gd name="T16" fmla="*/ 6 w 30"/>
                  <a:gd name="T17" fmla="*/ 20 h 22"/>
                  <a:gd name="T18" fmla="*/ 2 w 30"/>
                  <a:gd name="T19" fmla="*/ 18 h 22"/>
                  <a:gd name="T20" fmla="*/ 2 w 30"/>
                  <a:gd name="T21" fmla="*/ 18 h 22"/>
                  <a:gd name="T22" fmla="*/ 0 w 30"/>
                  <a:gd name="T23" fmla="*/ 12 h 22"/>
                  <a:gd name="T24" fmla="*/ 2 w 30"/>
                  <a:gd name="T25" fmla="*/ 8 h 22"/>
                  <a:gd name="T26" fmla="*/ 6 w 30"/>
                  <a:gd name="T27" fmla="*/ 4 h 22"/>
                  <a:gd name="T28" fmla="*/ 10 w 30"/>
                  <a:gd name="T29" fmla="*/ 0 h 22"/>
                  <a:gd name="T30" fmla="*/ 14 w 30"/>
                  <a:gd name="T31" fmla="*/ 0 h 22"/>
                  <a:gd name="T32" fmla="*/ 20 w 30"/>
                  <a:gd name="T33" fmla="*/ 0 h 22"/>
                  <a:gd name="T34" fmla="*/ 24 w 30"/>
                  <a:gd name="T35" fmla="*/ 0 h 22"/>
                  <a:gd name="T36" fmla="*/ 30 w 30"/>
                  <a:gd name="T37" fmla="*/ 2 h 22"/>
                  <a:gd name="T38" fmla="*/ 30 w 30"/>
                  <a:gd name="T39" fmla="*/ 2 h 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 h="22">
                    <a:moveTo>
                      <a:pt x="30" y="2"/>
                    </a:moveTo>
                    <a:lnTo>
                      <a:pt x="30" y="2"/>
                    </a:lnTo>
                    <a:lnTo>
                      <a:pt x="28" y="8"/>
                    </a:lnTo>
                    <a:lnTo>
                      <a:pt x="26" y="12"/>
                    </a:lnTo>
                    <a:lnTo>
                      <a:pt x="24" y="16"/>
                    </a:lnTo>
                    <a:lnTo>
                      <a:pt x="20" y="18"/>
                    </a:lnTo>
                    <a:lnTo>
                      <a:pt x="16" y="20"/>
                    </a:lnTo>
                    <a:lnTo>
                      <a:pt x="10" y="22"/>
                    </a:lnTo>
                    <a:lnTo>
                      <a:pt x="6" y="20"/>
                    </a:lnTo>
                    <a:lnTo>
                      <a:pt x="2" y="18"/>
                    </a:lnTo>
                    <a:lnTo>
                      <a:pt x="0" y="12"/>
                    </a:lnTo>
                    <a:lnTo>
                      <a:pt x="2" y="8"/>
                    </a:lnTo>
                    <a:lnTo>
                      <a:pt x="6" y="4"/>
                    </a:lnTo>
                    <a:lnTo>
                      <a:pt x="10" y="0"/>
                    </a:lnTo>
                    <a:lnTo>
                      <a:pt x="14" y="0"/>
                    </a:lnTo>
                    <a:lnTo>
                      <a:pt x="20" y="0"/>
                    </a:lnTo>
                    <a:lnTo>
                      <a:pt x="24" y="0"/>
                    </a:lnTo>
                    <a:lnTo>
                      <a:pt x="3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1" name="Freeform 128"/>
              <p:cNvSpPr>
                <a:spLocks/>
              </p:cNvSpPr>
              <p:nvPr/>
            </p:nvSpPr>
            <p:spPr bwMode="auto">
              <a:xfrm>
                <a:off x="2194" y="1679"/>
                <a:ext cx="10" cy="4"/>
              </a:xfrm>
              <a:custGeom>
                <a:avLst/>
                <a:gdLst>
                  <a:gd name="T0" fmla="*/ 10 w 10"/>
                  <a:gd name="T1" fmla="*/ 0 h 4"/>
                  <a:gd name="T2" fmla="*/ 10 w 10"/>
                  <a:gd name="T3" fmla="*/ 0 h 4"/>
                  <a:gd name="T4" fmla="*/ 8 w 10"/>
                  <a:gd name="T5" fmla="*/ 2 h 4"/>
                  <a:gd name="T6" fmla="*/ 6 w 10"/>
                  <a:gd name="T7" fmla="*/ 4 h 4"/>
                  <a:gd name="T8" fmla="*/ 0 w 10"/>
                  <a:gd name="T9" fmla="*/ 2 h 4"/>
                  <a:gd name="T10" fmla="*/ 0 w 10"/>
                  <a:gd name="T11" fmla="*/ 2 h 4"/>
                  <a:gd name="T12" fmla="*/ 2 w 10"/>
                  <a:gd name="T13" fmla="*/ 0 h 4"/>
                  <a:gd name="T14" fmla="*/ 4 w 10"/>
                  <a:gd name="T15" fmla="*/ 0 h 4"/>
                  <a:gd name="T16" fmla="*/ 10 w 10"/>
                  <a:gd name="T17" fmla="*/ 0 h 4"/>
                  <a:gd name="T18" fmla="*/ 10 w 10"/>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4">
                    <a:moveTo>
                      <a:pt x="10" y="0"/>
                    </a:moveTo>
                    <a:lnTo>
                      <a:pt x="10" y="0"/>
                    </a:lnTo>
                    <a:lnTo>
                      <a:pt x="8" y="2"/>
                    </a:lnTo>
                    <a:lnTo>
                      <a:pt x="6" y="4"/>
                    </a:lnTo>
                    <a:lnTo>
                      <a:pt x="0" y="2"/>
                    </a:lnTo>
                    <a:lnTo>
                      <a:pt x="2" y="0"/>
                    </a:lnTo>
                    <a:lnTo>
                      <a:pt x="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2" name="Freeform 129"/>
              <p:cNvSpPr>
                <a:spLocks/>
              </p:cNvSpPr>
              <p:nvPr/>
            </p:nvSpPr>
            <p:spPr bwMode="auto">
              <a:xfrm>
                <a:off x="2204" y="1689"/>
                <a:ext cx="14" cy="8"/>
              </a:xfrm>
              <a:custGeom>
                <a:avLst/>
                <a:gdLst>
                  <a:gd name="T0" fmla="*/ 14 w 14"/>
                  <a:gd name="T1" fmla="*/ 0 h 8"/>
                  <a:gd name="T2" fmla="*/ 14 w 14"/>
                  <a:gd name="T3" fmla="*/ 0 h 8"/>
                  <a:gd name="T4" fmla="*/ 8 w 14"/>
                  <a:gd name="T5" fmla="*/ 6 h 8"/>
                  <a:gd name="T6" fmla="*/ 4 w 14"/>
                  <a:gd name="T7" fmla="*/ 8 h 8"/>
                  <a:gd name="T8" fmla="*/ 0 w 14"/>
                  <a:gd name="T9" fmla="*/ 8 h 8"/>
                  <a:gd name="T10" fmla="*/ 0 w 14"/>
                  <a:gd name="T11" fmla="*/ 8 h 8"/>
                  <a:gd name="T12" fmla="*/ 2 w 14"/>
                  <a:gd name="T13" fmla="*/ 4 h 8"/>
                  <a:gd name="T14" fmla="*/ 4 w 14"/>
                  <a:gd name="T15" fmla="*/ 0 h 8"/>
                  <a:gd name="T16" fmla="*/ 14 w 14"/>
                  <a:gd name="T17" fmla="*/ 0 h 8"/>
                  <a:gd name="T18" fmla="*/ 14 w 14"/>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8">
                    <a:moveTo>
                      <a:pt x="14" y="0"/>
                    </a:moveTo>
                    <a:lnTo>
                      <a:pt x="14" y="0"/>
                    </a:lnTo>
                    <a:lnTo>
                      <a:pt x="8" y="6"/>
                    </a:lnTo>
                    <a:lnTo>
                      <a:pt x="4" y="8"/>
                    </a:lnTo>
                    <a:lnTo>
                      <a:pt x="0" y="8"/>
                    </a:lnTo>
                    <a:lnTo>
                      <a:pt x="2" y="4"/>
                    </a:lnTo>
                    <a:lnTo>
                      <a:pt x="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3" name="Freeform 130"/>
              <p:cNvSpPr>
                <a:spLocks/>
              </p:cNvSpPr>
              <p:nvPr/>
            </p:nvSpPr>
            <p:spPr bwMode="auto">
              <a:xfrm>
                <a:off x="2034" y="1703"/>
                <a:ext cx="12" cy="6"/>
              </a:xfrm>
              <a:custGeom>
                <a:avLst/>
                <a:gdLst>
                  <a:gd name="T0" fmla="*/ 12 w 12"/>
                  <a:gd name="T1" fmla="*/ 6 h 6"/>
                  <a:gd name="T2" fmla="*/ 12 w 12"/>
                  <a:gd name="T3" fmla="*/ 6 h 6"/>
                  <a:gd name="T4" fmla="*/ 10 w 12"/>
                  <a:gd name="T5" fmla="*/ 6 h 6"/>
                  <a:gd name="T6" fmla="*/ 6 w 12"/>
                  <a:gd name="T7" fmla="*/ 6 h 6"/>
                  <a:gd name="T8" fmla="*/ 0 w 12"/>
                  <a:gd name="T9" fmla="*/ 4 h 6"/>
                  <a:gd name="T10" fmla="*/ 0 w 12"/>
                  <a:gd name="T11" fmla="*/ 4 h 6"/>
                  <a:gd name="T12" fmla="*/ 2 w 12"/>
                  <a:gd name="T13" fmla="*/ 2 h 6"/>
                  <a:gd name="T14" fmla="*/ 6 w 12"/>
                  <a:gd name="T15" fmla="*/ 0 h 6"/>
                  <a:gd name="T16" fmla="*/ 10 w 12"/>
                  <a:gd name="T17" fmla="*/ 2 h 6"/>
                  <a:gd name="T18" fmla="*/ 12 w 12"/>
                  <a:gd name="T19" fmla="*/ 4 h 6"/>
                  <a:gd name="T20" fmla="*/ 12 w 12"/>
                  <a:gd name="T21" fmla="*/ 6 h 6"/>
                  <a:gd name="T22" fmla="*/ 12 w 12"/>
                  <a:gd name="T23" fmla="*/ 6 h 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6">
                    <a:moveTo>
                      <a:pt x="12" y="6"/>
                    </a:moveTo>
                    <a:lnTo>
                      <a:pt x="12" y="6"/>
                    </a:lnTo>
                    <a:lnTo>
                      <a:pt x="10" y="6"/>
                    </a:lnTo>
                    <a:lnTo>
                      <a:pt x="6" y="6"/>
                    </a:lnTo>
                    <a:lnTo>
                      <a:pt x="0" y="4"/>
                    </a:lnTo>
                    <a:lnTo>
                      <a:pt x="2" y="2"/>
                    </a:lnTo>
                    <a:lnTo>
                      <a:pt x="6" y="0"/>
                    </a:lnTo>
                    <a:lnTo>
                      <a:pt x="10" y="2"/>
                    </a:lnTo>
                    <a:lnTo>
                      <a:pt x="12" y="4"/>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4" name="Freeform 131"/>
              <p:cNvSpPr>
                <a:spLocks/>
              </p:cNvSpPr>
              <p:nvPr/>
            </p:nvSpPr>
            <p:spPr bwMode="auto">
              <a:xfrm>
                <a:off x="3498" y="1709"/>
                <a:ext cx="8" cy="4"/>
              </a:xfrm>
              <a:custGeom>
                <a:avLst/>
                <a:gdLst>
                  <a:gd name="T0" fmla="*/ 8 w 8"/>
                  <a:gd name="T1" fmla="*/ 0 h 4"/>
                  <a:gd name="T2" fmla="*/ 8 w 8"/>
                  <a:gd name="T3" fmla="*/ 0 h 4"/>
                  <a:gd name="T4" fmla="*/ 6 w 8"/>
                  <a:gd name="T5" fmla="*/ 4 h 4"/>
                  <a:gd name="T6" fmla="*/ 2 w 8"/>
                  <a:gd name="T7" fmla="*/ 4 h 4"/>
                  <a:gd name="T8" fmla="*/ 0 w 8"/>
                  <a:gd name="T9" fmla="*/ 4 h 4"/>
                  <a:gd name="T10" fmla="*/ 0 w 8"/>
                  <a:gd name="T11" fmla="*/ 4 h 4"/>
                  <a:gd name="T12" fmla="*/ 4 w 8"/>
                  <a:gd name="T13" fmla="*/ 2 h 4"/>
                  <a:gd name="T14" fmla="*/ 8 w 8"/>
                  <a:gd name="T15" fmla="*/ 0 h 4"/>
                  <a:gd name="T16" fmla="*/ 8 w 8"/>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4">
                    <a:moveTo>
                      <a:pt x="8" y="0"/>
                    </a:moveTo>
                    <a:lnTo>
                      <a:pt x="8" y="0"/>
                    </a:lnTo>
                    <a:lnTo>
                      <a:pt x="6" y="4"/>
                    </a:lnTo>
                    <a:lnTo>
                      <a:pt x="2" y="4"/>
                    </a:lnTo>
                    <a:lnTo>
                      <a:pt x="0" y="4"/>
                    </a:lnTo>
                    <a:lnTo>
                      <a:pt x="4"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5" name="Freeform 132"/>
              <p:cNvSpPr>
                <a:spLocks/>
              </p:cNvSpPr>
              <p:nvPr/>
            </p:nvSpPr>
            <p:spPr bwMode="auto">
              <a:xfrm>
                <a:off x="2506" y="1739"/>
                <a:ext cx="22" cy="18"/>
              </a:xfrm>
              <a:custGeom>
                <a:avLst/>
                <a:gdLst>
                  <a:gd name="T0" fmla="*/ 20 w 22"/>
                  <a:gd name="T1" fmla="*/ 0 h 18"/>
                  <a:gd name="T2" fmla="*/ 20 w 22"/>
                  <a:gd name="T3" fmla="*/ 0 h 18"/>
                  <a:gd name="T4" fmla="*/ 22 w 22"/>
                  <a:gd name="T5" fmla="*/ 2 h 18"/>
                  <a:gd name="T6" fmla="*/ 22 w 22"/>
                  <a:gd name="T7" fmla="*/ 2 h 18"/>
                  <a:gd name="T8" fmla="*/ 20 w 22"/>
                  <a:gd name="T9" fmla="*/ 10 h 18"/>
                  <a:gd name="T10" fmla="*/ 14 w 22"/>
                  <a:gd name="T11" fmla="*/ 14 h 18"/>
                  <a:gd name="T12" fmla="*/ 8 w 22"/>
                  <a:gd name="T13" fmla="*/ 16 h 18"/>
                  <a:gd name="T14" fmla="*/ 0 w 22"/>
                  <a:gd name="T15" fmla="*/ 18 h 18"/>
                  <a:gd name="T16" fmla="*/ 0 w 22"/>
                  <a:gd name="T17" fmla="*/ 18 h 18"/>
                  <a:gd name="T18" fmla="*/ 2 w 22"/>
                  <a:gd name="T19" fmla="*/ 10 h 18"/>
                  <a:gd name="T20" fmla="*/ 6 w 22"/>
                  <a:gd name="T21" fmla="*/ 4 h 18"/>
                  <a:gd name="T22" fmla="*/ 12 w 22"/>
                  <a:gd name="T23" fmla="*/ 0 h 18"/>
                  <a:gd name="T24" fmla="*/ 16 w 22"/>
                  <a:gd name="T25" fmla="*/ 0 h 18"/>
                  <a:gd name="T26" fmla="*/ 20 w 22"/>
                  <a:gd name="T27" fmla="*/ 0 h 18"/>
                  <a:gd name="T28" fmla="*/ 20 w 2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 h="18">
                    <a:moveTo>
                      <a:pt x="20" y="0"/>
                    </a:moveTo>
                    <a:lnTo>
                      <a:pt x="20" y="0"/>
                    </a:lnTo>
                    <a:lnTo>
                      <a:pt x="22" y="2"/>
                    </a:lnTo>
                    <a:lnTo>
                      <a:pt x="20" y="10"/>
                    </a:lnTo>
                    <a:lnTo>
                      <a:pt x="14" y="14"/>
                    </a:lnTo>
                    <a:lnTo>
                      <a:pt x="8" y="16"/>
                    </a:lnTo>
                    <a:lnTo>
                      <a:pt x="0" y="18"/>
                    </a:lnTo>
                    <a:lnTo>
                      <a:pt x="2" y="10"/>
                    </a:lnTo>
                    <a:lnTo>
                      <a:pt x="6" y="4"/>
                    </a:lnTo>
                    <a:lnTo>
                      <a:pt x="12" y="0"/>
                    </a:lnTo>
                    <a:lnTo>
                      <a:pt x="16"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6" name="Freeform 133"/>
              <p:cNvSpPr>
                <a:spLocks/>
              </p:cNvSpPr>
              <p:nvPr/>
            </p:nvSpPr>
            <p:spPr bwMode="auto">
              <a:xfrm>
                <a:off x="2528" y="1749"/>
                <a:ext cx="10" cy="12"/>
              </a:xfrm>
              <a:custGeom>
                <a:avLst/>
                <a:gdLst>
                  <a:gd name="T0" fmla="*/ 2 w 10"/>
                  <a:gd name="T1" fmla="*/ 0 h 12"/>
                  <a:gd name="T2" fmla="*/ 2 w 10"/>
                  <a:gd name="T3" fmla="*/ 0 h 12"/>
                  <a:gd name="T4" fmla="*/ 4 w 10"/>
                  <a:gd name="T5" fmla="*/ 2 h 12"/>
                  <a:gd name="T6" fmla="*/ 8 w 10"/>
                  <a:gd name="T7" fmla="*/ 4 h 12"/>
                  <a:gd name="T8" fmla="*/ 10 w 10"/>
                  <a:gd name="T9" fmla="*/ 12 h 12"/>
                  <a:gd name="T10" fmla="*/ 10 w 10"/>
                  <a:gd name="T11" fmla="*/ 12 h 12"/>
                  <a:gd name="T12" fmla="*/ 6 w 10"/>
                  <a:gd name="T13" fmla="*/ 12 h 12"/>
                  <a:gd name="T14" fmla="*/ 4 w 10"/>
                  <a:gd name="T15" fmla="*/ 12 h 12"/>
                  <a:gd name="T16" fmla="*/ 0 w 10"/>
                  <a:gd name="T17" fmla="*/ 8 h 12"/>
                  <a:gd name="T18" fmla="*/ 0 w 10"/>
                  <a:gd name="T19" fmla="*/ 8 h 12"/>
                  <a:gd name="T20" fmla="*/ 0 w 10"/>
                  <a:gd name="T21" fmla="*/ 4 h 12"/>
                  <a:gd name="T22" fmla="*/ 2 w 10"/>
                  <a:gd name="T23" fmla="*/ 0 h 12"/>
                  <a:gd name="T24" fmla="*/ 2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2">
                    <a:moveTo>
                      <a:pt x="2" y="0"/>
                    </a:moveTo>
                    <a:lnTo>
                      <a:pt x="2" y="0"/>
                    </a:lnTo>
                    <a:lnTo>
                      <a:pt x="4" y="2"/>
                    </a:lnTo>
                    <a:lnTo>
                      <a:pt x="8" y="4"/>
                    </a:lnTo>
                    <a:lnTo>
                      <a:pt x="10" y="12"/>
                    </a:lnTo>
                    <a:lnTo>
                      <a:pt x="6" y="12"/>
                    </a:lnTo>
                    <a:lnTo>
                      <a:pt x="4" y="12"/>
                    </a:lnTo>
                    <a:lnTo>
                      <a:pt x="0" y="8"/>
                    </a:lnTo>
                    <a:lnTo>
                      <a:pt x="0" y="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7" name="Freeform 134"/>
              <p:cNvSpPr>
                <a:spLocks/>
              </p:cNvSpPr>
              <p:nvPr/>
            </p:nvSpPr>
            <p:spPr bwMode="auto">
              <a:xfrm>
                <a:off x="2204" y="1751"/>
                <a:ext cx="18" cy="14"/>
              </a:xfrm>
              <a:custGeom>
                <a:avLst/>
                <a:gdLst>
                  <a:gd name="T0" fmla="*/ 18 w 18"/>
                  <a:gd name="T1" fmla="*/ 10 h 14"/>
                  <a:gd name="T2" fmla="*/ 18 w 18"/>
                  <a:gd name="T3" fmla="*/ 10 h 14"/>
                  <a:gd name="T4" fmla="*/ 14 w 18"/>
                  <a:gd name="T5" fmla="*/ 14 h 14"/>
                  <a:gd name="T6" fmla="*/ 8 w 18"/>
                  <a:gd name="T7" fmla="*/ 14 h 14"/>
                  <a:gd name="T8" fmla="*/ 2 w 18"/>
                  <a:gd name="T9" fmla="*/ 12 h 14"/>
                  <a:gd name="T10" fmla="*/ 0 w 18"/>
                  <a:gd name="T11" fmla="*/ 8 h 14"/>
                  <a:gd name="T12" fmla="*/ 0 w 18"/>
                  <a:gd name="T13" fmla="*/ 8 h 14"/>
                  <a:gd name="T14" fmla="*/ 0 w 18"/>
                  <a:gd name="T15" fmla="*/ 4 h 14"/>
                  <a:gd name="T16" fmla="*/ 2 w 18"/>
                  <a:gd name="T17" fmla="*/ 2 h 14"/>
                  <a:gd name="T18" fmla="*/ 6 w 18"/>
                  <a:gd name="T19" fmla="*/ 0 h 14"/>
                  <a:gd name="T20" fmla="*/ 10 w 18"/>
                  <a:gd name="T21" fmla="*/ 0 h 14"/>
                  <a:gd name="T22" fmla="*/ 14 w 18"/>
                  <a:gd name="T23" fmla="*/ 0 h 14"/>
                  <a:gd name="T24" fmla="*/ 16 w 18"/>
                  <a:gd name="T25" fmla="*/ 2 h 14"/>
                  <a:gd name="T26" fmla="*/ 18 w 18"/>
                  <a:gd name="T27" fmla="*/ 6 h 14"/>
                  <a:gd name="T28" fmla="*/ 18 w 18"/>
                  <a:gd name="T29" fmla="*/ 10 h 14"/>
                  <a:gd name="T30" fmla="*/ 18 w 18"/>
                  <a:gd name="T31" fmla="*/ 1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14">
                    <a:moveTo>
                      <a:pt x="18" y="10"/>
                    </a:moveTo>
                    <a:lnTo>
                      <a:pt x="18" y="10"/>
                    </a:lnTo>
                    <a:lnTo>
                      <a:pt x="14" y="14"/>
                    </a:lnTo>
                    <a:lnTo>
                      <a:pt x="8" y="14"/>
                    </a:lnTo>
                    <a:lnTo>
                      <a:pt x="2" y="12"/>
                    </a:lnTo>
                    <a:lnTo>
                      <a:pt x="0" y="8"/>
                    </a:lnTo>
                    <a:lnTo>
                      <a:pt x="0" y="4"/>
                    </a:lnTo>
                    <a:lnTo>
                      <a:pt x="2" y="2"/>
                    </a:lnTo>
                    <a:lnTo>
                      <a:pt x="6" y="0"/>
                    </a:lnTo>
                    <a:lnTo>
                      <a:pt x="10" y="0"/>
                    </a:lnTo>
                    <a:lnTo>
                      <a:pt x="14" y="0"/>
                    </a:lnTo>
                    <a:lnTo>
                      <a:pt x="16" y="2"/>
                    </a:lnTo>
                    <a:lnTo>
                      <a:pt x="18" y="6"/>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8" name="Freeform 135"/>
              <p:cNvSpPr>
                <a:spLocks/>
              </p:cNvSpPr>
              <p:nvPr/>
            </p:nvSpPr>
            <p:spPr bwMode="auto">
              <a:xfrm>
                <a:off x="2286" y="1751"/>
                <a:ext cx="12" cy="4"/>
              </a:xfrm>
              <a:custGeom>
                <a:avLst/>
                <a:gdLst>
                  <a:gd name="T0" fmla="*/ 12 w 12"/>
                  <a:gd name="T1" fmla="*/ 0 h 4"/>
                  <a:gd name="T2" fmla="*/ 12 w 12"/>
                  <a:gd name="T3" fmla="*/ 0 h 4"/>
                  <a:gd name="T4" fmla="*/ 10 w 12"/>
                  <a:gd name="T5" fmla="*/ 2 h 4"/>
                  <a:gd name="T6" fmla="*/ 8 w 12"/>
                  <a:gd name="T7" fmla="*/ 4 h 4"/>
                  <a:gd name="T8" fmla="*/ 4 w 12"/>
                  <a:gd name="T9" fmla="*/ 4 h 4"/>
                  <a:gd name="T10" fmla="*/ 0 w 12"/>
                  <a:gd name="T11" fmla="*/ 2 h 4"/>
                  <a:gd name="T12" fmla="*/ 0 w 12"/>
                  <a:gd name="T13" fmla="*/ 2 h 4"/>
                  <a:gd name="T14" fmla="*/ 2 w 12"/>
                  <a:gd name="T15" fmla="*/ 0 h 4"/>
                  <a:gd name="T16" fmla="*/ 4 w 12"/>
                  <a:gd name="T17" fmla="*/ 0 h 4"/>
                  <a:gd name="T18" fmla="*/ 12 w 12"/>
                  <a:gd name="T19" fmla="*/ 0 h 4"/>
                  <a:gd name="T20" fmla="*/ 12 w 12"/>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4">
                    <a:moveTo>
                      <a:pt x="12" y="0"/>
                    </a:moveTo>
                    <a:lnTo>
                      <a:pt x="12" y="0"/>
                    </a:lnTo>
                    <a:lnTo>
                      <a:pt x="10" y="2"/>
                    </a:lnTo>
                    <a:lnTo>
                      <a:pt x="8" y="4"/>
                    </a:lnTo>
                    <a:lnTo>
                      <a:pt x="4" y="4"/>
                    </a:lnTo>
                    <a:lnTo>
                      <a:pt x="0" y="2"/>
                    </a:lnTo>
                    <a:lnTo>
                      <a:pt x="2" y="0"/>
                    </a:lnTo>
                    <a:lnTo>
                      <a:pt x="4"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29" name="Freeform 136"/>
              <p:cNvSpPr>
                <a:spLocks/>
              </p:cNvSpPr>
              <p:nvPr/>
            </p:nvSpPr>
            <p:spPr bwMode="auto">
              <a:xfrm>
                <a:off x="2554" y="1751"/>
                <a:ext cx="10" cy="4"/>
              </a:xfrm>
              <a:custGeom>
                <a:avLst/>
                <a:gdLst>
                  <a:gd name="T0" fmla="*/ 10 w 10"/>
                  <a:gd name="T1" fmla="*/ 2 h 4"/>
                  <a:gd name="T2" fmla="*/ 10 w 10"/>
                  <a:gd name="T3" fmla="*/ 2 h 4"/>
                  <a:gd name="T4" fmla="*/ 8 w 10"/>
                  <a:gd name="T5" fmla="*/ 4 h 4"/>
                  <a:gd name="T6" fmla="*/ 4 w 10"/>
                  <a:gd name="T7" fmla="*/ 4 h 4"/>
                  <a:gd name="T8" fmla="*/ 0 w 10"/>
                  <a:gd name="T9" fmla="*/ 4 h 4"/>
                  <a:gd name="T10" fmla="*/ 0 w 10"/>
                  <a:gd name="T11" fmla="*/ 0 h 4"/>
                  <a:gd name="T12" fmla="*/ 0 w 10"/>
                  <a:gd name="T13" fmla="*/ 0 h 4"/>
                  <a:gd name="T14" fmla="*/ 4 w 10"/>
                  <a:gd name="T15" fmla="*/ 0 h 4"/>
                  <a:gd name="T16" fmla="*/ 10 w 10"/>
                  <a:gd name="T17" fmla="*/ 2 h 4"/>
                  <a:gd name="T18" fmla="*/ 10 w 10"/>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4">
                    <a:moveTo>
                      <a:pt x="10" y="2"/>
                    </a:moveTo>
                    <a:lnTo>
                      <a:pt x="10" y="2"/>
                    </a:lnTo>
                    <a:lnTo>
                      <a:pt x="8" y="4"/>
                    </a:lnTo>
                    <a:lnTo>
                      <a:pt x="4" y="4"/>
                    </a:lnTo>
                    <a:lnTo>
                      <a:pt x="0" y="4"/>
                    </a:lnTo>
                    <a:lnTo>
                      <a:pt x="0" y="0"/>
                    </a:lnTo>
                    <a:lnTo>
                      <a:pt x="4" y="0"/>
                    </a:lnTo>
                    <a:lnTo>
                      <a:pt x="1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0" name="Freeform 137"/>
              <p:cNvSpPr>
                <a:spLocks/>
              </p:cNvSpPr>
              <p:nvPr/>
            </p:nvSpPr>
            <p:spPr bwMode="auto">
              <a:xfrm>
                <a:off x="3228" y="1769"/>
                <a:ext cx="20" cy="12"/>
              </a:xfrm>
              <a:custGeom>
                <a:avLst/>
                <a:gdLst>
                  <a:gd name="T0" fmla="*/ 20 w 20"/>
                  <a:gd name="T1" fmla="*/ 0 h 12"/>
                  <a:gd name="T2" fmla="*/ 20 w 20"/>
                  <a:gd name="T3" fmla="*/ 0 h 12"/>
                  <a:gd name="T4" fmla="*/ 16 w 20"/>
                  <a:gd name="T5" fmla="*/ 4 h 12"/>
                  <a:gd name="T6" fmla="*/ 12 w 20"/>
                  <a:gd name="T7" fmla="*/ 8 h 12"/>
                  <a:gd name="T8" fmla="*/ 8 w 20"/>
                  <a:gd name="T9" fmla="*/ 10 h 12"/>
                  <a:gd name="T10" fmla="*/ 2 w 20"/>
                  <a:gd name="T11" fmla="*/ 12 h 12"/>
                  <a:gd name="T12" fmla="*/ 2 w 20"/>
                  <a:gd name="T13" fmla="*/ 12 h 12"/>
                  <a:gd name="T14" fmla="*/ 0 w 20"/>
                  <a:gd name="T15" fmla="*/ 8 h 12"/>
                  <a:gd name="T16" fmla="*/ 2 w 20"/>
                  <a:gd name="T17" fmla="*/ 6 h 12"/>
                  <a:gd name="T18" fmla="*/ 6 w 20"/>
                  <a:gd name="T19" fmla="*/ 2 h 12"/>
                  <a:gd name="T20" fmla="*/ 12 w 20"/>
                  <a:gd name="T21" fmla="*/ 0 h 12"/>
                  <a:gd name="T22" fmla="*/ 20 w 20"/>
                  <a:gd name="T23" fmla="*/ 0 h 12"/>
                  <a:gd name="T24" fmla="*/ 20 w 2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12">
                    <a:moveTo>
                      <a:pt x="20" y="0"/>
                    </a:moveTo>
                    <a:lnTo>
                      <a:pt x="20" y="0"/>
                    </a:lnTo>
                    <a:lnTo>
                      <a:pt x="16" y="4"/>
                    </a:lnTo>
                    <a:lnTo>
                      <a:pt x="12" y="8"/>
                    </a:lnTo>
                    <a:lnTo>
                      <a:pt x="8" y="10"/>
                    </a:lnTo>
                    <a:lnTo>
                      <a:pt x="2" y="12"/>
                    </a:lnTo>
                    <a:lnTo>
                      <a:pt x="0" y="8"/>
                    </a:lnTo>
                    <a:lnTo>
                      <a:pt x="2" y="6"/>
                    </a:lnTo>
                    <a:lnTo>
                      <a:pt x="6" y="2"/>
                    </a:lnTo>
                    <a:lnTo>
                      <a:pt x="1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1" name="Freeform 138"/>
              <p:cNvSpPr>
                <a:spLocks/>
              </p:cNvSpPr>
              <p:nvPr/>
            </p:nvSpPr>
            <p:spPr bwMode="auto">
              <a:xfrm>
                <a:off x="2448" y="1837"/>
                <a:ext cx="34" cy="40"/>
              </a:xfrm>
              <a:custGeom>
                <a:avLst/>
                <a:gdLst>
                  <a:gd name="T0" fmla="*/ 32 w 34"/>
                  <a:gd name="T1" fmla="*/ 4 h 40"/>
                  <a:gd name="T2" fmla="*/ 32 w 34"/>
                  <a:gd name="T3" fmla="*/ 4 h 40"/>
                  <a:gd name="T4" fmla="*/ 32 w 34"/>
                  <a:gd name="T5" fmla="*/ 6 h 40"/>
                  <a:gd name="T6" fmla="*/ 30 w 34"/>
                  <a:gd name="T7" fmla="*/ 8 h 40"/>
                  <a:gd name="T8" fmla="*/ 22 w 34"/>
                  <a:gd name="T9" fmla="*/ 8 h 40"/>
                  <a:gd name="T10" fmla="*/ 8 w 34"/>
                  <a:gd name="T11" fmla="*/ 8 h 40"/>
                  <a:gd name="T12" fmla="*/ 8 w 34"/>
                  <a:gd name="T13" fmla="*/ 8 h 40"/>
                  <a:gd name="T14" fmla="*/ 8 w 34"/>
                  <a:gd name="T15" fmla="*/ 12 h 40"/>
                  <a:gd name="T16" fmla="*/ 12 w 34"/>
                  <a:gd name="T17" fmla="*/ 16 h 40"/>
                  <a:gd name="T18" fmla="*/ 20 w 34"/>
                  <a:gd name="T19" fmla="*/ 24 h 40"/>
                  <a:gd name="T20" fmla="*/ 30 w 34"/>
                  <a:gd name="T21" fmla="*/ 30 h 40"/>
                  <a:gd name="T22" fmla="*/ 32 w 34"/>
                  <a:gd name="T23" fmla="*/ 34 h 40"/>
                  <a:gd name="T24" fmla="*/ 34 w 34"/>
                  <a:gd name="T25" fmla="*/ 40 h 40"/>
                  <a:gd name="T26" fmla="*/ 34 w 34"/>
                  <a:gd name="T27" fmla="*/ 40 h 40"/>
                  <a:gd name="T28" fmla="*/ 26 w 34"/>
                  <a:gd name="T29" fmla="*/ 38 h 40"/>
                  <a:gd name="T30" fmla="*/ 18 w 34"/>
                  <a:gd name="T31" fmla="*/ 32 h 40"/>
                  <a:gd name="T32" fmla="*/ 4 w 34"/>
                  <a:gd name="T33" fmla="*/ 20 h 40"/>
                  <a:gd name="T34" fmla="*/ 4 w 34"/>
                  <a:gd name="T35" fmla="*/ 20 h 40"/>
                  <a:gd name="T36" fmla="*/ 0 w 34"/>
                  <a:gd name="T37" fmla="*/ 14 h 40"/>
                  <a:gd name="T38" fmla="*/ 0 w 34"/>
                  <a:gd name="T39" fmla="*/ 8 h 40"/>
                  <a:gd name="T40" fmla="*/ 2 w 34"/>
                  <a:gd name="T41" fmla="*/ 4 h 40"/>
                  <a:gd name="T42" fmla="*/ 6 w 34"/>
                  <a:gd name="T43" fmla="*/ 2 h 40"/>
                  <a:gd name="T44" fmla="*/ 12 w 34"/>
                  <a:gd name="T45" fmla="*/ 0 h 40"/>
                  <a:gd name="T46" fmla="*/ 18 w 34"/>
                  <a:gd name="T47" fmla="*/ 0 h 40"/>
                  <a:gd name="T48" fmla="*/ 26 w 34"/>
                  <a:gd name="T49" fmla="*/ 0 h 40"/>
                  <a:gd name="T50" fmla="*/ 32 w 34"/>
                  <a:gd name="T51" fmla="*/ 4 h 40"/>
                  <a:gd name="T52" fmla="*/ 32 w 34"/>
                  <a:gd name="T53" fmla="*/ 4 h 4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 h="40">
                    <a:moveTo>
                      <a:pt x="32" y="4"/>
                    </a:moveTo>
                    <a:lnTo>
                      <a:pt x="32" y="4"/>
                    </a:lnTo>
                    <a:lnTo>
                      <a:pt x="32" y="6"/>
                    </a:lnTo>
                    <a:lnTo>
                      <a:pt x="30" y="8"/>
                    </a:lnTo>
                    <a:lnTo>
                      <a:pt x="22" y="8"/>
                    </a:lnTo>
                    <a:lnTo>
                      <a:pt x="8" y="8"/>
                    </a:lnTo>
                    <a:lnTo>
                      <a:pt x="8" y="12"/>
                    </a:lnTo>
                    <a:lnTo>
                      <a:pt x="12" y="16"/>
                    </a:lnTo>
                    <a:lnTo>
                      <a:pt x="20" y="24"/>
                    </a:lnTo>
                    <a:lnTo>
                      <a:pt x="30" y="30"/>
                    </a:lnTo>
                    <a:lnTo>
                      <a:pt x="32" y="34"/>
                    </a:lnTo>
                    <a:lnTo>
                      <a:pt x="34" y="40"/>
                    </a:lnTo>
                    <a:lnTo>
                      <a:pt x="26" y="38"/>
                    </a:lnTo>
                    <a:lnTo>
                      <a:pt x="18" y="32"/>
                    </a:lnTo>
                    <a:lnTo>
                      <a:pt x="4" y="20"/>
                    </a:lnTo>
                    <a:lnTo>
                      <a:pt x="0" y="14"/>
                    </a:lnTo>
                    <a:lnTo>
                      <a:pt x="0" y="8"/>
                    </a:lnTo>
                    <a:lnTo>
                      <a:pt x="2" y="4"/>
                    </a:lnTo>
                    <a:lnTo>
                      <a:pt x="6" y="2"/>
                    </a:lnTo>
                    <a:lnTo>
                      <a:pt x="12" y="0"/>
                    </a:lnTo>
                    <a:lnTo>
                      <a:pt x="18" y="0"/>
                    </a:lnTo>
                    <a:lnTo>
                      <a:pt x="26" y="0"/>
                    </a:lnTo>
                    <a:lnTo>
                      <a:pt x="3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2" name="Freeform 139"/>
              <p:cNvSpPr>
                <a:spLocks/>
              </p:cNvSpPr>
              <p:nvPr/>
            </p:nvSpPr>
            <p:spPr bwMode="auto">
              <a:xfrm>
                <a:off x="3238" y="1885"/>
                <a:ext cx="32" cy="38"/>
              </a:xfrm>
              <a:custGeom>
                <a:avLst/>
                <a:gdLst>
                  <a:gd name="T0" fmla="*/ 32 w 32"/>
                  <a:gd name="T1" fmla="*/ 36 h 38"/>
                  <a:gd name="T2" fmla="*/ 32 w 32"/>
                  <a:gd name="T3" fmla="*/ 36 h 38"/>
                  <a:gd name="T4" fmla="*/ 28 w 32"/>
                  <a:gd name="T5" fmla="*/ 38 h 38"/>
                  <a:gd name="T6" fmla="*/ 24 w 32"/>
                  <a:gd name="T7" fmla="*/ 38 h 38"/>
                  <a:gd name="T8" fmla="*/ 18 w 32"/>
                  <a:gd name="T9" fmla="*/ 36 h 38"/>
                  <a:gd name="T10" fmla="*/ 2 w 32"/>
                  <a:gd name="T11" fmla="*/ 32 h 38"/>
                  <a:gd name="T12" fmla="*/ 2 w 32"/>
                  <a:gd name="T13" fmla="*/ 32 h 38"/>
                  <a:gd name="T14" fmla="*/ 4 w 32"/>
                  <a:gd name="T15" fmla="*/ 30 h 38"/>
                  <a:gd name="T16" fmla="*/ 8 w 32"/>
                  <a:gd name="T17" fmla="*/ 28 h 38"/>
                  <a:gd name="T18" fmla="*/ 10 w 32"/>
                  <a:gd name="T19" fmla="*/ 26 h 38"/>
                  <a:gd name="T20" fmla="*/ 10 w 32"/>
                  <a:gd name="T21" fmla="*/ 24 h 38"/>
                  <a:gd name="T22" fmla="*/ 10 w 32"/>
                  <a:gd name="T23" fmla="*/ 24 h 38"/>
                  <a:gd name="T24" fmla="*/ 8 w 32"/>
                  <a:gd name="T25" fmla="*/ 18 h 38"/>
                  <a:gd name="T26" fmla="*/ 4 w 32"/>
                  <a:gd name="T27" fmla="*/ 14 h 38"/>
                  <a:gd name="T28" fmla="*/ 0 w 32"/>
                  <a:gd name="T29" fmla="*/ 10 h 38"/>
                  <a:gd name="T30" fmla="*/ 0 w 32"/>
                  <a:gd name="T31" fmla="*/ 6 h 38"/>
                  <a:gd name="T32" fmla="*/ 0 w 32"/>
                  <a:gd name="T33" fmla="*/ 2 h 38"/>
                  <a:gd name="T34" fmla="*/ 0 w 32"/>
                  <a:gd name="T35" fmla="*/ 2 h 38"/>
                  <a:gd name="T36" fmla="*/ 0 w 32"/>
                  <a:gd name="T37" fmla="*/ 2 h 38"/>
                  <a:gd name="T38" fmla="*/ 2 w 32"/>
                  <a:gd name="T39" fmla="*/ 0 h 38"/>
                  <a:gd name="T40" fmla="*/ 2 w 32"/>
                  <a:gd name="T41" fmla="*/ 0 h 38"/>
                  <a:gd name="T42" fmla="*/ 12 w 32"/>
                  <a:gd name="T43" fmla="*/ 4 h 38"/>
                  <a:gd name="T44" fmla="*/ 22 w 32"/>
                  <a:gd name="T45" fmla="*/ 12 h 38"/>
                  <a:gd name="T46" fmla="*/ 28 w 32"/>
                  <a:gd name="T47" fmla="*/ 24 h 38"/>
                  <a:gd name="T48" fmla="*/ 32 w 32"/>
                  <a:gd name="T49" fmla="*/ 36 h 38"/>
                  <a:gd name="T50" fmla="*/ 32 w 32"/>
                  <a:gd name="T51" fmla="*/ 36 h 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2" h="38">
                    <a:moveTo>
                      <a:pt x="32" y="36"/>
                    </a:moveTo>
                    <a:lnTo>
                      <a:pt x="32" y="36"/>
                    </a:lnTo>
                    <a:lnTo>
                      <a:pt x="28" y="38"/>
                    </a:lnTo>
                    <a:lnTo>
                      <a:pt x="24" y="38"/>
                    </a:lnTo>
                    <a:lnTo>
                      <a:pt x="18" y="36"/>
                    </a:lnTo>
                    <a:lnTo>
                      <a:pt x="2" y="32"/>
                    </a:lnTo>
                    <a:lnTo>
                      <a:pt x="4" y="30"/>
                    </a:lnTo>
                    <a:lnTo>
                      <a:pt x="8" y="28"/>
                    </a:lnTo>
                    <a:lnTo>
                      <a:pt x="10" y="26"/>
                    </a:lnTo>
                    <a:lnTo>
                      <a:pt x="10" y="24"/>
                    </a:lnTo>
                    <a:lnTo>
                      <a:pt x="8" y="18"/>
                    </a:lnTo>
                    <a:lnTo>
                      <a:pt x="4" y="14"/>
                    </a:lnTo>
                    <a:lnTo>
                      <a:pt x="0" y="10"/>
                    </a:lnTo>
                    <a:lnTo>
                      <a:pt x="0" y="6"/>
                    </a:lnTo>
                    <a:lnTo>
                      <a:pt x="0" y="2"/>
                    </a:lnTo>
                    <a:lnTo>
                      <a:pt x="2" y="0"/>
                    </a:lnTo>
                    <a:lnTo>
                      <a:pt x="12" y="4"/>
                    </a:lnTo>
                    <a:lnTo>
                      <a:pt x="22" y="12"/>
                    </a:lnTo>
                    <a:lnTo>
                      <a:pt x="28" y="24"/>
                    </a:lnTo>
                    <a:lnTo>
                      <a:pt x="3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3" name="Freeform 140"/>
              <p:cNvSpPr>
                <a:spLocks/>
              </p:cNvSpPr>
              <p:nvPr/>
            </p:nvSpPr>
            <p:spPr bwMode="auto">
              <a:xfrm>
                <a:off x="3270" y="1887"/>
                <a:ext cx="28" cy="42"/>
              </a:xfrm>
              <a:custGeom>
                <a:avLst/>
                <a:gdLst>
                  <a:gd name="T0" fmla="*/ 20 w 28"/>
                  <a:gd name="T1" fmla="*/ 26 h 42"/>
                  <a:gd name="T2" fmla="*/ 20 w 28"/>
                  <a:gd name="T3" fmla="*/ 26 h 42"/>
                  <a:gd name="T4" fmla="*/ 22 w 28"/>
                  <a:gd name="T5" fmla="*/ 30 h 42"/>
                  <a:gd name="T6" fmla="*/ 26 w 28"/>
                  <a:gd name="T7" fmla="*/ 32 h 42"/>
                  <a:gd name="T8" fmla="*/ 28 w 28"/>
                  <a:gd name="T9" fmla="*/ 34 h 42"/>
                  <a:gd name="T10" fmla="*/ 28 w 28"/>
                  <a:gd name="T11" fmla="*/ 40 h 42"/>
                  <a:gd name="T12" fmla="*/ 28 w 28"/>
                  <a:gd name="T13" fmla="*/ 40 h 42"/>
                  <a:gd name="T14" fmla="*/ 24 w 28"/>
                  <a:gd name="T15" fmla="*/ 42 h 42"/>
                  <a:gd name="T16" fmla="*/ 20 w 28"/>
                  <a:gd name="T17" fmla="*/ 42 h 42"/>
                  <a:gd name="T18" fmla="*/ 16 w 28"/>
                  <a:gd name="T19" fmla="*/ 40 h 42"/>
                  <a:gd name="T20" fmla="*/ 14 w 28"/>
                  <a:gd name="T21" fmla="*/ 38 h 42"/>
                  <a:gd name="T22" fmla="*/ 10 w 28"/>
                  <a:gd name="T23" fmla="*/ 28 h 42"/>
                  <a:gd name="T24" fmla="*/ 6 w 28"/>
                  <a:gd name="T25" fmla="*/ 18 h 42"/>
                  <a:gd name="T26" fmla="*/ 6 w 28"/>
                  <a:gd name="T27" fmla="*/ 18 h 42"/>
                  <a:gd name="T28" fmla="*/ 0 w 28"/>
                  <a:gd name="T29" fmla="*/ 8 h 42"/>
                  <a:gd name="T30" fmla="*/ 0 w 28"/>
                  <a:gd name="T31" fmla="*/ 4 h 42"/>
                  <a:gd name="T32" fmla="*/ 2 w 28"/>
                  <a:gd name="T33" fmla="*/ 2 h 42"/>
                  <a:gd name="T34" fmla="*/ 4 w 28"/>
                  <a:gd name="T35" fmla="*/ 2 h 42"/>
                  <a:gd name="T36" fmla="*/ 8 w 28"/>
                  <a:gd name="T37" fmla="*/ 0 h 42"/>
                  <a:gd name="T38" fmla="*/ 8 w 28"/>
                  <a:gd name="T39" fmla="*/ 0 h 42"/>
                  <a:gd name="T40" fmla="*/ 10 w 28"/>
                  <a:gd name="T41" fmla="*/ 2 h 42"/>
                  <a:gd name="T42" fmla="*/ 12 w 28"/>
                  <a:gd name="T43" fmla="*/ 4 h 42"/>
                  <a:gd name="T44" fmla="*/ 16 w 28"/>
                  <a:gd name="T45" fmla="*/ 10 h 42"/>
                  <a:gd name="T46" fmla="*/ 20 w 28"/>
                  <a:gd name="T47" fmla="*/ 26 h 42"/>
                  <a:gd name="T48" fmla="*/ 20 w 28"/>
                  <a:gd name="T49" fmla="*/ 26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 h="42">
                    <a:moveTo>
                      <a:pt x="20" y="26"/>
                    </a:moveTo>
                    <a:lnTo>
                      <a:pt x="20" y="26"/>
                    </a:lnTo>
                    <a:lnTo>
                      <a:pt x="22" y="30"/>
                    </a:lnTo>
                    <a:lnTo>
                      <a:pt x="26" y="32"/>
                    </a:lnTo>
                    <a:lnTo>
                      <a:pt x="28" y="34"/>
                    </a:lnTo>
                    <a:lnTo>
                      <a:pt x="28" y="40"/>
                    </a:lnTo>
                    <a:lnTo>
                      <a:pt x="24" y="42"/>
                    </a:lnTo>
                    <a:lnTo>
                      <a:pt x="20" y="42"/>
                    </a:lnTo>
                    <a:lnTo>
                      <a:pt x="16" y="40"/>
                    </a:lnTo>
                    <a:lnTo>
                      <a:pt x="14" y="38"/>
                    </a:lnTo>
                    <a:lnTo>
                      <a:pt x="10" y="28"/>
                    </a:lnTo>
                    <a:lnTo>
                      <a:pt x="6" y="18"/>
                    </a:lnTo>
                    <a:lnTo>
                      <a:pt x="0" y="8"/>
                    </a:lnTo>
                    <a:lnTo>
                      <a:pt x="0" y="4"/>
                    </a:lnTo>
                    <a:lnTo>
                      <a:pt x="2" y="2"/>
                    </a:lnTo>
                    <a:lnTo>
                      <a:pt x="4" y="2"/>
                    </a:lnTo>
                    <a:lnTo>
                      <a:pt x="8" y="0"/>
                    </a:lnTo>
                    <a:lnTo>
                      <a:pt x="10" y="2"/>
                    </a:lnTo>
                    <a:lnTo>
                      <a:pt x="12" y="4"/>
                    </a:lnTo>
                    <a:lnTo>
                      <a:pt x="16" y="10"/>
                    </a:lnTo>
                    <a:lnTo>
                      <a:pt x="2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4" name="Freeform 141"/>
              <p:cNvSpPr>
                <a:spLocks/>
              </p:cNvSpPr>
              <p:nvPr/>
            </p:nvSpPr>
            <p:spPr bwMode="auto">
              <a:xfrm>
                <a:off x="2330" y="1889"/>
                <a:ext cx="14" cy="4"/>
              </a:xfrm>
              <a:custGeom>
                <a:avLst/>
                <a:gdLst>
                  <a:gd name="T0" fmla="*/ 14 w 14"/>
                  <a:gd name="T1" fmla="*/ 2 h 4"/>
                  <a:gd name="T2" fmla="*/ 14 w 14"/>
                  <a:gd name="T3" fmla="*/ 2 h 4"/>
                  <a:gd name="T4" fmla="*/ 10 w 14"/>
                  <a:gd name="T5" fmla="*/ 4 h 4"/>
                  <a:gd name="T6" fmla="*/ 8 w 14"/>
                  <a:gd name="T7" fmla="*/ 4 h 4"/>
                  <a:gd name="T8" fmla="*/ 0 w 14"/>
                  <a:gd name="T9" fmla="*/ 2 h 4"/>
                  <a:gd name="T10" fmla="*/ 0 w 14"/>
                  <a:gd name="T11" fmla="*/ 2 h 4"/>
                  <a:gd name="T12" fmla="*/ 2 w 14"/>
                  <a:gd name="T13" fmla="*/ 0 h 4"/>
                  <a:gd name="T14" fmla="*/ 6 w 14"/>
                  <a:gd name="T15" fmla="*/ 0 h 4"/>
                  <a:gd name="T16" fmla="*/ 14 w 14"/>
                  <a:gd name="T17" fmla="*/ 2 h 4"/>
                  <a:gd name="T18" fmla="*/ 14 w 1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4">
                    <a:moveTo>
                      <a:pt x="14" y="2"/>
                    </a:moveTo>
                    <a:lnTo>
                      <a:pt x="14" y="2"/>
                    </a:lnTo>
                    <a:lnTo>
                      <a:pt x="10" y="4"/>
                    </a:lnTo>
                    <a:lnTo>
                      <a:pt x="8" y="4"/>
                    </a:lnTo>
                    <a:lnTo>
                      <a:pt x="0" y="2"/>
                    </a:lnTo>
                    <a:lnTo>
                      <a:pt x="2" y="0"/>
                    </a:lnTo>
                    <a:lnTo>
                      <a:pt x="6" y="0"/>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5" name="Freeform 142"/>
              <p:cNvSpPr>
                <a:spLocks/>
              </p:cNvSpPr>
              <p:nvPr/>
            </p:nvSpPr>
            <p:spPr bwMode="auto">
              <a:xfrm>
                <a:off x="2322" y="1901"/>
                <a:ext cx="16" cy="4"/>
              </a:xfrm>
              <a:custGeom>
                <a:avLst/>
                <a:gdLst>
                  <a:gd name="T0" fmla="*/ 16 w 16"/>
                  <a:gd name="T1" fmla="*/ 0 h 4"/>
                  <a:gd name="T2" fmla="*/ 16 w 16"/>
                  <a:gd name="T3" fmla="*/ 0 h 4"/>
                  <a:gd name="T4" fmla="*/ 10 w 16"/>
                  <a:gd name="T5" fmla="*/ 4 h 4"/>
                  <a:gd name="T6" fmla="*/ 0 w 16"/>
                  <a:gd name="T7" fmla="*/ 2 h 4"/>
                  <a:gd name="T8" fmla="*/ 0 w 16"/>
                  <a:gd name="T9" fmla="*/ 2 h 4"/>
                  <a:gd name="T10" fmla="*/ 8 w 16"/>
                  <a:gd name="T11" fmla="*/ 2 h 4"/>
                  <a:gd name="T12" fmla="*/ 16 w 16"/>
                  <a:gd name="T13" fmla="*/ 0 h 4"/>
                  <a:gd name="T14" fmla="*/ 16 w 16"/>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4">
                    <a:moveTo>
                      <a:pt x="16" y="0"/>
                    </a:moveTo>
                    <a:lnTo>
                      <a:pt x="16" y="0"/>
                    </a:lnTo>
                    <a:lnTo>
                      <a:pt x="10" y="4"/>
                    </a:lnTo>
                    <a:lnTo>
                      <a:pt x="0" y="2"/>
                    </a:lnTo>
                    <a:lnTo>
                      <a:pt x="8"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6" name="Freeform 143"/>
              <p:cNvSpPr>
                <a:spLocks/>
              </p:cNvSpPr>
              <p:nvPr/>
            </p:nvSpPr>
            <p:spPr bwMode="auto">
              <a:xfrm>
                <a:off x="2364" y="1907"/>
                <a:ext cx="22" cy="6"/>
              </a:xfrm>
              <a:custGeom>
                <a:avLst/>
                <a:gdLst>
                  <a:gd name="T0" fmla="*/ 0 w 22"/>
                  <a:gd name="T1" fmla="*/ 0 h 6"/>
                  <a:gd name="T2" fmla="*/ 0 w 22"/>
                  <a:gd name="T3" fmla="*/ 0 h 6"/>
                  <a:gd name="T4" fmla="*/ 4 w 22"/>
                  <a:gd name="T5" fmla="*/ 0 h 6"/>
                  <a:gd name="T6" fmla="*/ 10 w 22"/>
                  <a:gd name="T7" fmla="*/ 2 h 6"/>
                  <a:gd name="T8" fmla="*/ 16 w 22"/>
                  <a:gd name="T9" fmla="*/ 4 h 6"/>
                  <a:gd name="T10" fmla="*/ 22 w 22"/>
                  <a:gd name="T11" fmla="*/ 4 h 6"/>
                  <a:gd name="T12" fmla="*/ 22 w 22"/>
                  <a:gd name="T13" fmla="*/ 4 h 6"/>
                  <a:gd name="T14" fmla="*/ 16 w 22"/>
                  <a:gd name="T15" fmla="*/ 6 h 6"/>
                  <a:gd name="T16" fmla="*/ 10 w 22"/>
                  <a:gd name="T17" fmla="*/ 4 h 6"/>
                  <a:gd name="T18" fmla="*/ 0 w 22"/>
                  <a:gd name="T19" fmla="*/ 0 h 6"/>
                  <a:gd name="T20" fmla="*/ 0 w 22"/>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6">
                    <a:moveTo>
                      <a:pt x="0" y="0"/>
                    </a:moveTo>
                    <a:lnTo>
                      <a:pt x="0" y="0"/>
                    </a:lnTo>
                    <a:lnTo>
                      <a:pt x="4" y="0"/>
                    </a:lnTo>
                    <a:lnTo>
                      <a:pt x="10" y="2"/>
                    </a:lnTo>
                    <a:lnTo>
                      <a:pt x="16" y="4"/>
                    </a:lnTo>
                    <a:lnTo>
                      <a:pt x="22" y="4"/>
                    </a:lnTo>
                    <a:lnTo>
                      <a:pt x="16" y="6"/>
                    </a:lnTo>
                    <a:lnTo>
                      <a:pt x="1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7" name="Freeform 144"/>
              <p:cNvSpPr>
                <a:spLocks/>
              </p:cNvSpPr>
              <p:nvPr/>
            </p:nvSpPr>
            <p:spPr bwMode="auto">
              <a:xfrm>
                <a:off x="3456" y="1925"/>
                <a:ext cx="16" cy="4"/>
              </a:xfrm>
              <a:custGeom>
                <a:avLst/>
                <a:gdLst>
                  <a:gd name="T0" fmla="*/ 0 w 16"/>
                  <a:gd name="T1" fmla="*/ 2 h 4"/>
                  <a:gd name="T2" fmla="*/ 0 w 16"/>
                  <a:gd name="T3" fmla="*/ 2 h 4"/>
                  <a:gd name="T4" fmla="*/ 2 w 16"/>
                  <a:gd name="T5" fmla="*/ 0 h 4"/>
                  <a:gd name="T6" fmla="*/ 6 w 16"/>
                  <a:gd name="T7" fmla="*/ 0 h 4"/>
                  <a:gd name="T8" fmla="*/ 10 w 16"/>
                  <a:gd name="T9" fmla="*/ 2 h 4"/>
                  <a:gd name="T10" fmla="*/ 16 w 16"/>
                  <a:gd name="T11" fmla="*/ 2 h 4"/>
                  <a:gd name="T12" fmla="*/ 16 w 16"/>
                  <a:gd name="T13" fmla="*/ 2 h 4"/>
                  <a:gd name="T14" fmla="*/ 12 w 16"/>
                  <a:gd name="T15" fmla="*/ 4 h 4"/>
                  <a:gd name="T16" fmla="*/ 8 w 16"/>
                  <a:gd name="T17" fmla="*/ 2 h 4"/>
                  <a:gd name="T18" fmla="*/ 0 w 16"/>
                  <a:gd name="T19" fmla="*/ 2 h 4"/>
                  <a:gd name="T20" fmla="*/ 0 w 16"/>
                  <a:gd name="T21" fmla="*/ 2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4">
                    <a:moveTo>
                      <a:pt x="0" y="2"/>
                    </a:moveTo>
                    <a:lnTo>
                      <a:pt x="0" y="2"/>
                    </a:lnTo>
                    <a:lnTo>
                      <a:pt x="2" y="0"/>
                    </a:lnTo>
                    <a:lnTo>
                      <a:pt x="6" y="0"/>
                    </a:lnTo>
                    <a:lnTo>
                      <a:pt x="10" y="2"/>
                    </a:lnTo>
                    <a:lnTo>
                      <a:pt x="16" y="2"/>
                    </a:lnTo>
                    <a:lnTo>
                      <a:pt x="12" y="4"/>
                    </a:lnTo>
                    <a:lnTo>
                      <a:pt x="8"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8" name="Freeform 145"/>
              <p:cNvSpPr>
                <a:spLocks/>
              </p:cNvSpPr>
              <p:nvPr/>
            </p:nvSpPr>
            <p:spPr bwMode="auto">
              <a:xfrm>
                <a:off x="3280" y="1935"/>
                <a:ext cx="24" cy="22"/>
              </a:xfrm>
              <a:custGeom>
                <a:avLst/>
                <a:gdLst>
                  <a:gd name="T0" fmla="*/ 24 w 24"/>
                  <a:gd name="T1" fmla="*/ 2 h 22"/>
                  <a:gd name="T2" fmla="*/ 24 w 24"/>
                  <a:gd name="T3" fmla="*/ 2 h 22"/>
                  <a:gd name="T4" fmla="*/ 24 w 24"/>
                  <a:gd name="T5" fmla="*/ 8 h 22"/>
                  <a:gd name="T6" fmla="*/ 22 w 24"/>
                  <a:gd name="T7" fmla="*/ 12 h 22"/>
                  <a:gd name="T8" fmla="*/ 18 w 24"/>
                  <a:gd name="T9" fmla="*/ 16 h 22"/>
                  <a:gd name="T10" fmla="*/ 14 w 24"/>
                  <a:gd name="T11" fmla="*/ 20 h 22"/>
                  <a:gd name="T12" fmla="*/ 10 w 24"/>
                  <a:gd name="T13" fmla="*/ 22 h 22"/>
                  <a:gd name="T14" fmla="*/ 4 w 24"/>
                  <a:gd name="T15" fmla="*/ 22 h 22"/>
                  <a:gd name="T16" fmla="*/ 2 w 24"/>
                  <a:gd name="T17" fmla="*/ 20 h 22"/>
                  <a:gd name="T18" fmla="*/ 0 w 24"/>
                  <a:gd name="T19" fmla="*/ 16 h 22"/>
                  <a:gd name="T20" fmla="*/ 0 w 24"/>
                  <a:gd name="T21" fmla="*/ 16 h 22"/>
                  <a:gd name="T22" fmla="*/ 0 w 24"/>
                  <a:gd name="T23" fmla="*/ 12 h 22"/>
                  <a:gd name="T24" fmla="*/ 0 w 24"/>
                  <a:gd name="T25" fmla="*/ 10 h 22"/>
                  <a:gd name="T26" fmla="*/ 8 w 24"/>
                  <a:gd name="T27" fmla="*/ 4 h 22"/>
                  <a:gd name="T28" fmla="*/ 12 w 24"/>
                  <a:gd name="T29" fmla="*/ 0 h 22"/>
                  <a:gd name="T30" fmla="*/ 16 w 24"/>
                  <a:gd name="T31" fmla="*/ 0 h 22"/>
                  <a:gd name="T32" fmla="*/ 20 w 24"/>
                  <a:gd name="T33" fmla="*/ 0 h 22"/>
                  <a:gd name="T34" fmla="*/ 24 w 24"/>
                  <a:gd name="T35" fmla="*/ 2 h 22"/>
                  <a:gd name="T36" fmla="*/ 24 w 24"/>
                  <a:gd name="T37" fmla="*/ 2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2">
                    <a:moveTo>
                      <a:pt x="24" y="2"/>
                    </a:moveTo>
                    <a:lnTo>
                      <a:pt x="24" y="2"/>
                    </a:lnTo>
                    <a:lnTo>
                      <a:pt x="24" y="8"/>
                    </a:lnTo>
                    <a:lnTo>
                      <a:pt x="22" y="12"/>
                    </a:lnTo>
                    <a:lnTo>
                      <a:pt x="18" y="16"/>
                    </a:lnTo>
                    <a:lnTo>
                      <a:pt x="14" y="20"/>
                    </a:lnTo>
                    <a:lnTo>
                      <a:pt x="10" y="22"/>
                    </a:lnTo>
                    <a:lnTo>
                      <a:pt x="4" y="22"/>
                    </a:lnTo>
                    <a:lnTo>
                      <a:pt x="2" y="20"/>
                    </a:lnTo>
                    <a:lnTo>
                      <a:pt x="0" y="16"/>
                    </a:lnTo>
                    <a:lnTo>
                      <a:pt x="0" y="12"/>
                    </a:lnTo>
                    <a:lnTo>
                      <a:pt x="0" y="10"/>
                    </a:lnTo>
                    <a:lnTo>
                      <a:pt x="8" y="4"/>
                    </a:lnTo>
                    <a:lnTo>
                      <a:pt x="12" y="0"/>
                    </a:lnTo>
                    <a:lnTo>
                      <a:pt x="16" y="0"/>
                    </a:lnTo>
                    <a:lnTo>
                      <a:pt x="20" y="0"/>
                    </a:lnTo>
                    <a:lnTo>
                      <a:pt x="2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39" name="Freeform 146"/>
              <p:cNvSpPr>
                <a:spLocks/>
              </p:cNvSpPr>
              <p:nvPr/>
            </p:nvSpPr>
            <p:spPr bwMode="auto">
              <a:xfrm>
                <a:off x="3316" y="1941"/>
                <a:ext cx="6" cy="6"/>
              </a:xfrm>
              <a:custGeom>
                <a:avLst/>
                <a:gdLst>
                  <a:gd name="T0" fmla="*/ 0 w 6"/>
                  <a:gd name="T1" fmla="*/ 0 h 6"/>
                  <a:gd name="T2" fmla="*/ 0 w 6"/>
                  <a:gd name="T3" fmla="*/ 0 h 6"/>
                  <a:gd name="T4" fmla="*/ 4 w 6"/>
                  <a:gd name="T5" fmla="*/ 2 h 6"/>
                  <a:gd name="T6" fmla="*/ 6 w 6"/>
                  <a:gd name="T7" fmla="*/ 6 h 6"/>
                  <a:gd name="T8" fmla="*/ 6 w 6"/>
                  <a:gd name="T9" fmla="*/ 6 h 6"/>
                  <a:gd name="T10" fmla="*/ 2 w 6"/>
                  <a:gd name="T11" fmla="*/ 4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6">
                    <a:moveTo>
                      <a:pt x="0" y="0"/>
                    </a:moveTo>
                    <a:lnTo>
                      <a:pt x="0" y="0"/>
                    </a:lnTo>
                    <a:lnTo>
                      <a:pt x="4" y="2"/>
                    </a:lnTo>
                    <a:lnTo>
                      <a:pt x="6" y="6"/>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0" name="Freeform 147"/>
              <p:cNvSpPr>
                <a:spLocks/>
              </p:cNvSpPr>
              <p:nvPr/>
            </p:nvSpPr>
            <p:spPr bwMode="auto">
              <a:xfrm>
                <a:off x="3616" y="1943"/>
                <a:ext cx="16" cy="2"/>
              </a:xfrm>
              <a:custGeom>
                <a:avLst/>
                <a:gdLst>
                  <a:gd name="T0" fmla="*/ 0 w 16"/>
                  <a:gd name="T1" fmla="*/ 0 h 2"/>
                  <a:gd name="T2" fmla="*/ 0 w 16"/>
                  <a:gd name="T3" fmla="*/ 0 h 2"/>
                  <a:gd name="T4" fmla="*/ 2 w 16"/>
                  <a:gd name="T5" fmla="*/ 0 h 2"/>
                  <a:gd name="T6" fmla="*/ 6 w 16"/>
                  <a:gd name="T7" fmla="*/ 0 h 2"/>
                  <a:gd name="T8" fmla="*/ 16 w 16"/>
                  <a:gd name="T9" fmla="*/ 0 h 2"/>
                  <a:gd name="T10" fmla="*/ 16 w 16"/>
                  <a:gd name="T11" fmla="*/ 0 h 2"/>
                  <a:gd name="T12" fmla="*/ 8 w 16"/>
                  <a:gd name="T13" fmla="*/ 2 h 2"/>
                  <a:gd name="T14" fmla="*/ 0 w 16"/>
                  <a:gd name="T15" fmla="*/ 0 h 2"/>
                  <a:gd name="T16" fmla="*/ 0 w 16"/>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 h="2">
                    <a:moveTo>
                      <a:pt x="0" y="0"/>
                    </a:moveTo>
                    <a:lnTo>
                      <a:pt x="0" y="0"/>
                    </a:lnTo>
                    <a:lnTo>
                      <a:pt x="2" y="0"/>
                    </a:lnTo>
                    <a:lnTo>
                      <a:pt x="6" y="0"/>
                    </a:lnTo>
                    <a:lnTo>
                      <a:pt x="16" y="0"/>
                    </a:lnTo>
                    <a:lnTo>
                      <a:pt x="8"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1" name="Freeform 148"/>
              <p:cNvSpPr>
                <a:spLocks/>
              </p:cNvSpPr>
              <p:nvPr/>
            </p:nvSpPr>
            <p:spPr bwMode="auto">
              <a:xfrm>
                <a:off x="3404" y="1959"/>
                <a:ext cx="36" cy="44"/>
              </a:xfrm>
              <a:custGeom>
                <a:avLst/>
                <a:gdLst>
                  <a:gd name="T0" fmla="*/ 20 w 36"/>
                  <a:gd name="T1" fmla="*/ 2 h 44"/>
                  <a:gd name="T2" fmla="*/ 20 w 36"/>
                  <a:gd name="T3" fmla="*/ 2 h 44"/>
                  <a:gd name="T4" fmla="*/ 26 w 36"/>
                  <a:gd name="T5" fmla="*/ 0 h 44"/>
                  <a:gd name="T6" fmla="*/ 30 w 36"/>
                  <a:gd name="T7" fmla="*/ 0 h 44"/>
                  <a:gd name="T8" fmla="*/ 34 w 36"/>
                  <a:gd name="T9" fmla="*/ 2 h 44"/>
                  <a:gd name="T10" fmla="*/ 36 w 36"/>
                  <a:gd name="T11" fmla="*/ 4 h 44"/>
                  <a:gd name="T12" fmla="*/ 36 w 36"/>
                  <a:gd name="T13" fmla="*/ 10 h 44"/>
                  <a:gd name="T14" fmla="*/ 32 w 36"/>
                  <a:gd name="T15" fmla="*/ 20 h 44"/>
                  <a:gd name="T16" fmla="*/ 28 w 36"/>
                  <a:gd name="T17" fmla="*/ 28 h 44"/>
                  <a:gd name="T18" fmla="*/ 22 w 36"/>
                  <a:gd name="T19" fmla="*/ 36 h 44"/>
                  <a:gd name="T20" fmla="*/ 16 w 36"/>
                  <a:gd name="T21" fmla="*/ 42 h 44"/>
                  <a:gd name="T22" fmla="*/ 10 w 36"/>
                  <a:gd name="T23" fmla="*/ 44 h 44"/>
                  <a:gd name="T24" fmla="*/ 10 w 36"/>
                  <a:gd name="T25" fmla="*/ 44 h 44"/>
                  <a:gd name="T26" fmla="*/ 6 w 36"/>
                  <a:gd name="T27" fmla="*/ 44 h 44"/>
                  <a:gd name="T28" fmla="*/ 2 w 36"/>
                  <a:gd name="T29" fmla="*/ 42 h 44"/>
                  <a:gd name="T30" fmla="*/ 0 w 36"/>
                  <a:gd name="T31" fmla="*/ 36 h 44"/>
                  <a:gd name="T32" fmla="*/ 0 w 36"/>
                  <a:gd name="T33" fmla="*/ 36 h 44"/>
                  <a:gd name="T34" fmla="*/ 0 w 36"/>
                  <a:gd name="T35" fmla="*/ 32 h 44"/>
                  <a:gd name="T36" fmla="*/ 4 w 36"/>
                  <a:gd name="T37" fmla="*/ 28 h 44"/>
                  <a:gd name="T38" fmla="*/ 10 w 36"/>
                  <a:gd name="T39" fmla="*/ 24 h 44"/>
                  <a:gd name="T40" fmla="*/ 10 w 36"/>
                  <a:gd name="T41" fmla="*/ 24 h 44"/>
                  <a:gd name="T42" fmla="*/ 16 w 36"/>
                  <a:gd name="T43" fmla="*/ 12 h 44"/>
                  <a:gd name="T44" fmla="*/ 20 w 36"/>
                  <a:gd name="T45" fmla="*/ 2 h 44"/>
                  <a:gd name="T46" fmla="*/ 20 w 36"/>
                  <a:gd name="T47" fmla="*/ 2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6" h="44">
                    <a:moveTo>
                      <a:pt x="20" y="2"/>
                    </a:moveTo>
                    <a:lnTo>
                      <a:pt x="20" y="2"/>
                    </a:lnTo>
                    <a:lnTo>
                      <a:pt x="26" y="0"/>
                    </a:lnTo>
                    <a:lnTo>
                      <a:pt x="30" y="0"/>
                    </a:lnTo>
                    <a:lnTo>
                      <a:pt x="34" y="2"/>
                    </a:lnTo>
                    <a:lnTo>
                      <a:pt x="36" y="4"/>
                    </a:lnTo>
                    <a:lnTo>
                      <a:pt x="36" y="10"/>
                    </a:lnTo>
                    <a:lnTo>
                      <a:pt x="32" y="20"/>
                    </a:lnTo>
                    <a:lnTo>
                      <a:pt x="28" y="28"/>
                    </a:lnTo>
                    <a:lnTo>
                      <a:pt x="22" y="36"/>
                    </a:lnTo>
                    <a:lnTo>
                      <a:pt x="16" y="42"/>
                    </a:lnTo>
                    <a:lnTo>
                      <a:pt x="10" y="44"/>
                    </a:lnTo>
                    <a:lnTo>
                      <a:pt x="6" y="44"/>
                    </a:lnTo>
                    <a:lnTo>
                      <a:pt x="2" y="42"/>
                    </a:lnTo>
                    <a:lnTo>
                      <a:pt x="0" y="36"/>
                    </a:lnTo>
                    <a:lnTo>
                      <a:pt x="0" y="32"/>
                    </a:lnTo>
                    <a:lnTo>
                      <a:pt x="4" y="28"/>
                    </a:lnTo>
                    <a:lnTo>
                      <a:pt x="10" y="24"/>
                    </a:lnTo>
                    <a:lnTo>
                      <a:pt x="16" y="12"/>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2" name="Freeform 149"/>
              <p:cNvSpPr>
                <a:spLocks/>
              </p:cNvSpPr>
              <p:nvPr/>
            </p:nvSpPr>
            <p:spPr bwMode="auto">
              <a:xfrm>
                <a:off x="3264" y="1961"/>
                <a:ext cx="14" cy="22"/>
              </a:xfrm>
              <a:custGeom>
                <a:avLst/>
                <a:gdLst>
                  <a:gd name="T0" fmla="*/ 14 w 14"/>
                  <a:gd name="T1" fmla="*/ 2 h 22"/>
                  <a:gd name="T2" fmla="*/ 14 w 14"/>
                  <a:gd name="T3" fmla="*/ 2 h 22"/>
                  <a:gd name="T4" fmla="*/ 14 w 14"/>
                  <a:gd name="T5" fmla="*/ 10 h 22"/>
                  <a:gd name="T6" fmla="*/ 12 w 14"/>
                  <a:gd name="T7" fmla="*/ 16 h 22"/>
                  <a:gd name="T8" fmla="*/ 10 w 14"/>
                  <a:gd name="T9" fmla="*/ 20 h 22"/>
                  <a:gd name="T10" fmla="*/ 4 w 14"/>
                  <a:gd name="T11" fmla="*/ 22 h 22"/>
                  <a:gd name="T12" fmla="*/ 4 w 14"/>
                  <a:gd name="T13" fmla="*/ 22 h 22"/>
                  <a:gd name="T14" fmla="*/ 0 w 14"/>
                  <a:gd name="T15" fmla="*/ 20 h 22"/>
                  <a:gd name="T16" fmla="*/ 0 w 14"/>
                  <a:gd name="T17" fmla="*/ 14 h 22"/>
                  <a:gd name="T18" fmla="*/ 0 w 14"/>
                  <a:gd name="T19" fmla="*/ 10 h 22"/>
                  <a:gd name="T20" fmla="*/ 0 w 14"/>
                  <a:gd name="T21" fmla="*/ 6 h 22"/>
                  <a:gd name="T22" fmla="*/ 2 w 14"/>
                  <a:gd name="T23" fmla="*/ 2 h 22"/>
                  <a:gd name="T24" fmla="*/ 6 w 14"/>
                  <a:gd name="T25" fmla="*/ 0 h 22"/>
                  <a:gd name="T26" fmla="*/ 10 w 14"/>
                  <a:gd name="T27" fmla="*/ 0 h 22"/>
                  <a:gd name="T28" fmla="*/ 14 w 14"/>
                  <a:gd name="T29" fmla="*/ 2 h 22"/>
                  <a:gd name="T30" fmla="*/ 14 w 14"/>
                  <a:gd name="T31" fmla="*/ 2 h 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 h="22">
                    <a:moveTo>
                      <a:pt x="14" y="2"/>
                    </a:moveTo>
                    <a:lnTo>
                      <a:pt x="14" y="2"/>
                    </a:lnTo>
                    <a:lnTo>
                      <a:pt x="14" y="10"/>
                    </a:lnTo>
                    <a:lnTo>
                      <a:pt x="12" y="16"/>
                    </a:lnTo>
                    <a:lnTo>
                      <a:pt x="10" y="20"/>
                    </a:lnTo>
                    <a:lnTo>
                      <a:pt x="4" y="22"/>
                    </a:lnTo>
                    <a:lnTo>
                      <a:pt x="0" y="20"/>
                    </a:lnTo>
                    <a:lnTo>
                      <a:pt x="0" y="14"/>
                    </a:lnTo>
                    <a:lnTo>
                      <a:pt x="0" y="10"/>
                    </a:lnTo>
                    <a:lnTo>
                      <a:pt x="0" y="6"/>
                    </a:lnTo>
                    <a:lnTo>
                      <a:pt x="2" y="2"/>
                    </a:lnTo>
                    <a:lnTo>
                      <a:pt x="6" y="0"/>
                    </a:lnTo>
                    <a:lnTo>
                      <a:pt x="10" y="0"/>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3" name="Freeform 150"/>
              <p:cNvSpPr>
                <a:spLocks/>
              </p:cNvSpPr>
              <p:nvPr/>
            </p:nvSpPr>
            <p:spPr bwMode="auto">
              <a:xfrm>
                <a:off x="3230" y="1963"/>
                <a:ext cx="28" cy="12"/>
              </a:xfrm>
              <a:custGeom>
                <a:avLst/>
                <a:gdLst>
                  <a:gd name="T0" fmla="*/ 26 w 28"/>
                  <a:gd name="T1" fmla="*/ 0 h 12"/>
                  <a:gd name="T2" fmla="*/ 26 w 28"/>
                  <a:gd name="T3" fmla="*/ 0 h 12"/>
                  <a:gd name="T4" fmla="*/ 28 w 28"/>
                  <a:gd name="T5" fmla="*/ 2 h 12"/>
                  <a:gd name="T6" fmla="*/ 26 w 28"/>
                  <a:gd name="T7" fmla="*/ 2 h 12"/>
                  <a:gd name="T8" fmla="*/ 26 w 28"/>
                  <a:gd name="T9" fmla="*/ 2 h 12"/>
                  <a:gd name="T10" fmla="*/ 24 w 28"/>
                  <a:gd name="T11" fmla="*/ 4 h 12"/>
                  <a:gd name="T12" fmla="*/ 22 w 28"/>
                  <a:gd name="T13" fmla="*/ 6 h 12"/>
                  <a:gd name="T14" fmla="*/ 16 w 28"/>
                  <a:gd name="T15" fmla="*/ 8 h 12"/>
                  <a:gd name="T16" fmla="*/ 8 w 28"/>
                  <a:gd name="T17" fmla="*/ 10 h 12"/>
                  <a:gd name="T18" fmla="*/ 0 w 28"/>
                  <a:gd name="T19" fmla="*/ 12 h 12"/>
                  <a:gd name="T20" fmla="*/ 0 w 28"/>
                  <a:gd name="T21" fmla="*/ 12 h 12"/>
                  <a:gd name="T22" fmla="*/ 0 w 28"/>
                  <a:gd name="T23" fmla="*/ 8 h 12"/>
                  <a:gd name="T24" fmla="*/ 2 w 28"/>
                  <a:gd name="T25" fmla="*/ 6 h 12"/>
                  <a:gd name="T26" fmla="*/ 10 w 28"/>
                  <a:gd name="T27" fmla="*/ 4 h 12"/>
                  <a:gd name="T28" fmla="*/ 18 w 28"/>
                  <a:gd name="T29" fmla="*/ 2 h 12"/>
                  <a:gd name="T30" fmla="*/ 26 w 28"/>
                  <a:gd name="T31" fmla="*/ 0 h 12"/>
                  <a:gd name="T32" fmla="*/ 26 w 28"/>
                  <a:gd name="T33" fmla="*/ 0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 h="12">
                    <a:moveTo>
                      <a:pt x="26" y="0"/>
                    </a:moveTo>
                    <a:lnTo>
                      <a:pt x="26" y="0"/>
                    </a:lnTo>
                    <a:lnTo>
                      <a:pt x="28" y="2"/>
                    </a:lnTo>
                    <a:lnTo>
                      <a:pt x="26" y="2"/>
                    </a:lnTo>
                    <a:lnTo>
                      <a:pt x="24" y="4"/>
                    </a:lnTo>
                    <a:lnTo>
                      <a:pt x="22" y="6"/>
                    </a:lnTo>
                    <a:lnTo>
                      <a:pt x="16" y="8"/>
                    </a:lnTo>
                    <a:lnTo>
                      <a:pt x="8" y="10"/>
                    </a:lnTo>
                    <a:lnTo>
                      <a:pt x="0" y="12"/>
                    </a:lnTo>
                    <a:lnTo>
                      <a:pt x="0" y="8"/>
                    </a:lnTo>
                    <a:lnTo>
                      <a:pt x="2" y="6"/>
                    </a:lnTo>
                    <a:lnTo>
                      <a:pt x="10" y="4"/>
                    </a:lnTo>
                    <a:lnTo>
                      <a:pt x="18"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4" name="Freeform 151"/>
              <p:cNvSpPr>
                <a:spLocks/>
              </p:cNvSpPr>
              <p:nvPr/>
            </p:nvSpPr>
            <p:spPr bwMode="auto">
              <a:xfrm>
                <a:off x="3532" y="1975"/>
                <a:ext cx="4" cy="6"/>
              </a:xfrm>
              <a:custGeom>
                <a:avLst/>
                <a:gdLst>
                  <a:gd name="T0" fmla="*/ 0 w 4"/>
                  <a:gd name="T1" fmla="*/ 0 h 6"/>
                  <a:gd name="T2" fmla="*/ 0 w 4"/>
                  <a:gd name="T3" fmla="*/ 0 h 6"/>
                  <a:gd name="T4" fmla="*/ 0 w 4"/>
                  <a:gd name="T5" fmla="*/ 0 h 6"/>
                  <a:gd name="T6" fmla="*/ 0 w 4"/>
                  <a:gd name="T7" fmla="*/ 2 h 6"/>
                  <a:gd name="T8" fmla="*/ 0 w 4"/>
                  <a:gd name="T9" fmla="*/ 2 h 6"/>
                  <a:gd name="T10" fmla="*/ 2 w 4"/>
                  <a:gd name="T11" fmla="*/ 2 h 6"/>
                  <a:gd name="T12" fmla="*/ 4 w 4"/>
                  <a:gd name="T13" fmla="*/ 2 h 6"/>
                  <a:gd name="T14" fmla="*/ 4 w 4"/>
                  <a:gd name="T15" fmla="*/ 2 h 6"/>
                  <a:gd name="T16" fmla="*/ 4 w 4"/>
                  <a:gd name="T17" fmla="*/ 6 h 6"/>
                  <a:gd name="T18" fmla="*/ 4 w 4"/>
                  <a:gd name="T19" fmla="*/ 6 h 6"/>
                  <a:gd name="T20" fmla="*/ 0 w 4"/>
                  <a:gd name="T21" fmla="*/ 4 h 6"/>
                  <a:gd name="T22" fmla="*/ 0 w 4"/>
                  <a:gd name="T23" fmla="*/ 0 h 6"/>
                  <a:gd name="T24" fmla="*/ 0 w 4"/>
                  <a:gd name="T25" fmla="*/ 0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 h="6">
                    <a:moveTo>
                      <a:pt x="0" y="0"/>
                    </a:moveTo>
                    <a:lnTo>
                      <a:pt x="0" y="0"/>
                    </a:lnTo>
                    <a:lnTo>
                      <a:pt x="0" y="2"/>
                    </a:lnTo>
                    <a:lnTo>
                      <a:pt x="2" y="2"/>
                    </a:lnTo>
                    <a:lnTo>
                      <a:pt x="4" y="2"/>
                    </a:lnTo>
                    <a:lnTo>
                      <a:pt x="4" y="6"/>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5" name="Freeform 152"/>
              <p:cNvSpPr>
                <a:spLocks/>
              </p:cNvSpPr>
              <p:nvPr/>
            </p:nvSpPr>
            <p:spPr bwMode="auto">
              <a:xfrm>
                <a:off x="3354" y="1981"/>
                <a:ext cx="14" cy="4"/>
              </a:xfrm>
              <a:custGeom>
                <a:avLst/>
                <a:gdLst>
                  <a:gd name="T0" fmla="*/ 14 w 14"/>
                  <a:gd name="T1" fmla="*/ 0 h 4"/>
                  <a:gd name="T2" fmla="*/ 14 w 14"/>
                  <a:gd name="T3" fmla="*/ 0 h 4"/>
                  <a:gd name="T4" fmla="*/ 12 w 14"/>
                  <a:gd name="T5" fmla="*/ 2 h 4"/>
                  <a:gd name="T6" fmla="*/ 10 w 14"/>
                  <a:gd name="T7" fmla="*/ 4 h 4"/>
                  <a:gd name="T8" fmla="*/ 0 w 14"/>
                  <a:gd name="T9" fmla="*/ 4 h 4"/>
                  <a:gd name="T10" fmla="*/ 0 w 14"/>
                  <a:gd name="T11" fmla="*/ 4 h 4"/>
                  <a:gd name="T12" fmla="*/ 0 w 14"/>
                  <a:gd name="T13" fmla="*/ 2 h 4"/>
                  <a:gd name="T14" fmla="*/ 0 w 14"/>
                  <a:gd name="T15" fmla="*/ 2 h 4"/>
                  <a:gd name="T16" fmla="*/ 4 w 14"/>
                  <a:gd name="T17" fmla="*/ 2 h 4"/>
                  <a:gd name="T18" fmla="*/ 14 w 14"/>
                  <a:gd name="T19" fmla="*/ 0 h 4"/>
                  <a:gd name="T20" fmla="*/ 14 w 14"/>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4">
                    <a:moveTo>
                      <a:pt x="14" y="0"/>
                    </a:moveTo>
                    <a:lnTo>
                      <a:pt x="14" y="0"/>
                    </a:lnTo>
                    <a:lnTo>
                      <a:pt x="12" y="2"/>
                    </a:lnTo>
                    <a:lnTo>
                      <a:pt x="10" y="4"/>
                    </a:lnTo>
                    <a:lnTo>
                      <a:pt x="0" y="4"/>
                    </a:lnTo>
                    <a:lnTo>
                      <a:pt x="0" y="2"/>
                    </a:lnTo>
                    <a:lnTo>
                      <a:pt x="4"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6" name="Freeform 153"/>
              <p:cNvSpPr>
                <a:spLocks/>
              </p:cNvSpPr>
              <p:nvPr/>
            </p:nvSpPr>
            <p:spPr bwMode="auto">
              <a:xfrm>
                <a:off x="3518" y="1983"/>
                <a:ext cx="14" cy="4"/>
              </a:xfrm>
              <a:custGeom>
                <a:avLst/>
                <a:gdLst>
                  <a:gd name="T0" fmla="*/ 14 w 14"/>
                  <a:gd name="T1" fmla="*/ 2 h 4"/>
                  <a:gd name="T2" fmla="*/ 14 w 14"/>
                  <a:gd name="T3" fmla="*/ 2 h 4"/>
                  <a:gd name="T4" fmla="*/ 12 w 14"/>
                  <a:gd name="T5" fmla="*/ 4 h 4"/>
                  <a:gd name="T6" fmla="*/ 6 w 14"/>
                  <a:gd name="T7" fmla="*/ 4 h 4"/>
                  <a:gd name="T8" fmla="*/ 2 w 14"/>
                  <a:gd name="T9" fmla="*/ 4 h 4"/>
                  <a:gd name="T10" fmla="*/ 0 w 14"/>
                  <a:gd name="T11" fmla="*/ 2 h 4"/>
                  <a:gd name="T12" fmla="*/ 0 w 14"/>
                  <a:gd name="T13" fmla="*/ 2 h 4"/>
                  <a:gd name="T14" fmla="*/ 2 w 14"/>
                  <a:gd name="T15" fmla="*/ 0 h 4"/>
                  <a:gd name="T16" fmla="*/ 6 w 14"/>
                  <a:gd name="T17" fmla="*/ 0 h 4"/>
                  <a:gd name="T18" fmla="*/ 14 w 14"/>
                  <a:gd name="T19" fmla="*/ 2 h 4"/>
                  <a:gd name="T20" fmla="*/ 14 w 14"/>
                  <a:gd name="T21" fmla="*/ 2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4">
                    <a:moveTo>
                      <a:pt x="14" y="2"/>
                    </a:moveTo>
                    <a:lnTo>
                      <a:pt x="14" y="2"/>
                    </a:lnTo>
                    <a:lnTo>
                      <a:pt x="12" y="4"/>
                    </a:lnTo>
                    <a:lnTo>
                      <a:pt x="6" y="4"/>
                    </a:lnTo>
                    <a:lnTo>
                      <a:pt x="2" y="4"/>
                    </a:lnTo>
                    <a:lnTo>
                      <a:pt x="0" y="2"/>
                    </a:lnTo>
                    <a:lnTo>
                      <a:pt x="2" y="0"/>
                    </a:lnTo>
                    <a:lnTo>
                      <a:pt x="6" y="0"/>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7" name="Freeform 154"/>
              <p:cNvSpPr>
                <a:spLocks/>
              </p:cNvSpPr>
              <p:nvPr/>
            </p:nvSpPr>
            <p:spPr bwMode="auto">
              <a:xfrm>
                <a:off x="3014" y="3519"/>
                <a:ext cx="40" cy="16"/>
              </a:xfrm>
              <a:custGeom>
                <a:avLst/>
                <a:gdLst>
                  <a:gd name="T0" fmla="*/ 38 w 40"/>
                  <a:gd name="T1" fmla="*/ 16 h 16"/>
                  <a:gd name="T2" fmla="*/ 38 w 40"/>
                  <a:gd name="T3" fmla="*/ 16 h 16"/>
                  <a:gd name="T4" fmla="*/ 0 w 40"/>
                  <a:gd name="T5" fmla="*/ 0 h 16"/>
                  <a:gd name="T6" fmla="*/ 0 w 40"/>
                  <a:gd name="T7" fmla="*/ 0 h 16"/>
                  <a:gd name="T8" fmla="*/ 10 w 40"/>
                  <a:gd name="T9" fmla="*/ 0 h 16"/>
                  <a:gd name="T10" fmla="*/ 20 w 40"/>
                  <a:gd name="T11" fmla="*/ 2 h 16"/>
                  <a:gd name="T12" fmla="*/ 28 w 40"/>
                  <a:gd name="T13" fmla="*/ 4 h 16"/>
                  <a:gd name="T14" fmla="*/ 34 w 40"/>
                  <a:gd name="T15" fmla="*/ 2 h 16"/>
                  <a:gd name="T16" fmla="*/ 34 w 40"/>
                  <a:gd name="T17" fmla="*/ 2 h 16"/>
                  <a:gd name="T18" fmla="*/ 38 w 40"/>
                  <a:gd name="T19" fmla="*/ 6 h 16"/>
                  <a:gd name="T20" fmla="*/ 40 w 40"/>
                  <a:gd name="T21" fmla="*/ 8 h 16"/>
                  <a:gd name="T22" fmla="*/ 40 w 40"/>
                  <a:gd name="T23" fmla="*/ 8 h 16"/>
                  <a:gd name="T24" fmla="*/ 40 w 40"/>
                  <a:gd name="T25" fmla="*/ 10 h 16"/>
                  <a:gd name="T26" fmla="*/ 38 w 40"/>
                  <a:gd name="T27" fmla="*/ 10 h 16"/>
                  <a:gd name="T28" fmla="*/ 36 w 40"/>
                  <a:gd name="T29" fmla="*/ 8 h 16"/>
                  <a:gd name="T30" fmla="*/ 36 w 40"/>
                  <a:gd name="T31" fmla="*/ 8 h 16"/>
                  <a:gd name="T32" fmla="*/ 40 w 40"/>
                  <a:gd name="T33" fmla="*/ 16 h 16"/>
                  <a:gd name="T34" fmla="*/ 40 w 40"/>
                  <a:gd name="T35" fmla="*/ 16 h 16"/>
                  <a:gd name="T36" fmla="*/ 38 w 40"/>
                  <a:gd name="T37" fmla="*/ 16 h 16"/>
                  <a:gd name="T38" fmla="*/ 38 w 40"/>
                  <a:gd name="T39" fmla="*/ 16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0" h="16">
                    <a:moveTo>
                      <a:pt x="38" y="16"/>
                    </a:moveTo>
                    <a:lnTo>
                      <a:pt x="38" y="16"/>
                    </a:lnTo>
                    <a:lnTo>
                      <a:pt x="0" y="0"/>
                    </a:lnTo>
                    <a:lnTo>
                      <a:pt x="10" y="0"/>
                    </a:lnTo>
                    <a:lnTo>
                      <a:pt x="20" y="2"/>
                    </a:lnTo>
                    <a:lnTo>
                      <a:pt x="28" y="4"/>
                    </a:lnTo>
                    <a:lnTo>
                      <a:pt x="34" y="2"/>
                    </a:lnTo>
                    <a:lnTo>
                      <a:pt x="38" y="6"/>
                    </a:lnTo>
                    <a:lnTo>
                      <a:pt x="40" y="8"/>
                    </a:lnTo>
                    <a:lnTo>
                      <a:pt x="40" y="10"/>
                    </a:lnTo>
                    <a:lnTo>
                      <a:pt x="38" y="10"/>
                    </a:lnTo>
                    <a:lnTo>
                      <a:pt x="36" y="8"/>
                    </a:lnTo>
                    <a:lnTo>
                      <a:pt x="40" y="16"/>
                    </a:lnTo>
                    <a:lnTo>
                      <a:pt x="3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8" name="Freeform 155"/>
              <p:cNvSpPr>
                <a:spLocks/>
              </p:cNvSpPr>
              <p:nvPr/>
            </p:nvSpPr>
            <p:spPr bwMode="auto">
              <a:xfrm>
                <a:off x="2924" y="71"/>
                <a:ext cx="2" cy="16"/>
              </a:xfrm>
              <a:custGeom>
                <a:avLst/>
                <a:gdLst>
                  <a:gd name="T0" fmla="*/ 2 w 2"/>
                  <a:gd name="T1" fmla="*/ 0 h 16"/>
                  <a:gd name="T2" fmla="*/ 2 w 2"/>
                  <a:gd name="T3" fmla="*/ 0 h 16"/>
                  <a:gd name="T4" fmla="*/ 2 w 2"/>
                  <a:gd name="T5" fmla="*/ 4 h 16"/>
                  <a:gd name="T6" fmla="*/ 2 w 2"/>
                  <a:gd name="T7" fmla="*/ 8 h 16"/>
                  <a:gd name="T8" fmla="*/ 0 w 2"/>
                  <a:gd name="T9" fmla="*/ 16 h 16"/>
                  <a:gd name="T10" fmla="*/ 0 w 2"/>
                  <a:gd name="T11" fmla="*/ 16 h 16"/>
                  <a:gd name="T12" fmla="*/ 0 w 2"/>
                  <a:gd name="T13" fmla="*/ 12 h 16"/>
                  <a:gd name="T14" fmla="*/ 0 w 2"/>
                  <a:gd name="T15" fmla="*/ 8 h 16"/>
                  <a:gd name="T16" fmla="*/ 2 w 2"/>
                  <a:gd name="T17" fmla="*/ 0 h 16"/>
                  <a:gd name="T18" fmla="*/ 2 w 2"/>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6">
                    <a:moveTo>
                      <a:pt x="2" y="0"/>
                    </a:moveTo>
                    <a:lnTo>
                      <a:pt x="2" y="0"/>
                    </a:lnTo>
                    <a:lnTo>
                      <a:pt x="2" y="4"/>
                    </a:lnTo>
                    <a:lnTo>
                      <a:pt x="2" y="8"/>
                    </a:lnTo>
                    <a:lnTo>
                      <a:pt x="0" y="16"/>
                    </a:lnTo>
                    <a:lnTo>
                      <a:pt x="0" y="12"/>
                    </a:lnTo>
                    <a:lnTo>
                      <a:pt x="0" y="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49" name="Freeform 156"/>
              <p:cNvSpPr>
                <a:spLocks noEditPoints="1"/>
              </p:cNvSpPr>
              <p:nvPr/>
            </p:nvSpPr>
            <p:spPr bwMode="auto">
              <a:xfrm>
                <a:off x="2008" y="83"/>
                <a:ext cx="1758" cy="3446"/>
              </a:xfrm>
              <a:custGeom>
                <a:avLst/>
                <a:gdLst>
                  <a:gd name="T0" fmla="*/ 1228 w 1758"/>
                  <a:gd name="T1" fmla="*/ 160 h 3446"/>
                  <a:gd name="T2" fmla="*/ 1346 w 1758"/>
                  <a:gd name="T3" fmla="*/ 344 h 3446"/>
                  <a:gd name="T4" fmla="*/ 1530 w 1758"/>
                  <a:gd name="T5" fmla="*/ 548 h 3446"/>
                  <a:gd name="T6" fmla="*/ 1570 w 1758"/>
                  <a:gd name="T7" fmla="*/ 830 h 3446"/>
                  <a:gd name="T8" fmla="*/ 1694 w 1758"/>
                  <a:gd name="T9" fmla="*/ 976 h 3446"/>
                  <a:gd name="T10" fmla="*/ 1260 w 1758"/>
                  <a:gd name="T11" fmla="*/ 1154 h 3446"/>
                  <a:gd name="T12" fmla="*/ 1504 w 1758"/>
                  <a:gd name="T13" fmla="*/ 1360 h 3446"/>
                  <a:gd name="T14" fmla="*/ 1492 w 1758"/>
                  <a:gd name="T15" fmla="*/ 1732 h 3446"/>
                  <a:gd name="T16" fmla="*/ 1554 w 1758"/>
                  <a:gd name="T17" fmla="*/ 1906 h 3446"/>
                  <a:gd name="T18" fmla="*/ 970 w 1758"/>
                  <a:gd name="T19" fmla="*/ 2872 h 3446"/>
                  <a:gd name="T20" fmla="*/ 388 w 1758"/>
                  <a:gd name="T21" fmla="*/ 1724 h 3446"/>
                  <a:gd name="T22" fmla="*/ 292 w 1758"/>
                  <a:gd name="T23" fmla="*/ 1618 h 3446"/>
                  <a:gd name="T24" fmla="*/ 20 w 1758"/>
                  <a:gd name="T25" fmla="*/ 1474 h 3446"/>
                  <a:gd name="T26" fmla="*/ 70 w 1758"/>
                  <a:gd name="T27" fmla="*/ 1244 h 3446"/>
                  <a:gd name="T28" fmla="*/ 268 w 1758"/>
                  <a:gd name="T29" fmla="*/ 858 h 3446"/>
                  <a:gd name="T30" fmla="*/ 518 w 1758"/>
                  <a:gd name="T31" fmla="*/ 672 h 3446"/>
                  <a:gd name="T32" fmla="*/ 560 w 1758"/>
                  <a:gd name="T33" fmla="*/ 438 h 3446"/>
                  <a:gd name="T34" fmla="*/ 674 w 1758"/>
                  <a:gd name="T35" fmla="*/ 74 h 3446"/>
                  <a:gd name="T36" fmla="*/ 760 w 1758"/>
                  <a:gd name="T37" fmla="*/ 266 h 3446"/>
                  <a:gd name="T38" fmla="*/ 718 w 1758"/>
                  <a:gd name="T39" fmla="*/ 134 h 3446"/>
                  <a:gd name="T40" fmla="*/ 1044 w 1758"/>
                  <a:gd name="T41" fmla="*/ 180 h 3446"/>
                  <a:gd name="T42" fmla="*/ 876 w 1758"/>
                  <a:gd name="T43" fmla="*/ 192 h 3446"/>
                  <a:gd name="T44" fmla="*/ 928 w 1758"/>
                  <a:gd name="T45" fmla="*/ 326 h 3446"/>
                  <a:gd name="T46" fmla="*/ 1258 w 1758"/>
                  <a:gd name="T47" fmla="*/ 372 h 3446"/>
                  <a:gd name="T48" fmla="*/ 976 w 1758"/>
                  <a:gd name="T49" fmla="*/ 516 h 3446"/>
                  <a:gd name="T50" fmla="*/ 804 w 1758"/>
                  <a:gd name="T51" fmla="*/ 362 h 3446"/>
                  <a:gd name="T52" fmla="*/ 700 w 1758"/>
                  <a:gd name="T53" fmla="*/ 418 h 3446"/>
                  <a:gd name="T54" fmla="*/ 752 w 1758"/>
                  <a:gd name="T55" fmla="*/ 484 h 3446"/>
                  <a:gd name="T56" fmla="*/ 764 w 1758"/>
                  <a:gd name="T57" fmla="*/ 504 h 3446"/>
                  <a:gd name="T58" fmla="*/ 862 w 1758"/>
                  <a:gd name="T59" fmla="*/ 580 h 3446"/>
                  <a:gd name="T60" fmla="*/ 1344 w 1758"/>
                  <a:gd name="T61" fmla="*/ 686 h 3446"/>
                  <a:gd name="T62" fmla="*/ 1170 w 1758"/>
                  <a:gd name="T63" fmla="*/ 1092 h 3446"/>
                  <a:gd name="T64" fmla="*/ 680 w 1758"/>
                  <a:gd name="T65" fmla="*/ 726 h 3446"/>
                  <a:gd name="T66" fmla="*/ 880 w 1758"/>
                  <a:gd name="T67" fmla="*/ 738 h 3446"/>
                  <a:gd name="T68" fmla="*/ 1286 w 1758"/>
                  <a:gd name="T69" fmla="*/ 832 h 3446"/>
                  <a:gd name="T70" fmla="*/ 506 w 1758"/>
                  <a:gd name="T71" fmla="*/ 814 h 3446"/>
                  <a:gd name="T72" fmla="*/ 1416 w 1758"/>
                  <a:gd name="T73" fmla="*/ 820 h 3446"/>
                  <a:gd name="T74" fmla="*/ 716 w 1758"/>
                  <a:gd name="T75" fmla="*/ 850 h 3446"/>
                  <a:gd name="T76" fmla="*/ 1300 w 1758"/>
                  <a:gd name="T77" fmla="*/ 878 h 3446"/>
                  <a:gd name="T78" fmla="*/ 572 w 1758"/>
                  <a:gd name="T79" fmla="*/ 886 h 3446"/>
                  <a:gd name="T80" fmla="*/ 1222 w 1758"/>
                  <a:gd name="T81" fmla="*/ 900 h 3446"/>
                  <a:gd name="T82" fmla="*/ 1416 w 1758"/>
                  <a:gd name="T83" fmla="*/ 926 h 3446"/>
                  <a:gd name="T84" fmla="*/ 1544 w 1758"/>
                  <a:gd name="T85" fmla="*/ 936 h 3446"/>
                  <a:gd name="T86" fmla="*/ 1518 w 1758"/>
                  <a:gd name="T87" fmla="*/ 974 h 3446"/>
                  <a:gd name="T88" fmla="*/ 700 w 1758"/>
                  <a:gd name="T89" fmla="*/ 1022 h 3446"/>
                  <a:gd name="T90" fmla="*/ 346 w 1758"/>
                  <a:gd name="T91" fmla="*/ 1036 h 3446"/>
                  <a:gd name="T92" fmla="*/ 304 w 1758"/>
                  <a:gd name="T93" fmla="*/ 1094 h 3446"/>
                  <a:gd name="T94" fmla="*/ 1240 w 1758"/>
                  <a:gd name="T95" fmla="*/ 1108 h 3446"/>
                  <a:gd name="T96" fmla="*/ 596 w 1758"/>
                  <a:gd name="T97" fmla="*/ 1204 h 3446"/>
                  <a:gd name="T98" fmla="*/ 242 w 1758"/>
                  <a:gd name="T99" fmla="*/ 1122 h 3446"/>
                  <a:gd name="T100" fmla="*/ 460 w 1758"/>
                  <a:gd name="T101" fmla="*/ 1186 h 3446"/>
                  <a:gd name="T102" fmla="*/ 488 w 1758"/>
                  <a:gd name="T103" fmla="*/ 1340 h 3446"/>
                  <a:gd name="T104" fmla="*/ 762 w 1758"/>
                  <a:gd name="T105" fmla="*/ 1250 h 3446"/>
                  <a:gd name="T106" fmla="*/ 1346 w 1758"/>
                  <a:gd name="T107" fmla="*/ 1440 h 3446"/>
                  <a:gd name="T108" fmla="*/ 428 w 1758"/>
                  <a:gd name="T109" fmla="*/ 1488 h 3446"/>
                  <a:gd name="T110" fmla="*/ 240 w 1758"/>
                  <a:gd name="T111" fmla="*/ 1458 h 3446"/>
                  <a:gd name="T112" fmla="*/ 168 w 1758"/>
                  <a:gd name="T113" fmla="*/ 1530 h 3446"/>
                  <a:gd name="T114" fmla="*/ 542 w 1758"/>
                  <a:gd name="T115" fmla="*/ 1566 h 3446"/>
                  <a:gd name="T116" fmla="*/ 420 w 1758"/>
                  <a:gd name="T117" fmla="*/ 1564 h 3446"/>
                  <a:gd name="T118" fmla="*/ 1426 w 1758"/>
                  <a:gd name="T119" fmla="*/ 1590 h 3446"/>
                  <a:gd name="T120" fmla="*/ 1360 w 1758"/>
                  <a:gd name="T121" fmla="*/ 1626 h 3446"/>
                  <a:gd name="T122" fmla="*/ 278 w 1758"/>
                  <a:gd name="T123" fmla="*/ 1690 h 3446"/>
                  <a:gd name="T124" fmla="*/ 1396 w 1758"/>
                  <a:gd name="T125" fmla="*/ 1768 h 344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58" h="3446">
                    <a:moveTo>
                      <a:pt x="868" y="8"/>
                    </a:moveTo>
                    <a:lnTo>
                      <a:pt x="868" y="8"/>
                    </a:lnTo>
                    <a:lnTo>
                      <a:pt x="870" y="12"/>
                    </a:lnTo>
                    <a:lnTo>
                      <a:pt x="870" y="16"/>
                    </a:lnTo>
                    <a:lnTo>
                      <a:pt x="878" y="16"/>
                    </a:lnTo>
                    <a:lnTo>
                      <a:pt x="880" y="20"/>
                    </a:lnTo>
                    <a:lnTo>
                      <a:pt x="882" y="26"/>
                    </a:lnTo>
                    <a:lnTo>
                      <a:pt x="880" y="24"/>
                    </a:lnTo>
                    <a:lnTo>
                      <a:pt x="880" y="26"/>
                    </a:lnTo>
                    <a:lnTo>
                      <a:pt x="880" y="30"/>
                    </a:lnTo>
                    <a:lnTo>
                      <a:pt x="880" y="38"/>
                    </a:lnTo>
                    <a:lnTo>
                      <a:pt x="890" y="24"/>
                    </a:lnTo>
                    <a:lnTo>
                      <a:pt x="898" y="8"/>
                    </a:lnTo>
                    <a:lnTo>
                      <a:pt x="896" y="16"/>
                    </a:lnTo>
                    <a:lnTo>
                      <a:pt x="892" y="24"/>
                    </a:lnTo>
                    <a:lnTo>
                      <a:pt x="888" y="32"/>
                    </a:lnTo>
                    <a:lnTo>
                      <a:pt x="884" y="40"/>
                    </a:lnTo>
                    <a:lnTo>
                      <a:pt x="888" y="44"/>
                    </a:lnTo>
                    <a:lnTo>
                      <a:pt x="890" y="46"/>
                    </a:lnTo>
                    <a:lnTo>
                      <a:pt x="892" y="46"/>
                    </a:lnTo>
                    <a:lnTo>
                      <a:pt x="892" y="50"/>
                    </a:lnTo>
                    <a:lnTo>
                      <a:pt x="894" y="54"/>
                    </a:lnTo>
                    <a:lnTo>
                      <a:pt x="898" y="56"/>
                    </a:lnTo>
                    <a:lnTo>
                      <a:pt x="900" y="52"/>
                    </a:lnTo>
                    <a:lnTo>
                      <a:pt x="902" y="48"/>
                    </a:lnTo>
                    <a:lnTo>
                      <a:pt x="900" y="44"/>
                    </a:lnTo>
                    <a:lnTo>
                      <a:pt x="900" y="40"/>
                    </a:lnTo>
                    <a:lnTo>
                      <a:pt x="896" y="44"/>
                    </a:lnTo>
                    <a:lnTo>
                      <a:pt x="894" y="44"/>
                    </a:lnTo>
                    <a:lnTo>
                      <a:pt x="896" y="42"/>
                    </a:lnTo>
                    <a:lnTo>
                      <a:pt x="898" y="40"/>
                    </a:lnTo>
                    <a:lnTo>
                      <a:pt x="896" y="36"/>
                    </a:lnTo>
                    <a:lnTo>
                      <a:pt x="896" y="34"/>
                    </a:lnTo>
                    <a:lnTo>
                      <a:pt x="894" y="32"/>
                    </a:lnTo>
                    <a:lnTo>
                      <a:pt x="894" y="26"/>
                    </a:lnTo>
                    <a:lnTo>
                      <a:pt x="896" y="26"/>
                    </a:lnTo>
                    <a:lnTo>
                      <a:pt x="898" y="24"/>
                    </a:lnTo>
                    <a:lnTo>
                      <a:pt x="904" y="26"/>
                    </a:lnTo>
                    <a:lnTo>
                      <a:pt x="908" y="26"/>
                    </a:lnTo>
                    <a:lnTo>
                      <a:pt x="910" y="22"/>
                    </a:lnTo>
                    <a:lnTo>
                      <a:pt x="912" y="16"/>
                    </a:lnTo>
                    <a:lnTo>
                      <a:pt x="916" y="16"/>
                    </a:lnTo>
                    <a:lnTo>
                      <a:pt x="918" y="16"/>
                    </a:lnTo>
                    <a:lnTo>
                      <a:pt x="918" y="18"/>
                    </a:lnTo>
                    <a:lnTo>
                      <a:pt x="916" y="18"/>
                    </a:lnTo>
                    <a:lnTo>
                      <a:pt x="914" y="16"/>
                    </a:lnTo>
                    <a:lnTo>
                      <a:pt x="912" y="18"/>
                    </a:lnTo>
                    <a:lnTo>
                      <a:pt x="912" y="26"/>
                    </a:lnTo>
                    <a:lnTo>
                      <a:pt x="910" y="32"/>
                    </a:lnTo>
                    <a:lnTo>
                      <a:pt x="910" y="36"/>
                    </a:lnTo>
                    <a:lnTo>
                      <a:pt x="912" y="42"/>
                    </a:lnTo>
                    <a:lnTo>
                      <a:pt x="920" y="30"/>
                    </a:lnTo>
                    <a:lnTo>
                      <a:pt x="922" y="30"/>
                    </a:lnTo>
                    <a:lnTo>
                      <a:pt x="922" y="32"/>
                    </a:lnTo>
                    <a:lnTo>
                      <a:pt x="920" y="34"/>
                    </a:lnTo>
                    <a:lnTo>
                      <a:pt x="922" y="34"/>
                    </a:lnTo>
                    <a:lnTo>
                      <a:pt x="914" y="44"/>
                    </a:lnTo>
                    <a:lnTo>
                      <a:pt x="922" y="36"/>
                    </a:lnTo>
                    <a:lnTo>
                      <a:pt x="936" y="30"/>
                    </a:lnTo>
                    <a:lnTo>
                      <a:pt x="944" y="30"/>
                    </a:lnTo>
                    <a:lnTo>
                      <a:pt x="950" y="30"/>
                    </a:lnTo>
                    <a:lnTo>
                      <a:pt x="954" y="34"/>
                    </a:lnTo>
                    <a:lnTo>
                      <a:pt x="958" y="42"/>
                    </a:lnTo>
                    <a:lnTo>
                      <a:pt x="964" y="46"/>
                    </a:lnTo>
                    <a:lnTo>
                      <a:pt x="968" y="52"/>
                    </a:lnTo>
                    <a:lnTo>
                      <a:pt x="968" y="60"/>
                    </a:lnTo>
                    <a:lnTo>
                      <a:pt x="968" y="68"/>
                    </a:lnTo>
                    <a:lnTo>
                      <a:pt x="964" y="74"/>
                    </a:lnTo>
                    <a:lnTo>
                      <a:pt x="964" y="78"/>
                    </a:lnTo>
                    <a:lnTo>
                      <a:pt x="964" y="82"/>
                    </a:lnTo>
                    <a:lnTo>
                      <a:pt x="966" y="80"/>
                    </a:lnTo>
                    <a:lnTo>
                      <a:pt x="966" y="74"/>
                    </a:lnTo>
                    <a:lnTo>
                      <a:pt x="968" y="74"/>
                    </a:lnTo>
                    <a:lnTo>
                      <a:pt x="968" y="76"/>
                    </a:lnTo>
                    <a:lnTo>
                      <a:pt x="968" y="80"/>
                    </a:lnTo>
                    <a:lnTo>
                      <a:pt x="974" y="78"/>
                    </a:lnTo>
                    <a:lnTo>
                      <a:pt x="980" y="76"/>
                    </a:lnTo>
                    <a:lnTo>
                      <a:pt x="978" y="78"/>
                    </a:lnTo>
                    <a:lnTo>
                      <a:pt x="974" y="80"/>
                    </a:lnTo>
                    <a:lnTo>
                      <a:pt x="972" y="84"/>
                    </a:lnTo>
                    <a:lnTo>
                      <a:pt x="982" y="88"/>
                    </a:lnTo>
                    <a:lnTo>
                      <a:pt x="992" y="96"/>
                    </a:lnTo>
                    <a:lnTo>
                      <a:pt x="998" y="90"/>
                    </a:lnTo>
                    <a:lnTo>
                      <a:pt x="1002" y="84"/>
                    </a:lnTo>
                    <a:lnTo>
                      <a:pt x="1010" y="72"/>
                    </a:lnTo>
                    <a:lnTo>
                      <a:pt x="1012" y="70"/>
                    </a:lnTo>
                    <a:lnTo>
                      <a:pt x="1010" y="72"/>
                    </a:lnTo>
                    <a:lnTo>
                      <a:pt x="1010" y="74"/>
                    </a:lnTo>
                    <a:lnTo>
                      <a:pt x="1010" y="76"/>
                    </a:lnTo>
                    <a:lnTo>
                      <a:pt x="1014" y="78"/>
                    </a:lnTo>
                    <a:lnTo>
                      <a:pt x="1020" y="80"/>
                    </a:lnTo>
                    <a:lnTo>
                      <a:pt x="1018" y="82"/>
                    </a:lnTo>
                    <a:lnTo>
                      <a:pt x="1014" y="80"/>
                    </a:lnTo>
                    <a:lnTo>
                      <a:pt x="1010" y="78"/>
                    </a:lnTo>
                    <a:lnTo>
                      <a:pt x="1006" y="80"/>
                    </a:lnTo>
                    <a:lnTo>
                      <a:pt x="1002" y="84"/>
                    </a:lnTo>
                    <a:lnTo>
                      <a:pt x="996" y="94"/>
                    </a:lnTo>
                    <a:lnTo>
                      <a:pt x="998" y="94"/>
                    </a:lnTo>
                    <a:lnTo>
                      <a:pt x="1000" y="90"/>
                    </a:lnTo>
                    <a:lnTo>
                      <a:pt x="1000" y="94"/>
                    </a:lnTo>
                    <a:lnTo>
                      <a:pt x="998" y="96"/>
                    </a:lnTo>
                    <a:lnTo>
                      <a:pt x="996" y="100"/>
                    </a:lnTo>
                    <a:lnTo>
                      <a:pt x="996" y="102"/>
                    </a:lnTo>
                    <a:lnTo>
                      <a:pt x="998" y="104"/>
                    </a:lnTo>
                    <a:lnTo>
                      <a:pt x="1004" y="102"/>
                    </a:lnTo>
                    <a:lnTo>
                      <a:pt x="1010" y="98"/>
                    </a:lnTo>
                    <a:lnTo>
                      <a:pt x="1016" y="96"/>
                    </a:lnTo>
                    <a:lnTo>
                      <a:pt x="1022" y="92"/>
                    </a:lnTo>
                    <a:lnTo>
                      <a:pt x="1024" y="96"/>
                    </a:lnTo>
                    <a:lnTo>
                      <a:pt x="1024" y="102"/>
                    </a:lnTo>
                    <a:lnTo>
                      <a:pt x="1026" y="114"/>
                    </a:lnTo>
                    <a:lnTo>
                      <a:pt x="1026" y="110"/>
                    </a:lnTo>
                    <a:lnTo>
                      <a:pt x="1028" y="106"/>
                    </a:lnTo>
                    <a:lnTo>
                      <a:pt x="1028" y="102"/>
                    </a:lnTo>
                    <a:lnTo>
                      <a:pt x="1030" y="100"/>
                    </a:lnTo>
                    <a:lnTo>
                      <a:pt x="1030" y="106"/>
                    </a:lnTo>
                    <a:lnTo>
                      <a:pt x="1028" y="112"/>
                    </a:lnTo>
                    <a:lnTo>
                      <a:pt x="1028" y="120"/>
                    </a:lnTo>
                    <a:lnTo>
                      <a:pt x="1028" y="122"/>
                    </a:lnTo>
                    <a:lnTo>
                      <a:pt x="1032" y="124"/>
                    </a:lnTo>
                    <a:lnTo>
                      <a:pt x="1034" y="118"/>
                    </a:lnTo>
                    <a:lnTo>
                      <a:pt x="1036" y="114"/>
                    </a:lnTo>
                    <a:lnTo>
                      <a:pt x="1034" y="102"/>
                    </a:lnTo>
                    <a:lnTo>
                      <a:pt x="1036" y="104"/>
                    </a:lnTo>
                    <a:lnTo>
                      <a:pt x="1038" y="110"/>
                    </a:lnTo>
                    <a:lnTo>
                      <a:pt x="1042" y="100"/>
                    </a:lnTo>
                    <a:lnTo>
                      <a:pt x="1044" y="90"/>
                    </a:lnTo>
                    <a:lnTo>
                      <a:pt x="1046" y="68"/>
                    </a:lnTo>
                    <a:lnTo>
                      <a:pt x="1048" y="70"/>
                    </a:lnTo>
                    <a:lnTo>
                      <a:pt x="1048" y="74"/>
                    </a:lnTo>
                    <a:lnTo>
                      <a:pt x="1046" y="82"/>
                    </a:lnTo>
                    <a:lnTo>
                      <a:pt x="1056" y="72"/>
                    </a:lnTo>
                    <a:lnTo>
                      <a:pt x="1060" y="70"/>
                    </a:lnTo>
                    <a:lnTo>
                      <a:pt x="1068" y="68"/>
                    </a:lnTo>
                    <a:lnTo>
                      <a:pt x="1072" y="70"/>
                    </a:lnTo>
                    <a:lnTo>
                      <a:pt x="1076" y="74"/>
                    </a:lnTo>
                    <a:lnTo>
                      <a:pt x="1086" y="84"/>
                    </a:lnTo>
                    <a:lnTo>
                      <a:pt x="1102" y="106"/>
                    </a:lnTo>
                    <a:lnTo>
                      <a:pt x="1096" y="120"/>
                    </a:lnTo>
                    <a:lnTo>
                      <a:pt x="1088" y="132"/>
                    </a:lnTo>
                    <a:lnTo>
                      <a:pt x="1094" y="130"/>
                    </a:lnTo>
                    <a:lnTo>
                      <a:pt x="1100" y="124"/>
                    </a:lnTo>
                    <a:lnTo>
                      <a:pt x="1108" y="118"/>
                    </a:lnTo>
                    <a:lnTo>
                      <a:pt x="1114" y="114"/>
                    </a:lnTo>
                    <a:lnTo>
                      <a:pt x="1112" y="116"/>
                    </a:lnTo>
                    <a:lnTo>
                      <a:pt x="1110" y="120"/>
                    </a:lnTo>
                    <a:lnTo>
                      <a:pt x="1108" y="122"/>
                    </a:lnTo>
                    <a:lnTo>
                      <a:pt x="1106" y="126"/>
                    </a:lnTo>
                    <a:lnTo>
                      <a:pt x="1098" y="128"/>
                    </a:lnTo>
                    <a:lnTo>
                      <a:pt x="1094" y="132"/>
                    </a:lnTo>
                    <a:lnTo>
                      <a:pt x="1090" y="136"/>
                    </a:lnTo>
                    <a:lnTo>
                      <a:pt x="1086" y="140"/>
                    </a:lnTo>
                    <a:lnTo>
                      <a:pt x="1086" y="144"/>
                    </a:lnTo>
                    <a:lnTo>
                      <a:pt x="1088" y="148"/>
                    </a:lnTo>
                    <a:lnTo>
                      <a:pt x="1094" y="150"/>
                    </a:lnTo>
                    <a:lnTo>
                      <a:pt x="1102" y="152"/>
                    </a:lnTo>
                    <a:lnTo>
                      <a:pt x="1110" y="152"/>
                    </a:lnTo>
                    <a:lnTo>
                      <a:pt x="1110" y="148"/>
                    </a:lnTo>
                    <a:lnTo>
                      <a:pt x="1108" y="144"/>
                    </a:lnTo>
                    <a:lnTo>
                      <a:pt x="1106" y="140"/>
                    </a:lnTo>
                    <a:lnTo>
                      <a:pt x="1104" y="136"/>
                    </a:lnTo>
                    <a:lnTo>
                      <a:pt x="1106" y="138"/>
                    </a:lnTo>
                    <a:lnTo>
                      <a:pt x="1108" y="142"/>
                    </a:lnTo>
                    <a:lnTo>
                      <a:pt x="1112" y="148"/>
                    </a:lnTo>
                    <a:lnTo>
                      <a:pt x="1118" y="134"/>
                    </a:lnTo>
                    <a:lnTo>
                      <a:pt x="1122" y="128"/>
                    </a:lnTo>
                    <a:lnTo>
                      <a:pt x="1128" y="122"/>
                    </a:lnTo>
                    <a:lnTo>
                      <a:pt x="1124" y="120"/>
                    </a:lnTo>
                    <a:lnTo>
                      <a:pt x="1122" y="118"/>
                    </a:lnTo>
                    <a:lnTo>
                      <a:pt x="1122" y="116"/>
                    </a:lnTo>
                    <a:lnTo>
                      <a:pt x="1124" y="118"/>
                    </a:lnTo>
                    <a:lnTo>
                      <a:pt x="1128" y="120"/>
                    </a:lnTo>
                    <a:lnTo>
                      <a:pt x="1132" y="116"/>
                    </a:lnTo>
                    <a:lnTo>
                      <a:pt x="1134" y="114"/>
                    </a:lnTo>
                    <a:lnTo>
                      <a:pt x="1134" y="108"/>
                    </a:lnTo>
                    <a:lnTo>
                      <a:pt x="1134" y="102"/>
                    </a:lnTo>
                    <a:lnTo>
                      <a:pt x="1136" y="104"/>
                    </a:lnTo>
                    <a:lnTo>
                      <a:pt x="1136" y="110"/>
                    </a:lnTo>
                    <a:lnTo>
                      <a:pt x="1142" y="108"/>
                    </a:lnTo>
                    <a:lnTo>
                      <a:pt x="1146" y="110"/>
                    </a:lnTo>
                    <a:lnTo>
                      <a:pt x="1148" y="112"/>
                    </a:lnTo>
                    <a:lnTo>
                      <a:pt x="1150" y="116"/>
                    </a:lnTo>
                    <a:lnTo>
                      <a:pt x="1146" y="126"/>
                    </a:lnTo>
                    <a:lnTo>
                      <a:pt x="1140" y="132"/>
                    </a:lnTo>
                    <a:lnTo>
                      <a:pt x="1142" y="134"/>
                    </a:lnTo>
                    <a:lnTo>
                      <a:pt x="1144" y="136"/>
                    </a:lnTo>
                    <a:lnTo>
                      <a:pt x="1146" y="136"/>
                    </a:lnTo>
                    <a:lnTo>
                      <a:pt x="1148" y="134"/>
                    </a:lnTo>
                    <a:lnTo>
                      <a:pt x="1146" y="136"/>
                    </a:lnTo>
                    <a:lnTo>
                      <a:pt x="1144" y="138"/>
                    </a:lnTo>
                    <a:lnTo>
                      <a:pt x="1146" y="152"/>
                    </a:lnTo>
                    <a:lnTo>
                      <a:pt x="1148" y="160"/>
                    </a:lnTo>
                    <a:lnTo>
                      <a:pt x="1152" y="166"/>
                    </a:lnTo>
                    <a:lnTo>
                      <a:pt x="1156" y="162"/>
                    </a:lnTo>
                    <a:lnTo>
                      <a:pt x="1162" y="156"/>
                    </a:lnTo>
                    <a:lnTo>
                      <a:pt x="1168" y="154"/>
                    </a:lnTo>
                    <a:lnTo>
                      <a:pt x="1172" y="154"/>
                    </a:lnTo>
                    <a:lnTo>
                      <a:pt x="1176" y="156"/>
                    </a:lnTo>
                    <a:lnTo>
                      <a:pt x="1172" y="162"/>
                    </a:lnTo>
                    <a:lnTo>
                      <a:pt x="1166" y="168"/>
                    </a:lnTo>
                    <a:lnTo>
                      <a:pt x="1160" y="172"/>
                    </a:lnTo>
                    <a:lnTo>
                      <a:pt x="1156" y="172"/>
                    </a:lnTo>
                    <a:lnTo>
                      <a:pt x="1152" y="170"/>
                    </a:lnTo>
                    <a:lnTo>
                      <a:pt x="1156" y="186"/>
                    </a:lnTo>
                    <a:lnTo>
                      <a:pt x="1160" y="202"/>
                    </a:lnTo>
                    <a:lnTo>
                      <a:pt x="1170" y="200"/>
                    </a:lnTo>
                    <a:lnTo>
                      <a:pt x="1176" y="200"/>
                    </a:lnTo>
                    <a:lnTo>
                      <a:pt x="1184" y="200"/>
                    </a:lnTo>
                    <a:lnTo>
                      <a:pt x="1186" y="206"/>
                    </a:lnTo>
                    <a:lnTo>
                      <a:pt x="1184" y="210"/>
                    </a:lnTo>
                    <a:lnTo>
                      <a:pt x="1182" y="214"/>
                    </a:lnTo>
                    <a:lnTo>
                      <a:pt x="1178" y="216"/>
                    </a:lnTo>
                    <a:lnTo>
                      <a:pt x="1174" y="218"/>
                    </a:lnTo>
                    <a:lnTo>
                      <a:pt x="1170" y="218"/>
                    </a:lnTo>
                    <a:lnTo>
                      <a:pt x="1166" y="216"/>
                    </a:lnTo>
                    <a:lnTo>
                      <a:pt x="1162" y="212"/>
                    </a:lnTo>
                    <a:lnTo>
                      <a:pt x="1170" y="240"/>
                    </a:lnTo>
                    <a:lnTo>
                      <a:pt x="1178" y="268"/>
                    </a:lnTo>
                    <a:lnTo>
                      <a:pt x="1180" y="266"/>
                    </a:lnTo>
                    <a:lnTo>
                      <a:pt x="1182" y="262"/>
                    </a:lnTo>
                    <a:lnTo>
                      <a:pt x="1186" y="250"/>
                    </a:lnTo>
                    <a:lnTo>
                      <a:pt x="1188" y="240"/>
                    </a:lnTo>
                    <a:lnTo>
                      <a:pt x="1194" y="232"/>
                    </a:lnTo>
                    <a:lnTo>
                      <a:pt x="1196" y="232"/>
                    </a:lnTo>
                    <a:lnTo>
                      <a:pt x="1198" y="234"/>
                    </a:lnTo>
                    <a:lnTo>
                      <a:pt x="1200" y="236"/>
                    </a:lnTo>
                    <a:lnTo>
                      <a:pt x="1206" y="226"/>
                    </a:lnTo>
                    <a:lnTo>
                      <a:pt x="1208" y="216"/>
                    </a:lnTo>
                    <a:lnTo>
                      <a:pt x="1206" y="212"/>
                    </a:lnTo>
                    <a:lnTo>
                      <a:pt x="1202" y="208"/>
                    </a:lnTo>
                    <a:lnTo>
                      <a:pt x="1200" y="202"/>
                    </a:lnTo>
                    <a:lnTo>
                      <a:pt x="1200" y="198"/>
                    </a:lnTo>
                    <a:lnTo>
                      <a:pt x="1202" y="192"/>
                    </a:lnTo>
                    <a:lnTo>
                      <a:pt x="1204" y="188"/>
                    </a:lnTo>
                    <a:lnTo>
                      <a:pt x="1210" y="186"/>
                    </a:lnTo>
                    <a:lnTo>
                      <a:pt x="1216" y="184"/>
                    </a:lnTo>
                    <a:lnTo>
                      <a:pt x="1214" y="180"/>
                    </a:lnTo>
                    <a:lnTo>
                      <a:pt x="1214" y="176"/>
                    </a:lnTo>
                    <a:lnTo>
                      <a:pt x="1218" y="176"/>
                    </a:lnTo>
                    <a:lnTo>
                      <a:pt x="1222" y="176"/>
                    </a:lnTo>
                    <a:lnTo>
                      <a:pt x="1228" y="160"/>
                    </a:lnTo>
                    <a:lnTo>
                      <a:pt x="1228" y="168"/>
                    </a:lnTo>
                    <a:lnTo>
                      <a:pt x="1224" y="176"/>
                    </a:lnTo>
                    <a:lnTo>
                      <a:pt x="1230" y="184"/>
                    </a:lnTo>
                    <a:lnTo>
                      <a:pt x="1236" y="194"/>
                    </a:lnTo>
                    <a:lnTo>
                      <a:pt x="1240" y="196"/>
                    </a:lnTo>
                    <a:lnTo>
                      <a:pt x="1244" y="200"/>
                    </a:lnTo>
                    <a:lnTo>
                      <a:pt x="1248" y="200"/>
                    </a:lnTo>
                    <a:lnTo>
                      <a:pt x="1254" y="198"/>
                    </a:lnTo>
                    <a:lnTo>
                      <a:pt x="1254" y="196"/>
                    </a:lnTo>
                    <a:lnTo>
                      <a:pt x="1250" y="194"/>
                    </a:lnTo>
                    <a:lnTo>
                      <a:pt x="1254" y="194"/>
                    </a:lnTo>
                    <a:lnTo>
                      <a:pt x="1256" y="192"/>
                    </a:lnTo>
                    <a:lnTo>
                      <a:pt x="1260" y="188"/>
                    </a:lnTo>
                    <a:lnTo>
                      <a:pt x="1264" y="182"/>
                    </a:lnTo>
                    <a:lnTo>
                      <a:pt x="1266" y="180"/>
                    </a:lnTo>
                    <a:lnTo>
                      <a:pt x="1270" y="178"/>
                    </a:lnTo>
                    <a:lnTo>
                      <a:pt x="1270" y="164"/>
                    </a:lnTo>
                    <a:lnTo>
                      <a:pt x="1272" y="166"/>
                    </a:lnTo>
                    <a:lnTo>
                      <a:pt x="1272" y="172"/>
                    </a:lnTo>
                    <a:lnTo>
                      <a:pt x="1270" y="176"/>
                    </a:lnTo>
                    <a:lnTo>
                      <a:pt x="1272" y="180"/>
                    </a:lnTo>
                    <a:lnTo>
                      <a:pt x="1272" y="178"/>
                    </a:lnTo>
                    <a:lnTo>
                      <a:pt x="1272" y="176"/>
                    </a:lnTo>
                    <a:lnTo>
                      <a:pt x="1274" y="170"/>
                    </a:lnTo>
                    <a:lnTo>
                      <a:pt x="1270" y="218"/>
                    </a:lnTo>
                    <a:lnTo>
                      <a:pt x="1270" y="244"/>
                    </a:lnTo>
                    <a:lnTo>
                      <a:pt x="1270" y="268"/>
                    </a:lnTo>
                    <a:lnTo>
                      <a:pt x="1292" y="240"/>
                    </a:lnTo>
                    <a:lnTo>
                      <a:pt x="1290" y="240"/>
                    </a:lnTo>
                    <a:lnTo>
                      <a:pt x="1286" y="240"/>
                    </a:lnTo>
                    <a:lnTo>
                      <a:pt x="1292" y="238"/>
                    </a:lnTo>
                    <a:lnTo>
                      <a:pt x="1298" y="234"/>
                    </a:lnTo>
                    <a:lnTo>
                      <a:pt x="1302" y="228"/>
                    </a:lnTo>
                    <a:lnTo>
                      <a:pt x="1306" y="224"/>
                    </a:lnTo>
                    <a:lnTo>
                      <a:pt x="1298" y="216"/>
                    </a:lnTo>
                    <a:lnTo>
                      <a:pt x="1290" y="210"/>
                    </a:lnTo>
                    <a:lnTo>
                      <a:pt x="1298" y="214"/>
                    </a:lnTo>
                    <a:lnTo>
                      <a:pt x="1304" y="218"/>
                    </a:lnTo>
                    <a:lnTo>
                      <a:pt x="1306" y="222"/>
                    </a:lnTo>
                    <a:lnTo>
                      <a:pt x="1320" y="204"/>
                    </a:lnTo>
                    <a:lnTo>
                      <a:pt x="1332" y="184"/>
                    </a:lnTo>
                    <a:lnTo>
                      <a:pt x="1326" y="184"/>
                    </a:lnTo>
                    <a:lnTo>
                      <a:pt x="1322" y="180"/>
                    </a:lnTo>
                    <a:lnTo>
                      <a:pt x="1314" y="174"/>
                    </a:lnTo>
                    <a:lnTo>
                      <a:pt x="1308" y="166"/>
                    </a:lnTo>
                    <a:lnTo>
                      <a:pt x="1304" y="162"/>
                    </a:lnTo>
                    <a:lnTo>
                      <a:pt x="1300" y="160"/>
                    </a:lnTo>
                    <a:lnTo>
                      <a:pt x="1300" y="158"/>
                    </a:lnTo>
                    <a:lnTo>
                      <a:pt x="1302" y="158"/>
                    </a:lnTo>
                    <a:lnTo>
                      <a:pt x="1308" y="158"/>
                    </a:lnTo>
                    <a:lnTo>
                      <a:pt x="1308" y="156"/>
                    </a:lnTo>
                    <a:lnTo>
                      <a:pt x="1308" y="152"/>
                    </a:lnTo>
                    <a:lnTo>
                      <a:pt x="1308" y="150"/>
                    </a:lnTo>
                    <a:lnTo>
                      <a:pt x="1310" y="148"/>
                    </a:lnTo>
                    <a:lnTo>
                      <a:pt x="1316" y="148"/>
                    </a:lnTo>
                    <a:lnTo>
                      <a:pt x="1322" y="150"/>
                    </a:lnTo>
                    <a:lnTo>
                      <a:pt x="1326" y="154"/>
                    </a:lnTo>
                    <a:lnTo>
                      <a:pt x="1334" y="154"/>
                    </a:lnTo>
                    <a:lnTo>
                      <a:pt x="1330" y="142"/>
                    </a:lnTo>
                    <a:lnTo>
                      <a:pt x="1326" y="128"/>
                    </a:lnTo>
                    <a:lnTo>
                      <a:pt x="1332" y="126"/>
                    </a:lnTo>
                    <a:lnTo>
                      <a:pt x="1334" y="122"/>
                    </a:lnTo>
                    <a:lnTo>
                      <a:pt x="1340" y="120"/>
                    </a:lnTo>
                    <a:lnTo>
                      <a:pt x="1348" y="118"/>
                    </a:lnTo>
                    <a:lnTo>
                      <a:pt x="1354" y="120"/>
                    </a:lnTo>
                    <a:lnTo>
                      <a:pt x="1360" y="124"/>
                    </a:lnTo>
                    <a:lnTo>
                      <a:pt x="1364" y="128"/>
                    </a:lnTo>
                    <a:lnTo>
                      <a:pt x="1370" y="130"/>
                    </a:lnTo>
                    <a:lnTo>
                      <a:pt x="1374" y="126"/>
                    </a:lnTo>
                    <a:lnTo>
                      <a:pt x="1376" y="120"/>
                    </a:lnTo>
                    <a:lnTo>
                      <a:pt x="1378" y="116"/>
                    </a:lnTo>
                    <a:lnTo>
                      <a:pt x="1382" y="110"/>
                    </a:lnTo>
                    <a:lnTo>
                      <a:pt x="1380" y="116"/>
                    </a:lnTo>
                    <a:lnTo>
                      <a:pt x="1378" y="122"/>
                    </a:lnTo>
                    <a:lnTo>
                      <a:pt x="1374" y="126"/>
                    </a:lnTo>
                    <a:lnTo>
                      <a:pt x="1372" y="134"/>
                    </a:lnTo>
                    <a:lnTo>
                      <a:pt x="1374" y="134"/>
                    </a:lnTo>
                    <a:lnTo>
                      <a:pt x="1374" y="132"/>
                    </a:lnTo>
                    <a:lnTo>
                      <a:pt x="1376" y="128"/>
                    </a:lnTo>
                    <a:lnTo>
                      <a:pt x="1376" y="132"/>
                    </a:lnTo>
                    <a:lnTo>
                      <a:pt x="1372" y="138"/>
                    </a:lnTo>
                    <a:lnTo>
                      <a:pt x="1362" y="150"/>
                    </a:lnTo>
                    <a:lnTo>
                      <a:pt x="1366" y="152"/>
                    </a:lnTo>
                    <a:lnTo>
                      <a:pt x="1368" y="154"/>
                    </a:lnTo>
                    <a:lnTo>
                      <a:pt x="1364" y="162"/>
                    </a:lnTo>
                    <a:lnTo>
                      <a:pt x="1358" y="170"/>
                    </a:lnTo>
                    <a:lnTo>
                      <a:pt x="1352" y="176"/>
                    </a:lnTo>
                    <a:lnTo>
                      <a:pt x="1342" y="180"/>
                    </a:lnTo>
                    <a:lnTo>
                      <a:pt x="1344" y="182"/>
                    </a:lnTo>
                    <a:lnTo>
                      <a:pt x="1348" y="182"/>
                    </a:lnTo>
                    <a:lnTo>
                      <a:pt x="1348" y="184"/>
                    </a:lnTo>
                    <a:lnTo>
                      <a:pt x="1346" y="182"/>
                    </a:lnTo>
                    <a:lnTo>
                      <a:pt x="1342" y="182"/>
                    </a:lnTo>
                    <a:lnTo>
                      <a:pt x="1336" y="188"/>
                    </a:lnTo>
                    <a:lnTo>
                      <a:pt x="1330" y="196"/>
                    </a:lnTo>
                    <a:lnTo>
                      <a:pt x="1320" y="210"/>
                    </a:lnTo>
                    <a:lnTo>
                      <a:pt x="1328" y="206"/>
                    </a:lnTo>
                    <a:lnTo>
                      <a:pt x="1336" y="200"/>
                    </a:lnTo>
                    <a:lnTo>
                      <a:pt x="1354" y="186"/>
                    </a:lnTo>
                    <a:lnTo>
                      <a:pt x="1352" y="186"/>
                    </a:lnTo>
                    <a:lnTo>
                      <a:pt x="1350" y="184"/>
                    </a:lnTo>
                    <a:lnTo>
                      <a:pt x="1364" y="180"/>
                    </a:lnTo>
                    <a:lnTo>
                      <a:pt x="1370" y="178"/>
                    </a:lnTo>
                    <a:lnTo>
                      <a:pt x="1374" y="174"/>
                    </a:lnTo>
                    <a:lnTo>
                      <a:pt x="1376" y="176"/>
                    </a:lnTo>
                    <a:lnTo>
                      <a:pt x="1378" y="178"/>
                    </a:lnTo>
                    <a:lnTo>
                      <a:pt x="1380" y="180"/>
                    </a:lnTo>
                    <a:lnTo>
                      <a:pt x="1382" y="182"/>
                    </a:lnTo>
                    <a:lnTo>
                      <a:pt x="1378" y="180"/>
                    </a:lnTo>
                    <a:lnTo>
                      <a:pt x="1374" y="176"/>
                    </a:lnTo>
                    <a:lnTo>
                      <a:pt x="1372" y="178"/>
                    </a:lnTo>
                    <a:lnTo>
                      <a:pt x="1368" y="180"/>
                    </a:lnTo>
                    <a:lnTo>
                      <a:pt x="1364" y="184"/>
                    </a:lnTo>
                    <a:lnTo>
                      <a:pt x="1356" y="188"/>
                    </a:lnTo>
                    <a:lnTo>
                      <a:pt x="1348" y="194"/>
                    </a:lnTo>
                    <a:lnTo>
                      <a:pt x="1326" y="212"/>
                    </a:lnTo>
                    <a:lnTo>
                      <a:pt x="1306" y="230"/>
                    </a:lnTo>
                    <a:lnTo>
                      <a:pt x="1308" y="230"/>
                    </a:lnTo>
                    <a:lnTo>
                      <a:pt x="1298" y="242"/>
                    </a:lnTo>
                    <a:lnTo>
                      <a:pt x="1286" y="254"/>
                    </a:lnTo>
                    <a:lnTo>
                      <a:pt x="1276" y="270"/>
                    </a:lnTo>
                    <a:lnTo>
                      <a:pt x="1268" y="284"/>
                    </a:lnTo>
                    <a:lnTo>
                      <a:pt x="1264" y="284"/>
                    </a:lnTo>
                    <a:lnTo>
                      <a:pt x="1254" y="296"/>
                    </a:lnTo>
                    <a:lnTo>
                      <a:pt x="1246" y="308"/>
                    </a:lnTo>
                    <a:lnTo>
                      <a:pt x="1272" y="300"/>
                    </a:lnTo>
                    <a:lnTo>
                      <a:pt x="1296" y="290"/>
                    </a:lnTo>
                    <a:lnTo>
                      <a:pt x="1320" y="278"/>
                    </a:lnTo>
                    <a:lnTo>
                      <a:pt x="1330" y="272"/>
                    </a:lnTo>
                    <a:lnTo>
                      <a:pt x="1338" y="262"/>
                    </a:lnTo>
                    <a:lnTo>
                      <a:pt x="1336" y="258"/>
                    </a:lnTo>
                    <a:lnTo>
                      <a:pt x="1334" y="254"/>
                    </a:lnTo>
                    <a:lnTo>
                      <a:pt x="1332" y="250"/>
                    </a:lnTo>
                    <a:lnTo>
                      <a:pt x="1332" y="244"/>
                    </a:lnTo>
                    <a:lnTo>
                      <a:pt x="1336" y="244"/>
                    </a:lnTo>
                    <a:lnTo>
                      <a:pt x="1340" y="242"/>
                    </a:lnTo>
                    <a:lnTo>
                      <a:pt x="1348" y="244"/>
                    </a:lnTo>
                    <a:lnTo>
                      <a:pt x="1360" y="252"/>
                    </a:lnTo>
                    <a:lnTo>
                      <a:pt x="1378" y="246"/>
                    </a:lnTo>
                    <a:lnTo>
                      <a:pt x="1384" y="240"/>
                    </a:lnTo>
                    <a:lnTo>
                      <a:pt x="1386" y="236"/>
                    </a:lnTo>
                    <a:lnTo>
                      <a:pt x="1388" y="232"/>
                    </a:lnTo>
                    <a:lnTo>
                      <a:pt x="1390" y="234"/>
                    </a:lnTo>
                    <a:lnTo>
                      <a:pt x="1390" y="236"/>
                    </a:lnTo>
                    <a:lnTo>
                      <a:pt x="1394" y="232"/>
                    </a:lnTo>
                    <a:lnTo>
                      <a:pt x="1398" y="230"/>
                    </a:lnTo>
                    <a:lnTo>
                      <a:pt x="1402" y="228"/>
                    </a:lnTo>
                    <a:lnTo>
                      <a:pt x="1406" y="224"/>
                    </a:lnTo>
                    <a:lnTo>
                      <a:pt x="1394" y="236"/>
                    </a:lnTo>
                    <a:lnTo>
                      <a:pt x="1380" y="246"/>
                    </a:lnTo>
                    <a:lnTo>
                      <a:pt x="1388" y="248"/>
                    </a:lnTo>
                    <a:lnTo>
                      <a:pt x="1396" y="246"/>
                    </a:lnTo>
                    <a:lnTo>
                      <a:pt x="1404" y="244"/>
                    </a:lnTo>
                    <a:lnTo>
                      <a:pt x="1410" y="238"/>
                    </a:lnTo>
                    <a:lnTo>
                      <a:pt x="1416" y="234"/>
                    </a:lnTo>
                    <a:lnTo>
                      <a:pt x="1424" y="230"/>
                    </a:lnTo>
                    <a:lnTo>
                      <a:pt x="1432" y="228"/>
                    </a:lnTo>
                    <a:lnTo>
                      <a:pt x="1442" y="228"/>
                    </a:lnTo>
                    <a:lnTo>
                      <a:pt x="1442" y="232"/>
                    </a:lnTo>
                    <a:lnTo>
                      <a:pt x="1442" y="234"/>
                    </a:lnTo>
                    <a:lnTo>
                      <a:pt x="1442" y="236"/>
                    </a:lnTo>
                    <a:lnTo>
                      <a:pt x="1430" y="242"/>
                    </a:lnTo>
                    <a:lnTo>
                      <a:pt x="1418" y="248"/>
                    </a:lnTo>
                    <a:lnTo>
                      <a:pt x="1398" y="260"/>
                    </a:lnTo>
                    <a:lnTo>
                      <a:pt x="1392" y="266"/>
                    </a:lnTo>
                    <a:lnTo>
                      <a:pt x="1386" y="270"/>
                    </a:lnTo>
                    <a:lnTo>
                      <a:pt x="1378" y="270"/>
                    </a:lnTo>
                    <a:lnTo>
                      <a:pt x="1374" y="270"/>
                    </a:lnTo>
                    <a:lnTo>
                      <a:pt x="1370" y="266"/>
                    </a:lnTo>
                    <a:lnTo>
                      <a:pt x="1370" y="268"/>
                    </a:lnTo>
                    <a:lnTo>
                      <a:pt x="1370" y="270"/>
                    </a:lnTo>
                    <a:lnTo>
                      <a:pt x="1370" y="274"/>
                    </a:lnTo>
                    <a:lnTo>
                      <a:pt x="1368" y="272"/>
                    </a:lnTo>
                    <a:lnTo>
                      <a:pt x="1368" y="268"/>
                    </a:lnTo>
                    <a:lnTo>
                      <a:pt x="1360" y="272"/>
                    </a:lnTo>
                    <a:lnTo>
                      <a:pt x="1356" y="272"/>
                    </a:lnTo>
                    <a:lnTo>
                      <a:pt x="1350" y="270"/>
                    </a:lnTo>
                    <a:lnTo>
                      <a:pt x="1348" y="272"/>
                    </a:lnTo>
                    <a:lnTo>
                      <a:pt x="1348" y="276"/>
                    </a:lnTo>
                    <a:lnTo>
                      <a:pt x="1346" y="276"/>
                    </a:lnTo>
                    <a:lnTo>
                      <a:pt x="1346" y="274"/>
                    </a:lnTo>
                    <a:lnTo>
                      <a:pt x="1348" y="270"/>
                    </a:lnTo>
                    <a:lnTo>
                      <a:pt x="1344" y="270"/>
                    </a:lnTo>
                    <a:lnTo>
                      <a:pt x="1340" y="270"/>
                    </a:lnTo>
                    <a:lnTo>
                      <a:pt x="1336" y="274"/>
                    </a:lnTo>
                    <a:lnTo>
                      <a:pt x="1332" y="278"/>
                    </a:lnTo>
                    <a:lnTo>
                      <a:pt x="1336" y="278"/>
                    </a:lnTo>
                    <a:lnTo>
                      <a:pt x="1338" y="278"/>
                    </a:lnTo>
                    <a:lnTo>
                      <a:pt x="1340" y="272"/>
                    </a:lnTo>
                    <a:lnTo>
                      <a:pt x="1340" y="274"/>
                    </a:lnTo>
                    <a:lnTo>
                      <a:pt x="1340" y="276"/>
                    </a:lnTo>
                    <a:lnTo>
                      <a:pt x="1338" y="280"/>
                    </a:lnTo>
                    <a:lnTo>
                      <a:pt x="1340" y="280"/>
                    </a:lnTo>
                    <a:lnTo>
                      <a:pt x="1342" y="280"/>
                    </a:lnTo>
                    <a:lnTo>
                      <a:pt x="1344" y="278"/>
                    </a:lnTo>
                    <a:lnTo>
                      <a:pt x="1346" y="278"/>
                    </a:lnTo>
                    <a:lnTo>
                      <a:pt x="1346" y="282"/>
                    </a:lnTo>
                    <a:lnTo>
                      <a:pt x="1344" y="282"/>
                    </a:lnTo>
                    <a:lnTo>
                      <a:pt x="1342" y="282"/>
                    </a:lnTo>
                    <a:lnTo>
                      <a:pt x="1342" y="284"/>
                    </a:lnTo>
                    <a:lnTo>
                      <a:pt x="1346" y="288"/>
                    </a:lnTo>
                    <a:lnTo>
                      <a:pt x="1350" y="288"/>
                    </a:lnTo>
                    <a:lnTo>
                      <a:pt x="1350" y="290"/>
                    </a:lnTo>
                    <a:lnTo>
                      <a:pt x="1348" y="290"/>
                    </a:lnTo>
                    <a:lnTo>
                      <a:pt x="1340" y="288"/>
                    </a:lnTo>
                    <a:lnTo>
                      <a:pt x="1360" y="292"/>
                    </a:lnTo>
                    <a:lnTo>
                      <a:pt x="1380" y="292"/>
                    </a:lnTo>
                    <a:lnTo>
                      <a:pt x="1378" y="294"/>
                    </a:lnTo>
                    <a:lnTo>
                      <a:pt x="1374" y="294"/>
                    </a:lnTo>
                    <a:lnTo>
                      <a:pt x="1378" y="296"/>
                    </a:lnTo>
                    <a:lnTo>
                      <a:pt x="1384" y="296"/>
                    </a:lnTo>
                    <a:lnTo>
                      <a:pt x="1388" y="296"/>
                    </a:lnTo>
                    <a:lnTo>
                      <a:pt x="1392" y="294"/>
                    </a:lnTo>
                    <a:lnTo>
                      <a:pt x="1386" y="298"/>
                    </a:lnTo>
                    <a:lnTo>
                      <a:pt x="1380" y="306"/>
                    </a:lnTo>
                    <a:lnTo>
                      <a:pt x="1378" y="310"/>
                    </a:lnTo>
                    <a:lnTo>
                      <a:pt x="1378" y="314"/>
                    </a:lnTo>
                    <a:lnTo>
                      <a:pt x="1378" y="320"/>
                    </a:lnTo>
                    <a:lnTo>
                      <a:pt x="1380" y="326"/>
                    </a:lnTo>
                    <a:lnTo>
                      <a:pt x="1382" y="326"/>
                    </a:lnTo>
                    <a:lnTo>
                      <a:pt x="1384" y="326"/>
                    </a:lnTo>
                    <a:lnTo>
                      <a:pt x="1386" y="324"/>
                    </a:lnTo>
                    <a:lnTo>
                      <a:pt x="1388" y="324"/>
                    </a:lnTo>
                    <a:lnTo>
                      <a:pt x="1382" y="328"/>
                    </a:lnTo>
                    <a:lnTo>
                      <a:pt x="1388" y="338"/>
                    </a:lnTo>
                    <a:lnTo>
                      <a:pt x="1376" y="344"/>
                    </a:lnTo>
                    <a:lnTo>
                      <a:pt x="1370" y="348"/>
                    </a:lnTo>
                    <a:lnTo>
                      <a:pt x="1366" y="354"/>
                    </a:lnTo>
                    <a:lnTo>
                      <a:pt x="1376" y="360"/>
                    </a:lnTo>
                    <a:lnTo>
                      <a:pt x="1384" y="362"/>
                    </a:lnTo>
                    <a:lnTo>
                      <a:pt x="1392" y="364"/>
                    </a:lnTo>
                    <a:lnTo>
                      <a:pt x="1384" y="364"/>
                    </a:lnTo>
                    <a:lnTo>
                      <a:pt x="1378" y="362"/>
                    </a:lnTo>
                    <a:lnTo>
                      <a:pt x="1364" y="354"/>
                    </a:lnTo>
                    <a:lnTo>
                      <a:pt x="1358" y="360"/>
                    </a:lnTo>
                    <a:lnTo>
                      <a:pt x="1354" y="362"/>
                    </a:lnTo>
                    <a:lnTo>
                      <a:pt x="1350" y="364"/>
                    </a:lnTo>
                    <a:lnTo>
                      <a:pt x="1346" y="362"/>
                    </a:lnTo>
                    <a:lnTo>
                      <a:pt x="1346" y="356"/>
                    </a:lnTo>
                    <a:lnTo>
                      <a:pt x="1346" y="344"/>
                    </a:lnTo>
                    <a:lnTo>
                      <a:pt x="1334" y="350"/>
                    </a:lnTo>
                    <a:lnTo>
                      <a:pt x="1322" y="354"/>
                    </a:lnTo>
                    <a:lnTo>
                      <a:pt x="1328" y="370"/>
                    </a:lnTo>
                    <a:lnTo>
                      <a:pt x="1332" y="376"/>
                    </a:lnTo>
                    <a:lnTo>
                      <a:pt x="1338" y="382"/>
                    </a:lnTo>
                    <a:lnTo>
                      <a:pt x="1332" y="384"/>
                    </a:lnTo>
                    <a:lnTo>
                      <a:pt x="1326" y="384"/>
                    </a:lnTo>
                    <a:lnTo>
                      <a:pt x="1312" y="380"/>
                    </a:lnTo>
                    <a:lnTo>
                      <a:pt x="1302" y="374"/>
                    </a:lnTo>
                    <a:lnTo>
                      <a:pt x="1292" y="368"/>
                    </a:lnTo>
                    <a:lnTo>
                      <a:pt x="1286" y="370"/>
                    </a:lnTo>
                    <a:lnTo>
                      <a:pt x="1282" y="376"/>
                    </a:lnTo>
                    <a:lnTo>
                      <a:pt x="1278" y="382"/>
                    </a:lnTo>
                    <a:lnTo>
                      <a:pt x="1272" y="388"/>
                    </a:lnTo>
                    <a:lnTo>
                      <a:pt x="1276" y="390"/>
                    </a:lnTo>
                    <a:lnTo>
                      <a:pt x="1282" y="392"/>
                    </a:lnTo>
                    <a:lnTo>
                      <a:pt x="1286" y="396"/>
                    </a:lnTo>
                    <a:lnTo>
                      <a:pt x="1288" y="400"/>
                    </a:lnTo>
                    <a:lnTo>
                      <a:pt x="1286" y="404"/>
                    </a:lnTo>
                    <a:lnTo>
                      <a:pt x="1284" y="406"/>
                    </a:lnTo>
                    <a:lnTo>
                      <a:pt x="1280" y="406"/>
                    </a:lnTo>
                    <a:lnTo>
                      <a:pt x="1276" y="406"/>
                    </a:lnTo>
                    <a:lnTo>
                      <a:pt x="1268" y="402"/>
                    </a:lnTo>
                    <a:lnTo>
                      <a:pt x="1264" y="396"/>
                    </a:lnTo>
                    <a:lnTo>
                      <a:pt x="1254" y="406"/>
                    </a:lnTo>
                    <a:lnTo>
                      <a:pt x="1246" y="414"/>
                    </a:lnTo>
                    <a:lnTo>
                      <a:pt x="1230" y="436"/>
                    </a:lnTo>
                    <a:lnTo>
                      <a:pt x="1232" y="440"/>
                    </a:lnTo>
                    <a:lnTo>
                      <a:pt x="1236" y="444"/>
                    </a:lnTo>
                    <a:lnTo>
                      <a:pt x="1234" y="442"/>
                    </a:lnTo>
                    <a:lnTo>
                      <a:pt x="1230" y="438"/>
                    </a:lnTo>
                    <a:lnTo>
                      <a:pt x="1216" y="456"/>
                    </a:lnTo>
                    <a:lnTo>
                      <a:pt x="1230" y="458"/>
                    </a:lnTo>
                    <a:lnTo>
                      <a:pt x="1238" y="456"/>
                    </a:lnTo>
                    <a:lnTo>
                      <a:pt x="1244" y="454"/>
                    </a:lnTo>
                    <a:lnTo>
                      <a:pt x="1246" y="456"/>
                    </a:lnTo>
                    <a:lnTo>
                      <a:pt x="1250" y="456"/>
                    </a:lnTo>
                    <a:lnTo>
                      <a:pt x="1258" y="456"/>
                    </a:lnTo>
                    <a:lnTo>
                      <a:pt x="1276" y="452"/>
                    </a:lnTo>
                    <a:lnTo>
                      <a:pt x="1274" y="448"/>
                    </a:lnTo>
                    <a:lnTo>
                      <a:pt x="1270" y="446"/>
                    </a:lnTo>
                    <a:lnTo>
                      <a:pt x="1266" y="444"/>
                    </a:lnTo>
                    <a:lnTo>
                      <a:pt x="1264" y="442"/>
                    </a:lnTo>
                    <a:lnTo>
                      <a:pt x="1260" y="444"/>
                    </a:lnTo>
                    <a:lnTo>
                      <a:pt x="1256" y="448"/>
                    </a:lnTo>
                    <a:lnTo>
                      <a:pt x="1256" y="446"/>
                    </a:lnTo>
                    <a:lnTo>
                      <a:pt x="1258" y="444"/>
                    </a:lnTo>
                    <a:lnTo>
                      <a:pt x="1260" y="442"/>
                    </a:lnTo>
                    <a:lnTo>
                      <a:pt x="1258" y="438"/>
                    </a:lnTo>
                    <a:lnTo>
                      <a:pt x="1256" y="436"/>
                    </a:lnTo>
                    <a:lnTo>
                      <a:pt x="1256" y="434"/>
                    </a:lnTo>
                    <a:lnTo>
                      <a:pt x="1258" y="424"/>
                    </a:lnTo>
                    <a:lnTo>
                      <a:pt x="1266" y="418"/>
                    </a:lnTo>
                    <a:lnTo>
                      <a:pt x="1274" y="412"/>
                    </a:lnTo>
                    <a:lnTo>
                      <a:pt x="1284" y="410"/>
                    </a:lnTo>
                    <a:lnTo>
                      <a:pt x="1296" y="408"/>
                    </a:lnTo>
                    <a:lnTo>
                      <a:pt x="1308" y="408"/>
                    </a:lnTo>
                    <a:lnTo>
                      <a:pt x="1320" y="410"/>
                    </a:lnTo>
                    <a:lnTo>
                      <a:pt x="1330" y="414"/>
                    </a:lnTo>
                    <a:lnTo>
                      <a:pt x="1326" y="418"/>
                    </a:lnTo>
                    <a:lnTo>
                      <a:pt x="1322" y="420"/>
                    </a:lnTo>
                    <a:lnTo>
                      <a:pt x="1320" y="424"/>
                    </a:lnTo>
                    <a:lnTo>
                      <a:pt x="1318" y="430"/>
                    </a:lnTo>
                    <a:lnTo>
                      <a:pt x="1316" y="428"/>
                    </a:lnTo>
                    <a:lnTo>
                      <a:pt x="1316" y="426"/>
                    </a:lnTo>
                    <a:lnTo>
                      <a:pt x="1318" y="420"/>
                    </a:lnTo>
                    <a:lnTo>
                      <a:pt x="1310" y="420"/>
                    </a:lnTo>
                    <a:lnTo>
                      <a:pt x="1302" y="418"/>
                    </a:lnTo>
                    <a:lnTo>
                      <a:pt x="1294" y="418"/>
                    </a:lnTo>
                    <a:lnTo>
                      <a:pt x="1290" y="420"/>
                    </a:lnTo>
                    <a:lnTo>
                      <a:pt x="1288" y="422"/>
                    </a:lnTo>
                    <a:lnTo>
                      <a:pt x="1290" y="426"/>
                    </a:lnTo>
                    <a:lnTo>
                      <a:pt x="1292" y="430"/>
                    </a:lnTo>
                    <a:lnTo>
                      <a:pt x="1294" y="434"/>
                    </a:lnTo>
                    <a:lnTo>
                      <a:pt x="1296" y="438"/>
                    </a:lnTo>
                    <a:lnTo>
                      <a:pt x="1290" y="440"/>
                    </a:lnTo>
                    <a:lnTo>
                      <a:pt x="1284" y="442"/>
                    </a:lnTo>
                    <a:lnTo>
                      <a:pt x="1288" y="444"/>
                    </a:lnTo>
                    <a:lnTo>
                      <a:pt x="1292" y="446"/>
                    </a:lnTo>
                    <a:lnTo>
                      <a:pt x="1300" y="444"/>
                    </a:lnTo>
                    <a:lnTo>
                      <a:pt x="1322" y="436"/>
                    </a:lnTo>
                    <a:lnTo>
                      <a:pt x="1320" y="438"/>
                    </a:lnTo>
                    <a:lnTo>
                      <a:pt x="1314" y="440"/>
                    </a:lnTo>
                    <a:lnTo>
                      <a:pt x="1300" y="444"/>
                    </a:lnTo>
                    <a:lnTo>
                      <a:pt x="1306" y="450"/>
                    </a:lnTo>
                    <a:lnTo>
                      <a:pt x="1312" y="456"/>
                    </a:lnTo>
                    <a:lnTo>
                      <a:pt x="1320" y="458"/>
                    </a:lnTo>
                    <a:lnTo>
                      <a:pt x="1330" y="460"/>
                    </a:lnTo>
                    <a:lnTo>
                      <a:pt x="1330" y="464"/>
                    </a:lnTo>
                    <a:lnTo>
                      <a:pt x="1330" y="470"/>
                    </a:lnTo>
                    <a:lnTo>
                      <a:pt x="1324" y="474"/>
                    </a:lnTo>
                    <a:lnTo>
                      <a:pt x="1316" y="478"/>
                    </a:lnTo>
                    <a:lnTo>
                      <a:pt x="1308" y="478"/>
                    </a:lnTo>
                    <a:lnTo>
                      <a:pt x="1300" y="476"/>
                    </a:lnTo>
                    <a:lnTo>
                      <a:pt x="1294" y="472"/>
                    </a:lnTo>
                    <a:lnTo>
                      <a:pt x="1288" y="468"/>
                    </a:lnTo>
                    <a:lnTo>
                      <a:pt x="1282" y="462"/>
                    </a:lnTo>
                    <a:lnTo>
                      <a:pt x="1280" y="454"/>
                    </a:lnTo>
                    <a:lnTo>
                      <a:pt x="1264" y="458"/>
                    </a:lnTo>
                    <a:lnTo>
                      <a:pt x="1246" y="460"/>
                    </a:lnTo>
                    <a:lnTo>
                      <a:pt x="1248" y="462"/>
                    </a:lnTo>
                    <a:lnTo>
                      <a:pt x="1250" y="462"/>
                    </a:lnTo>
                    <a:lnTo>
                      <a:pt x="1252" y="462"/>
                    </a:lnTo>
                    <a:lnTo>
                      <a:pt x="1254" y="462"/>
                    </a:lnTo>
                    <a:lnTo>
                      <a:pt x="1250" y="470"/>
                    </a:lnTo>
                    <a:lnTo>
                      <a:pt x="1246" y="474"/>
                    </a:lnTo>
                    <a:lnTo>
                      <a:pt x="1240" y="478"/>
                    </a:lnTo>
                    <a:lnTo>
                      <a:pt x="1232" y="480"/>
                    </a:lnTo>
                    <a:lnTo>
                      <a:pt x="1216" y="478"/>
                    </a:lnTo>
                    <a:lnTo>
                      <a:pt x="1200" y="476"/>
                    </a:lnTo>
                    <a:lnTo>
                      <a:pt x="1168" y="516"/>
                    </a:lnTo>
                    <a:lnTo>
                      <a:pt x="1150" y="534"/>
                    </a:lnTo>
                    <a:lnTo>
                      <a:pt x="1142" y="544"/>
                    </a:lnTo>
                    <a:lnTo>
                      <a:pt x="1132" y="554"/>
                    </a:lnTo>
                    <a:lnTo>
                      <a:pt x="1128" y="562"/>
                    </a:lnTo>
                    <a:lnTo>
                      <a:pt x="1124" y="572"/>
                    </a:lnTo>
                    <a:lnTo>
                      <a:pt x="1118" y="592"/>
                    </a:lnTo>
                    <a:lnTo>
                      <a:pt x="1110" y="610"/>
                    </a:lnTo>
                    <a:lnTo>
                      <a:pt x="1102" y="628"/>
                    </a:lnTo>
                    <a:lnTo>
                      <a:pt x="1086" y="664"/>
                    </a:lnTo>
                    <a:lnTo>
                      <a:pt x="1076" y="682"/>
                    </a:lnTo>
                    <a:lnTo>
                      <a:pt x="1068" y="698"/>
                    </a:lnTo>
                    <a:lnTo>
                      <a:pt x="1054" y="716"/>
                    </a:lnTo>
                    <a:lnTo>
                      <a:pt x="1048" y="726"/>
                    </a:lnTo>
                    <a:lnTo>
                      <a:pt x="1048" y="730"/>
                    </a:lnTo>
                    <a:lnTo>
                      <a:pt x="1046" y="738"/>
                    </a:lnTo>
                    <a:lnTo>
                      <a:pt x="1068" y="730"/>
                    </a:lnTo>
                    <a:lnTo>
                      <a:pt x="1160" y="700"/>
                    </a:lnTo>
                    <a:lnTo>
                      <a:pt x="1206" y="684"/>
                    </a:lnTo>
                    <a:lnTo>
                      <a:pt x="1250" y="664"/>
                    </a:lnTo>
                    <a:lnTo>
                      <a:pt x="1282" y="648"/>
                    </a:lnTo>
                    <a:lnTo>
                      <a:pt x="1300" y="640"/>
                    </a:lnTo>
                    <a:lnTo>
                      <a:pt x="1318" y="632"/>
                    </a:lnTo>
                    <a:lnTo>
                      <a:pt x="1322" y="628"/>
                    </a:lnTo>
                    <a:lnTo>
                      <a:pt x="1326" y="624"/>
                    </a:lnTo>
                    <a:lnTo>
                      <a:pt x="1330" y="618"/>
                    </a:lnTo>
                    <a:lnTo>
                      <a:pt x="1336" y="614"/>
                    </a:lnTo>
                    <a:lnTo>
                      <a:pt x="1330" y="604"/>
                    </a:lnTo>
                    <a:lnTo>
                      <a:pt x="1322" y="592"/>
                    </a:lnTo>
                    <a:lnTo>
                      <a:pt x="1314" y="582"/>
                    </a:lnTo>
                    <a:lnTo>
                      <a:pt x="1308" y="570"/>
                    </a:lnTo>
                    <a:lnTo>
                      <a:pt x="1312" y="566"/>
                    </a:lnTo>
                    <a:lnTo>
                      <a:pt x="1318" y="564"/>
                    </a:lnTo>
                    <a:lnTo>
                      <a:pt x="1330" y="560"/>
                    </a:lnTo>
                    <a:lnTo>
                      <a:pt x="1330" y="562"/>
                    </a:lnTo>
                    <a:lnTo>
                      <a:pt x="1328" y="562"/>
                    </a:lnTo>
                    <a:lnTo>
                      <a:pt x="1326" y="562"/>
                    </a:lnTo>
                    <a:lnTo>
                      <a:pt x="1324" y="564"/>
                    </a:lnTo>
                    <a:lnTo>
                      <a:pt x="1328" y="568"/>
                    </a:lnTo>
                    <a:lnTo>
                      <a:pt x="1332" y="572"/>
                    </a:lnTo>
                    <a:lnTo>
                      <a:pt x="1342" y="574"/>
                    </a:lnTo>
                    <a:lnTo>
                      <a:pt x="1344" y="580"/>
                    </a:lnTo>
                    <a:lnTo>
                      <a:pt x="1346" y="584"/>
                    </a:lnTo>
                    <a:lnTo>
                      <a:pt x="1346" y="588"/>
                    </a:lnTo>
                    <a:lnTo>
                      <a:pt x="1348" y="588"/>
                    </a:lnTo>
                    <a:lnTo>
                      <a:pt x="1350" y="584"/>
                    </a:lnTo>
                    <a:lnTo>
                      <a:pt x="1352" y="582"/>
                    </a:lnTo>
                    <a:lnTo>
                      <a:pt x="1354" y="582"/>
                    </a:lnTo>
                    <a:lnTo>
                      <a:pt x="1354" y="586"/>
                    </a:lnTo>
                    <a:lnTo>
                      <a:pt x="1352" y="590"/>
                    </a:lnTo>
                    <a:lnTo>
                      <a:pt x="1348" y="594"/>
                    </a:lnTo>
                    <a:lnTo>
                      <a:pt x="1346" y="596"/>
                    </a:lnTo>
                    <a:lnTo>
                      <a:pt x="1346" y="600"/>
                    </a:lnTo>
                    <a:lnTo>
                      <a:pt x="1348" y="600"/>
                    </a:lnTo>
                    <a:lnTo>
                      <a:pt x="1354" y="596"/>
                    </a:lnTo>
                    <a:lnTo>
                      <a:pt x="1360" y="590"/>
                    </a:lnTo>
                    <a:lnTo>
                      <a:pt x="1368" y="574"/>
                    </a:lnTo>
                    <a:lnTo>
                      <a:pt x="1382" y="568"/>
                    </a:lnTo>
                    <a:lnTo>
                      <a:pt x="1394" y="558"/>
                    </a:lnTo>
                    <a:lnTo>
                      <a:pt x="1406" y="548"/>
                    </a:lnTo>
                    <a:lnTo>
                      <a:pt x="1410" y="542"/>
                    </a:lnTo>
                    <a:lnTo>
                      <a:pt x="1414" y="534"/>
                    </a:lnTo>
                    <a:lnTo>
                      <a:pt x="1408" y="534"/>
                    </a:lnTo>
                    <a:lnTo>
                      <a:pt x="1402" y="534"/>
                    </a:lnTo>
                    <a:lnTo>
                      <a:pt x="1390" y="530"/>
                    </a:lnTo>
                    <a:lnTo>
                      <a:pt x="1380" y="522"/>
                    </a:lnTo>
                    <a:lnTo>
                      <a:pt x="1372" y="514"/>
                    </a:lnTo>
                    <a:lnTo>
                      <a:pt x="1376" y="510"/>
                    </a:lnTo>
                    <a:lnTo>
                      <a:pt x="1380" y="508"/>
                    </a:lnTo>
                    <a:lnTo>
                      <a:pt x="1388" y="508"/>
                    </a:lnTo>
                    <a:lnTo>
                      <a:pt x="1398" y="512"/>
                    </a:lnTo>
                    <a:lnTo>
                      <a:pt x="1406" y="514"/>
                    </a:lnTo>
                    <a:lnTo>
                      <a:pt x="1410" y="514"/>
                    </a:lnTo>
                    <a:lnTo>
                      <a:pt x="1414" y="512"/>
                    </a:lnTo>
                    <a:lnTo>
                      <a:pt x="1416" y="508"/>
                    </a:lnTo>
                    <a:lnTo>
                      <a:pt x="1422" y="508"/>
                    </a:lnTo>
                    <a:lnTo>
                      <a:pt x="1418" y="520"/>
                    </a:lnTo>
                    <a:lnTo>
                      <a:pt x="1422" y="518"/>
                    </a:lnTo>
                    <a:lnTo>
                      <a:pt x="1424" y="516"/>
                    </a:lnTo>
                    <a:lnTo>
                      <a:pt x="1426" y="514"/>
                    </a:lnTo>
                    <a:lnTo>
                      <a:pt x="1430" y="514"/>
                    </a:lnTo>
                    <a:lnTo>
                      <a:pt x="1422" y="526"/>
                    </a:lnTo>
                    <a:lnTo>
                      <a:pt x="1424" y="528"/>
                    </a:lnTo>
                    <a:lnTo>
                      <a:pt x="1426" y="526"/>
                    </a:lnTo>
                    <a:lnTo>
                      <a:pt x="1430" y="526"/>
                    </a:lnTo>
                    <a:lnTo>
                      <a:pt x="1436" y="526"/>
                    </a:lnTo>
                    <a:lnTo>
                      <a:pt x="1438" y="526"/>
                    </a:lnTo>
                    <a:lnTo>
                      <a:pt x="1428" y="528"/>
                    </a:lnTo>
                    <a:lnTo>
                      <a:pt x="1424" y="528"/>
                    </a:lnTo>
                    <a:lnTo>
                      <a:pt x="1420" y="532"/>
                    </a:lnTo>
                    <a:lnTo>
                      <a:pt x="1414" y="540"/>
                    </a:lnTo>
                    <a:lnTo>
                      <a:pt x="1408" y="550"/>
                    </a:lnTo>
                    <a:lnTo>
                      <a:pt x="1402" y="560"/>
                    </a:lnTo>
                    <a:lnTo>
                      <a:pt x="1394" y="566"/>
                    </a:lnTo>
                    <a:lnTo>
                      <a:pt x="1386" y="570"/>
                    </a:lnTo>
                    <a:lnTo>
                      <a:pt x="1380" y="574"/>
                    </a:lnTo>
                    <a:lnTo>
                      <a:pt x="1374" y="580"/>
                    </a:lnTo>
                    <a:lnTo>
                      <a:pt x="1374" y="584"/>
                    </a:lnTo>
                    <a:lnTo>
                      <a:pt x="1374" y="586"/>
                    </a:lnTo>
                    <a:lnTo>
                      <a:pt x="1376" y="588"/>
                    </a:lnTo>
                    <a:lnTo>
                      <a:pt x="1374" y="588"/>
                    </a:lnTo>
                    <a:lnTo>
                      <a:pt x="1374" y="586"/>
                    </a:lnTo>
                    <a:lnTo>
                      <a:pt x="1372" y="584"/>
                    </a:lnTo>
                    <a:lnTo>
                      <a:pt x="1362" y="596"/>
                    </a:lnTo>
                    <a:lnTo>
                      <a:pt x="1372" y="592"/>
                    </a:lnTo>
                    <a:lnTo>
                      <a:pt x="1376" y="590"/>
                    </a:lnTo>
                    <a:lnTo>
                      <a:pt x="1378" y="586"/>
                    </a:lnTo>
                    <a:lnTo>
                      <a:pt x="1380" y="588"/>
                    </a:lnTo>
                    <a:lnTo>
                      <a:pt x="1384" y="588"/>
                    </a:lnTo>
                    <a:lnTo>
                      <a:pt x="1388" y="588"/>
                    </a:lnTo>
                    <a:lnTo>
                      <a:pt x="1390" y="590"/>
                    </a:lnTo>
                    <a:lnTo>
                      <a:pt x="1394" y="596"/>
                    </a:lnTo>
                    <a:lnTo>
                      <a:pt x="1394" y="598"/>
                    </a:lnTo>
                    <a:lnTo>
                      <a:pt x="1392" y="602"/>
                    </a:lnTo>
                    <a:lnTo>
                      <a:pt x="1412" y="596"/>
                    </a:lnTo>
                    <a:lnTo>
                      <a:pt x="1432" y="590"/>
                    </a:lnTo>
                    <a:lnTo>
                      <a:pt x="1432" y="588"/>
                    </a:lnTo>
                    <a:lnTo>
                      <a:pt x="1430" y="586"/>
                    </a:lnTo>
                    <a:lnTo>
                      <a:pt x="1428" y="582"/>
                    </a:lnTo>
                    <a:lnTo>
                      <a:pt x="1430" y="580"/>
                    </a:lnTo>
                    <a:lnTo>
                      <a:pt x="1432" y="580"/>
                    </a:lnTo>
                    <a:lnTo>
                      <a:pt x="1436" y="582"/>
                    </a:lnTo>
                    <a:lnTo>
                      <a:pt x="1436" y="586"/>
                    </a:lnTo>
                    <a:lnTo>
                      <a:pt x="1440" y="588"/>
                    </a:lnTo>
                    <a:lnTo>
                      <a:pt x="1480" y="574"/>
                    </a:lnTo>
                    <a:lnTo>
                      <a:pt x="1480" y="570"/>
                    </a:lnTo>
                    <a:lnTo>
                      <a:pt x="1478" y="566"/>
                    </a:lnTo>
                    <a:lnTo>
                      <a:pt x="1480" y="566"/>
                    </a:lnTo>
                    <a:lnTo>
                      <a:pt x="1482" y="572"/>
                    </a:lnTo>
                    <a:lnTo>
                      <a:pt x="1488" y="570"/>
                    </a:lnTo>
                    <a:lnTo>
                      <a:pt x="1494" y="568"/>
                    </a:lnTo>
                    <a:lnTo>
                      <a:pt x="1502" y="562"/>
                    </a:lnTo>
                    <a:lnTo>
                      <a:pt x="1510" y="552"/>
                    </a:lnTo>
                    <a:lnTo>
                      <a:pt x="1514" y="542"/>
                    </a:lnTo>
                    <a:lnTo>
                      <a:pt x="1530" y="548"/>
                    </a:lnTo>
                    <a:lnTo>
                      <a:pt x="1544" y="554"/>
                    </a:lnTo>
                    <a:lnTo>
                      <a:pt x="1536" y="564"/>
                    </a:lnTo>
                    <a:lnTo>
                      <a:pt x="1524" y="572"/>
                    </a:lnTo>
                    <a:lnTo>
                      <a:pt x="1516" y="574"/>
                    </a:lnTo>
                    <a:lnTo>
                      <a:pt x="1510" y="576"/>
                    </a:lnTo>
                    <a:lnTo>
                      <a:pt x="1502" y="578"/>
                    </a:lnTo>
                    <a:lnTo>
                      <a:pt x="1494" y="576"/>
                    </a:lnTo>
                    <a:lnTo>
                      <a:pt x="1494" y="574"/>
                    </a:lnTo>
                    <a:lnTo>
                      <a:pt x="1496" y="572"/>
                    </a:lnTo>
                    <a:lnTo>
                      <a:pt x="1498" y="570"/>
                    </a:lnTo>
                    <a:lnTo>
                      <a:pt x="1462" y="584"/>
                    </a:lnTo>
                    <a:lnTo>
                      <a:pt x="1430" y="596"/>
                    </a:lnTo>
                    <a:lnTo>
                      <a:pt x="1404" y="604"/>
                    </a:lnTo>
                    <a:lnTo>
                      <a:pt x="1378" y="612"/>
                    </a:lnTo>
                    <a:lnTo>
                      <a:pt x="1354" y="622"/>
                    </a:lnTo>
                    <a:lnTo>
                      <a:pt x="1332" y="634"/>
                    </a:lnTo>
                    <a:lnTo>
                      <a:pt x="1286" y="658"/>
                    </a:lnTo>
                    <a:lnTo>
                      <a:pt x="1240" y="682"/>
                    </a:lnTo>
                    <a:lnTo>
                      <a:pt x="1244" y="684"/>
                    </a:lnTo>
                    <a:lnTo>
                      <a:pt x="1250" y="684"/>
                    </a:lnTo>
                    <a:lnTo>
                      <a:pt x="1262" y="684"/>
                    </a:lnTo>
                    <a:lnTo>
                      <a:pt x="1276" y="682"/>
                    </a:lnTo>
                    <a:lnTo>
                      <a:pt x="1282" y="682"/>
                    </a:lnTo>
                    <a:lnTo>
                      <a:pt x="1288" y="684"/>
                    </a:lnTo>
                    <a:lnTo>
                      <a:pt x="1288" y="696"/>
                    </a:lnTo>
                    <a:lnTo>
                      <a:pt x="1290" y="696"/>
                    </a:lnTo>
                    <a:lnTo>
                      <a:pt x="1296" y="696"/>
                    </a:lnTo>
                    <a:lnTo>
                      <a:pt x="1300" y="696"/>
                    </a:lnTo>
                    <a:lnTo>
                      <a:pt x="1304" y="698"/>
                    </a:lnTo>
                    <a:lnTo>
                      <a:pt x="1306" y="696"/>
                    </a:lnTo>
                    <a:lnTo>
                      <a:pt x="1304" y="696"/>
                    </a:lnTo>
                    <a:lnTo>
                      <a:pt x="1302" y="694"/>
                    </a:lnTo>
                    <a:lnTo>
                      <a:pt x="1304" y="692"/>
                    </a:lnTo>
                    <a:lnTo>
                      <a:pt x="1304" y="694"/>
                    </a:lnTo>
                    <a:lnTo>
                      <a:pt x="1306" y="696"/>
                    </a:lnTo>
                    <a:lnTo>
                      <a:pt x="1308" y="698"/>
                    </a:lnTo>
                    <a:lnTo>
                      <a:pt x="1310" y="700"/>
                    </a:lnTo>
                    <a:lnTo>
                      <a:pt x="1310" y="694"/>
                    </a:lnTo>
                    <a:lnTo>
                      <a:pt x="1308" y="688"/>
                    </a:lnTo>
                    <a:lnTo>
                      <a:pt x="1304" y="684"/>
                    </a:lnTo>
                    <a:lnTo>
                      <a:pt x="1300" y="682"/>
                    </a:lnTo>
                    <a:lnTo>
                      <a:pt x="1290" y="674"/>
                    </a:lnTo>
                    <a:lnTo>
                      <a:pt x="1286" y="670"/>
                    </a:lnTo>
                    <a:lnTo>
                      <a:pt x="1284" y="664"/>
                    </a:lnTo>
                    <a:lnTo>
                      <a:pt x="1294" y="664"/>
                    </a:lnTo>
                    <a:lnTo>
                      <a:pt x="1304" y="662"/>
                    </a:lnTo>
                    <a:lnTo>
                      <a:pt x="1318" y="656"/>
                    </a:lnTo>
                    <a:lnTo>
                      <a:pt x="1330" y="646"/>
                    </a:lnTo>
                    <a:lnTo>
                      <a:pt x="1342" y="638"/>
                    </a:lnTo>
                    <a:lnTo>
                      <a:pt x="1360" y="624"/>
                    </a:lnTo>
                    <a:lnTo>
                      <a:pt x="1370" y="620"/>
                    </a:lnTo>
                    <a:lnTo>
                      <a:pt x="1376" y="620"/>
                    </a:lnTo>
                    <a:lnTo>
                      <a:pt x="1382" y="620"/>
                    </a:lnTo>
                    <a:lnTo>
                      <a:pt x="1380" y="626"/>
                    </a:lnTo>
                    <a:lnTo>
                      <a:pt x="1374" y="628"/>
                    </a:lnTo>
                    <a:lnTo>
                      <a:pt x="1364" y="632"/>
                    </a:lnTo>
                    <a:lnTo>
                      <a:pt x="1412" y="644"/>
                    </a:lnTo>
                    <a:lnTo>
                      <a:pt x="1412" y="650"/>
                    </a:lnTo>
                    <a:lnTo>
                      <a:pt x="1406" y="650"/>
                    </a:lnTo>
                    <a:lnTo>
                      <a:pt x="1400" y="650"/>
                    </a:lnTo>
                    <a:lnTo>
                      <a:pt x="1390" y="648"/>
                    </a:lnTo>
                    <a:lnTo>
                      <a:pt x="1378" y="646"/>
                    </a:lnTo>
                    <a:lnTo>
                      <a:pt x="1366" y="644"/>
                    </a:lnTo>
                    <a:lnTo>
                      <a:pt x="1362" y="654"/>
                    </a:lnTo>
                    <a:lnTo>
                      <a:pt x="1358" y="666"/>
                    </a:lnTo>
                    <a:lnTo>
                      <a:pt x="1356" y="672"/>
                    </a:lnTo>
                    <a:lnTo>
                      <a:pt x="1356" y="676"/>
                    </a:lnTo>
                    <a:lnTo>
                      <a:pt x="1358" y="680"/>
                    </a:lnTo>
                    <a:lnTo>
                      <a:pt x="1364" y="684"/>
                    </a:lnTo>
                    <a:lnTo>
                      <a:pt x="1388" y="672"/>
                    </a:lnTo>
                    <a:lnTo>
                      <a:pt x="1394" y="668"/>
                    </a:lnTo>
                    <a:lnTo>
                      <a:pt x="1402" y="668"/>
                    </a:lnTo>
                    <a:lnTo>
                      <a:pt x="1408" y="668"/>
                    </a:lnTo>
                    <a:lnTo>
                      <a:pt x="1416" y="670"/>
                    </a:lnTo>
                    <a:lnTo>
                      <a:pt x="1416" y="676"/>
                    </a:lnTo>
                    <a:lnTo>
                      <a:pt x="1416" y="680"/>
                    </a:lnTo>
                    <a:lnTo>
                      <a:pt x="1412" y="686"/>
                    </a:lnTo>
                    <a:lnTo>
                      <a:pt x="1404" y="690"/>
                    </a:lnTo>
                    <a:lnTo>
                      <a:pt x="1398" y="694"/>
                    </a:lnTo>
                    <a:lnTo>
                      <a:pt x="1400" y="698"/>
                    </a:lnTo>
                    <a:lnTo>
                      <a:pt x="1404" y="700"/>
                    </a:lnTo>
                    <a:lnTo>
                      <a:pt x="1408" y="698"/>
                    </a:lnTo>
                    <a:lnTo>
                      <a:pt x="1408" y="696"/>
                    </a:lnTo>
                    <a:lnTo>
                      <a:pt x="1410" y="692"/>
                    </a:lnTo>
                    <a:lnTo>
                      <a:pt x="1414" y="690"/>
                    </a:lnTo>
                    <a:lnTo>
                      <a:pt x="1410" y="696"/>
                    </a:lnTo>
                    <a:lnTo>
                      <a:pt x="1408" y="700"/>
                    </a:lnTo>
                    <a:lnTo>
                      <a:pt x="1400" y="706"/>
                    </a:lnTo>
                    <a:lnTo>
                      <a:pt x="1404" y="702"/>
                    </a:lnTo>
                    <a:lnTo>
                      <a:pt x="1400" y="698"/>
                    </a:lnTo>
                    <a:lnTo>
                      <a:pt x="1398" y="698"/>
                    </a:lnTo>
                    <a:lnTo>
                      <a:pt x="1396" y="696"/>
                    </a:lnTo>
                    <a:lnTo>
                      <a:pt x="1394" y="696"/>
                    </a:lnTo>
                    <a:lnTo>
                      <a:pt x="1394" y="698"/>
                    </a:lnTo>
                    <a:lnTo>
                      <a:pt x="1396" y="700"/>
                    </a:lnTo>
                    <a:lnTo>
                      <a:pt x="1394" y="700"/>
                    </a:lnTo>
                    <a:lnTo>
                      <a:pt x="1394" y="698"/>
                    </a:lnTo>
                    <a:lnTo>
                      <a:pt x="1390" y="700"/>
                    </a:lnTo>
                    <a:lnTo>
                      <a:pt x="1388" y="704"/>
                    </a:lnTo>
                    <a:lnTo>
                      <a:pt x="1388" y="708"/>
                    </a:lnTo>
                    <a:lnTo>
                      <a:pt x="1384" y="712"/>
                    </a:lnTo>
                    <a:lnTo>
                      <a:pt x="1382" y="712"/>
                    </a:lnTo>
                    <a:lnTo>
                      <a:pt x="1378" y="714"/>
                    </a:lnTo>
                    <a:lnTo>
                      <a:pt x="1382" y="714"/>
                    </a:lnTo>
                    <a:lnTo>
                      <a:pt x="1386" y="714"/>
                    </a:lnTo>
                    <a:lnTo>
                      <a:pt x="1388" y="716"/>
                    </a:lnTo>
                    <a:lnTo>
                      <a:pt x="1390" y="714"/>
                    </a:lnTo>
                    <a:lnTo>
                      <a:pt x="1394" y="712"/>
                    </a:lnTo>
                    <a:lnTo>
                      <a:pt x="1394" y="708"/>
                    </a:lnTo>
                    <a:lnTo>
                      <a:pt x="1396" y="702"/>
                    </a:lnTo>
                    <a:lnTo>
                      <a:pt x="1396" y="706"/>
                    </a:lnTo>
                    <a:lnTo>
                      <a:pt x="1396" y="708"/>
                    </a:lnTo>
                    <a:lnTo>
                      <a:pt x="1392" y="714"/>
                    </a:lnTo>
                    <a:lnTo>
                      <a:pt x="1408" y="704"/>
                    </a:lnTo>
                    <a:lnTo>
                      <a:pt x="1424" y="692"/>
                    </a:lnTo>
                    <a:lnTo>
                      <a:pt x="1426" y="676"/>
                    </a:lnTo>
                    <a:lnTo>
                      <a:pt x="1430" y="660"/>
                    </a:lnTo>
                    <a:lnTo>
                      <a:pt x="1432" y="664"/>
                    </a:lnTo>
                    <a:lnTo>
                      <a:pt x="1430" y="670"/>
                    </a:lnTo>
                    <a:lnTo>
                      <a:pt x="1428" y="676"/>
                    </a:lnTo>
                    <a:lnTo>
                      <a:pt x="1428" y="680"/>
                    </a:lnTo>
                    <a:lnTo>
                      <a:pt x="1430" y="682"/>
                    </a:lnTo>
                    <a:lnTo>
                      <a:pt x="1434" y="682"/>
                    </a:lnTo>
                    <a:lnTo>
                      <a:pt x="1430" y="684"/>
                    </a:lnTo>
                    <a:lnTo>
                      <a:pt x="1426" y="686"/>
                    </a:lnTo>
                    <a:lnTo>
                      <a:pt x="1426" y="690"/>
                    </a:lnTo>
                    <a:lnTo>
                      <a:pt x="1428" y="690"/>
                    </a:lnTo>
                    <a:lnTo>
                      <a:pt x="1432" y="690"/>
                    </a:lnTo>
                    <a:lnTo>
                      <a:pt x="1436" y="688"/>
                    </a:lnTo>
                    <a:lnTo>
                      <a:pt x="1440" y="690"/>
                    </a:lnTo>
                    <a:lnTo>
                      <a:pt x="1440" y="694"/>
                    </a:lnTo>
                    <a:lnTo>
                      <a:pt x="1438" y="696"/>
                    </a:lnTo>
                    <a:lnTo>
                      <a:pt x="1434" y="700"/>
                    </a:lnTo>
                    <a:lnTo>
                      <a:pt x="1442" y="702"/>
                    </a:lnTo>
                    <a:lnTo>
                      <a:pt x="1450" y="702"/>
                    </a:lnTo>
                    <a:lnTo>
                      <a:pt x="1466" y="704"/>
                    </a:lnTo>
                    <a:lnTo>
                      <a:pt x="1462" y="704"/>
                    </a:lnTo>
                    <a:lnTo>
                      <a:pt x="1458" y="704"/>
                    </a:lnTo>
                    <a:lnTo>
                      <a:pt x="1458" y="706"/>
                    </a:lnTo>
                    <a:lnTo>
                      <a:pt x="1460" y="706"/>
                    </a:lnTo>
                    <a:lnTo>
                      <a:pt x="1446" y="704"/>
                    </a:lnTo>
                    <a:lnTo>
                      <a:pt x="1438" y="702"/>
                    </a:lnTo>
                    <a:lnTo>
                      <a:pt x="1430" y="704"/>
                    </a:lnTo>
                    <a:lnTo>
                      <a:pt x="1434" y="708"/>
                    </a:lnTo>
                    <a:lnTo>
                      <a:pt x="1442" y="708"/>
                    </a:lnTo>
                    <a:lnTo>
                      <a:pt x="1458" y="708"/>
                    </a:lnTo>
                    <a:lnTo>
                      <a:pt x="1440" y="762"/>
                    </a:lnTo>
                    <a:lnTo>
                      <a:pt x="1448" y="758"/>
                    </a:lnTo>
                    <a:lnTo>
                      <a:pt x="1452" y="752"/>
                    </a:lnTo>
                    <a:lnTo>
                      <a:pt x="1460" y="738"/>
                    </a:lnTo>
                    <a:lnTo>
                      <a:pt x="1462" y="740"/>
                    </a:lnTo>
                    <a:lnTo>
                      <a:pt x="1460" y="742"/>
                    </a:lnTo>
                    <a:lnTo>
                      <a:pt x="1466" y="738"/>
                    </a:lnTo>
                    <a:lnTo>
                      <a:pt x="1470" y="734"/>
                    </a:lnTo>
                    <a:lnTo>
                      <a:pt x="1470" y="730"/>
                    </a:lnTo>
                    <a:lnTo>
                      <a:pt x="1476" y="726"/>
                    </a:lnTo>
                    <a:lnTo>
                      <a:pt x="1482" y="722"/>
                    </a:lnTo>
                    <a:lnTo>
                      <a:pt x="1480" y="724"/>
                    </a:lnTo>
                    <a:lnTo>
                      <a:pt x="1478" y="728"/>
                    </a:lnTo>
                    <a:lnTo>
                      <a:pt x="1472" y="736"/>
                    </a:lnTo>
                    <a:lnTo>
                      <a:pt x="1480" y="732"/>
                    </a:lnTo>
                    <a:lnTo>
                      <a:pt x="1492" y="730"/>
                    </a:lnTo>
                    <a:lnTo>
                      <a:pt x="1496" y="726"/>
                    </a:lnTo>
                    <a:lnTo>
                      <a:pt x="1500" y="722"/>
                    </a:lnTo>
                    <a:lnTo>
                      <a:pt x="1502" y="718"/>
                    </a:lnTo>
                    <a:lnTo>
                      <a:pt x="1508" y="714"/>
                    </a:lnTo>
                    <a:lnTo>
                      <a:pt x="1502" y="722"/>
                    </a:lnTo>
                    <a:lnTo>
                      <a:pt x="1494" y="730"/>
                    </a:lnTo>
                    <a:lnTo>
                      <a:pt x="1498" y="730"/>
                    </a:lnTo>
                    <a:lnTo>
                      <a:pt x="1502" y="732"/>
                    </a:lnTo>
                    <a:lnTo>
                      <a:pt x="1500" y="746"/>
                    </a:lnTo>
                    <a:lnTo>
                      <a:pt x="1494" y="758"/>
                    </a:lnTo>
                    <a:lnTo>
                      <a:pt x="1488" y="768"/>
                    </a:lnTo>
                    <a:lnTo>
                      <a:pt x="1480" y="778"/>
                    </a:lnTo>
                    <a:lnTo>
                      <a:pt x="1500" y="762"/>
                    </a:lnTo>
                    <a:lnTo>
                      <a:pt x="1520" y="748"/>
                    </a:lnTo>
                    <a:lnTo>
                      <a:pt x="1534" y="750"/>
                    </a:lnTo>
                    <a:lnTo>
                      <a:pt x="1548" y="754"/>
                    </a:lnTo>
                    <a:lnTo>
                      <a:pt x="1550" y="762"/>
                    </a:lnTo>
                    <a:lnTo>
                      <a:pt x="1546" y="766"/>
                    </a:lnTo>
                    <a:lnTo>
                      <a:pt x="1542" y="772"/>
                    </a:lnTo>
                    <a:lnTo>
                      <a:pt x="1540" y="776"/>
                    </a:lnTo>
                    <a:lnTo>
                      <a:pt x="1546" y="780"/>
                    </a:lnTo>
                    <a:lnTo>
                      <a:pt x="1554" y="782"/>
                    </a:lnTo>
                    <a:lnTo>
                      <a:pt x="1562" y="782"/>
                    </a:lnTo>
                    <a:lnTo>
                      <a:pt x="1570" y="784"/>
                    </a:lnTo>
                    <a:lnTo>
                      <a:pt x="1572" y="792"/>
                    </a:lnTo>
                    <a:lnTo>
                      <a:pt x="1570" y="798"/>
                    </a:lnTo>
                    <a:lnTo>
                      <a:pt x="1568" y="804"/>
                    </a:lnTo>
                    <a:lnTo>
                      <a:pt x="1564" y="810"/>
                    </a:lnTo>
                    <a:lnTo>
                      <a:pt x="1560" y="812"/>
                    </a:lnTo>
                    <a:lnTo>
                      <a:pt x="1554" y="812"/>
                    </a:lnTo>
                    <a:lnTo>
                      <a:pt x="1550" y="808"/>
                    </a:lnTo>
                    <a:lnTo>
                      <a:pt x="1548" y="802"/>
                    </a:lnTo>
                    <a:lnTo>
                      <a:pt x="1532" y="800"/>
                    </a:lnTo>
                    <a:lnTo>
                      <a:pt x="1526" y="800"/>
                    </a:lnTo>
                    <a:lnTo>
                      <a:pt x="1520" y="796"/>
                    </a:lnTo>
                    <a:lnTo>
                      <a:pt x="1522" y="790"/>
                    </a:lnTo>
                    <a:lnTo>
                      <a:pt x="1520" y="784"/>
                    </a:lnTo>
                    <a:lnTo>
                      <a:pt x="1514" y="778"/>
                    </a:lnTo>
                    <a:lnTo>
                      <a:pt x="1508" y="772"/>
                    </a:lnTo>
                    <a:lnTo>
                      <a:pt x="1500" y="766"/>
                    </a:lnTo>
                    <a:lnTo>
                      <a:pt x="1484" y="776"/>
                    </a:lnTo>
                    <a:lnTo>
                      <a:pt x="1472" y="788"/>
                    </a:lnTo>
                    <a:lnTo>
                      <a:pt x="1474" y="786"/>
                    </a:lnTo>
                    <a:lnTo>
                      <a:pt x="1476" y="786"/>
                    </a:lnTo>
                    <a:lnTo>
                      <a:pt x="1466" y="792"/>
                    </a:lnTo>
                    <a:lnTo>
                      <a:pt x="1458" y="800"/>
                    </a:lnTo>
                    <a:lnTo>
                      <a:pt x="1450" y="810"/>
                    </a:lnTo>
                    <a:lnTo>
                      <a:pt x="1444" y="822"/>
                    </a:lnTo>
                    <a:lnTo>
                      <a:pt x="1446" y="824"/>
                    </a:lnTo>
                    <a:lnTo>
                      <a:pt x="1450" y="826"/>
                    </a:lnTo>
                    <a:lnTo>
                      <a:pt x="1454" y="826"/>
                    </a:lnTo>
                    <a:lnTo>
                      <a:pt x="1462" y="826"/>
                    </a:lnTo>
                    <a:lnTo>
                      <a:pt x="1472" y="824"/>
                    </a:lnTo>
                    <a:lnTo>
                      <a:pt x="1480" y="826"/>
                    </a:lnTo>
                    <a:lnTo>
                      <a:pt x="1478" y="832"/>
                    </a:lnTo>
                    <a:lnTo>
                      <a:pt x="1480" y="840"/>
                    </a:lnTo>
                    <a:lnTo>
                      <a:pt x="1482" y="846"/>
                    </a:lnTo>
                    <a:lnTo>
                      <a:pt x="1484" y="848"/>
                    </a:lnTo>
                    <a:lnTo>
                      <a:pt x="1486" y="850"/>
                    </a:lnTo>
                    <a:lnTo>
                      <a:pt x="1496" y="828"/>
                    </a:lnTo>
                    <a:lnTo>
                      <a:pt x="1502" y="820"/>
                    </a:lnTo>
                    <a:lnTo>
                      <a:pt x="1506" y="816"/>
                    </a:lnTo>
                    <a:lnTo>
                      <a:pt x="1510" y="816"/>
                    </a:lnTo>
                    <a:lnTo>
                      <a:pt x="1520" y="816"/>
                    </a:lnTo>
                    <a:lnTo>
                      <a:pt x="1528" y="820"/>
                    </a:lnTo>
                    <a:lnTo>
                      <a:pt x="1542" y="832"/>
                    </a:lnTo>
                    <a:lnTo>
                      <a:pt x="1542" y="828"/>
                    </a:lnTo>
                    <a:lnTo>
                      <a:pt x="1540" y="826"/>
                    </a:lnTo>
                    <a:lnTo>
                      <a:pt x="1538" y="824"/>
                    </a:lnTo>
                    <a:lnTo>
                      <a:pt x="1536" y="820"/>
                    </a:lnTo>
                    <a:lnTo>
                      <a:pt x="1538" y="818"/>
                    </a:lnTo>
                    <a:lnTo>
                      <a:pt x="1538" y="816"/>
                    </a:lnTo>
                    <a:lnTo>
                      <a:pt x="1542" y="814"/>
                    </a:lnTo>
                    <a:lnTo>
                      <a:pt x="1544" y="816"/>
                    </a:lnTo>
                    <a:lnTo>
                      <a:pt x="1546" y="822"/>
                    </a:lnTo>
                    <a:lnTo>
                      <a:pt x="1548" y="828"/>
                    </a:lnTo>
                    <a:lnTo>
                      <a:pt x="1550" y="832"/>
                    </a:lnTo>
                    <a:lnTo>
                      <a:pt x="1554" y="830"/>
                    </a:lnTo>
                    <a:lnTo>
                      <a:pt x="1556" y="828"/>
                    </a:lnTo>
                    <a:lnTo>
                      <a:pt x="1562" y="822"/>
                    </a:lnTo>
                    <a:lnTo>
                      <a:pt x="1566" y="822"/>
                    </a:lnTo>
                    <a:lnTo>
                      <a:pt x="1568" y="824"/>
                    </a:lnTo>
                    <a:lnTo>
                      <a:pt x="1570" y="830"/>
                    </a:lnTo>
                    <a:lnTo>
                      <a:pt x="1570" y="836"/>
                    </a:lnTo>
                    <a:lnTo>
                      <a:pt x="1568" y="842"/>
                    </a:lnTo>
                    <a:lnTo>
                      <a:pt x="1572" y="838"/>
                    </a:lnTo>
                    <a:lnTo>
                      <a:pt x="1576" y="832"/>
                    </a:lnTo>
                    <a:lnTo>
                      <a:pt x="1580" y="824"/>
                    </a:lnTo>
                    <a:lnTo>
                      <a:pt x="1580" y="820"/>
                    </a:lnTo>
                    <a:lnTo>
                      <a:pt x="1578" y="816"/>
                    </a:lnTo>
                    <a:lnTo>
                      <a:pt x="1584" y="812"/>
                    </a:lnTo>
                    <a:lnTo>
                      <a:pt x="1588" y="808"/>
                    </a:lnTo>
                    <a:lnTo>
                      <a:pt x="1594" y="798"/>
                    </a:lnTo>
                    <a:lnTo>
                      <a:pt x="1594" y="800"/>
                    </a:lnTo>
                    <a:lnTo>
                      <a:pt x="1594" y="802"/>
                    </a:lnTo>
                    <a:lnTo>
                      <a:pt x="1596" y="800"/>
                    </a:lnTo>
                    <a:lnTo>
                      <a:pt x="1598" y="796"/>
                    </a:lnTo>
                    <a:lnTo>
                      <a:pt x="1602" y="786"/>
                    </a:lnTo>
                    <a:lnTo>
                      <a:pt x="1598" y="800"/>
                    </a:lnTo>
                    <a:lnTo>
                      <a:pt x="1594" y="806"/>
                    </a:lnTo>
                    <a:lnTo>
                      <a:pt x="1590" y="810"/>
                    </a:lnTo>
                    <a:lnTo>
                      <a:pt x="1590" y="814"/>
                    </a:lnTo>
                    <a:lnTo>
                      <a:pt x="1590" y="816"/>
                    </a:lnTo>
                    <a:lnTo>
                      <a:pt x="1592" y="816"/>
                    </a:lnTo>
                    <a:lnTo>
                      <a:pt x="1590" y="818"/>
                    </a:lnTo>
                    <a:lnTo>
                      <a:pt x="1588" y="822"/>
                    </a:lnTo>
                    <a:lnTo>
                      <a:pt x="1584" y="826"/>
                    </a:lnTo>
                    <a:lnTo>
                      <a:pt x="1582" y="828"/>
                    </a:lnTo>
                    <a:lnTo>
                      <a:pt x="1584" y="828"/>
                    </a:lnTo>
                    <a:lnTo>
                      <a:pt x="1586" y="826"/>
                    </a:lnTo>
                    <a:lnTo>
                      <a:pt x="1588" y="824"/>
                    </a:lnTo>
                    <a:lnTo>
                      <a:pt x="1588" y="826"/>
                    </a:lnTo>
                    <a:lnTo>
                      <a:pt x="1586" y="832"/>
                    </a:lnTo>
                    <a:lnTo>
                      <a:pt x="1588" y="838"/>
                    </a:lnTo>
                    <a:lnTo>
                      <a:pt x="1592" y="842"/>
                    </a:lnTo>
                    <a:lnTo>
                      <a:pt x="1596" y="844"/>
                    </a:lnTo>
                    <a:lnTo>
                      <a:pt x="1592" y="846"/>
                    </a:lnTo>
                    <a:lnTo>
                      <a:pt x="1586" y="844"/>
                    </a:lnTo>
                    <a:lnTo>
                      <a:pt x="1584" y="848"/>
                    </a:lnTo>
                    <a:lnTo>
                      <a:pt x="1582" y="850"/>
                    </a:lnTo>
                    <a:lnTo>
                      <a:pt x="1578" y="856"/>
                    </a:lnTo>
                    <a:lnTo>
                      <a:pt x="1592" y="854"/>
                    </a:lnTo>
                    <a:lnTo>
                      <a:pt x="1598" y="850"/>
                    </a:lnTo>
                    <a:lnTo>
                      <a:pt x="1598" y="848"/>
                    </a:lnTo>
                    <a:lnTo>
                      <a:pt x="1598" y="846"/>
                    </a:lnTo>
                    <a:lnTo>
                      <a:pt x="1604" y="844"/>
                    </a:lnTo>
                    <a:lnTo>
                      <a:pt x="1612" y="840"/>
                    </a:lnTo>
                    <a:lnTo>
                      <a:pt x="1626" y="826"/>
                    </a:lnTo>
                    <a:lnTo>
                      <a:pt x="1624" y="824"/>
                    </a:lnTo>
                    <a:lnTo>
                      <a:pt x="1622" y="824"/>
                    </a:lnTo>
                    <a:lnTo>
                      <a:pt x="1620" y="822"/>
                    </a:lnTo>
                    <a:lnTo>
                      <a:pt x="1618" y="820"/>
                    </a:lnTo>
                    <a:lnTo>
                      <a:pt x="1612" y="822"/>
                    </a:lnTo>
                    <a:lnTo>
                      <a:pt x="1604" y="820"/>
                    </a:lnTo>
                    <a:lnTo>
                      <a:pt x="1600" y="818"/>
                    </a:lnTo>
                    <a:lnTo>
                      <a:pt x="1608" y="820"/>
                    </a:lnTo>
                    <a:lnTo>
                      <a:pt x="1616" y="820"/>
                    </a:lnTo>
                    <a:lnTo>
                      <a:pt x="1618" y="820"/>
                    </a:lnTo>
                    <a:lnTo>
                      <a:pt x="1618" y="818"/>
                    </a:lnTo>
                    <a:lnTo>
                      <a:pt x="1618" y="816"/>
                    </a:lnTo>
                    <a:lnTo>
                      <a:pt x="1618" y="814"/>
                    </a:lnTo>
                    <a:lnTo>
                      <a:pt x="1612" y="812"/>
                    </a:lnTo>
                    <a:lnTo>
                      <a:pt x="1604" y="812"/>
                    </a:lnTo>
                    <a:lnTo>
                      <a:pt x="1614" y="812"/>
                    </a:lnTo>
                    <a:lnTo>
                      <a:pt x="1622" y="808"/>
                    </a:lnTo>
                    <a:lnTo>
                      <a:pt x="1630" y="808"/>
                    </a:lnTo>
                    <a:lnTo>
                      <a:pt x="1634" y="808"/>
                    </a:lnTo>
                    <a:lnTo>
                      <a:pt x="1636" y="810"/>
                    </a:lnTo>
                    <a:lnTo>
                      <a:pt x="1636" y="816"/>
                    </a:lnTo>
                    <a:lnTo>
                      <a:pt x="1634" y="820"/>
                    </a:lnTo>
                    <a:lnTo>
                      <a:pt x="1630" y="822"/>
                    </a:lnTo>
                    <a:lnTo>
                      <a:pt x="1626" y="826"/>
                    </a:lnTo>
                    <a:lnTo>
                      <a:pt x="1636" y="822"/>
                    </a:lnTo>
                    <a:lnTo>
                      <a:pt x="1644" y="816"/>
                    </a:lnTo>
                    <a:lnTo>
                      <a:pt x="1652" y="808"/>
                    </a:lnTo>
                    <a:lnTo>
                      <a:pt x="1658" y="800"/>
                    </a:lnTo>
                    <a:lnTo>
                      <a:pt x="1652" y="808"/>
                    </a:lnTo>
                    <a:lnTo>
                      <a:pt x="1644" y="818"/>
                    </a:lnTo>
                    <a:lnTo>
                      <a:pt x="1624" y="832"/>
                    </a:lnTo>
                    <a:lnTo>
                      <a:pt x="1626" y="836"/>
                    </a:lnTo>
                    <a:lnTo>
                      <a:pt x="1630" y="840"/>
                    </a:lnTo>
                    <a:lnTo>
                      <a:pt x="1636" y="842"/>
                    </a:lnTo>
                    <a:lnTo>
                      <a:pt x="1644" y="842"/>
                    </a:lnTo>
                    <a:lnTo>
                      <a:pt x="1640" y="844"/>
                    </a:lnTo>
                    <a:lnTo>
                      <a:pt x="1638" y="844"/>
                    </a:lnTo>
                    <a:lnTo>
                      <a:pt x="1632" y="842"/>
                    </a:lnTo>
                    <a:lnTo>
                      <a:pt x="1628" y="838"/>
                    </a:lnTo>
                    <a:lnTo>
                      <a:pt x="1622" y="836"/>
                    </a:lnTo>
                    <a:lnTo>
                      <a:pt x="1612" y="842"/>
                    </a:lnTo>
                    <a:lnTo>
                      <a:pt x="1602" y="850"/>
                    </a:lnTo>
                    <a:lnTo>
                      <a:pt x="1594" y="856"/>
                    </a:lnTo>
                    <a:lnTo>
                      <a:pt x="1584" y="864"/>
                    </a:lnTo>
                    <a:lnTo>
                      <a:pt x="1586" y="864"/>
                    </a:lnTo>
                    <a:lnTo>
                      <a:pt x="1588" y="864"/>
                    </a:lnTo>
                    <a:lnTo>
                      <a:pt x="1596" y="864"/>
                    </a:lnTo>
                    <a:lnTo>
                      <a:pt x="1586" y="866"/>
                    </a:lnTo>
                    <a:lnTo>
                      <a:pt x="1578" y="870"/>
                    </a:lnTo>
                    <a:lnTo>
                      <a:pt x="1560" y="880"/>
                    </a:lnTo>
                    <a:lnTo>
                      <a:pt x="1562" y="882"/>
                    </a:lnTo>
                    <a:lnTo>
                      <a:pt x="1566" y="886"/>
                    </a:lnTo>
                    <a:lnTo>
                      <a:pt x="1568" y="892"/>
                    </a:lnTo>
                    <a:lnTo>
                      <a:pt x="1566" y="896"/>
                    </a:lnTo>
                    <a:lnTo>
                      <a:pt x="1566" y="898"/>
                    </a:lnTo>
                    <a:lnTo>
                      <a:pt x="1562" y="900"/>
                    </a:lnTo>
                    <a:lnTo>
                      <a:pt x="1558" y="902"/>
                    </a:lnTo>
                    <a:lnTo>
                      <a:pt x="1552" y="914"/>
                    </a:lnTo>
                    <a:lnTo>
                      <a:pt x="1550" y="918"/>
                    </a:lnTo>
                    <a:lnTo>
                      <a:pt x="1546" y="922"/>
                    </a:lnTo>
                    <a:lnTo>
                      <a:pt x="1542" y="922"/>
                    </a:lnTo>
                    <a:lnTo>
                      <a:pt x="1538" y="922"/>
                    </a:lnTo>
                    <a:lnTo>
                      <a:pt x="1532" y="918"/>
                    </a:lnTo>
                    <a:lnTo>
                      <a:pt x="1530" y="924"/>
                    </a:lnTo>
                    <a:lnTo>
                      <a:pt x="1530" y="932"/>
                    </a:lnTo>
                    <a:lnTo>
                      <a:pt x="1532" y="932"/>
                    </a:lnTo>
                    <a:lnTo>
                      <a:pt x="1534" y="930"/>
                    </a:lnTo>
                    <a:lnTo>
                      <a:pt x="1538" y="928"/>
                    </a:lnTo>
                    <a:lnTo>
                      <a:pt x="1538" y="930"/>
                    </a:lnTo>
                    <a:lnTo>
                      <a:pt x="1534" y="932"/>
                    </a:lnTo>
                    <a:lnTo>
                      <a:pt x="1532" y="934"/>
                    </a:lnTo>
                    <a:lnTo>
                      <a:pt x="1530" y="936"/>
                    </a:lnTo>
                    <a:lnTo>
                      <a:pt x="1536" y="932"/>
                    </a:lnTo>
                    <a:lnTo>
                      <a:pt x="1542" y="930"/>
                    </a:lnTo>
                    <a:lnTo>
                      <a:pt x="1558" y="924"/>
                    </a:lnTo>
                    <a:lnTo>
                      <a:pt x="1572" y="918"/>
                    </a:lnTo>
                    <a:lnTo>
                      <a:pt x="1578" y="914"/>
                    </a:lnTo>
                    <a:lnTo>
                      <a:pt x="1584" y="908"/>
                    </a:lnTo>
                    <a:lnTo>
                      <a:pt x="1588" y="900"/>
                    </a:lnTo>
                    <a:lnTo>
                      <a:pt x="1590" y="896"/>
                    </a:lnTo>
                    <a:lnTo>
                      <a:pt x="1592" y="892"/>
                    </a:lnTo>
                    <a:lnTo>
                      <a:pt x="1594" y="892"/>
                    </a:lnTo>
                    <a:lnTo>
                      <a:pt x="1594" y="894"/>
                    </a:lnTo>
                    <a:lnTo>
                      <a:pt x="1592" y="896"/>
                    </a:lnTo>
                    <a:lnTo>
                      <a:pt x="1598" y="896"/>
                    </a:lnTo>
                    <a:lnTo>
                      <a:pt x="1604" y="896"/>
                    </a:lnTo>
                    <a:lnTo>
                      <a:pt x="1608" y="898"/>
                    </a:lnTo>
                    <a:lnTo>
                      <a:pt x="1626" y="884"/>
                    </a:lnTo>
                    <a:lnTo>
                      <a:pt x="1646" y="870"/>
                    </a:lnTo>
                    <a:lnTo>
                      <a:pt x="1644" y="868"/>
                    </a:lnTo>
                    <a:lnTo>
                      <a:pt x="1642" y="868"/>
                    </a:lnTo>
                    <a:lnTo>
                      <a:pt x="1650" y="866"/>
                    </a:lnTo>
                    <a:lnTo>
                      <a:pt x="1652" y="864"/>
                    </a:lnTo>
                    <a:lnTo>
                      <a:pt x="1654" y="862"/>
                    </a:lnTo>
                    <a:lnTo>
                      <a:pt x="1648" y="862"/>
                    </a:lnTo>
                    <a:lnTo>
                      <a:pt x="1640" y="864"/>
                    </a:lnTo>
                    <a:lnTo>
                      <a:pt x="1636" y="868"/>
                    </a:lnTo>
                    <a:lnTo>
                      <a:pt x="1630" y="872"/>
                    </a:lnTo>
                    <a:lnTo>
                      <a:pt x="1620" y="880"/>
                    </a:lnTo>
                    <a:lnTo>
                      <a:pt x="1614" y="884"/>
                    </a:lnTo>
                    <a:lnTo>
                      <a:pt x="1606" y="886"/>
                    </a:lnTo>
                    <a:lnTo>
                      <a:pt x="1608" y="890"/>
                    </a:lnTo>
                    <a:lnTo>
                      <a:pt x="1604" y="884"/>
                    </a:lnTo>
                    <a:lnTo>
                      <a:pt x="1600" y="880"/>
                    </a:lnTo>
                    <a:lnTo>
                      <a:pt x="1596" y="876"/>
                    </a:lnTo>
                    <a:lnTo>
                      <a:pt x="1594" y="870"/>
                    </a:lnTo>
                    <a:lnTo>
                      <a:pt x="1600" y="874"/>
                    </a:lnTo>
                    <a:lnTo>
                      <a:pt x="1602" y="874"/>
                    </a:lnTo>
                    <a:lnTo>
                      <a:pt x="1606" y="874"/>
                    </a:lnTo>
                    <a:lnTo>
                      <a:pt x="1608" y="870"/>
                    </a:lnTo>
                    <a:lnTo>
                      <a:pt x="1608" y="866"/>
                    </a:lnTo>
                    <a:lnTo>
                      <a:pt x="1606" y="864"/>
                    </a:lnTo>
                    <a:lnTo>
                      <a:pt x="1602" y="864"/>
                    </a:lnTo>
                    <a:lnTo>
                      <a:pt x="1600" y="864"/>
                    </a:lnTo>
                    <a:lnTo>
                      <a:pt x="1608" y="864"/>
                    </a:lnTo>
                    <a:lnTo>
                      <a:pt x="1610" y="848"/>
                    </a:lnTo>
                    <a:lnTo>
                      <a:pt x="1612" y="844"/>
                    </a:lnTo>
                    <a:lnTo>
                      <a:pt x="1616" y="842"/>
                    </a:lnTo>
                    <a:lnTo>
                      <a:pt x="1620" y="842"/>
                    </a:lnTo>
                    <a:lnTo>
                      <a:pt x="1626" y="844"/>
                    </a:lnTo>
                    <a:lnTo>
                      <a:pt x="1632" y="846"/>
                    </a:lnTo>
                    <a:lnTo>
                      <a:pt x="1636" y="848"/>
                    </a:lnTo>
                    <a:lnTo>
                      <a:pt x="1642" y="846"/>
                    </a:lnTo>
                    <a:lnTo>
                      <a:pt x="1648" y="844"/>
                    </a:lnTo>
                    <a:lnTo>
                      <a:pt x="1652" y="840"/>
                    </a:lnTo>
                    <a:lnTo>
                      <a:pt x="1658" y="840"/>
                    </a:lnTo>
                    <a:lnTo>
                      <a:pt x="1654" y="846"/>
                    </a:lnTo>
                    <a:lnTo>
                      <a:pt x="1650" y="852"/>
                    </a:lnTo>
                    <a:lnTo>
                      <a:pt x="1642" y="860"/>
                    </a:lnTo>
                    <a:lnTo>
                      <a:pt x="1656" y="858"/>
                    </a:lnTo>
                    <a:lnTo>
                      <a:pt x="1660" y="856"/>
                    </a:lnTo>
                    <a:lnTo>
                      <a:pt x="1662" y="850"/>
                    </a:lnTo>
                    <a:lnTo>
                      <a:pt x="1664" y="852"/>
                    </a:lnTo>
                    <a:lnTo>
                      <a:pt x="1664" y="854"/>
                    </a:lnTo>
                    <a:lnTo>
                      <a:pt x="1662" y="856"/>
                    </a:lnTo>
                    <a:lnTo>
                      <a:pt x="1666" y="856"/>
                    </a:lnTo>
                    <a:lnTo>
                      <a:pt x="1658" y="862"/>
                    </a:lnTo>
                    <a:lnTo>
                      <a:pt x="1650" y="868"/>
                    </a:lnTo>
                    <a:lnTo>
                      <a:pt x="1652" y="868"/>
                    </a:lnTo>
                    <a:lnTo>
                      <a:pt x="1654" y="868"/>
                    </a:lnTo>
                    <a:lnTo>
                      <a:pt x="1656" y="868"/>
                    </a:lnTo>
                    <a:lnTo>
                      <a:pt x="1654" y="870"/>
                    </a:lnTo>
                    <a:lnTo>
                      <a:pt x="1652" y="870"/>
                    </a:lnTo>
                    <a:lnTo>
                      <a:pt x="1648" y="870"/>
                    </a:lnTo>
                    <a:lnTo>
                      <a:pt x="1652" y="874"/>
                    </a:lnTo>
                    <a:lnTo>
                      <a:pt x="1656" y="878"/>
                    </a:lnTo>
                    <a:lnTo>
                      <a:pt x="1670" y="882"/>
                    </a:lnTo>
                    <a:lnTo>
                      <a:pt x="1666" y="884"/>
                    </a:lnTo>
                    <a:lnTo>
                      <a:pt x="1662" y="882"/>
                    </a:lnTo>
                    <a:lnTo>
                      <a:pt x="1654" y="878"/>
                    </a:lnTo>
                    <a:lnTo>
                      <a:pt x="1658" y="884"/>
                    </a:lnTo>
                    <a:lnTo>
                      <a:pt x="1662" y="890"/>
                    </a:lnTo>
                    <a:lnTo>
                      <a:pt x="1668" y="896"/>
                    </a:lnTo>
                    <a:lnTo>
                      <a:pt x="1668" y="900"/>
                    </a:lnTo>
                    <a:lnTo>
                      <a:pt x="1668" y="904"/>
                    </a:lnTo>
                    <a:lnTo>
                      <a:pt x="1668" y="906"/>
                    </a:lnTo>
                    <a:lnTo>
                      <a:pt x="1670" y="906"/>
                    </a:lnTo>
                    <a:lnTo>
                      <a:pt x="1672" y="908"/>
                    </a:lnTo>
                    <a:lnTo>
                      <a:pt x="1672" y="910"/>
                    </a:lnTo>
                    <a:lnTo>
                      <a:pt x="1662" y="920"/>
                    </a:lnTo>
                    <a:lnTo>
                      <a:pt x="1668" y="918"/>
                    </a:lnTo>
                    <a:lnTo>
                      <a:pt x="1672" y="914"/>
                    </a:lnTo>
                    <a:lnTo>
                      <a:pt x="1670" y="918"/>
                    </a:lnTo>
                    <a:lnTo>
                      <a:pt x="1664" y="920"/>
                    </a:lnTo>
                    <a:lnTo>
                      <a:pt x="1658" y="924"/>
                    </a:lnTo>
                    <a:lnTo>
                      <a:pt x="1654" y="926"/>
                    </a:lnTo>
                    <a:lnTo>
                      <a:pt x="1656" y="928"/>
                    </a:lnTo>
                    <a:lnTo>
                      <a:pt x="1662" y="928"/>
                    </a:lnTo>
                    <a:lnTo>
                      <a:pt x="1658" y="936"/>
                    </a:lnTo>
                    <a:lnTo>
                      <a:pt x="1658" y="932"/>
                    </a:lnTo>
                    <a:lnTo>
                      <a:pt x="1656" y="930"/>
                    </a:lnTo>
                    <a:lnTo>
                      <a:pt x="1652" y="930"/>
                    </a:lnTo>
                    <a:lnTo>
                      <a:pt x="1646" y="934"/>
                    </a:lnTo>
                    <a:lnTo>
                      <a:pt x="1640" y="940"/>
                    </a:lnTo>
                    <a:lnTo>
                      <a:pt x="1638" y="948"/>
                    </a:lnTo>
                    <a:lnTo>
                      <a:pt x="1642" y="948"/>
                    </a:lnTo>
                    <a:lnTo>
                      <a:pt x="1648" y="948"/>
                    </a:lnTo>
                    <a:lnTo>
                      <a:pt x="1654" y="944"/>
                    </a:lnTo>
                    <a:lnTo>
                      <a:pt x="1656" y="940"/>
                    </a:lnTo>
                    <a:lnTo>
                      <a:pt x="1658" y="942"/>
                    </a:lnTo>
                    <a:lnTo>
                      <a:pt x="1662" y="942"/>
                    </a:lnTo>
                    <a:lnTo>
                      <a:pt x="1670" y="942"/>
                    </a:lnTo>
                    <a:lnTo>
                      <a:pt x="1678" y="944"/>
                    </a:lnTo>
                    <a:lnTo>
                      <a:pt x="1680" y="946"/>
                    </a:lnTo>
                    <a:lnTo>
                      <a:pt x="1682" y="950"/>
                    </a:lnTo>
                    <a:lnTo>
                      <a:pt x="1676" y="956"/>
                    </a:lnTo>
                    <a:lnTo>
                      <a:pt x="1676" y="958"/>
                    </a:lnTo>
                    <a:lnTo>
                      <a:pt x="1678" y="958"/>
                    </a:lnTo>
                    <a:lnTo>
                      <a:pt x="1678" y="960"/>
                    </a:lnTo>
                    <a:lnTo>
                      <a:pt x="1676" y="964"/>
                    </a:lnTo>
                    <a:lnTo>
                      <a:pt x="1674" y="970"/>
                    </a:lnTo>
                    <a:lnTo>
                      <a:pt x="1674" y="976"/>
                    </a:lnTo>
                    <a:lnTo>
                      <a:pt x="1676" y="978"/>
                    </a:lnTo>
                    <a:lnTo>
                      <a:pt x="1678" y="978"/>
                    </a:lnTo>
                    <a:lnTo>
                      <a:pt x="1686" y="978"/>
                    </a:lnTo>
                    <a:lnTo>
                      <a:pt x="1686" y="976"/>
                    </a:lnTo>
                    <a:lnTo>
                      <a:pt x="1690" y="976"/>
                    </a:lnTo>
                    <a:lnTo>
                      <a:pt x="1694" y="976"/>
                    </a:lnTo>
                    <a:lnTo>
                      <a:pt x="1702" y="970"/>
                    </a:lnTo>
                    <a:lnTo>
                      <a:pt x="1712" y="954"/>
                    </a:lnTo>
                    <a:lnTo>
                      <a:pt x="1710" y="954"/>
                    </a:lnTo>
                    <a:lnTo>
                      <a:pt x="1710" y="952"/>
                    </a:lnTo>
                    <a:lnTo>
                      <a:pt x="1712" y="950"/>
                    </a:lnTo>
                    <a:lnTo>
                      <a:pt x="1716" y="950"/>
                    </a:lnTo>
                    <a:lnTo>
                      <a:pt x="1714" y="954"/>
                    </a:lnTo>
                    <a:lnTo>
                      <a:pt x="1712" y="958"/>
                    </a:lnTo>
                    <a:lnTo>
                      <a:pt x="1708" y="966"/>
                    </a:lnTo>
                    <a:lnTo>
                      <a:pt x="1710" y="964"/>
                    </a:lnTo>
                    <a:lnTo>
                      <a:pt x="1710" y="966"/>
                    </a:lnTo>
                    <a:lnTo>
                      <a:pt x="1706" y="968"/>
                    </a:lnTo>
                    <a:lnTo>
                      <a:pt x="1702" y="970"/>
                    </a:lnTo>
                    <a:lnTo>
                      <a:pt x="1700" y="974"/>
                    </a:lnTo>
                    <a:lnTo>
                      <a:pt x="1708" y="970"/>
                    </a:lnTo>
                    <a:lnTo>
                      <a:pt x="1714" y="966"/>
                    </a:lnTo>
                    <a:lnTo>
                      <a:pt x="1728" y="956"/>
                    </a:lnTo>
                    <a:lnTo>
                      <a:pt x="1722" y="964"/>
                    </a:lnTo>
                    <a:lnTo>
                      <a:pt x="1716" y="972"/>
                    </a:lnTo>
                    <a:lnTo>
                      <a:pt x="1714" y="976"/>
                    </a:lnTo>
                    <a:lnTo>
                      <a:pt x="1716" y="980"/>
                    </a:lnTo>
                    <a:lnTo>
                      <a:pt x="1718" y="982"/>
                    </a:lnTo>
                    <a:lnTo>
                      <a:pt x="1726" y="982"/>
                    </a:lnTo>
                    <a:lnTo>
                      <a:pt x="1720" y="986"/>
                    </a:lnTo>
                    <a:lnTo>
                      <a:pt x="1714" y="988"/>
                    </a:lnTo>
                    <a:lnTo>
                      <a:pt x="1700" y="992"/>
                    </a:lnTo>
                    <a:lnTo>
                      <a:pt x="1688" y="994"/>
                    </a:lnTo>
                    <a:lnTo>
                      <a:pt x="1682" y="998"/>
                    </a:lnTo>
                    <a:lnTo>
                      <a:pt x="1678" y="1002"/>
                    </a:lnTo>
                    <a:lnTo>
                      <a:pt x="1678" y="1008"/>
                    </a:lnTo>
                    <a:lnTo>
                      <a:pt x="1682" y="1012"/>
                    </a:lnTo>
                    <a:lnTo>
                      <a:pt x="1686" y="1014"/>
                    </a:lnTo>
                    <a:lnTo>
                      <a:pt x="1692" y="1014"/>
                    </a:lnTo>
                    <a:lnTo>
                      <a:pt x="1704" y="1012"/>
                    </a:lnTo>
                    <a:lnTo>
                      <a:pt x="1710" y="1010"/>
                    </a:lnTo>
                    <a:lnTo>
                      <a:pt x="1714" y="1008"/>
                    </a:lnTo>
                    <a:lnTo>
                      <a:pt x="1714" y="1010"/>
                    </a:lnTo>
                    <a:lnTo>
                      <a:pt x="1710" y="1012"/>
                    </a:lnTo>
                    <a:lnTo>
                      <a:pt x="1718" y="1012"/>
                    </a:lnTo>
                    <a:lnTo>
                      <a:pt x="1728" y="1012"/>
                    </a:lnTo>
                    <a:lnTo>
                      <a:pt x="1728" y="998"/>
                    </a:lnTo>
                    <a:lnTo>
                      <a:pt x="1728" y="992"/>
                    </a:lnTo>
                    <a:lnTo>
                      <a:pt x="1726" y="986"/>
                    </a:lnTo>
                    <a:lnTo>
                      <a:pt x="1728" y="986"/>
                    </a:lnTo>
                    <a:lnTo>
                      <a:pt x="1728" y="988"/>
                    </a:lnTo>
                    <a:lnTo>
                      <a:pt x="1730" y="994"/>
                    </a:lnTo>
                    <a:lnTo>
                      <a:pt x="1730" y="1000"/>
                    </a:lnTo>
                    <a:lnTo>
                      <a:pt x="1728" y="1006"/>
                    </a:lnTo>
                    <a:lnTo>
                      <a:pt x="1730" y="1006"/>
                    </a:lnTo>
                    <a:lnTo>
                      <a:pt x="1732" y="1004"/>
                    </a:lnTo>
                    <a:lnTo>
                      <a:pt x="1732" y="1008"/>
                    </a:lnTo>
                    <a:lnTo>
                      <a:pt x="1730" y="1012"/>
                    </a:lnTo>
                    <a:lnTo>
                      <a:pt x="1728" y="1016"/>
                    </a:lnTo>
                    <a:lnTo>
                      <a:pt x="1728" y="1024"/>
                    </a:lnTo>
                    <a:lnTo>
                      <a:pt x="1730" y="1024"/>
                    </a:lnTo>
                    <a:lnTo>
                      <a:pt x="1732" y="1022"/>
                    </a:lnTo>
                    <a:lnTo>
                      <a:pt x="1734" y="1024"/>
                    </a:lnTo>
                    <a:lnTo>
                      <a:pt x="1730" y="1026"/>
                    </a:lnTo>
                    <a:lnTo>
                      <a:pt x="1722" y="1028"/>
                    </a:lnTo>
                    <a:lnTo>
                      <a:pt x="1704" y="1028"/>
                    </a:lnTo>
                    <a:lnTo>
                      <a:pt x="1708" y="1032"/>
                    </a:lnTo>
                    <a:lnTo>
                      <a:pt x="1712" y="1034"/>
                    </a:lnTo>
                    <a:lnTo>
                      <a:pt x="1722" y="1034"/>
                    </a:lnTo>
                    <a:lnTo>
                      <a:pt x="1718" y="1036"/>
                    </a:lnTo>
                    <a:lnTo>
                      <a:pt x="1712" y="1034"/>
                    </a:lnTo>
                    <a:lnTo>
                      <a:pt x="1708" y="1032"/>
                    </a:lnTo>
                    <a:lnTo>
                      <a:pt x="1704" y="1032"/>
                    </a:lnTo>
                    <a:lnTo>
                      <a:pt x="1702" y="1034"/>
                    </a:lnTo>
                    <a:lnTo>
                      <a:pt x="1702" y="1036"/>
                    </a:lnTo>
                    <a:lnTo>
                      <a:pt x="1702" y="1038"/>
                    </a:lnTo>
                    <a:lnTo>
                      <a:pt x="1700" y="1038"/>
                    </a:lnTo>
                    <a:lnTo>
                      <a:pt x="1710" y="1044"/>
                    </a:lnTo>
                    <a:lnTo>
                      <a:pt x="1722" y="1050"/>
                    </a:lnTo>
                    <a:lnTo>
                      <a:pt x="1736" y="1054"/>
                    </a:lnTo>
                    <a:lnTo>
                      <a:pt x="1752" y="1054"/>
                    </a:lnTo>
                    <a:lnTo>
                      <a:pt x="1746" y="1056"/>
                    </a:lnTo>
                    <a:lnTo>
                      <a:pt x="1738" y="1056"/>
                    </a:lnTo>
                    <a:lnTo>
                      <a:pt x="1742" y="1058"/>
                    </a:lnTo>
                    <a:lnTo>
                      <a:pt x="1750" y="1058"/>
                    </a:lnTo>
                    <a:lnTo>
                      <a:pt x="1756" y="1058"/>
                    </a:lnTo>
                    <a:lnTo>
                      <a:pt x="1758" y="1060"/>
                    </a:lnTo>
                    <a:lnTo>
                      <a:pt x="1756" y="1060"/>
                    </a:lnTo>
                    <a:lnTo>
                      <a:pt x="1748" y="1060"/>
                    </a:lnTo>
                    <a:lnTo>
                      <a:pt x="1734" y="1058"/>
                    </a:lnTo>
                    <a:lnTo>
                      <a:pt x="1726" y="1052"/>
                    </a:lnTo>
                    <a:lnTo>
                      <a:pt x="1716" y="1048"/>
                    </a:lnTo>
                    <a:lnTo>
                      <a:pt x="1706" y="1044"/>
                    </a:lnTo>
                    <a:lnTo>
                      <a:pt x="1696" y="1038"/>
                    </a:lnTo>
                    <a:lnTo>
                      <a:pt x="1672" y="1044"/>
                    </a:lnTo>
                    <a:lnTo>
                      <a:pt x="1648" y="1046"/>
                    </a:lnTo>
                    <a:lnTo>
                      <a:pt x="1648" y="1048"/>
                    </a:lnTo>
                    <a:lnTo>
                      <a:pt x="1650" y="1050"/>
                    </a:lnTo>
                    <a:lnTo>
                      <a:pt x="1652" y="1056"/>
                    </a:lnTo>
                    <a:lnTo>
                      <a:pt x="1658" y="1052"/>
                    </a:lnTo>
                    <a:lnTo>
                      <a:pt x="1664" y="1050"/>
                    </a:lnTo>
                    <a:lnTo>
                      <a:pt x="1678" y="1050"/>
                    </a:lnTo>
                    <a:lnTo>
                      <a:pt x="1690" y="1052"/>
                    </a:lnTo>
                    <a:lnTo>
                      <a:pt x="1696" y="1056"/>
                    </a:lnTo>
                    <a:lnTo>
                      <a:pt x="1700" y="1060"/>
                    </a:lnTo>
                    <a:lnTo>
                      <a:pt x="1708" y="1056"/>
                    </a:lnTo>
                    <a:lnTo>
                      <a:pt x="1714" y="1056"/>
                    </a:lnTo>
                    <a:lnTo>
                      <a:pt x="1720" y="1058"/>
                    </a:lnTo>
                    <a:lnTo>
                      <a:pt x="1726" y="1060"/>
                    </a:lnTo>
                    <a:lnTo>
                      <a:pt x="1738" y="1066"/>
                    </a:lnTo>
                    <a:lnTo>
                      <a:pt x="1750" y="1070"/>
                    </a:lnTo>
                    <a:lnTo>
                      <a:pt x="1742" y="1072"/>
                    </a:lnTo>
                    <a:lnTo>
                      <a:pt x="1734" y="1074"/>
                    </a:lnTo>
                    <a:lnTo>
                      <a:pt x="1720" y="1080"/>
                    </a:lnTo>
                    <a:lnTo>
                      <a:pt x="1714" y="1082"/>
                    </a:lnTo>
                    <a:lnTo>
                      <a:pt x="1708" y="1082"/>
                    </a:lnTo>
                    <a:lnTo>
                      <a:pt x="1702" y="1080"/>
                    </a:lnTo>
                    <a:lnTo>
                      <a:pt x="1696" y="1076"/>
                    </a:lnTo>
                    <a:lnTo>
                      <a:pt x="1688" y="1078"/>
                    </a:lnTo>
                    <a:lnTo>
                      <a:pt x="1678" y="1080"/>
                    </a:lnTo>
                    <a:lnTo>
                      <a:pt x="1678" y="1078"/>
                    </a:lnTo>
                    <a:lnTo>
                      <a:pt x="1684" y="1078"/>
                    </a:lnTo>
                    <a:lnTo>
                      <a:pt x="1694" y="1076"/>
                    </a:lnTo>
                    <a:lnTo>
                      <a:pt x="1688" y="1070"/>
                    </a:lnTo>
                    <a:lnTo>
                      <a:pt x="1678" y="1066"/>
                    </a:lnTo>
                    <a:lnTo>
                      <a:pt x="1670" y="1066"/>
                    </a:lnTo>
                    <a:lnTo>
                      <a:pt x="1666" y="1068"/>
                    </a:lnTo>
                    <a:lnTo>
                      <a:pt x="1662" y="1070"/>
                    </a:lnTo>
                    <a:lnTo>
                      <a:pt x="1666" y="1074"/>
                    </a:lnTo>
                    <a:lnTo>
                      <a:pt x="1668" y="1076"/>
                    </a:lnTo>
                    <a:lnTo>
                      <a:pt x="1670" y="1080"/>
                    </a:lnTo>
                    <a:lnTo>
                      <a:pt x="1676" y="1080"/>
                    </a:lnTo>
                    <a:lnTo>
                      <a:pt x="1674" y="1080"/>
                    </a:lnTo>
                    <a:lnTo>
                      <a:pt x="1672" y="1080"/>
                    </a:lnTo>
                    <a:lnTo>
                      <a:pt x="1674" y="1086"/>
                    </a:lnTo>
                    <a:lnTo>
                      <a:pt x="1678" y="1088"/>
                    </a:lnTo>
                    <a:lnTo>
                      <a:pt x="1686" y="1094"/>
                    </a:lnTo>
                    <a:lnTo>
                      <a:pt x="1682" y="1092"/>
                    </a:lnTo>
                    <a:lnTo>
                      <a:pt x="1672" y="1086"/>
                    </a:lnTo>
                    <a:lnTo>
                      <a:pt x="1666" y="1080"/>
                    </a:lnTo>
                    <a:lnTo>
                      <a:pt x="1662" y="1074"/>
                    </a:lnTo>
                    <a:lnTo>
                      <a:pt x="1660" y="1076"/>
                    </a:lnTo>
                    <a:lnTo>
                      <a:pt x="1658" y="1078"/>
                    </a:lnTo>
                    <a:lnTo>
                      <a:pt x="1656" y="1080"/>
                    </a:lnTo>
                    <a:lnTo>
                      <a:pt x="1654" y="1084"/>
                    </a:lnTo>
                    <a:lnTo>
                      <a:pt x="1648" y="1084"/>
                    </a:lnTo>
                    <a:lnTo>
                      <a:pt x="1646" y="1082"/>
                    </a:lnTo>
                    <a:lnTo>
                      <a:pt x="1644" y="1078"/>
                    </a:lnTo>
                    <a:lnTo>
                      <a:pt x="1644" y="1074"/>
                    </a:lnTo>
                    <a:lnTo>
                      <a:pt x="1646" y="1066"/>
                    </a:lnTo>
                    <a:lnTo>
                      <a:pt x="1652" y="1060"/>
                    </a:lnTo>
                    <a:lnTo>
                      <a:pt x="1642" y="1044"/>
                    </a:lnTo>
                    <a:lnTo>
                      <a:pt x="1632" y="1042"/>
                    </a:lnTo>
                    <a:lnTo>
                      <a:pt x="1622" y="1040"/>
                    </a:lnTo>
                    <a:lnTo>
                      <a:pt x="1600" y="1040"/>
                    </a:lnTo>
                    <a:lnTo>
                      <a:pt x="1574" y="1038"/>
                    </a:lnTo>
                    <a:lnTo>
                      <a:pt x="1548" y="1032"/>
                    </a:lnTo>
                    <a:lnTo>
                      <a:pt x="1534" y="1032"/>
                    </a:lnTo>
                    <a:lnTo>
                      <a:pt x="1522" y="1032"/>
                    </a:lnTo>
                    <a:lnTo>
                      <a:pt x="1508" y="1032"/>
                    </a:lnTo>
                    <a:lnTo>
                      <a:pt x="1496" y="1036"/>
                    </a:lnTo>
                    <a:lnTo>
                      <a:pt x="1496" y="1038"/>
                    </a:lnTo>
                    <a:lnTo>
                      <a:pt x="1498" y="1038"/>
                    </a:lnTo>
                    <a:lnTo>
                      <a:pt x="1500" y="1038"/>
                    </a:lnTo>
                    <a:lnTo>
                      <a:pt x="1502" y="1038"/>
                    </a:lnTo>
                    <a:lnTo>
                      <a:pt x="1502" y="1044"/>
                    </a:lnTo>
                    <a:lnTo>
                      <a:pt x="1504" y="1048"/>
                    </a:lnTo>
                    <a:lnTo>
                      <a:pt x="1514" y="1058"/>
                    </a:lnTo>
                    <a:lnTo>
                      <a:pt x="1534" y="1076"/>
                    </a:lnTo>
                    <a:lnTo>
                      <a:pt x="1536" y="1076"/>
                    </a:lnTo>
                    <a:lnTo>
                      <a:pt x="1538" y="1074"/>
                    </a:lnTo>
                    <a:lnTo>
                      <a:pt x="1540" y="1072"/>
                    </a:lnTo>
                    <a:lnTo>
                      <a:pt x="1542" y="1074"/>
                    </a:lnTo>
                    <a:lnTo>
                      <a:pt x="1546" y="1078"/>
                    </a:lnTo>
                    <a:lnTo>
                      <a:pt x="1546" y="1080"/>
                    </a:lnTo>
                    <a:lnTo>
                      <a:pt x="1544" y="1082"/>
                    </a:lnTo>
                    <a:lnTo>
                      <a:pt x="1554" y="1082"/>
                    </a:lnTo>
                    <a:lnTo>
                      <a:pt x="1558" y="1084"/>
                    </a:lnTo>
                    <a:lnTo>
                      <a:pt x="1562" y="1086"/>
                    </a:lnTo>
                    <a:lnTo>
                      <a:pt x="1574" y="1082"/>
                    </a:lnTo>
                    <a:lnTo>
                      <a:pt x="1586" y="1080"/>
                    </a:lnTo>
                    <a:lnTo>
                      <a:pt x="1592" y="1080"/>
                    </a:lnTo>
                    <a:lnTo>
                      <a:pt x="1596" y="1084"/>
                    </a:lnTo>
                    <a:lnTo>
                      <a:pt x="1590" y="1090"/>
                    </a:lnTo>
                    <a:lnTo>
                      <a:pt x="1584" y="1096"/>
                    </a:lnTo>
                    <a:lnTo>
                      <a:pt x="1574" y="1100"/>
                    </a:lnTo>
                    <a:lnTo>
                      <a:pt x="1562" y="1102"/>
                    </a:lnTo>
                    <a:lnTo>
                      <a:pt x="1570" y="1108"/>
                    </a:lnTo>
                    <a:lnTo>
                      <a:pt x="1578" y="1114"/>
                    </a:lnTo>
                    <a:lnTo>
                      <a:pt x="1586" y="1122"/>
                    </a:lnTo>
                    <a:lnTo>
                      <a:pt x="1594" y="1126"/>
                    </a:lnTo>
                    <a:lnTo>
                      <a:pt x="1596" y="1132"/>
                    </a:lnTo>
                    <a:lnTo>
                      <a:pt x="1598" y="1134"/>
                    </a:lnTo>
                    <a:lnTo>
                      <a:pt x="1604" y="1140"/>
                    </a:lnTo>
                    <a:lnTo>
                      <a:pt x="1602" y="1140"/>
                    </a:lnTo>
                    <a:lnTo>
                      <a:pt x="1600" y="1138"/>
                    </a:lnTo>
                    <a:lnTo>
                      <a:pt x="1596" y="1134"/>
                    </a:lnTo>
                    <a:lnTo>
                      <a:pt x="1590" y="1128"/>
                    </a:lnTo>
                    <a:lnTo>
                      <a:pt x="1586" y="1126"/>
                    </a:lnTo>
                    <a:lnTo>
                      <a:pt x="1582" y="1124"/>
                    </a:lnTo>
                    <a:lnTo>
                      <a:pt x="1576" y="1118"/>
                    </a:lnTo>
                    <a:lnTo>
                      <a:pt x="1558" y="1104"/>
                    </a:lnTo>
                    <a:lnTo>
                      <a:pt x="1548" y="1096"/>
                    </a:lnTo>
                    <a:lnTo>
                      <a:pt x="1540" y="1088"/>
                    </a:lnTo>
                    <a:lnTo>
                      <a:pt x="1536" y="1090"/>
                    </a:lnTo>
                    <a:lnTo>
                      <a:pt x="1532" y="1092"/>
                    </a:lnTo>
                    <a:lnTo>
                      <a:pt x="1522" y="1090"/>
                    </a:lnTo>
                    <a:lnTo>
                      <a:pt x="1514" y="1086"/>
                    </a:lnTo>
                    <a:lnTo>
                      <a:pt x="1506" y="1080"/>
                    </a:lnTo>
                    <a:lnTo>
                      <a:pt x="1508" y="1092"/>
                    </a:lnTo>
                    <a:lnTo>
                      <a:pt x="1512" y="1106"/>
                    </a:lnTo>
                    <a:lnTo>
                      <a:pt x="1526" y="1100"/>
                    </a:lnTo>
                    <a:lnTo>
                      <a:pt x="1534" y="1098"/>
                    </a:lnTo>
                    <a:lnTo>
                      <a:pt x="1544" y="1100"/>
                    </a:lnTo>
                    <a:lnTo>
                      <a:pt x="1542" y="1104"/>
                    </a:lnTo>
                    <a:lnTo>
                      <a:pt x="1540" y="1108"/>
                    </a:lnTo>
                    <a:lnTo>
                      <a:pt x="1532" y="1112"/>
                    </a:lnTo>
                    <a:lnTo>
                      <a:pt x="1522" y="1114"/>
                    </a:lnTo>
                    <a:lnTo>
                      <a:pt x="1512" y="1112"/>
                    </a:lnTo>
                    <a:lnTo>
                      <a:pt x="1514" y="1118"/>
                    </a:lnTo>
                    <a:lnTo>
                      <a:pt x="1514" y="1126"/>
                    </a:lnTo>
                    <a:lnTo>
                      <a:pt x="1506" y="1132"/>
                    </a:lnTo>
                    <a:lnTo>
                      <a:pt x="1500" y="1134"/>
                    </a:lnTo>
                    <a:lnTo>
                      <a:pt x="1492" y="1136"/>
                    </a:lnTo>
                    <a:lnTo>
                      <a:pt x="1504" y="1132"/>
                    </a:lnTo>
                    <a:lnTo>
                      <a:pt x="1508" y="1128"/>
                    </a:lnTo>
                    <a:lnTo>
                      <a:pt x="1512" y="1124"/>
                    </a:lnTo>
                    <a:lnTo>
                      <a:pt x="1510" y="1106"/>
                    </a:lnTo>
                    <a:lnTo>
                      <a:pt x="1506" y="1090"/>
                    </a:lnTo>
                    <a:lnTo>
                      <a:pt x="1500" y="1076"/>
                    </a:lnTo>
                    <a:lnTo>
                      <a:pt x="1494" y="1070"/>
                    </a:lnTo>
                    <a:lnTo>
                      <a:pt x="1490" y="1066"/>
                    </a:lnTo>
                    <a:lnTo>
                      <a:pt x="1490" y="1062"/>
                    </a:lnTo>
                    <a:lnTo>
                      <a:pt x="1496" y="1060"/>
                    </a:lnTo>
                    <a:lnTo>
                      <a:pt x="1494" y="1048"/>
                    </a:lnTo>
                    <a:lnTo>
                      <a:pt x="1490" y="1040"/>
                    </a:lnTo>
                    <a:lnTo>
                      <a:pt x="1476" y="1028"/>
                    </a:lnTo>
                    <a:lnTo>
                      <a:pt x="1458" y="1030"/>
                    </a:lnTo>
                    <a:lnTo>
                      <a:pt x="1440" y="1032"/>
                    </a:lnTo>
                    <a:lnTo>
                      <a:pt x="1424" y="1034"/>
                    </a:lnTo>
                    <a:lnTo>
                      <a:pt x="1408" y="1036"/>
                    </a:lnTo>
                    <a:lnTo>
                      <a:pt x="1394" y="1038"/>
                    </a:lnTo>
                    <a:lnTo>
                      <a:pt x="1388" y="1042"/>
                    </a:lnTo>
                    <a:lnTo>
                      <a:pt x="1384" y="1046"/>
                    </a:lnTo>
                    <a:lnTo>
                      <a:pt x="1366" y="1058"/>
                    </a:lnTo>
                    <a:lnTo>
                      <a:pt x="1348" y="1068"/>
                    </a:lnTo>
                    <a:lnTo>
                      <a:pt x="1330" y="1078"/>
                    </a:lnTo>
                    <a:lnTo>
                      <a:pt x="1316" y="1090"/>
                    </a:lnTo>
                    <a:lnTo>
                      <a:pt x="1290" y="1120"/>
                    </a:lnTo>
                    <a:lnTo>
                      <a:pt x="1276" y="1134"/>
                    </a:lnTo>
                    <a:lnTo>
                      <a:pt x="1262" y="1148"/>
                    </a:lnTo>
                    <a:lnTo>
                      <a:pt x="1260" y="1154"/>
                    </a:lnTo>
                    <a:lnTo>
                      <a:pt x="1252" y="1160"/>
                    </a:lnTo>
                    <a:lnTo>
                      <a:pt x="1244" y="1168"/>
                    </a:lnTo>
                    <a:lnTo>
                      <a:pt x="1232" y="1186"/>
                    </a:lnTo>
                    <a:lnTo>
                      <a:pt x="1234" y="1194"/>
                    </a:lnTo>
                    <a:lnTo>
                      <a:pt x="1236" y="1204"/>
                    </a:lnTo>
                    <a:lnTo>
                      <a:pt x="1234" y="1226"/>
                    </a:lnTo>
                    <a:lnTo>
                      <a:pt x="1234" y="1224"/>
                    </a:lnTo>
                    <a:lnTo>
                      <a:pt x="1236" y="1222"/>
                    </a:lnTo>
                    <a:lnTo>
                      <a:pt x="1236" y="1224"/>
                    </a:lnTo>
                    <a:lnTo>
                      <a:pt x="1238" y="1226"/>
                    </a:lnTo>
                    <a:lnTo>
                      <a:pt x="1240" y="1226"/>
                    </a:lnTo>
                    <a:lnTo>
                      <a:pt x="1242" y="1216"/>
                    </a:lnTo>
                    <a:lnTo>
                      <a:pt x="1246" y="1208"/>
                    </a:lnTo>
                    <a:lnTo>
                      <a:pt x="1252" y="1200"/>
                    </a:lnTo>
                    <a:lnTo>
                      <a:pt x="1258" y="1194"/>
                    </a:lnTo>
                    <a:lnTo>
                      <a:pt x="1264" y="1200"/>
                    </a:lnTo>
                    <a:lnTo>
                      <a:pt x="1266" y="1208"/>
                    </a:lnTo>
                    <a:lnTo>
                      <a:pt x="1264" y="1214"/>
                    </a:lnTo>
                    <a:lnTo>
                      <a:pt x="1262" y="1222"/>
                    </a:lnTo>
                    <a:lnTo>
                      <a:pt x="1258" y="1226"/>
                    </a:lnTo>
                    <a:lnTo>
                      <a:pt x="1252" y="1232"/>
                    </a:lnTo>
                    <a:lnTo>
                      <a:pt x="1244" y="1234"/>
                    </a:lnTo>
                    <a:lnTo>
                      <a:pt x="1236" y="1236"/>
                    </a:lnTo>
                    <a:lnTo>
                      <a:pt x="1238" y="1254"/>
                    </a:lnTo>
                    <a:lnTo>
                      <a:pt x="1240" y="1272"/>
                    </a:lnTo>
                    <a:lnTo>
                      <a:pt x="1246" y="1270"/>
                    </a:lnTo>
                    <a:lnTo>
                      <a:pt x="1248" y="1266"/>
                    </a:lnTo>
                    <a:lnTo>
                      <a:pt x="1252" y="1262"/>
                    </a:lnTo>
                    <a:lnTo>
                      <a:pt x="1256" y="1260"/>
                    </a:lnTo>
                    <a:lnTo>
                      <a:pt x="1250" y="1256"/>
                    </a:lnTo>
                    <a:lnTo>
                      <a:pt x="1246" y="1252"/>
                    </a:lnTo>
                    <a:lnTo>
                      <a:pt x="1248" y="1248"/>
                    </a:lnTo>
                    <a:lnTo>
                      <a:pt x="1248" y="1246"/>
                    </a:lnTo>
                    <a:lnTo>
                      <a:pt x="1256" y="1242"/>
                    </a:lnTo>
                    <a:lnTo>
                      <a:pt x="1264" y="1242"/>
                    </a:lnTo>
                    <a:lnTo>
                      <a:pt x="1270" y="1244"/>
                    </a:lnTo>
                    <a:lnTo>
                      <a:pt x="1278" y="1240"/>
                    </a:lnTo>
                    <a:lnTo>
                      <a:pt x="1282" y="1232"/>
                    </a:lnTo>
                    <a:lnTo>
                      <a:pt x="1280" y="1232"/>
                    </a:lnTo>
                    <a:lnTo>
                      <a:pt x="1280" y="1230"/>
                    </a:lnTo>
                    <a:lnTo>
                      <a:pt x="1280" y="1228"/>
                    </a:lnTo>
                    <a:lnTo>
                      <a:pt x="1284" y="1228"/>
                    </a:lnTo>
                    <a:lnTo>
                      <a:pt x="1286" y="1228"/>
                    </a:lnTo>
                    <a:lnTo>
                      <a:pt x="1284" y="1230"/>
                    </a:lnTo>
                    <a:lnTo>
                      <a:pt x="1290" y="1226"/>
                    </a:lnTo>
                    <a:lnTo>
                      <a:pt x="1298" y="1220"/>
                    </a:lnTo>
                    <a:lnTo>
                      <a:pt x="1304" y="1216"/>
                    </a:lnTo>
                    <a:lnTo>
                      <a:pt x="1308" y="1208"/>
                    </a:lnTo>
                    <a:lnTo>
                      <a:pt x="1314" y="1206"/>
                    </a:lnTo>
                    <a:lnTo>
                      <a:pt x="1318" y="1200"/>
                    </a:lnTo>
                    <a:lnTo>
                      <a:pt x="1326" y="1186"/>
                    </a:lnTo>
                    <a:lnTo>
                      <a:pt x="1324" y="1190"/>
                    </a:lnTo>
                    <a:lnTo>
                      <a:pt x="1322" y="1196"/>
                    </a:lnTo>
                    <a:lnTo>
                      <a:pt x="1318" y="1202"/>
                    </a:lnTo>
                    <a:lnTo>
                      <a:pt x="1316" y="1206"/>
                    </a:lnTo>
                    <a:lnTo>
                      <a:pt x="1304" y="1218"/>
                    </a:lnTo>
                    <a:lnTo>
                      <a:pt x="1288" y="1230"/>
                    </a:lnTo>
                    <a:lnTo>
                      <a:pt x="1290" y="1232"/>
                    </a:lnTo>
                    <a:lnTo>
                      <a:pt x="1292" y="1232"/>
                    </a:lnTo>
                    <a:lnTo>
                      <a:pt x="1294" y="1232"/>
                    </a:lnTo>
                    <a:lnTo>
                      <a:pt x="1296" y="1236"/>
                    </a:lnTo>
                    <a:lnTo>
                      <a:pt x="1290" y="1236"/>
                    </a:lnTo>
                    <a:lnTo>
                      <a:pt x="1288" y="1236"/>
                    </a:lnTo>
                    <a:lnTo>
                      <a:pt x="1286" y="1236"/>
                    </a:lnTo>
                    <a:lnTo>
                      <a:pt x="1282" y="1240"/>
                    </a:lnTo>
                    <a:lnTo>
                      <a:pt x="1276" y="1246"/>
                    </a:lnTo>
                    <a:lnTo>
                      <a:pt x="1282" y="1248"/>
                    </a:lnTo>
                    <a:lnTo>
                      <a:pt x="1288" y="1252"/>
                    </a:lnTo>
                    <a:lnTo>
                      <a:pt x="1294" y="1248"/>
                    </a:lnTo>
                    <a:lnTo>
                      <a:pt x="1298" y="1242"/>
                    </a:lnTo>
                    <a:lnTo>
                      <a:pt x="1304" y="1238"/>
                    </a:lnTo>
                    <a:lnTo>
                      <a:pt x="1308" y="1238"/>
                    </a:lnTo>
                    <a:lnTo>
                      <a:pt x="1314" y="1238"/>
                    </a:lnTo>
                    <a:lnTo>
                      <a:pt x="1310" y="1246"/>
                    </a:lnTo>
                    <a:lnTo>
                      <a:pt x="1306" y="1250"/>
                    </a:lnTo>
                    <a:lnTo>
                      <a:pt x="1292" y="1256"/>
                    </a:lnTo>
                    <a:lnTo>
                      <a:pt x="1294" y="1258"/>
                    </a:lnTo>
                    <a:lnTo>
                      <a:pt x="1294" y="1260"/>
                    </a:lnTo>
                    <a:lnTo>
                      <a:pt x="1296" y="1260"/>
                    </a:lnTo>
                    <a:lnTo>
                      <a:pt x="1294" y="1262"/>
                    </a:lnTo>
                    <a:lnTo>
                      <a:pt x="1294" y="1260"/>
                    </a:lnTo>
                    <a:lnTo>
                      <a:pt x="1292" y="1256"/>
                    </a:lnTo>
                    <a:lnTo>
                      <a:pt x="1278" y="1260"/>
                    </a:lnTo>
                    <a:lnTo>
                      <a:pt x="1270" y="1262"/>
                    </a:lnTo>
                    <a:lnTo>
                      <a:pt x="1262" y="1262"/>
                    </a:lnTo>
                    <a:lnTo>
                      <a:pt x="1266" y="1264"/>
                    </a:lnTo>
                    <a:lnTo>
                      <a:pt x="1270" y="1266"/>
                    </a:lnTo>
                    <a:lnTo>
                      <a:pt x="1278" y="1266"/>
                    </a:lnTo>
                    <a:lnTo>
                      <a:pt x="1288" y="1266"/>
                    </a:lnTo>
                    <a:lnTo>
                      <a:pt x="1292" y="1268"/>
                    </a:lnTo>
                    <a:lnTo>
                      <a:pt x="1296" y="1270"/>
                    </a:lnTo>
                    <a:lnTo>
                      <a:pt x="1300" y="1268"/>
                    </a:lnTo>
                    <a:lnTo>
                      <a:pt x="1298" y="1268"/>
                    </a:lnTo>
                    <a:lnTo>
                      <a:pt x="1298" y="1266"/>
                    </a:lnTo>
                    <a:lnTo>
                      <a:pt x="1300" y="1268"/>
                    </a:lnTo>
                    <a:lnTo>
                      <a:pt x="1302" y="1270"/>
                    </a:lnTo>
                    <a:lnTo>
                      <a:pt x="1304" y="1270"/>
                    </a:lnTo>
                    <a:lnTo>
                      <a:pt x="1306" y="1268"/>
                    </a:lnTo>
                    <a:lnTo>
                      <a:pt x="1308" y="1266"/>
                    </a:lnTo>
                    <a:lnTo>
                      <a:pt x="1312" y="1260"/>
                    </a:lnTo>
                    <a:lnTo>
                      <a:pt x="1310" y="1264"/>
                    </a:lnTo>
                    <a:lnTo>
                      <a:pt x="1308" y="1268"/>
                    </a:lnTo>
                    <a:lnTo>
                      <a:pt x="1304" y="1270"/>
                    </a:lnTo>
                    <a:lnTo>
                      <a:pt x="1300" y="1272"/>
                    </a:lnTo>
                    <a:lnTo>
                      <a:pt x="1304" y="1272"/>
                    </a:lnTo>
                    <a:lnTo>
                      <a:pt x="1308" y="1272"/>
                    </a:lnTo>
                    <a:lnTo>
                      <a:pt x="1312" y="1270"/>
                    </a:lnTo>
                    <a:lnTo>
                      <a:pt x="1318" y="1270"/>
                    </a:lnTo>
                    <a:lnTo>
                      <a:pt x="1302" y="1274"/>
                    </a:lnTo>
                    <a:lnTo>
                      <a:pt x="1286" y="1276"/>
                    </a:lnTo>
                    <a:lnTo>
                      <a:pt x="1270" y="1274"/>
                    </a:lnTo>
                    <a:lnTo>
                      <a:pt x="1264" y="1270"/>
                    </a:lnTo>
                    <a:lnTo>
                      <a:pt x="1258" y="1268"/>
                    </a:lnTo>
                    <a:lnTo>
                      <a:pt x="1228" y="1292"/>
                    </a:lnTo>
                    <a:lnTo>
                      <a:pt x="1196" y="1314"/>
                    </a:lnTo>
                    <a:lnTo>
                      <a:pt x="1208" y="1318"/>
                    </a:lnTo>
                    <a:lnTo>
                      <a:pt x="1218" y="1320"/>
                    </a:lnTo>
                    <a:lnTo>
                      <a:pt x="1240" y="1320"/>
                    </a:lnTo>
                    <a:lnTo>
                      <a:pt x="1264" y="1320"/>
                    </a:lnTo>
                    <a:lnTo>
                      <a:pt x="1286" y="1322"/>
                    </a:lnTo>
                    <a:lnTo>
                      <a:pt x="1310" y="1326"/>
                    </a:lnTo>
                    <a:lnTo>
                      <a:pt x="1332" y="1332"/>
                    </a:lnTo>
                    <a:lnTo>
                      <a:pt x="1354" y="1342"/>
                    </a:lnTo>
                    <a:lnTo>
                      <a:pt x="1364" y="1346"/>
                    </a:lnTo>
                    <a:lnTo>
                      <a:pt x="1374" y="1348"/>
                    </a:lnTo>
                    <a:lnTo>
                      <a:pt x="1384" y="1348"/>
                    </a:lnTo>
                    <a:lnTo>
                      <a:pt x="1398" y="1346"/>
                    </a:lnTo>
                    <a:lnTo>
                      <a:pt x="1424" y="1344"/>
                    </a:lnTo>
                    <a:lnTo>
                      <a:pt x="1440" y="1342"/>
                    </a:lnTo>
                    <a:lnTo>
                      <a:pt x="1446" y="1340"/>
                    </a:lnTo>
                    <a:lnTo>
                      <a:pt x="1450" y="1338"/>
                    </a:lnTo>
                    <a:lnTo>
                      <a:pt x="1448" y="1334"/>
                    </a:lnTo>
                    <a:lnTo>
                      <a:pt x="1444" y="1334"/>
                    </a:lnTo>
                    <a:lnTo>
                      <a:pt x="1434" y="1336"/>
                    </a:lnTo>
                    <a:lnTo>
                      <a:pt x="1434" y="1330"/>
                    </a:lnTo>
                    <a:lnTo>
                      <a:pt x="1436" y="1326"/>
                    </a:lnTo>
                    <a:lnTo>
                      <a:pt x="1440" y="1324"/>
                    </a:lnTo>
                    <a:lnTo>
                      <a:pt x="1444" y="1324"/>
                    </a:lnTo>
                    <a:lnTo>
                      <a:pt x="1454" y="1322"/>
                    </a:lnTo>
                    <a:lnTo>
                      <a:pt x="1464" y="1324"/>
                    </a:lnTo>
                    <a:lnTo>
                      <a:pt x="1478" y="1312"/>
                    </a:lnTo>
                    <a:lnTo>
                      <a:pt x="1494" y="1298"/>
                    </a:lnTo>
                    <a:lnTo>
                      <a:pt x="1488" y="1298"/>
                    </a:lnTo>
                    <a:lnTo>
                      <a:pt x="1482" y="1300"/>
                    </a:lnTo>
                    <a:lnTo>
                      <a:pt x="1474" y="1302"/>
                    </a:lnTo>
                    <a:lnTo>
                      <a:pt x="1470" y="1302"/>
                    </a:lnTo>
                    <a:lnTo>
                      <a:pt x="1466" y="1302"/>
                    </a:lnTo>
                    <a:lnTo>
                      <a:pt x="1462" y="1296"/>
                    </a:lnTo>
                    <a:lnTo>
                      <a:pt x="1460" y="1288"/>
                    </a:lnTo>
                    <a:lnTo>
                      <a:pt x="1452" y="1286"/>
                    </a:lnTo>
                    <a:lnTo>
                      <a:pt x="1446" y="1282"/>
                    </a:lnTo>
                    <a:lnTo>
                      <a:pt x="1440" y="1278"/>
                    </a:lnTo>
                    <a:lnTo>
                      <a:pt x="1436" y="1270"/>
                    </a:lnTo>
                    <a:lnTo>
                      <a:pt x="1440" y="1272"/>
                    </a:lnTo>
                    <a:lnTo>
                      <a:pt x="1442" y="1270"/>
                    </a:lnTo>
                    <a:lnTo>
                      <a:pt x="1444" y="1268"/>
                    </a:lnTo>
                    <a:lnTo>
                      <a:pt x="1446" y="1268"/>
                    </a:lnTo>
                    <a:lnTo>
                      <a:pt x="1442" y="1264"/>
                    </a:lnTo>
                    <a:lnTo>
                      <a:pt x="1438" y="1262"/>
                    </a:lnTo>
                    <a:lnTo>
                      <a:pt x="1434" y="1260"/>
                    </a:lnTo>
                    <a:lnTo>
                      <a:pt x="1430" y="1256"/>
                    </a:lnTo>
                    <a:lnTo>
                      <a:pt x="1434" y="1250"/>
                    </a:lnTo>
                    <a:lnTo>
                      <a:pt x="1436" y="1248"/>
                    </a:lnTo>
                    <a:lnTo>
                      <a:pt x="1446" y="1242"/>
                    </a:lnTo>
                    <a:lnTo>
                      <a:pt x="1456" y="1236"/>
                    </a:lnTo>
                    <a:lnTo>
                      <a:pt x="1460" y="1232"/>
                    </a:lnTo>
                    <a:lnTo>
                      <a:pt x="1464" y="1228"/>
                    </a:lnTo>
                    <a:lnTo>
                      <a:pt x="1464" y="1236"/>
                    </a:lnTo>
                    <a:lnTo>
                      <a:pt x="1468" y="1244"/>
                    </a:lnTo>
                    <a:lnTo>
                      <a:pt x="1474" y="1248"/>
                    </a:lnTo>
                    <a:lnTo>
                      <a:pt x="1480" y="1250"/>
                    </a:lnTo>
                    <a:lnTo>
                      <a:pt x="1490" y="1252"/>
                    </a:lnTo>
                    <a:lnTo>
                      <a:pt x="1498" y="1252"/>
                    </a:lnTo>
                    <a:lnTo>
                      <a:pt x="1516" y="1248"/>
                    </a:lnTo>
                    <a:lnTo>
                      <a:pt x="1516" y="1252"/>
                    </a:lnTo>
                    <a:lnTo>
                      <a:pt x="1516" y="1254"/>
                    </a:lnTo>
                    <a:lnTo>
                      <a:pt x="1516" y="1256"/>
                    </a:lnTo>
                    <a:lnTo>
                      <a:pt x="1524" y="1254"/>
                    </a:lnTo>
                    <a:lnTo>
                      <a:pt x="1532" y="1252"/>
                    </a:lnTo>
                    <a:lnTo>
                      <a:pt x="1546" y="1244"/>
                    </a:lnTo>
                    <a:lnTo>
                      <a:pt x="1552" y="1240"/>
                    </a:lnTo>
                    <a:lnTo>
                      <a:pt x="1558" y="1238"/>
                    </a:lnTo>
                    <a:lnTo>
                      <a:pt x="1566" y="1238"/>
                    </a:lnTo>
                    <a:lnTo>
                      <a:pt x="1574" y="1240"/>
                    </a:lnTo>
                    <a:lnTo>
                      <a:pt x="1572" y="1244"/>
                    </a:lnTo>
                    <a:lnTo>
                      <a:pt x="1570" y="1248"/>
                    </a:lnTo>
                    <a:lnTo>
                      <a:pt x="1564" y="1252"/>
                    </a:lnTo>
                    <a:lnTo>
                      <a:pt x="1558" y="1258"/>
                    </a:lnTo>
                    <a:lnTo>
                      <a:pt x="1556" y="1260"/>
                    </a:lnTo>
                    <a:lnTo>
                      <a:pt x="1554" y="1264"/>
                    </a:lnTo>
                    <a:lnTo>
                      <a:pt x="1558" y="1268"/>
                    </a:lnTo>
                    <a:lnTo>
                      <a:pt x="1562" y="1272"/>
                    </a:lnTo>
                    <a:lnTo>
                      <a:pt x="1570" y="1272"/>
                    </a:lnTo>
                    <a:lnTo>
                      <a:pt x="1578" y="1270"/>
                    </a:lnTo>
                    <a:lnTo>
                      <a:pt x="1574" y="1276"/>
                    </a:lnTo>
                    <a:lnTo>
                      <a:pt x="1574" y="1282"/>
                    </a:lnTo>
                    <a:lnTo>
                      <a:pt x="1572" y="1290"/>
                    </a:lnTo>
                    <a:lnTo>
                      <a:pt x="1570" y="1296"/>
                    </a:lnTo>
                    <a:lnTo>
                      <a:pt x="1566" y="1300"/>
                    </a:lnTo>
                    <a:lnTo>
                      <a:pt x="1562" y="1306"/>
                    </a:lnTo>
                    <a:lnTo>
                      <a:pt x="1556" y="1312"/>
                    </a:lnTo>
                    <a:lnTo>
                      <a:pt x="1556" y="1316"/>
                    </a:lnTo>
                    <a:lnTo>
                      <a:pt x="1556" y="1320"/>
                    </a:lnTo>
                    <a:lnTo>
                      <a:pt x="1560" y="1320"/>
                    </a:lnTo>
                    <a:lnTo>
                      <a:pt x="1566" y="1318"/>
                    </a:lnTo>
                    <a:lnTo>
                      <a:pt x="1574" y="1314"/>
                    </a:lnTo>
                    <a:lnTo>
                      <a:pt x="1568" y="1320"/>
                    </a:lnTo>
                    <a:lnTo>
                      <a:pt x="1560" y="1322"/>
                    </a:lnTo>
                    <a:lnTo>
                      <a:pt x="1542" y="1324"/>
                    </a:lnTo>
                    <a:lnTo>
                      <a:pt x="1544" y="1328"/>
                    </a:lnTo>
                    <a:lnTo>
                      <a:pt x="1546" y="1330"/>
                    </a:lnTo>
                    <a:lnTo>
                      <a:pt x="1548" y="1332"/>
                    </a:lnTo>
                    <a:lnTo>
                      <a:pt x="1548" y="1336"/>
                    </a:lnTo>
                    <a:lnTo>
                      <a:pt x="1544" y="1332"/>
                    </a:lnTo>
                    <a:lnTo>
                      <a:pt x="1540" y="1332"/>
                    </a:lnTo>
                    <a:lnTo>
                      <a:pt x="1532" y="1336"/>
                    </a:lnTo>
                    <a:lnTo>
                      <a:pt x="1534" y="1338"/>
                    </a:lnTo>
                    <a:lnTo>
                      <a:pt x="1536" y="1338"/>
                    </a:lnTo>
                    <a:lnTo>
                      <a:pt x="1526" y="1340"/>
                    </a:lnTo>
                    <a:lnTo>
                      <a:pt x="1514" y="1340"/>
                    </a:lnTo>
                    <a:lnTo>
                      <a:pt x="1514" y="1344"/>
                    </a:lnTo>
                    <a:lnTo>
                      <a:pt x="1516" y="1348"/>
                    </a:lnTo>
                    <a:lnTo>
                      <a:pt x="1524" y="1352"/>
                    </a:lnTo>
                    <a:lnTo>
                      <a:pt x="1534" y="1356"/>
                    </a:lnTo>
                    <a:lnTo>
                      <a:pt x="1544" y="1356"/>
                    </a:lnTo>
                    <a:lnTo>
                      <a:pt x="1538" y="1358"/>
                    </a:lnTo>
                    <a:lnTo>
                      <a:pt x="1532" y="1358"/>
                    </a:lnTo>
                    <a:lnTo>
                      <a:pt x="1520" y="1354"/>
                    </a:lnTo>
                    <a:lnTo>
                      <a:pt x="1518" y="1356"/>
                    </a:lnTo>
                    <a:lnTo>
                      <a:pt x="1516" y="1358"/>
                    </a:lnTo>
                    <a:lnTo>
                      <a:pt x="1514" y="1358"/>
                    </a:lnTo>
                    <a:lnTo>
                      <a:pt x="1510" y="1358"/>
                    </a:lnTo>
                    <a:lnTo>
                      <a:pt x="1514" y="1362"/>
                    </a:lnTo>
                    <a:lnTo>
                      <a:pt x="1518" y="1364"/>
                    </a:lnTo>
                    <a:lnTo>
                      <a:pt x="1528" y="1366"/>
                    </a:lnTo>
                    <a:lnTo>
                      <a:pt x="1526" y="1370"/>
                    </a:lnTo>
                    <a:lnTo>
                      <a:pt x="1522" y="1370"/>
                    </a:lnTo>
                    <a:lnTo>
                      <a:pt x="1512" y="1370"/>
                    </a:lnTo>
                    <a:lnTo>
                      <a:pt x="1512" y="1368"/>
                    </a:lnTo>
                    <a:lnTo>
                      <a:pt x="1514" y="1366"/>
                    </a:lnTo>
                    <a:lnTo>
                      <a:pt x="1518" y="1366"/>
                    </a:lnTo>
                    <a:lnTo>
                      <a:pt x="1512" y="1364"/>
                    </a:lnTo>
                    <a:lnTo>
                      <a:pt x="1508" y="1360"/>
                    </a:lnTo>
                    <a:lnTo>
                      <a:pt x="1504" y="1362"/>
                    </a:lnTo>
                    <a:lnTo>
                      <a:pt x="1500" y="1364"/>
                    </a:lnTo>
                    <a:lnTo>
                      <a:pt x="1494" y="1370"/>
                    </a:lnTo>
                    <a:lnTo>
                      <a:pt x="1496" y="1368"/>
                    </a:lnTo>
                    <a:lnTo>
                      <a:pt x="1498" y="1366"/>
                    </a:lnTo>
                    <a:lnTo>
                      <a:pt x="1504" y="1360"/>
                    </a:lnTo>
                    <a:lnTo>
                      <a:pt x="1488" y="1352"/>
                    </a:lnTo>
                    <a:lnTo>
                      <a:pt x="1480" y="1356"/>
                    </a:lnTo>
                    <a:lnTo>
                      <a:pt x="1474" y="1356"/>
                    </a:lnTo>
                    <a:lnTo>
                      <a:pt x="1468" y="1356"/>
                    </a:lnTo>
                    <a:lnTo>
                      <a:pt x="1472" y="1354"/>
                    </a:lnTo>
                    <a:lnTo>
                      <a:pt x="1476" y="1352"/>
                    </a:lnTo>
                    <a:lnTo>
                      <a:pt x="1486" y="1350"/>
                    </a:lnTo>
                    <a:lnTo>
                      <a:pt x="1480" y="1350"/>
                    </a:lnTo>
                    <a:lnTo>
                      <a:pt x="1474" y="1352"/>
                    </a:lnTo>
                    <a:lnTo>
                      <a:pt x="1468" y="1354"/>
                    </a:lnTo>
                    <a:lnTo>
                      <a:pt x="1462" y="1356"/>
                    </a:lnTo>
                    <a:lnTo>
                      <a:pt x="1468" y="1360"/>
                    </a:lnTo>
                    <a:lnTo>
                      <a:pt x="1474" y="1366"/>
                    </a:lnTo>
                    <a:lnTo>
                      <a:pt x="1480" y="1370"/>
                    </a:lnTo>
                    <a:lnTo>
                      <a:pt x="1484" y="1372"/>
                    </a:lnTo>
                    <a:lnTo>
                      <a:pt x="1490" y="1372"/>
                    </a:lnTo>
                    <a:lnTo>
                      <a:pt x="1488" y="1376"/>
                    </a:lnTo>
                    <a:lnTo>
                      <a:pt x="1490" y="1378"/>
                    </a:lnTo>
                    <a:lnTo>
                      <a:pt x="1492" y="1380"/>
                    </a:lnTo>
                    <a:lnTo>
                      <a:pt x="1496" y="1380"/>
                    </a:lnTo>
                    <a:lnTo>
                      <a:pt x="1492" y="1380"/>
                    </a:lnTo>
                    <a:lnTo>
                      <a:pt x="1486" y="1378"/>
                    </a:lnTo>
                    <a:lnTo>
                      <a:pt x="1478" y="1372"/>
                    </a:lnTo>
                    <a:lnTo>
                      <a:pt x="1460" y="1356"/>
                    </a:lnTo>
                    <a:lnTo>
                      <a:pt x="1442" y="1360"/>
                    </a:lnTo>
                    <a:lnTo>
                      <a:pt x="1424" y="1362"/>
                    </a:lnTo>
                    <a:lnTo>
                      <a:pt x="1406" y="1362"/>
                    </a:lnTo>
                    <a:lnTo>
                      <a:pt x="1388" y="1358"/>
                    </a:lnTo>
                    <a:lnTo>
                      <a:pt x="1354" y="1350"/>
                    </a:lnTo>
                    <a:lnTo>
                      <a:pt x="1322" y="1340"/>
                    </a:lnTo>
                    <a:lnTo>
                      <a:pt x="1332" y="1360"/>
                    </a:lnTo>
                    <a:lnTo>
                      <a:pt x="1342" y="1378"/>
                    </a:lnTo>
                    <a:lnTo>
                      <a:pt x="1362" y="1412"/>
                    </a:lnTo>
                    <a:lnTo>
                      <a:pt x="1374" y="1406"/>
                    </a:lnTo>
                    <a:lnTo>
                      <a:pt x="1382" y="1404"/>
                    </a:lnTo>
                    <a:lnTo>
                      <a:pt x="1390" y="1404"/>
                    </a:lnTo>
                    <a:lnTo>
                      <a:pt x="1390" y="1410"/>
                    </a:lnTo>
                    <a:lnTo>
                      <a:pt x="1390" y="1414"/>
                    </a:lnTo>
                    <a:lnTo>
                      <a:pt x="1392" y="1416"/>
                    </a:lnTo>
                    <a:lnTo>
                      <a:pt x="1394" y="1416"/>
                    </a:lnTo>
                    <a:lnTo>
                      <a:pt x="1396" y="1414"/>
                    </a:lnTo>
                    <a:lnTo>
                      <a:pt x="1400" y="1414"/>
                    </a:lnTo>
                    <a:lnTo>
                      <a:pt x="1396" y="1420"/>
                    </a:lnTo>
                    <a:lnTo>
                      <a:pt x="1392" y="1426"/>
                    </a:lnTo>
                    <a:lnTo>
                      <a:pt x="1382" y="1438"/>
                    </a:lnTo>
                    <a:lnTo>
                      <a:pt x="1394" y="1454"/>
                    </a:lnTo>
                    <a:lnTo>
                      <a:pt x="1406" y="1472"/>
                    </a:lnTo>
                    <a:lnTo>
                      <a:pt x="1434" y="1474"/>
                    </a:lnTo>
                    <a:lnTo>
                      <a:pt x="1458" y="1478"/>
                    </a:lnTo>
                    <a:lnTo>
                      <a:pt x="1464" y="1474"/>
                    </a:lnTo>
                    <a:lnTo>
                      <a:pt x="1468" y="1470"/>
                    </a:lnTo>
                    <a:lnTo>
                      <a:pt x="1468" y="1472"/>
                    </a:lnTo>
                    <a:lnTo>
                      <a:pt x="1466" y="1474"/>
                    </a:lnTo>
                    <a:lnTo>
                      <a:pt x="1462" y="1478"/>
                    </a:lnTo>
                    <a:lnTo>
                      <a:pt x="1482" y="1480"/>
                    </a:lnTo>
                    <a:lnTo>
                      <a:pt x="1500" y="1484"/>
                    </a:lnTo>
                    <a:lnTo>
                      <a:pt x="1488" y="1484"/>
                    </a:lnTo>
                    <a:lnTo>
                      <a:pt x="1476" y="1484"/>
                    </a:lnTo>
                    <a:lnTo>
                      <a:pt x="1456" y="1480"/>
                    </a:lnTo>
                    <a:lnTo>
                      <a:pt x="1434" y="1476"/>
                    </a:lnTo>
                    <a:lnTo>
                      <a:pt x="1410" y="1474"/>
                    </a:lnTo>
                    <a:lnTo>
                      <a:pt x="1412" y="1476"/>
                    </a:lnTo>
                    <a:lnTo>
                      <a:pt x="1414" y="1480"/>
                    </a:lnTo>
                    <a:lnTo>
                      <a:pt x="1418" y="1486"/>
                    </a:lnTo>
                    <a:lnTo>
                      <a:pt x="1422" y="1482"/>
                    </a:lnTo>
                    <a:lnTo>
                      <a:pt x="1426" y="1480"/>
                    </a:lnTo>
                    <a:lnTo>
                      <a:pt x="1454" y="1482"/>
                    </a:lnTo>
                    <a:lnTo>
                      <a:pt x="1478" y="1488"/>
                    </a:lnTo>
                    <a:lnTo>
                      <a:pt x="1486" y="1490"/>
                    </a:lnTo>
                    <a:lnTo>
                      <a:pt x="1492" y="1488"/>
                    </a:lnTo>
                    <a:lnTo>
                      <a:pt x="1498" y="1486"/>
                    </a:lnTo>
                    <a:lnTo>
                      <a:pt x="1506" y="1482"/>
                    </a:lnTo>
                    <a:lnTo>
                      <a:pt x="1510" y="1482"/>
                    </a:lnTo>
                    <a:lnTo>
                      <a:pt x="1514" y="1482"/>
                    </a:lnTo>
                    <a:lnTo>
                      <a:pt x="1520" y="1482"/>
                    </a:lnTo>
                    <a:lnTo>
                      <a:pt x="1524" y="1480"/>
                    </a:lnTo>
                    <a:lnTo>
                      <a:pt x="1524" y="1482"/>
                    </a:lnTo>
                    <a:lnTo>
                      <a:pt x="1520" y="1482"/>
                    </a:lnTo>
                    <a:lnTo>
                      <a:pt x="1512" y="1484"/>
                    </a:lnTo>
                    <a:lnTo>
                      <a:pt x="1510" y="1490"/>
                    </a:lnTo>
                    <a:lnTo>
                      <a:pt x="1506" y="1494"/>
                    </a:lnTo>
                    <a:lnTo>
                      <a:pt x="1492" y="1502"/>
                    </a:lnTo>
                    <a:lnTo>
                      <a:pt x="1478" y="1506"/>
                    </a:lnTo>
                    <a:lnTo>
                      <a:pt x="1460" y="1508"/>
                    </a:lnTo>
                    <a:lnTo>
                      <a:pt x="1452" y="1504"/>
                    </a:lnTo>
                    <a:lnTo>
                      <a:pt x="1448" y="1502"/>
                    </a:lnTo>
                    <a:lnTo>
                      <a:pt x="1444" y="1500"/>
                    </a:lnTo>
                    <a:lnTo>
                      <a:pt x="1442" y="1506"/>
                    </a:lnTo>
                    <a:lnTo>
                      <a:pt x="1442" y="1510"/>
                    </a:lnTo>
                    <a:lnTo>
                      <a:pt x="1444" y="1514"/>
                    </a:lnTo>
                    <a:lnTo>
                      <a:pt x="1448" y="1516"/>
                    </a:lnTo>
                    <a:lnTo>
                      <a:pt x="1456" y="1520"/>
                    </a:lnTo>
                    <a:lnTo>
                      <a:pt x="1458" y="1522"/>
                    </a:lnTo>
                    <a:lnTo>
                      <a:pt x="1460" y="1526"/>
                    </a:lnTo>
                    <a:lnTo>
                      <a:pt x="1470" y="1524"/>
                    </a:lnTo>
                    <a:lnTo>
                      <a:pt x="1474" y="1526"/>
                    </a:lnTo>
                    <a:lnTo>
                      <a:pt x="1478" y="1526"/>
                    </a:lnTo>
                    <a:lnTo>
                      <a:pt x="1480" y="1526"/>
                    </a:lnTo>
                    <a:lnTo>
                      <a:pt x="1480" y="1524"/>
                    </a:lnTo>
                    <a:lnTo>
                      <a:pt x="1480" y="1522"/>
                    </a:lnTo>
                    <a:lnTo>
                      <a:pt x="1482" y="1522"/>
                    </a:lnTo>
                    <a:lnTo>
                      <a:pt x="1484" y="1522"/>
                    </a:lnTo>
                    <a:lnTo>
                      <a:pt x="1482" y="1524"/>
                    </a:lnTo>
                    <a:lnTo>
                      <a:pt x="1480" y="1528"/>
                    </a:lnTo>
                    <a:lnTo>
                      <a:pt x="1484" y="1528"/>
                    </a:lnTo>
                    <a:lnTo>
                      <a:pt x="1488" y="1528"/>
                    </a:lnTo>
                    <a:lnTo>
                      <a:pt x="1492" y="1528"/>
                    </a:lnTo>
                    <a:lnTo>
                      <a:pt x="1494" y="1530"/>
                    </a:lnTo>
                    <a:lnTo>
                      <a:pt x="1498" y="1524"/>
                    </a:lnTo>
                    <a:lnTo>
                      <a:pt x="1502" y="1516"/>
                    </a:lnTo>
                    <a:lnTo>
                      <a:pt x="1502" y="1520"/>
                    </a:lnTo>
                    <a:lnTo>
                      <a:pt x="1502" y="1524"/>
                    </a:lnTo>
                    <a:lnTo>
                      <a:pt x="1498" y="1532"/>
                    </a:lnTo>
                    <a:lnTo>
                      <a:pt x="1502" y="1534"/>
                    </a:lnTo>
                    <a:lnTo>
                      <a:pt x="1504" y="1534"/>
                    </a:lnTo>
                    <a:lnTo>
                      <a:pt x="1510" y="1530"/>
                    </a:lnTo>
                    <a:lnTo>
                      <a:pt x="1516" y="1526"/>
                    </a:lnTo>
                    <a:lnTo>
                      <a:pt x="1520" y="1524"/>
                    </a:lnTo>
                    <a:lnTo>
                      <a:pt x="1524" y="1524"/>
                    </a:lnTo>
                    <a:lnTo>
                      <a:pt x="1520" y="1528"/>
                    </a:lnTo>
                    <a:lnTo>
                      <a:pt x="1516" y="1532"/>
                    </a:lnTo>
                    <a:lnTo>
                      <a:pt x="1512" y="1536"/>
                    </a:lnTo>
                    <a:lnTo>
                      <a:pt x="1508" y="1540"/>
                    </a:lnTo>
                    <a:lnTo>
                      <a:pt x="1512" y="1540"/>
                    </a:lnTo>
                    <a:lnTo>
                      <a:pt x="1520" y="1538"/>
                    </a:lnTo>
                    <a:lnTo>
                      <a:pt x="1526" y="1538"/>
                    </a:lnTo>
                    <a:lnTo>
                      <a:pt x="1532" y="1540"/>
                    </a:lnTo>
                    <a:lnTo>
                      <a:pt x="1530" y="1544"/>
                    </a:lnTo>
                    <a:lnTo>
                      <a:pt x="1526" y="1550"/>
                    </a:lnTo>
                    <a:lnTo>
                      <a:pt x="1516" y="1556"/>
                    </a:lnTo>
                    <a:lnTo>
                      <a:pt x="1506" y="1562"/>
                    </a:lnTo>
                    <a:lnTo>
                      <a:pt x="1502" y="1566"/>
                    </a:lnTo>
                    <a:lnTo>
                      <a:pt x="1498" y="1572"/>
                    </a:lnTo>
                    <a:lnTo>
                      <a:pt x="1500" y="1574"/>
                    </a:lnTo>
                    <a:lnTo>
                      <a:pt x="1502" y="1574"/>
                    </a:lnTo>
                    <a:lnTo>
                      <a:pt x="1508" y="1572"/>
                    </a:lnTo>
                    <a:lnTo>
                      <a:pt x="1518" y="1568"/>
                    </a:lnTo>
                    <a:lnTo>
                      <a:pt x="1518" y="1570"/>
                    </a:lnTo>
                    <a:lnTo>
                      <a:pt x="1516" y="1572"/>
                    </a:lnTo>
                    <a:lnTo>
                      <a:pt x="1518" y="1572"/>
                    </a:lnTo>
                    <a:lnTo>
                      <a:pt x="1520" y="1574"/>
                    </a:lnTo>
                    <a:lnTo>
                      <a:pt x="1516" y="1578"/>
                    </a:lnTo>
                    <a:lnTo>
                      <a:pt x="1514" y="1580"/>
                    </a:lnTo>
                    <a:lnTo>
                      <a:pt x="1512" y="1582"/>
                    </a:lnTo>
                    <a:lnTo>
                      <a:pt x="1514" y="1586"/>
                    </a:lnTo>
                    <a:lnTo>
                      <a:pt x="1518" y="1588"/>
                    </a:lnTo>
                    <a:lnTo>
                      <a:pt x="1526" y="1590"/>
                    </a:lnTo>
                    <a:lnTo>
                      <a:pt x="1528" y="1588"/>
                    </a:lnTo>
                    <a:lnTo>
                      <a:pt x="1530" y="1588"/>
                    </a:lnTo>
                    <a:lnTo>
                      <a:pt x="1524" y="1582"/>
                    </a:lnTo>
                    <a:lnTo>
                      <a:pt x="1520" y="1580"/>
                    </a:lnTo>
                    <a:lnTo>
                      <a:pt x="1518" y="1576"/>
                    </a:lnTo>
                    <a:lnTo>
                      <a:pt x="1526" y="1584"/>
                    </a:lnTo>
                    <a:lnTo>
                      <a:pt x="1530" y="1586"/>
                    </a:lnTo>
                    <a:lnTo>
                      <a:pt x="1534" y="1586"/>
                    </a:lnTo>
                    <a:lnTo>
                      <a:pt x="1536" y="1584"/>
                    </a:lnTo>
                    <a:lnTo>
                      <a:pt x="1540" y="1590"/>
                    </a:lnTo>
                    <a:lnTo>
                      <a:pt x="1544" y="1594"/>
                    </a:lnTo>
                    <a:lnTo>
                      <a:pt x="1542" y="1594"/>
                    </a:lnTo>
                    <a:lnTo>
                      <a:pt x="1540" y="1592"/>
                    </a:lnTo>
                    <a:lnTo>
                      <a:pt x="1536" y="1588"/>
                    </a:lnTo>
                    <a:lnTo>
                      <a:pt x="1532" y="1588"/>
                    </a:lnTo>
                    <a:lnTo>
                      <a:pt x="1528" y="1592"/>
                    </a:lnTo>
                    <a:lnTo>
                      <a:pt x="1536" y="1596"/>
                    </a:lnTo>
                    <a:lnTo>
                      <a:pt x="1544" y="1604"/>
                    </a:lnTo>
                    <a:lnTo>
                      <a:pt x="1546" y="1610"/>
                    </a:lnTo>
                    <a:lnTo>
                      <a:pt x="1546" y="1614"/>
                    </a:lnTo>
                    <a:lnTo>
                      <a:pt x="1546" y="1620"/>
                    </a:lnTo>
                    <a:lnTo>
                      <a:pt x="1544" y="1624"/>
                    </a:lnTo>
                    <a:lnTo>
                      <a:pt x="1536" y="1622"/>
                    </a:lnTo>
                    <a:lnTo>
                      <a:pt x="1528" y="1620"/>
                    </a:lnTo>
                    <a:lnTo>
                      <a:pt x="1514" y="1612"/>
                    </a:lnTo>
                    <a:lnTo>
                      <a:pt x="1502" y="1604"/>
                    </a:lnTo>
                    <a:lnTo>
                      <a:pt x="1490" y="1594"/>
                    </a:lnTo>
                    <a:lnTo>
                      <a:pt x="1488" y="1600"/>
                    </a:lnTo>
                    <a:lnTo>
                      <a:pt x="1484" y="1608"/>
                    </a:lnTo>
                    <a:lnTo>
                      <a:pt x="1484" y="1604"/>
                    </a:lnTo>
                    <a:lnTo>
                      <a:pt x="1484" y="1600"/>
                    </a:lnTo>
                    <a:lnTo>
                      <a:pt x="1484" y="1592"/>
                    </a:lnTo>
                    <a:lnTo>
                      <a:pt x="1474" y="1594"/>
                    </a:lnTo>
                    <a:lnTo>
                      <a:pt x="1466" y="1600"/>
                    </a:lnTo>
                    <a:lnTo>
                      <a:pt x="1460" y="1606"/>
                    </a:lnTo>
                    <a:lnTo>
                      <a:pt x="1456" y="1614"/>
                    </a:lnTo>
                    <a:lnTo>
                      <a:pt x="1464" y="1614"/>
                    </a:lnTo>
                    <a:lnTo>
                      <a:pt x="1472" y="1616"/>
                    </a:lnTo>
                    <a:lnTo>
                      <a:pt x="1478" y="1616"/>
                    </a:lnTo>
                    <a:lnTo>
                      <a:pt x="1480" y="1616"/>
                    </a:lnTo>
                    <a:lnTo>
                      <a:pt x="1482" y="1614"/>
                    </a:lnTo>
                    <a:lnTo>
                      <a:pt x="1484" y="1618"/>
                    </a:lnTo>
                    <a:lnTo>
                      <a:pt x="1482" y="1622"/>
                    </a:lnTo>
                    <a:lnTo>
                      <a:pt x="1482" y="1626"/>
                    </a:lnTo>
                    <a:lnTo>
                      <a:pt x="1482" y="1630"/>
                    </a:lnTo>
                    <a:lnTo>
                      <a:pt x="1470" y="1632"/>
                    </a:lnTo>
                    <a:lnTo>
                      <a:pt x="1456" y="1634"/>
                    </a:lnTo>
                    <a:lnTo>
                      <a:pt x="1460" y="1630"/>
                    </a:lnTo>
                    <a:lnTo>
                      <a:pt x="1466" y="1626"/>
                    </a:lnTo>
                    <a:lnTo>
                      <a:pt x="1460" y="1622"/>
                    </a:lnTo>
                    <a:lnTo>
                      <a:pt x="1456" y="1622"/>
                    </a:lnTo>
                    <a:lnTo>
                      <a:pt x="1454" y="1624"/>
                    </a:lnTo>
                    <a:lnTo>
                      <a:pt x="1450" y="1626"/>
                    </a:lnTo>
                    <a:lnTo>
                      <a:pt x="1446" y="1632"/>
                    </a:lnTo>
                    <a:lnTo>
                      <a:pt x="1442" y="1640"/>
                    </a:lnTo>
                    <a:lnTo>
                      <a:pt x="1446" y="1640"/>
                    </a:lnTo>
                    <a:lnTo>
                      <a:pt x="1448" y="1638"/>
                    </a:lnTo>
                    <a:lnTo>
                      <a:pt x="1450" y="1636"/>
                    </a:lnTo>
                    <a:lnTo>
                      <a:pt x="1454" y="1634"/>
                    </a:lnTo>
                    <a:lnTo>
                      <a:pt x="1452" y="1640"/>
                    </a:lnTo>
                    <a:lnTo>
                      <a:pt x="1448" y="1642"/>
                    </a:lnTo>
                    <a:lnTo>
                      <a:pt x="1436" y="1646"/>
                    </a:lnTo>
                    <a:lnTo>
                      <a:pt x="1440" y="1650"/>
                    </a:lnTo>
                    <a:lnTo>
                      <a:pt x="1442" y="1652"/>
                    </a:lnTo>
                    <a:lnTo>
                      <a:pt x="1450" y="1656"/>
                    </a:lnTo>
                    <a:lnTo>
                      <a:pt x="1454" y="1652"/>
                    </a:lnTo>
                    <a:lnTo>
                      <a:pt x="1456" y="1650"/>
                    </a:lnTo>
                    <a:lnTo>
                      <a:pt x="1462" y="1642"/>
                    </a:lnTo>
                    <a:lnTo>
                      <a:pt x="1462" y="1644"/>
                    </a:lnTo>
                    <a:lnTo>
                      <a:pt x="1458" y="1648"/>
                    </a:lnTo>
                    <a:lnTo>
                      <a:pt x="1456" y="1652"/>
                    </a:lnTo>
                    <a:lnTo>
                      <a:pt x="1452" y="1656"/>
                    </a:lnTo>
                    <a:lnTo>
                      <a:pt x="1460" y="1660"/>
                    </a:lnTo>
                    <a:lnTo>
                      <a:pt x="1464" y="1662"/>
                    </a:lnTo>
                    <a:lnTo>
                      <a:pt x="1468" y="1664"/>
                    </a:lnTo>
                    <a:lnTo>
                      <a:pt x="1464" y="1668"/>
                    </a:lnTo>
                    <a:lnTo>
                      <a:pt x="1460" y="1670"/>
                    </a:lnTo>
                    <a:lnTo>
                      <a:pt x="1454" y="1672"/>
                    </a:lnTo>
                    <a:lnTo>
                      <a:pt x="1450" y="1676"/>
                    </a:lnTo>
                    <a:lnTo>
                      <a:pt x="1452" y="1684"/>
                    </a:lnTo>
                    <a:lnTo>
                      <a:pt x="1456" y="1688"/>
                    </a:lnTo>
                    <a:lnTo>
                      <a:pt x="1458" y="1692"/>
                    </a:lnTo>
                    <a:lnTo>
                      <a:pt x="1460" y="1700"/>
                    </a:lnTo>
                    <a:lnTo>
                      <a:pt x="1458" y="1706"/>
                    </a:lnTo>
                    <a:lnTo>
                      <a:pt x="1458" y="1714"/>
                    </a:lnTo>
                    <a:lnTo>
                      <a:pt x="1456" y="1722"/>
                    </a:lnTo>
                    <a:lnTo>
                      <a:pt x="1454" y="1728"/>
                    </a:lnTo>
                    <a:lnTo>
                      <a:pt x="1456" y="1730"/>
                    </a:lnTo>
                    <a:lnTo>
                      <a:pt x="1456" y="1728"/>
                    </a:lnTo>
                    <a:lnTo>
                      <a:pt x="1458" y="1726"/>
                    </a:lnTo>
                    <a:lnTo>
                      <a:pt x="1460" y="1728"/>
                    </a:lnTo>
                    <a:lnTo>
                      <a:pt x="1458" y="1730"/>
                    </a:lnTo>
                    <a:lnTo>
                      <a:pt x="1454" y="1732"/>
                    </a:lnTo>
                    <a:lnTo>
                      <a:pt x="1444" y="1732"/>
                    </a:lnTo>
                    <a:lnTo>
                      <a:pt x="1450" y="1738"/>
                    </a:lnTo>
                    <a:lnTo>
                      <a:pt x="1456" y="1740"/>
                    </a:lnTo>
                    <a:lnTo>
                      <a:pt x="1466" y="1740"/>
                    </a:lnTo>
                    <a:lnTo>
                      <a:pt x="1474" y="1738"/>
                    </a:lnTo>
                    <a:lnTo>
                      <a:pt x="1474" y="1736"/>
                    </a:lnTo>
                    <a:lnTo>
                      <a:pt x="1472" y="1736"/>
                    </a:lnTo>
                    <a:lnTo>
                      <a:pt x="1480" y="1736"/>
                    </a:lnTo>
                    <a:lnTo>
                      <a:pt x="1488" y="1734"/>
                    </a:lnTo>
                    <a:lnTo>
                      <a:pt x="1492" y="1732"/>
                    </a:lnTo>
                    <a:lnTo>
                      <a:pt x="1498" y="1730"/>
                    </a:lnTo>
                    <a:lnTo>
                      <a:pt x="1506" y="1722"/>
                    </a:lnTo>
                    <a:lnTo>
                      <a:pt x="1514" y="1710"/>
                    </a:lnTo>
                    <a:lnTo>
                      <a:pt x="1526" y="1698"/>
                    </a:lnTo>
                    <a:lnTo>
                      <a:pt x="1532" y="1690"/>
                    </a:lnTo>
                    <a:lnTo>
                      <a:pt x="1530" y="1686"/>
                    </a:lnTo>
                    <a:lnTo>
                      <a:pt x="1524" y="1682"/>
                    </a:lnTo>
                    <a:lnTo>
                      <a:pt x="1512" y="1678"/>
                    </a:lnTo>
                    <a:lnTo>
                      <a:pt x="1512" y="1694"/>
                    </a:lnTo>
                    <a:lnTo>
                      <a:pt x="1508" y="1702"/>
                    </a:lnTo>
                    <a:lnTo>
                      <a:pt x="1506" y="1704"/>
                    </a:lnTo>
                    <a:lnTo>
                      <a:pt x="1502" y="1708"/>
                    </a:lnTo>
                    <a:lnTo>
                      <a:pt x="1502" y="1716"/>
                    </a:lnTo>
                    <a:lnTo>
                      <a:pt x="1500" y="1722"/>
                    </a:lnTo>
                    <a:lnTo>
                      <a:pt x="1496" y="1728"/>
                    </a:lnTo>
                    <a:lnTo>
                      <a:pt x="1490" y="1728"/>
                    </a:lnTo>
                    <a:lnTo>
                      <a:pt x="1484" y="1728"/>
                    </a:lnTo>
                    <a:lnTo>
                      <a:pt x="1480" y="1726"/>
                    </a:lnTo>
                    <a:lnTo>
                      <a:pt x="1476" y="1722"/>
                    </a:lnTo>
                    <a:lnTo>
                      <a:pt x="1474" y="1716"/>
                    </a:lnTo>
                    <a:lnTo>
                      <a:pt x="1476" y="1712"/>
                    </a:lnTo>
                    <a:lnTo>
                      <a:pt x="1478" y="1708"/>
                    </a:lnTo>
                    <a:lnTo>
                      <a:pt x="1482" y="1704"/>
                    </a:lnTo>
                    <a:lnTo>
                      <a:pt x="1484" y="1700"/>
                    </a:lnTo>
                    <a:lnTo>
                      <a:pt x="1484" y="1696"/>
                    </a:lnTo>
                    <a:lnTo>
                      <a:pt x="1482" y="1694"/>
                    </a:lnTo>
                    <a:lnTo>
                      <a:pt x="1486" y="1688"/>
                    </a:lnTo>
                    <a:lnTo>
                      <a:pt x="1492" y="1684"/>
                    </a:lnTo>
                    <a:lnTo>
                      <a:pt x="1496" y="1680"/>
                    </a:lnTo>
                    <a:lnTo>
                      <a:pt x="1500" y="1674"/>
                    </a:lnTo>
                    <a:lnTo>
                      <a:pt x="1496" y="1674"/>
                    </a:lnTo>
                    <a:lnTo>
                      <a:pt x="1492" y="1674"/>
                    </a:lnTo>
                    <a:lnTo>
                      <a:pt x="1488" y="1676"/>
                    </a:lnTo>
                    <a:lnTo>
                      <a:pt x="1484" y="1674"/>
                    </a:lnTo>
                    <a:lnTo>
                      <a:pt x="1486" y="1668"/>
                    </a:lnTo>
                    <a:lnTo>
                      <a:pt x="1488" y="1664"/>
                    </a:lnTo>
                    <a:lnTo>
                      <a:pt x="1480" y="1662"/>
                    </a:lnTo>
                    <a:lnTo>
                      <a:pt x="1476" y="1656"/>
                    </a:lnTo>
                    <a:lnTo>
                      <a:pt x="1476" y="1650"/>
                    </a:lnTo>
                    <a:lnTo>
                      <a:pt x="1478" y="1644"/>
                    </a:lnTo>
                    <a:lnTo>
                      <a:pt x="1482" y="1640"/>
                    </a:lnTo>
                    <a:lnTo>
                      <a:pt x="1488" y="1638"/>
                    </a:lnTo>
                    <a:lnTo>
                      <a:pt x="1492" y="1640"/>
                    </a:lnTo>
                    <a:lnTo>
                      <a:pt x="1498" y="1648"/>
                    </a:lnTo>
                    <a:lnTo>
                      <a:pt x="1498" y="1646"/>
                    </a:lnTo>
                    <a:lnTo>
                      <a:pt x="1500" y="1642"/>
                    </a:lnTo>
                    <a:lnTo>
                      <a:pt x="1498" y="1640"/>
                    </a:lnTo>
                    <a:lnTo>
                      <a:pt x="1496" y="1638"/>
                    </a:lnTo>
                    <a:lnTo>
                      <a:pt x="1500" y="1638"/>
                    </a:lnTo>
                    <a:lnTo>
                      <a:pt x="1502" y="1638"/>
                    </a:lnTo>
                    <a:lnTo>
                      <a:pt x="1506" y="1636"/>
                    </a:lnTo>
                    <a:lnTo>
                      <a:pt x="1510" y="1636"/>
                    </a:lnTo>
                    <a:lnTo>
                      <a:pt x="1516" y="1638"/>
                    </a:lnTo>
                    <a:lnTo>
                      <a:pt x="1522" y="1642"/>
                    </a:lnTo>
                    <a:lnTo>
                      <a:pt x="1526" y="1648"/>
                    </a:lnTo>
                    <a:lnTo>
                      <a:pt x="1528" y="1654"/>
                    </a:lnTo>
                    <a:lnTo>
                      <a:pt x="1530" y="1660"/>
                    </a:lnTo>
                    <a:lnTo>
                      <a:pt x="1528" y="1664"/>
                    </a:lnTo>
                    <a:lnTo>
                      <a:pt x="1522" y="1668"/>
                    </a:lnTo>
                    <a:lnTo>
                      <a:pt x="1512" y="1668"/>
                    </a:lnTo>
                    <a:lnTo>
                      <a:pt x="1518" y="1666"/>
                    </a:lnTo>
                    <a:lnTo>
                      <a:pt x="1520" y="1660"/>
                    </a:lnTo>
                    <a:lnTo>
                      <a:pt x="1514" y="1658"/>
                    </a:lnTo>
                    <a:lnTo>
                      <a:pt x="1508" y="1660"/>
                    </a:lnTo>
                    <a:lnTo>
                      <a:pt x="1502" y="1664"/>
                    </a:lnTo>
                    <a:lnTo>
                      <a:pt x="1500" y="1668"/>
                    </a:lnTo>
                    <a:lnTo>
                      <a:pt x="1506" y="1674"/>
                    </a:lnTo>
                    <a:lnTo>
                      <a:pt x="1514" y="1674"/>
                    </a:lnTo>
                    <a:lnTo>
                      <a:pt x="1520" y="1674"/>
                    </a:lnTo>
                    <a:lnTo>
                      <a:pt x="1528" y="1670"/>
                    </a:lnTo>
                    <a:lnTo>
                      <a:pt x="1542" y="1662"/>
                    </a:lnTo>
                    <a:lnTo>
                      <a:pt x="1548" y="1660"/>
                    </a:lnTo>
                    <a:lnTo>
                      <a:pt x="1554" y="1658"/>
                    </a:lnTo>
                    <a:lnTo>
                      <a:pt x="1552" y="1662"/>
                    </a:lnTo>
                    <a:lnTo>
                      <a:pt x="1550" y="1664"/>
                    </a:lnTo>
                    <a:lnTo>
                      <a:pt x="1542" y="1670"/>
                    </a:lnTo>
                    <a:lnTo>
                      <a:pt x="1534" y="1674"/>
                    </a:lnTo>
                    <a:lnTo>
                      <a:pt x="1526" y="1678"/>
                    </a:lnTo>
                    <a:lnTo>
                      <a:pt x="1530" y="1682"/>
                    </a:lnTo>
                    <a:lnTo>
                      <a:pt x="1536" y="1682"/>
                    </a:lnTo>
                    <a:lnTo>
                      <a:pt x="1542" y="1682"/>
                    </a:lnTo>
                    <a:lnTo>
                      <a:pt x="1544" y="1678"/>
                    </a:lnTo>
                    <a:lnTo>
                      <a:pt x="1546" y="1678"/>
                    </a:lnTo>
                    <a:lnTo>
                      <a:pt x="1544" y="1680"/>
                    </a:lnTo>
                    <a:lnTo>
                      <a:pt x="1542" y="1684"/>
                    </a:lnTo>
                    <a:lnTo>
                      <a:pt x="1544" y="1684"/>
                    </a:lnTo>
                    <a:lnTo>
                      <a:pt x="1544" y="1686"/>
                    </a:lnTo>
                    <a:lnTo>
                      <a:pt x="1546" y="1684"/>
                    </a:lnTo>
                    <a:lnTo>
                      <a:pt x="1548" y="1682"/>
                    </a:lnTo>
                    <a:lnTo>
                      <a:pt x="1548" y="1688"/>
                    </a:lnTo>
                    <a:lnTo>
                      <a:pt x="1548" y="1692"/>
                    </a:lnTo>
                    <a:lnTo>
                      <a:pt x="1546" y="1696"/>
                    </a:lnTo>
                    <a:lnTo>
                      <a:pt x="1546" y="1702"/>
                    </a:lnTo>
                    <a:lnTo>
                      <a:pt x="1544" y="1700"/>
                    </a:lnTo>
                    <a:lnTo>
                      <a:pt x="1544" y="1698"/>
                    </a:lnTo>
                    <a:lnTo>
                      <a:pt x="1546" y="1694"/>
                    </a:lnTo>
                    <a:lnTo>
                      <a:pt x="1542" y="1692"/>
                    </a:lnTo>
                    <a:lnTo>
                      <a:pt x="1538" y="1692"/>
                    </a:lnTo>
                    <a:lnTo>
                      <a:pt x="1536" y="1690"/>
                    </a:lnTo>
                    <a:lnTo>
                      <a:pt x="1526" y="1700"/>
                    </a:lnTo>
                    <a:lnTo>
                      <a:pt x="1518" y="1710"/>
                    </a:lnTo>
                    <a:lnTo>
                      <a:pt x="1512" y="1720"/>
                    </a:lnTo>
                    <a:lnTo>
                      <a:pt x="1502" y="1728"/>
                    </a:lnTo>
                    <a:lnTo>
                      <a:pt x="1516" y="1726"/>
                    </a:lnTo>
                    <a:lnTo>
                      <a:pt x="1520" y="1724"/>
                    </a:lnTo>
                    <a:lnTo>
                      <a:pt x="1524" y="1720"/>
                    </a:lnTo>
                    <a:lnTo>
                      <a:pt x="1528" y="1722"/>
                    </a:lnTo>
                    <a:lnTo>
                      <a:pt x="1534" y="1720"/>
                    </a:lnTo>
                    <a:lnTo>
                      <a:pt x="1542" y="1716"/>
                    </a:lnTo>
                    <a:lnTo>
                      <a:pt x="1544" y="1712"/>
                    </a:lnTo>
                    <a:lnTo>
                      <a:pt x="1544" y="1708"/>
                    </a:lnTo>
                    <a:lnTo>
                      <a:pt x="1544" y="1710"/>
                    </a:lnTo>
                    <a:lnTo>
                      <a:pt x="1544" y="1714"/>
                    </a:lnTo>
                    <a:lnTo>
                      <a:pt x="1556" y="1706"/>
                    </a:lnTo>
                    <a:lnTo>
                      <a:pt x="1568" y="1698"/>
                    </a:lnTo>
                    <a:lnTo>
                      <a:pt x="1558" y="1708"/>
                    </a:lnTo>
                    <a:lnTo>
                      <a:pt x="1544" y="1716"/>
                    </a:lnTo>
                    <a:lnTo>
                      <a:pt x="1526" y="1724"/>
                    </a:lnTo>
                    <a:lnTo>
                      <a:pt x="1508" y="1730"/>
                    </a:lnTo>
                    <a:lnTo>
                      <a:pt x="1522" y="1736"/>
                    </a:lnTo>
                    <a:lnTo>
                      <a:pt x="1534" y="1742"/>
                    </a:lnTo>
                    <a:lnTo>
                      <a:pt x="1540" y="1736"/>
                    </a:lnTo>
                    <a:lnTo>
                      <a:pt x="1550" y="1730"/>
                    </a:lnTo>
                    <a:lnTo>
                      <a:pt x="1560" y="1728"/>
                    </a:lnTo>
                    <a:lnTo>
                      <a:pt x="1572" y="1732"/>
                    </a:lnTo>
                    <a:lnTo>
                      <a:pt x="1574" y="1736"/>
                    </a:lnTo>
                    <a:lnTo>
                      <a:pt x="1572" y="1742"/>
                    </a:lnTo>
                    <a:lnTo>
                      <a:pt x="1568" y="1752"/>
                    </a:lnTo>
                    <a:lnTo>
                      <a:pt x="1578" y="1752"/>
                    </a:lnTo>
                    <a:lnTo>
                      <a:pt x="1588" y="1750"/>
                    </a:lnTo>
                    <a:lnTo>
                      <a:pt x="1580" y="1754"/>
                    </a:lnTo>
                    <a:lnTo>
                      <a:pt x="1570" y="1754"/>
                    </a:lnTo>
                    <a:lnTo>
                      <a:pt x="1560" y="1758"/>
                    </a:lnTo>
                    <a:lnTo>
                      <a:pt x="1558" y="1760"/>
                    </a:lnTo>
                    <a:lnTo>
                      <a:pt x="1554" y="1762"/>
                    </a:lnTo>
                    <a:lnTo>
                      <a:pt x="1556" y="1764"/>
                    </a:lnTo>
                    <a:lnTo>
                      <a:pt x="1558" y="1764"/>
                    </a:lnTo>
                    <a:lnTo>
                      <a:pt x="1558" y="1766"/>
                    </a:lnTo>
                    <a:lnTo>
                      <a:pt x="1540" y="1764"/>
                    </a:lnTo>
                    <a:lnTo>
                      <a:pt x="1530" y="1764"/>
                    </a:lnTo>
                    <a:lnTo>
                      <a:pt x="1526" y="1766"/>
                    </a:lnTo>
                    <a:lnTo>
                      <a:pt x="1522" y="1768"/>
                    </a:lnTo>
                    <a:lnTo>
                      <a:pt x="1532" y="1772"/>
                    </a:lnTo>
                    <a:lnTo>
                      <a:pt x="1540" y="1778"/>
                    </a:lnTo>
                    <a:lnTo>
                      <a:pt x="1550" y="1784"/>
                    </a:lnTo>
                    <a:lnTo>
                      <a:pt x="1554" y="1784"/>
                    </a:lnTo>
                    <a:lnTo>
                      <a:pt x="1560" y="1784"/>
                    </a:lnTo>
                    <a:lnTo>
                      <a:pt x="1564" y="1782"/>
                    </a:lnTo>
                    <a:lnTo>
                      <a:pt x="1566" y="1778"/>
                    </a:lnTo>
                    <a:lnTo>
                      <a:pt x="1570" y="1772"/>
                    </a:lnTo>
                    <a:lnTo>
                      <a:pt x="1574" y="1764"/>
                    </a:lnTo>
                    <a:lnTo>
                      <a:pt x="1580" y="1756"/>
                    </a:lnTo>
                    <a:lnTo>
                      <a:pt x="1582" y="1758"/>
                    </a:lnTo>
                    <a:lnTo>
                      <a:pt x="1584" y="1762"/>
                    </a:lnTo>
                    <a:lnTo>
                      <a:pt x="1586" y="1772"/>
                    </a:lnTo>
                    <a:lnTo>
                      <a:pt x="1586" y="1782"/>
                    </a:lnTo>
                    <a:lnTo>
                      <a:pt x="1586" y="1792"/>
                    </a:lnTo>
                    <a:lnTo>
                      <a:pt x="1588" y="1792"/>
                    </a:lnTo>
                    <a:lnTo>
                      <a:pt x="1590" y="1792"/>
                    </a:lnTo>
                    <a:lnTo>
                      <a:pt x="1592" y="1792"/>
                    </a:lnTo>
                    <a:lnTo>
                      <a:pt x="1588" y="1794"/>
                    </a:lnTo>
                    <a:lnTo>
                      <a:pt x="1586" y="1798"/>
                    </a:lnTo>
                    <a:lnTo>
                      <a:pt x="1582" y="1804"/>
                    </a:lnTo>
                    <a:lnTo>
                      <a:pt x="1582" y="1808"/>
                    </a:lnTo>
                    <a:lnTo>
                      <a:pt x="1584" y="1808"/>
                    </a:lnTo>
                    <a:lnTo>
                      <a:pt x="1586" y="1812"/>
                    </a:lnTo>
                    <a:lnTo>
                      <a:pt x="1582" y="1810"/>
                    </a:lnTo>
                    <a:lnTo>
                      <a:pt x="1582" y="1808"/>
                    </a:lnTo>
                    <a:lnTo>
                      <a:pt x="1576" y="1812"/>
                    </a:lnTo>
                    <a:lnTo>
                      <a:pt x="1570" y="1816"/>
                    </a:lnTo>
                    <a:lnTo>
                      <a:pt x="1554" y="1820"/>
                    </a:lnTo>
                    <a:lnTo>
                      <a:pt x="1556" y="1822"/>
                    </a:lnTo>
                    <a:lnTo>
                      <a:pt x="1558" y="1824"/>
                    </a:lnTo>
                    <a:lnTo>
                      <a:pt x="1560" y="1824"/>
                    </a:lnTo>
                    <a:lnTo>
                      <a:pt x="1572" y="1820"/>
                    </a:lnTo>
                    <a:lnTo>
                      <a:pt x="1588" y="1818"/>
                    </a:lnTo>
                    <a:lnTo>
                      <a:pt x="1600" y="1814"/>
                    </a:lnTo>
                    <a:lnTo>
                      <a:pt x="1612" y="1808"/>
                    </a:lnTo>
                    <a:lnTo>
                      <a:pt x="1614" y="1810"/>
                    </a:lnTo>
                    <a:lnTo>
                      <a:pt x="1616" y="1812"/>
                    </a:lnTo>
                    <a:lnTo>
                      <a:pt x="1618" y="1812"/>
                    </a:lnTo>
                    <a:lnTo>
                      <a:pt x="1618" y="1810"/>
                    </a:lnTo>
                    <a:lnTo>
                      <a:pt x="1616" y="1816"/>
                    </a:lnTo>
                    <a:lnTo>
                      <a:pt x="1610" y="1822"/>
                    </a:lnTo>
                    <a:lnTo>
                      <a:pt x="1602" y="1830"/>
                    </a:lnTo>
                    <a:lnTo>
                      <a:pt x="1598" y="1832"/>
                    </a:lnTo>
                    <a:lnTo>
                      <a:pt x="1600" y="1830"/>
                    </a:lnTo>
                    <a:lnTo>
                      <a:pt x="1610" y="1818"/>
                    </a:lnTo>
                    <a:lnTo>
                      <a:pt x="1596" y="1824"/>
                    </a:lnTo>
                    <a:lnTo>
                      <a:pt x="1584" y="1826"/>
                    </a:lnTo>
                    <a:lnTo>
                      <a:pt x="1570" y="1828"/>
                    </a:lnTo>
                    <a:lnTo>
                      <a:pt x="1560" y="1832"/>
                    </a:lnTo>
                    <a:lnTo>
                      <a:pt x="1562" y="1834"/>
                    </a:lnTo>
                    <a:lnTo>
                      <a:pt x="1558" y="1838"/>
                    </a:lnTo>
                    <a:lnTo>
                      <a:pt x="1564" y="1842"/>
                    </a:lnTo>
                    <a:lnTo>
                      <a:pt x="1558" y="1842"/>
                    </a:lnTo>
                    <a:lnTo>
                      <a:pt x="1564" y="1844"/>
                    </a:lnTo>
                    <a:lnTo>
                      <a:pt x="1572" y="1846"/>
                    </a:lnTo>
                    <a:lnTo>
                      <a:pt x="1580" y="1848"/>
                    </a:lnTo>
                    <a:lnTo>
                      <a:pt x="1588" y="1852"/>
                    </a:lnTo>
                    <a:lnTo>
                      <a:pt x="1586" y="1856"/>
                    </a:lnTo>
                    <a:lnTo>
                      <a:pt x="1584" y="1860"/>
                    </a:lnTo>
                    <a:lnTo>
                      <a:pt x="1580" y="1860"/>
                    </a:lnTo>
                    <a:lnTo>
                      <a:pt x="1576" y="1860"/>
                    </a:lnTo>
                    <a:lnTo>
                      <a:pt x="1558" y="1858"/>
                    </a:lnTo>
                    <a:lnTo>
                      <a:pt x="1558" y="1860"/>
                    </a:lnTo>
                    <a:lnTo>
                      <a:pt x="1560" y="1862"/>
                    </a:lnTo>
                    <a:lnTo>
                      <a:pt x="1562" y="1864"/>
                    </a:lnTo>
                    <a:lnTo>
                      <a:pt x="1560" y="1866"/>
                    </a:lnTo>
                    <a:lnTo>
                      <a:pt x="1560" y="1862"/>
                    </a:lnTo>
                    <a:lnTo>
                      <a:pt x="1558" y="1860"/>
                    </a:lnTo>
                    <a:lnTo>
                      <a:pt x="1550" y="1856"/>
                    </a:lnTo>
                    <a:lnTo>
                      <a:pt x="1542" y="1856"/>
                    </a:lnTo>
                    <a:lnTo>
                      <a:pt x="1532" y="1858"/>
                    </a:lnTo>
                    <a:lnTo>
                      <a:pt x="1544" y="1864"/>
                    </a:lnTo>
                    <a:lnTo>
                      <a:pt x="1550" y="1866"/>
                    </a:lnTo>
                    <a:lnTo>
                      <a:pt x="1558" y="1866"/>
                    </a:lnTo>
                    <a:lnTo>
                      <a:pt x="1556" y="1868"/>
                    </a:lnTo>
                    <a:lnTo>
                      <a:pt x="1554" y="1868"/>
                    </a:lnTo>
                    <a:lnTo>
                      <a:pt x="1566" y="1872"/>
                    </a:lnTo>
                    <a:lnTo>
                      <a:pt x="1576" y="1878"/>
                    </a:lnTo>
                    <a:lnTo>
                      <a:pt x="1572" y="1878"/>
                    </a:lnTo>
                    <a:lnTo>
                      <a:pt x="1566" y="1876"/>
                    </a:lnTo>
                    <a:lnTo>
                      <a:pt x="1560" y="1876"/>
                    </a:lnTo>
                    <a:lnTo>
                      <a:pt x="1554" y="1876"/>
                    </a:lnTo>
                    <a:lnTo>
                      <a:pt x="1554" y="1878"/>
                    </a:lnTo>
                    <a:lnTo>
                      <a:pt x="1554" y="1884"/>
                    </a:lnTo>
                    <a:lnTo>
                      <a:pt x="1554" y="1882"/>
                    </a:lnTo>
                    <a:lnTo>
                      <a:pt x="1554" y="1880"/>
                    </a:lnTo>
                    <a:lnTo>
                      <a:pt x="1554" y="1878"/>
                    </a:lnTo>
                    <a:lnTo>
                      <a:pt x="1552" y="1876"/>
                    </a:lnTo>
                    <a:lnTo>
                      <a:pt x="1550" y="1880"/>
                    </a:lnTo>
                    <a:lnTo>
                      <a:pt x="1552" y="1882"/>
                    </a:lnTo>
                    <a:lnTo>
                      <a:pt x="1558" y="1886"/>
                    </a:lnTo>
                    <a:lnTo>
                      <a:pt x="1558" y="1888"/>
                    </a:lnTo>
                    <a:lnTo>
                      <a:pt x="1556" y="1888"/>
                    </a:lnTo>
                    <a:lnTo>
                      <a:pt x="1554" y="1886"/>
                    </a:lnTo>
                    <a:lnTo>
                      <a:pt x="1554" y="1890"/>
                    </a:lnTo>
                    <a:lnTo>
                      <a:pt x="1558" y="1892"/>
                    </a:lnTo>
                    <a:lnTo>
                      <a:pt x="1560" y="1894"/>
                    </a:lnTo>
                    <a:lnTo>
                      <a:pt x="1560" y="1896"/>
                    </a:lnTo>
                    <a:lnTo>
                      <a:pt x="1558" y="1896"/>
                    </a:lnTo>
                    <a:lnTo>
                      <a:pt x="1556" y="1894"/>
                    </a:lnTo>
                    <a:lnTo>
                      <a:pt x="1558" y="1896"/>
                    </a:lnTo>
                    <a:lnTo>
                      <a:pt x="1558" y="1900"/>
                    </a:lnTo>
                    <a:lnTo>
                      <a:pt x="1554" y="1906"/>
                    </a:lnTo>
                    <a:lnTo>
                      <a:pt x="1546" y="1904"/>
                    </a:lnTo>
                    <a:lnTo>
                      <a:pt x="1538" y="1900"/>
                    </a:lnTo>
                    <a:lnTo>
                      <a:pt x="1526" y="1892"/>
                    </a:lnTo>
                    <a:lnTo>
                      <a:pt x="1514" y="1882"/>
                    </a:lnTo>
                    <a:lnTo>
                      <a:pt x="1506" y="1876"/>
                    </a:lnTo>
                    <a:lnTo>
                      <a:pt x="1498" y="1872"/>
                    </a:lnTo>
                    <a:lnTo>
                      <a:pt x="1496" y="1876"/>
                    </a:lnTo>
                    <a:lnTo>
                      <a:pt x="1496" y="1872"/>
                    </a:lnTo>
                    <a:lnTo>
                      <a:pt x="1496" y="1868"/>
                    </a:lnTo>
                    <a:lnTo>
                      <a:pt x="1498" y="1864"/>
                    </a:lnTo>
                    <a:lnTo>
                      <a:pt x="1498" y="1860"/>
                    </a:lnTo>
                    <a:lnTo>
                      <a:pt x="1500" y="1862"/>
                    </a:lnTo>
                    <a:lnTo>
                      <a:pt x="1500" y="1866"/>
                    </a:lnTo>
                    <a:lnTo>
                      <a:pt x="1498" y="1870"/>
                    </a:lnTo>
                    <a:lnTo>
                      <a:pt x="1510" y="1870"/>
                    </a:lnTo>
                    <a:lnTo>
                      <a:pt x="1520" y="1870"/>
                    </a:lnTo>
                    <a:lnTo>
                      <a:pt x="1516" y="1868"/>
                    </a:lnTo>
                    <a:lnTo>
                      <a:pt x="1510" y="1866"/>
                    </a:lnTo>
                    <a:lnTo>
                      <a:pt x="1508" y="1860"/>
                    </a:lnTo>
                    <a:lnTo>
                      <a:pt x="1506" y="1854"/>
                    </a:lnTo>
                    <a:lnTo>
                      <a:pt x="1504" y="1852"/>
                    </a:lnTo>
                    <a:lnTo>
                      <a:pt x="1502" y="1852"/>
                    </a:lnTo>
                    <a:lnTo>
                      <a:pt x="1502" y="1854"/>
                    </a:lnTo>
                    <a:lnTo>
                      <a:pt x="1500" y="1852"/>
                    </a:lnTo>
                    <a:lnTo>
                      <a:pt x="1502" y="1848"/>
                    </a:lnTo>
                    <a:lnTo>
                      <a:pt x="1502" y="1846"/>
                    </a:lnTo>
                    <a:lnTo>
                      <a:pt x="1500" y="1844"/>
                    </a:lnTo>
                    <a:lnTo>
                      <a:pt x="1496" y="1850"/>
                    </a:lnTo>
                    <a:lnTo>
                      <a:pt x="1494" y="1858"/>
                    </a:lnTo>
                    <a:lnTo>
                      <a:pt x="1494" y="1856"/>
                    </a:lnTo>
                    <a:lnTo>
                      <a:pt x="1494" y="1852"/>
                    </a:lnTo>
                    <a:lnTo>
                      <a:pt x="1498" y="1844"/>
                    </a:lnTo>
                    <a:lnTo>
                      <a:pt x="1496" y="1842"/>
                    </a:lnTo>
                    <a:lnTo>
                      <a:pt x="1494" y="1840"/>
                    </a:lnTo>
                    <a:lnTo>
                      <a:pt x="1494" y="1838"/>
                    </a:lnTo>
                    <a:lnTo>
                      <a:pt x="1496" y="1836"/>
                    </a:lnTo>
                    <a:lnTo>
                      <a:pt x="1498" y="1836"/>
                    </a:lnTo>
                    <a:lnTo>
                      <a:pt x="1500" y="1834"/>
                    </a:lnTo>
                    <a:lnTo>
                      <a:pt x="1498" y="1832"/>
                    </a:lnTo>
                    <a:lnTo>
                      <a:pt x="1494" y="1830"/>
                    </a:lnTo>
                    <a:lnTo>
                      <a:pt x="1492" y="1832"/>
                    </a:lnTo>
                    <a:lnTo>
                      <a:pt x="1492" y="1836"/>
                    </a:lnTo>
                    <a:lnTo>
                      <a:pt x="1490" y="1832"/>
                    </a:lnTo>
                    <a:lnTo>
                      <a:pt x="1488" y="1830"/>
                    </a:lnTo>
                    <a:lnTo>
                      <a:pt x="1480" y="1826"/>
                    </a:lnTo>
                    <a:lnTo>
                      <a:pt x="1470" y="1824"/>
                    </a:lnTo>
                    <a:lnTo>
                      <a:pt x="1464" y="1820"/>
                    </a:lnTo>
                    <a:lnTo>
                      <a:pt x="1450" y="1830"/>
                    </a:lnTo>
                    <a:lnTo>
                      <a:pt x="1440" y="1838"/>
                    </a:lnTo>
                    <a:lnTo>
                      <a:pt x="1440" y="1840"/>
                    </a:lnTo>
                    <a:lnTo>
                      <a:pt x="1442" y="1840"/>
                    </a:lnTo>
                    <a:lnTo>
                      <a:pt x="1440" y="1842"/>
                    </a:lnTo>
                    <a:lnTo>
                      <a:pt x="1436" y="1842"/>
                    </a:lnTo>
                    <a:lnTo>
                      <a:pt x="1432" y="1842"/>
                    </a:lnTo>
                    <a:lnTo>
                      <a:pt x="1436" y="1846"/>
                    </a:lnTo>
                    <a:lnTo>
                      <a:pt x="1442" y="1848"/>
                    </a:lnTo>
                    <a:lnTo>
                      <a:pt x="1456" y="1850"/>
                    </a:lnTo>
                    <a:lnTo>
                      <a:pt x="1468" y="1854"/>
                    </a:lnTo>
                    <a:lnTo>
                      <a:pt x="1474" y="1856"/>
                    </a:lnTo>
                    <a:lnTo>
                      <a:pt x="1476" y="1862"/>
                    </a:lnTo>
                    <a:lnTo>
                      <a:pt x="1474" y="1864"/>
                    </a:lnTo>
                    <a:lnTo>
                      <a:pt x="1470" y="1866"/>
                    </a:lnTo>
                    <a:lnTo>
                      <a:pt x="1474" y="1868"/>
                    </a:lnTo>
                    <a:lnTo>
                      <a:pt x="1466" y="1868"/>
                    </a:lnTo>
                    <a:lnTo>
                      <a:pt x="1460" y="1864"/>
                    </a:lnTo>
                    <a:lnTo>
                      <a:pt x="1452" y="1860"/>
                    </a:lnTo>
                    <a:lnTo>
                      <a:pt x="1444" y="1858"/>
                    </a:lnTo>
                    <a:lnTo>
                      <a:pt x="1446" y="1862"/>
                    </a:lnTo>
                    <a:lnTo>
                      <a:pt x="1448" y="1868"/>
                    </a:lnTo>
                    <a:lnTo>
                      <a:pt x="1448" y="1870"/>
                    </a:lnTo>
                    <a:lnTo>
                      <a:pt x="1448" y="1872"/>
                    </a:lnTo>
                    <a:lnTo>
                      <a:pt x="1446" y="1874"/>
                    </a:lnTo>
                    <a:lnTo>
                      <a:pt x="1440" y="1874"/>
                    </a:lnTo>
                    <a:lnTo>
                      <a:pt x="1444" y="1876"/>
                    </a:lnTo>
                    <a:lnTo>
                      <a:pt x="1436" y="1874"/>
                    </a:lnTo>
                    <a:lnTo>
                      <a:pt x="1426" y="1872"/>
                    </a:lnTo>
                    <a:lnTo>
                      <a:pt x="1422" y="1870"/>
                    </a:lnTo>
                    <a:lnTo>
                      <a:pt x="1418" y="1866"/>
                    </a:lnTo>
                    <a:lnTo>
                      <a:pt x="1416" y="1862"/>
                    </a:lnTo>
                    <a:lnTo>
                      <a:pt x="1416" y="1856"/>
                    </a:lnTo>
                    <a:lnTo>
                      <a:pt x="1392" y="1838"/>
                    </a:lnTo>
                    <a:lnTo>
                      <a:pt x="1392" y="1846"/>
                    </a:lnTo>
                    <a:lnTo>
                      <a:pt x="1392" y="1852"/>
                    </a:lnTo>
                    <a:lnTo>
                      <a:pt x="1392" y="1854"/>
                    </a:lnTo>
                    <a:lnTo>
                      <a:pt x="1392" y="1862"/>
                    </a:lnTo>
                    <a:lnTo>
                      <a:pt x="1392" y="1866"/>
                    </a:lnTo>
                    <a:lnTo>
                      <a:pt x="1390" y="1868"/>
                    </a:lnTo>
                    <a:lnTo>
                      <a:pt x="1390" y="1862"/>
                    </a:lnTo>
                    <a:lnTo>
                      <a:pt x="1390" y="1848"/>
                    </a:lnTo>
                    <a:lnTo>
                      <a:pt x="1390" y="1842"/>
                    </a:lnTo>
                    <a:lnTo>
                      <a:pt x="1388" y="1836"/>
                    </a:lnTo>
                    <a:lnTo>
                      <a:pt x="1376" y="1830"/>
                    </a:lnTo>
                    <a:lnTo>
                      <a:pt x="1364" y="1826"/>
                    </a:lnTo>
                    <a:lnTo>
                      <a:pt x="1352" y="1826"/>
                    </a:lnTo>
                    <a:lnTo>
                      <a:pt x="1344" y="1826"/>
                    </a:lnTo>
                    <a:lnTo>
                      <a:pt x="1340" y="1828"/>
                    </a:lnTo>
                    <a:lnTo>
                      <a:pt x="1336" y="1850"/>
                    </a:lnTo>
                    <a:lnTo>
                      <a:pt x="1332" y="1870"/>
                    </a:lnTo>
                    <a:lnTo>
                      <a:pt x="1338" y="1870"/>
                    </a:lnTo>
                    <a:lnTo>
                      <a:pt x="1342" y="1866"/>
                    </a:lnTo>
                    <a:lnTo>
                      <a:pt x="1346" y="1864"/>
                    </a:lnTo>
                    <a:lnTo>
                      <a:pt x="1350" y="1862"/>
                    </a:lnTo>
                    <a:lnTo>
                      <a:pt x="1348" y="1860"/>
                    </a:lnTo>
                    <a:lnTo>
                      <a:pt x="1348" y="1858"/>
                    </a:lnTo>
                    <a:lnTo>
                      <a:pt x="1348" y="1854"/>
                    </a:lnTo>
                    <a:lnTo>
                      <a:pt x="1364" y="1850"/>
                    </a:lnTo>
                    <a:lnTo>
                      <a:pt x="1372" y="1848"/>
                    </a:lnTo>
                    <a:lnTo>
                      <a:pt x="1380" y="1850"/>
                    </a:lnTo>
                    <a:lnTo>
                      <a:pt x="1378" y="1852"/>
                    </a:lnTo>
                    <a:lnTo>
                      <a:pt x="1376" y="1852"/>
                    </a:lnTo>
                    <a:lnTo>
                      <a:pt x="1370" y="1854"/>
                    </a:lnTo>
                    <a:lnTo>
                      <a:pt x="1362" y="1856"/>
                    </a:lnTo>
                    <a:lnTo>
                      <a:pt x="1360" y="1856"/>
                    </a:lnTo>
                    <a:lnTo>
                      <a:pt x="1358" y="1858"/>
                    </a:lnTo>
                    <a:lnTo>
                      <a:pt x="1360" y="1860"/>
                    </a:lnTo>
                    <a:lnTo>
                      <a:pt x="1362" y="1862"/>
                    </a:lnTo>
                    <a:lnTo>
                      <a:pt x="1368" y="1862"/>
                    </a:lnTo>
                    <a:lnTo>
                      <a:pt x="1374" y="1862"/>
                    </a:lnTo>
                    <a:lnTo>
                      <a:pt x="1380" y="1862"/>
                    </a:lnTo>
                    <a:lnTo>
                      <a:pt x="1370" y="1866"/>
                    </a:lnTo>
                    <a:lnTo>
                      <a:pt x="1358" y="1870"/>
                    </a:lnTo>
                    <a:lnTo>
                      <a:pt x="1346" y="1874"/>
                    </a:lnTo>
                    <a:lnTo>
                      <a:pt x="1340" y="1874"/>
                    </a:lnTo>
                    <a:lnTo>
                      <a:pt x="1332" y="1872"/>
                    </a:lnTo>
                    <a:lnTo>
                      <a:pt x="1330" y="1882"/>
                    </a:lnTo>
                    <a:lnTo>
                      <a:pt x="1330" y="1894"/>
                    </a:lnTo>
                    <a:lnTo>
                      <a:pt x="1328" y="1906"/>
                    </a:lnTo>
                    <a:lnTo>
                      <a:pt x="1326" y="1918"/>
                    </a:lnTo>
                    <a:lnTo>
                      <a:pt x="1328" y="1894"/>
                    </a:lnTo>
                    <a:lnTo>
                      <a:pt x="1330" y="1870"/>
                    </a:lnTo>
                    <a:lnTo>
                      <a:pt x="1328" y="1870"/>
                    </a:lnTo>
                    <a:lnTo>
                      <a:pt x="1326" y="1872"/>
                    </a:lnTo>
                    <a:lnTo>
                      <a:pt x="1324" y="1878"/>
                    </a:lnTo>
                    <a:lnTo>
                      <a:pt x="1324" y="1872"/>
                    </a:lnTo>
                    <a:lnTo>
                      <a:pt x="1328" y="1866"/>
                    </a:lnTo>
                    <a:lnTo>
                      <a:pt x="1332" y="1858"/>
                    </a:lnTo>
                    <a:lnTo>
                      <a:pt x="1332" y="1850"/>
                    </a:lnTo>
                    <a:lnTo>
                      <a:pt x="1322" y="1872"/>
                    </a:lnTo>
                    <a:lnTo>
                      <a:pt x="1316" y="1884"/>
                    </a:lnTo>
                    <a:lnTo>
                      <a:pt x="1310" y="1894"/>
                    </a:lnTo>
                    <a:lnTo>
                      <a:pt x="1310" y="1896"/>
                    </a:lnTo>
                    <a:lnTo>
                      <a:pt x="1312" y="1898"/>
                    </a:lnTo>
                    <a:lnTo>
                      <a:pt x="1310" y="1898"/>
                    </a:lnTo>
                    <a:lnTo>
                      <a:pt x="1306" y="1900"/>
                    </a:lnTo>
                    <a:lnTo>
                      <a:pt x="1302" y="1904"/>
                    </a:lnTo>
                    <a:lnTo>
                      <a:pt x="1298" y="1906"/>
                    </a:lnTo>
                    <a:lnTo>
                      <a:pt x="1304" y="1902"/>
                    </a:lnTo>
                    <a:lnTo>
                      <a:pt x="1306" y="1896"/>
                    </a:lnTo>
                    <a:lnTo>
                      <a:pt x="1312" y="1884"/>
                    </a:lnTo>
                    <a:lnTo>
                      <a:pt x="1302" y="1890"/>
                    </a:lnTo>
                    <a:lnTo>
                      <a:pt x="1294" y="1896"/>
                    </a:lnTo>
                    <a:lnTo>
                      <a:pt x="1286" y="1902"/>
                    </a:lnTo>
                    <a:lnTo>
                      <a:pt x="1274" y="1906"/>
                    </a:lnTo>
                    <a:lnTo>
                      <a:pt x="1274" y="1898"/>
                    </a:lnTo>
                    <a:lnTo>
                      <a:pt x="1274" y="1892"/>
                    </a:lnTo>
                    <a:lnTo>
                      <a:pt x="1278" y="1886"/>
                    </a:lnTo>
                    <a:lnTo>
                      <a:pt x="1284" y="1882"/>
                    </a:lnTo>
                    <a:lnTo>
                      <a:pt x="1290" y="1880"/>
                    </a:lnTo>
                    <a:lnTo>
                      <a:pt x="1298" y="1878"/>
                    </a:lnTo>
                    <a:lnTo>
                      <a:pt x="1306" y="1880"/>
                    </a:lnTo>
                    <a:lnTo>
                      <a:pt x="1314" y="1880"/>
                    </a:lnTo>
                    <a:lnTo>
                      <a:pt x="1314" y="1878"/>
                    </a:lnTo>
                    <a:lnTo>
                      <a:pt x="1314" y="1876"/>
                    </a:lnTo>
                    <a:lnTo>
                      <a:pt x="1316" y="1876"/>
                    </a:lnTo>
                    <a:lnTo>
                      <a:pt x="1320" y="1872"/>
                    </a:lnTo>
                    <a:lnTo>
                      <a:pt x="1318" y="1870"/>
                    </a:lnTo>
                    <a:lnTo>
                      <a:pt x="1316" y="1868"/>
                    </a:lnTo>
                    <a:lnTo>
                      <a:pt x="1316" y="1866"/>
                    </a:lnTo>
                    <a:lnTo>
                      <a:pt x="1320" y="1868"/>
                    </a:lnTo>
                    <a:lnTo>
                      <a:pt x="1328" y="1852"/>
                    </a:lnTo>
                    <a:lnTo>
                      <a:pt x="1332" y="1842"/>
                    </a:lnTo>
                    <a:lnTo>
                      <a:pt x="1334" y="1834"/>
                    </a:lnTo>
                    <a:lnTo>
                      <a:pt x="1330" y="1830"/>
                    </a:lnTo>
                    <a:lnTo>
                      <a:pt x="1326" y="1828"/>
                    </a:lnTo>
                    <a:lnTo>
                      <a:pt x="1312" y="1830"/>
                    </a:lnTo>
                    <a:lnTo>
                      <a:pt x="1312" y="1826"/>
                    </a:lnTo>
                    <a:lnTo>
                      <a:pt x="1312" y="1822"/>
                    </a:lnTo>
                    <a:lnTo>
                      <a:pt x="1318" y="1816"/>
                    </a:lnTo>
                    <a:lnTo>
                      <a:pt x="1324" y="1814"/>
                    </a:lnTo>
                    <a:lnTo>
                      <a:pt x="1330" y="1808"/>
                    </a:lnTo>
                    <a:lnTo>
                      <a:pt x="1328" y="1806"/>
                    </a:lnTo>
                    <a:lnTo>
                      <a:pt x="1324" y="1804"/>
                    </a:lnTo>
                    <a:lnTo>
                      <a:pt x="1320" y="1802"/>
                    </a:lnTo>
                    <a:lnTo>
                      <a:pt x="1316" y="1800"/>
                    </a:lnTo>
                    <a:lnTo>
                      <a:pt x="1318" y="1798"/>
                    </a:lnTo>
                    <a:lnTo>
                      <a:pt x="1320" y="1794"/>
                    </a:lnTo>
                    <a:lnTo>
                      <a:pt x="1326" y="1792"/>
                    </a:lnTo>
                    <a:lnTo>
                      <a:pt x="1332" y="1788"/>
                    </a:lnTo>
                    <a:lnTo>
                      <a:pt x="1338" y="1784"/>
                    </a:lnTo>
                    <a:lnTo>
                      <a:pt x="1334" y="1776"/>
                    </a:lnTo>
                    <a:lnTo>
                      <a:pt x="1330" y="1770"/>
                    </a:lnTo>
                    <a:lnTo>
                      <a:pt x="1318" y="1760"/>
                    </a:lnTo>
                    <a:lnTo>
                      <a:pt x="1308" y="1750"/>
                    </a:lnTo>
                    <a:lnTo>
                      <a:pt x="1300" y="1738"/>
                    </a:lnTo>
                    <a:lnTo>
                      <a:pt x="1282" y="1710"/>
                    </a:lnTo>
                    <a:lnTo>
                      <a:pt x="1276" y="1696"/>
                    </a:lnTo>
                    <a:lnTo>
                      <a:pt x="1268" y="1684"/>
                    </a:lnTo>
                    <a:lnTo>
                      <a:pt x="1258" y="1674"/>
                    </a:lnTo>
                    <a:lnTo>
                      <a:pt x="1246" y="1668"/>
                    </a:lnTo>
                    <a:lnTo>
                      <a:pt x="1232" y="1664"/>
                    </a:lnTo>
                    <a:lnTo>
                      <a:pt x="1216" y="1660"/>
                    </a:lnTo>
                    <a:lnTo>
                      <a:pt x="1176" y="1650"/>
                    </a:lnTo>
                    <a:lnTo>
                      <a:pt x="1156" y="1648"/>
                    </a:lnTo>
                    <a:lnTo>
                      <a:pt x="1132" y="1648"/>
                    </a:lnTo>
                    <a:lnTo>
                      <a:pt x="1110" y="1650"/>
                    </a:lnTo>
                    <a:lnTo>
                      <a:pt x="1084" y="1658"/>
                    </a:lnTo>
                    <a:lnTo>
                      <a:pt x="1060" y="1668"/>
                    </a:lnTo>
                    <a:lnTo>
                      <a:pt x="1038" y="1680"/>
                    </a:lnTo>
                    <a:lnTo>
                      <a:pt x="1028" y="1690"/>
                    </a:lnTo>
                    <a:lnTo>
                      <a:pt x="1020" y="1702"/>
                    </a:lnTo>
                    <a:lnTo>
                      <a:pt x="1014" y="1714"/>
                    </a:lnTo>
                    <a:lnTo>
                      <a:pt x="1010" y="1730"/>
                    </a:lnTo>
                    <a:lnTo>
                      <a:pt x="1008" y="1746"/>
                    </a:lnTo>
                    <a:lnTo>
                      <a:pt x="1008" y="1764"/>
                    </a:lnTo>
                    <a:lnTo>
                      <a:pt x="1006" y="1802"/>
                    </a:lnTo>
                    <a:lnTo>
                      <a:pt x="1006" y="1822"/>
                    </a:lnTo>
                    <a:lnTo>
                      <a:pt x="1004" y="1840"/>
                    </a:lnTo>
                    <a:lnTo>
                      <a:pt x="998" y="1878"/>
                    </a:lnTo>
                    <a:lnTo>
                      <a:pt x="990" y="1916"/>
                    </a:lnTo>
                    <a:lnTo>
                      <a:pt x="986" y="1954"/>
                    </a:lnTo>
                    <a:lnTo>
                      <a:pt x="978" y="2032"/>
                    </a:lnTo>
                    <a:lnTo>
                      <a:pt x="968" y="2084"/>
                    </a:lnTo>
                    <a:lnTo>
                      <a:pt x="958" y="2138"/>
                    </a:lnTo>
                    <a:lnTo>
                      <a:pt x="946" y="2190"/>
                    </a:lnTo>
                    <a:lnTo>
                      <a:pt x="938" y="2242"/>
                    </a:lnTo>
                    <a:lnTo>
                      <a:pt x="934" y="2272"/>
                    </a:lnTo>
                    <a:lnTo>
                      <a:pt x="930" y="2304"/>
                    </a:lnTo>
                    <a:lnTo>
                      <a:pt x="928" y="2330"/>
                    </a:lnTo>
                    <a:lnTo>
                      <a:pt x="926" y="2354"/>
                    </a:lnTo>
                    <a:lnTo>
                      <a:pt x="922" y="2380"/>
                    </a:lnTo>
                    <a:lnTo>
                      <a:pt x="920" y="2406"/>
                    </a:lnTo>
                    <a:lnTo>
                      <a:pt x="920" y="2444"/>
                    </a:lnTo>
                    <a:lnTo>
                      <a:pt x="920" y="2464"/>
                    </a:lnTo>
                    <a:lnTo>
                      <a:pt x="918" y="2484"/>
                    </a:lnTo>
                    <a:lnTo>
                      <a:pt x="918" y="2502"/>
                    </a:lnTo>
                    <a:lnTo>
                      <a:pt x="920" y="2520"/>
                    </a:lnTo>
                    <a:lnTo>
                      <a:pt x="926" y="2552"/>
                    </a:lnTo>
                    <a:lnTo>
                      <a:pt x="932" y="2586"/>
                    </a:lnTo>
                    <a:lnTo>
                      <a:pt x="934" y="2602"/>
                    </a:lnTo>
                    <a:lnTo>
                      <a:pt x="934" y="2618"/>
                    </a:lnTo>
                    <a:lnTo>
                      <a:pt x="932" y="2642"/>
                    </a:lnTo>
                    <a:lnTo>
                      <a:pt x="934" y="2668"/>
                    </a:lnTo>
                    <a:lnTo>
                      <a:pt x="936" y="2694"/>
                    </a:lnTo>
                    <a:lnTo>
                      <a:pt x="938" y="2718"/>
                    </a:lnTo>
                    <a:lnTo>
                      <a:pt x="938" y="2742"/>
                    </a:lnTo>
                    <a:lnTo>
                      <a:pt x="942" y="2764"/>
                    </a:lnTo>
                    <a:lnTo>
                      <a:pt x="946" y="2786"/>
                    </a:lnTo>
                    <a:lnTo>
                      <a:pt x="952" y="2806"/>
                    </a:lnTo>
                    <a:lnTo>
                      <a:pt x="964" y="2850"/>
                    </a:lnTo>
                    <a:lnTo>
                      <a:pt x="970" y="2872"/>
                    </a:lnTo>
                    <a:lnTo>
                      <a:pt x="974" y="2894"/>
                    </a:lnTo>
                    <a:lnTo>
                      <a:pt x="976" y="2926"/>
                    </a:lnTo>
                    <a:lnTo>
                      <a:pt x="978" y="2962"/>
                    </a:lnTo>
                    <a:lnTo>
                      <a:pt x="980" y="2976"/>
                    </a:lnTo>
                    <a:lnTo>
                      <a:pt x="984" y="2990"/>
                    </a:lnTo>
                    <a:lnTo>
                      <a:pt x="992" y="3016"/>
                    </a:lnTo>
                    <a:lnTo>
                      <a:pt x="1000" y="3048"/>
                    </a:lnTo>
                    <a:lnTo>
                      <a:pt x="1002" y="3066"/>
                    </a:lnTo>
                    <a:lnTo>
                      <a:pt x="1004" y="3084"/>
                    </a:lnTo>
                    <a:lnTo>
                      <a:pt x="1008" y="3126"/>
                    </a:lnTo>
                    <a:lnTo>
                      <a:pt x="1010" y="3148"/>
                    </a:lnTo>
                    <a:lnTo>
                      <a:pt x="1010" y="3168"/>
                    </a:lnTo>
                    <a:lnTo>
                      <a:pt x="1008" y="3194"/>
                    </a:lnTo>
                    <a:lnTo>
                      <a:pt x="1010" y="3216"/>
                    </a:lnTo>
                    <a:lnTo>
                      <a:pt x="1012" y="3226"/>
                    </a:lnTo>
                    <a:lnTo>
                      <a:pt x="1016" y="3236"/>
                    </a:lnTo>
                    <a:lnTo>
                      <a:pt x="1022" y="3258"/>
                    </a:lnTo>
                    <a:lnTo>
                      <a:pt x="1026" y="3276"/>
                    </a:lnTo>
                    <a:lnTo>
                      <a:pt x="1026" y="3296"/>
                    </a:lnTo>
                    <a:lnTo>
                      <a:pt x="1026" y="3336"/>
                    </a:lnTo>
                    <a:lnTo>
                      <a:pt x="1026" y="3350"/>
                    </a:lnTo>
                    <a:lnTo>
                      <a:pt x="1028" y="3362"/>
                    </a:lnTo>
                    <a:lnTo>
                      <a:pt x="1036" y="3386"/>
                    </a:lnTo>
                    <a:lnTo>
                      <a:pt x="1044" y="3408"/>
                    </a:lnTo>
                    <a:lnTo>
                      <a:pt x="1052" y="3430"/>
                    </a:lnTo>
                    <a:lnTo>
                      <a:pt x="1048" y="3434"/>
                    </a:lnTo>
                    <a:lnTo>
                      <a:pt x="1042" y="3436"/>
                    </a:lnTo>
                    <a:lnTo>
                      <a:pt x="1028" y="3436"/>
                    </a:lnTo>
                    <a:lnTo>
                      <a:pt x="1012" y="3434"/>
                    </a:lnTo>
                    <a:lnTo>
                      <a:pt x="1000" y="3430"/>
                    </a:lnTo>
                    <a:lnTo>
                      <a:pt x="1000" y="3432"/>
                    </a:lnTo>
                    <a:lnTo>
                      <a:pt x="1002" y="3432"/>
                    </a:lnTo>
                    <a:lnTo>
                      <a:pt x="1006" y="3434"/>
                    </a:lnTo>
                    <a:lnTo>
                      <a:pt x="996" y="3430"/>
                    </a:lnTo>
                    <a:lnTo>
                      <a:pt x="984" y="3424"/>
                    </a:lnTo>
                    <a:lnTo>
                      <a:pt x="970" y="3418"/>
                    </a:lnTo>
                    <a:lnTo>
                      <a:pt x="956" y="3416"/>
                    </a:lnTo>
                    <a:lnTo>
                      <a:pt x="958" y="3414"/>
                    </a:lnTo>
                    <a:lnTo>
                      <a:pt x="940" y="3412"/>
                    </a:lnTo>
                    <a:lnTo>
                      <a:pt x="922" y="3414"/>
                    </a:lnTo>
                    <a:lnTo>
                      <a:pt x="906" y="3418"/>
                    </a:lnTo>
                    <a:lnTo>
                      <a:pt x="892" y="3424"/>
                    </a:lnTo>
                    <a:lnTo>
                      <a:pt x="876" y="3432"/>
                    </a:lnTo>
                    <a:lnTo>
                      <a:pt x="860" y="3438"/>
                    </a:lnTo>
                    <a:lnTo>
                      <a:pt x="842" y="3442"/>
                    </a:lnTo>
                    <a:lnTo>
                      <a:pt x="824" y="3442"/>
                    </a:lnTo>
                    <a:lnTo>
                      <a:pt x="808" y="3442"/>
                    </a:lnTo>
                    <a:lnTo>
                      <a:pt x="792" y="3444"/>
                    </a:lnTo>
                    <a:lnTo>
                      <a:pt x="778" y="3446"/>
                    </a:lnTo>
                    <a:lnTo>
                      <a:pt x="762" y="3444"/>
                    </a:lnTo>
                    <a:lnTo>
                      <a:pt x="762" y="3438"/>
                    </a:lnTo>
                    <a:lnTo>
                      <a:pt x="762" y="3434"/>
                    </a:lnTo>
                    <a:lnTo>
                      <a:pt x="760" y="3436"/>
                    </a:lnTo>
                    <a:lnTo>
                      <a:pt x="772" y="3428"/>
                    </a:lnTo>
                    <a:lnTo>
                      <a:pt x="782" y="3426"/>
                    </a:lnTo>
                    <a:lnTo>
                      <a:pt x="790" y="3426"/>
                    </a:lnTo>
                    <a:lnTo>
                      <a:pt x="806" y="3426"/>
                    </a:lnTo>
                    <a:lnTo>
                      <a:pt x="822" y="3426"/>
                    </a:lnTo>
                    <a:lnTo>
                      <a:pt x="830" y="3424"/>
                    </a:lnTo>
                    <a:lnTo>
                      <a:pt x="836" y="3420"/>
                    </a:lnTo>
                    <a:lnTo>
                      <a:pt x="842" y="3416"/>
                    </a:lnTo>
                    <a:lnTo>
                      <a:pt x="848" y="3408"/>
                    </a:lnTo>
                    <a:lnTo>
                      <a:pt x="850" y="3400"/>
                    </a:lnTo>
                    <a:lnTo>
                      <a:pt x="852" y="3392"/>
                    </a:lnTo>
                    <a:lnTo>
                      <a:pt x="856" y="3372"/>
                    </a:lnTo>
                    <a:lnTo>
                      <a:pt x="858" y="3352"/>
                    </a:lnTo>
                    <a:lnTo>
                      <a:pt x="862" y="3328"/>
                    </a:lnTo>
                    <a:lnTo>
                      <a:pt x="868" y="3302"/>
                    </a:lnTo>
                    <a:lnTo>
                      <a:pt x="874" y="3280"/>
                    </a:lnTo>
                    <a:lnTo>
                      <a:pt x="876" y="3268"/>
                    </a:lnTo>
                    <a:lnTo>
                      <a:pt x="876" y="3258"/>
                    </a:lnTo>
                    <a:lnTo>
                      <a:pt x="876" y="3236"/>
                    </a:lnTo>
                    <a:lnTo>
                      <a:pt x="878" y="3216"/>
                    </a:lnTo>
                    <a:lnTo>
                      <a:pt x="884" y="3174"/>
                    </a:lnTo>
                    <a:lnTo>
                      <a:pt x="886" y="3186"/>
                    </a:lnTo>
                    <a:lnTo>
                      <a:pt x="884" y="3196"/>
                    </a:lnTo>
                    <a:lnTo>
                      <a:pt x="882" y="3218"/>
                    </a:lnTo>
                    <a:lnTo>
                      <a:pt x="882" y="3230"/>
                    </a:lnTo>
                    <a:lnTo>
                      <a:pt x="884" y="3242"/>
                    </a:lnTo>
                    <a:lnTo>
                      <a:pt x="888" y="3266"/>
                    </a:lnTo>
                    <a:lnTo>
                      <a:pt x="888" y="3286"/>
                    </a:lnTo>
                    <a:lnTo>
                      <a:pt x="884" y="3304"/>
                    </a:lnTo>
                    <a:lnTo>
                      <a:pt x="880" y="3324"/>
                    </a:lnTo>
                    <a:lnTo>
                      <a:pt x="876" y="3344"/>
                    </a:lnTo>
                    <a:lnTo>
                      <a:pt x="890" y="3308"/>
                    </a:lnTo>
                    <a:lnTo>
                      <a:pt x="894" y="3290"/>
                    </a:lnTo>
                    <a:lnTo>
                      <a:pt x="896" y="3270"/>
                    </a:lnTo>
                    <a:lnTo>
                      <a:pt x="896" y="3252"/>
                    </a:lnTo>
                    <a:lnTo>
                      <a:pt x="894" y="3232"/>
                    </a:lnTo>
                    <a:lnTo>
                      <a:pt x="892" y="3212"/>
                    </a:lnTo>
                    <a:lnTo>
                      <a:pt x="892" y="3192"/>
                    </a:lnTo>
                    <a:lnTo>
                      <a:pt x="892" y="3184"/>
                    </a:lnTo>
                    <a:lnTo>
                      <a:pt x="894" y="3174"/>
                    </a:lnTo>
                    <a:lnTo>
                      <a:pt x="890" y="3158"/>
                    </a:lnTo>
                    <a:lnTo>
                      <a:pt x="884" y="3144"/>
                    </a:lnTo>
                    <a:lnTo>
                      <a:pt x="876" y="3130"/>
                    </a:lnTo>
                    <a:lnTo>
                      <a:pt x="874" y="3114"/>
                    </a:lnTo>
                    <a:lnTo>
                      <a:pt x="872" y="3096"/>
                    </a:lnTo>
                    <a:lnTo>
                      <a:pt x="874" y="3080"/>
                    </a:lnTo>
                    <a:lnTo>
                      <a:pt x="870" y="3058"/>
                    </a:lnTo>
                    <a:lnTo>
                      <a:pt x="866" y="3034"/>
                    </a:lnTo>
                    <a:lnTo>
                      <a:pt x="862" y="3000"/>
                    </a:lnTo>
                    <a:lnTo>
                      <a:pt x="858" y="2964"/>
                    </a:lnTo>
                    <a:lnTo>
                      <a:pt x="858" y="2946"/>
                    </a:lnTo>
                    <a:lnTo>
                      <a:pt x="858" y="2928"/>
                    </a:lnTo>
                    <a:lnTo>
                      <a:pt x="858" y="2910"/>
                    </a:lnTo>
                    <a:lnTo>
                      <a:pt x="858" y="2892"/>
                    </a:lnTo>
                    <a:lnTo>
                      <a:pt x="856" y="2872"/>
                    </a:lnTo>
                    <a:lnTo>
                      <a:pt x="852" y="2852"/>
                    </a:lnTo>
                    <a:lnTo>
                      <a:pt x="844" y="2814"/>
                    </a:lnTo>
                    <a:lnTo>
                      <a:pt x="838" y="2778"/>
                    </a:lnTo>
                    <a:lnTo>
                      <a:pt x="836" y="2758"/>
                    </a:lnTo>
                    <a:lnTo>
                      <a:pt x="836" y="2738"/>
                    </a:lnTo>
                    <a:lnTo>
                      <a:pt x="838" y="2706"/>
                    </a:lnTo>
                    <a:lnTo>
                      <a:pt x="838" y="2676"/>
                    </a:lnTo>
                    <a:lnTo>
                      <a:pt x="834" y="2654"/>
                    </a:lnTo>
                    <a:lnTo>
                      <a:pt x="830" y="2632"/>
                    </a:lnTo>
                    <a:lnTo>
                      <a:pt x="826" y="2610"/>
                    </a:lnTo>
                    <a:lnTo>
                      <a:pt x="822" y="2586"/>
                    </a:lnTo>
                    <a:lnTo>
                      <a:pt x="820" y="2550"/>
                    </a:lnTo>
                    <a:lnTo>
                      <a:pt x="818" y="2514"/>
                    </a:lnTo>
                    <a:lnTo>
                      <a:pt x="820" y="2440"/>
                    </a:lnTo>
                    <a:lnTo>
                      <a:pt x="824" y="2410"/>
                    </a:lnTo>
                    <a:lnTo>
                      <a:pt x="826" y="2382"/>
                    </a:lnTo>
                    <a:lnTo>
                      <a:pt x="824" y="2368"/>
                    </a:lnTo>
                    <a:lnTo>
                      <a:pt x="824" y="2354"/>
                    </a:lnTo>
                    <a:lnTo>
                      <a:pt x="826" y="2340"/>
                    </a:lnTo>
                    <a:lnTo>
                      <a:pt x="830" y="2326"/>
                    </a:lnTo>
                    <a:lnTo>
                      <a:pt x="834" y="2310"/>
                    </a:lnTo>
                    <a:lnTo>
                      <a:pt x="836" y="2296"/>
                    </a:lnTo>
                    <a:lnTo>
                      <a:pt x="842" y="2258"/>
                    </a:lnTo>
                    <a:lnTo>
                      <a:pt x="850" y="2220"/>
                    </a:lnTo>
                    <a:lnTo>
                      <a:pt x="858" y="2182"/>
                    </a:lnTo>
                    <a:lnTo>
                      <a:pt x="860" y="2162"/>
                    </a:lnTo>
                    <a:lnTo>
                      <a:pt x="862" y="2144"/>
                    </a:lnTo>
                    <a:lnTo>
                      <a:pt x="866" y="2108"/>
                    </a:lnTo>
                    <a:lnTo>
                      <a:pt x="870" y="2074"/>
                    </a:lnTo>
                    <a:lnTo>
                      <a:pt x="878" y="2042"/>
                    </a:lnTo>
                    <a:lnTo>
                      <a:pt x="886" y="2010"/>
                    </a:lnTo>
                    <a:lnTo>
                      <a:pt x="904" y="1948"/>
                    </a:lnTo>
                    <a:lnTo>
                      <a:pt x="912" y="1916"/>
                    </a:lnTo>
                    <a:lnTo>
                      <a:pt x="918" y="1884"/>
                    </a:lnTo>
                    <a:lnTo>
                      <a:pt x="918" y="1900"/>
                    </a:lnTo>
                    <a:lnTo>
                      <a:pt x="914" y="1916"/>
                    </a:lnTo>
                    <a:lnTo>
                      <a:pt x="912" y="1934"/>
                    </a:lnTo>
                    <a:lnTo>
                      <a:pt x="912" y="1942"/>
                    </a:lnTo>
                    <a:lnTo>
                      <a:pt x="912" y="1952"/>
                    </a:lnTo>
                    <a:lnTo>
                      <a:pt x="918" y="1930"/>
                    </a:lnTo>
                    <a:lnTo>
                      <a:pt x="920" y="1908"/>
                    </a:lnTo>
                    <a:lnTo>
                      <a:pt x="922" y="1886"/>
                    </a:lnTo>
                    <a:lnTo>
                      <a:pt x="922" y="1862"/>
                    </a:lnTo>
                    <a:lnTo>
                      <a:pt x="920" y="1816"/>
                    </a:lnTo>
                    <a:lnTo>
                      <a:pt x="920" y="1768"/>
                    </a:lnTo>
                    <a:lnTo>
                      <a:pt x="922" y="1750"/>
                    </a:lnTo>
                    <a:lnTo>
                      <a:pt x="922" y="1732"/>
                    </a:lnTo>
                    <a:lnTo>
                      <a:pt x="922" y="1720"/>
                    </a:lnTo>
                    <a:lnTo>
                      <a:pt x="920" y="1710"/>
                    </a:lnTo>
                    <a:lnTo>
                      <a:pt x="916" y="1688"/>
                    </a:lnTo>
                    <a:lnTo>
                      <a:pt x="914" y="1668"/>
                    </a:lnTo>
                    <a:lnTo>
                      <a:pt x="914" y="1648"/>
                    </a:lnTo>
                    <a:lnTo>
                      <a:pt x="912" y="1640"/>
                    </a:lnTo>
                    <a:lnTo>
                      <a:pt x="908" y="1632"/>
                    </a:lnTo>
                    <a:lnTo>
                      <a:pt x="904" y="1624"/>
                    </a:lnTo>
                    <a:lnTo>
                      <a:pt x="896" y="1618"/>
                    </a:lnTo>
                    <a:lnTo>
                      <a:pt x="882" y="1610"/>
                    </a:lnTo>
                    <a:lnTo>
                      <a:pt x="862" y="1600"/>
                    </a:lnTo>
                    <a:lnTo>
                      <a:pt x="850" y="1594"/>
                    </a:lnTo>
                    <a:lnTo>
                      <a:pt x="838" y="1588"/>
                    </a:lnTo>
                    <a:lnTo>
                      <a:pt x="826" y="1584"/>
                    </a:lnTo>
                    <a:lnTo>
                      <a:pt x="810" y="1582"/>
                    </a:lnTo>
                    <a:lnTo>
                      <a:pt x="794" y="1582"/>
                    </a:lnTo>
                    <a:lnTo>
                      <a:pt x="758" y="1582"/>
                    </a:lnTo>
                    <a:lnTo>
                      <a:pt x="720" y="1584"/>
                    </a:lnTo>
                    <a:lnTo>
                      <a:pt x="644" y="1588"/>
                    </a:lnTo>
                    <a:lnTo>
                      <a:pt x="618" y="1588"/>
                    </a:lnTo>
                    <a:lnTo>
                      <a:pt x="592" y="1590"/>
                    </a:lnTo>
                    <a:lnTo>
                      <a:pt x="582" y="1592"/>
                    </a:lnTo>
                    <a:lnTo>
                      <a:pt x="572" y="1596"/>
                    </a:lnTo>
                    <a:lnTo>
                      <a:pt x="550" y="1608"/>
                    </a:lnTo>
                    <a:lnTo>
                      <a:pt x="534" y="1616"/>
                    </a:lnTo>
                    <a:lnTo>
                      <a:pt x="518" y="1624"/>
                    </a:lnTo>
                    <a:lnTo>
                      <a:pt x="510" y="1630"/>
                    </a:lnTo>
                    <a:lnTo>
                      <a:pt x="506" y="1636"/>
                    </a:lnTo>
                    <a:lnTo>
                      <a:pt x="500" y="1644"/>
                    </a:lnTo>
                    <a:lnTo>
                      <a:pt x="498" y="1652"/>
                    </a:lnTo>
                    <a:lnTo>
                      <a:pt x="500" y="1656"/>
                    </a:lnTo>
                    <a:lnTo>
                      <a:pt x="496" y="1660"/>
                    </a:lnTo>
                    <a:lnTo>
                      <a:pt x="492" y="1666"/>
                    </a:lnTo>
                    <a:lnTo>
                      <a:pt x="490" y="1672"/>
                    </a:lnTo>
                    <a:lnTo>
                      <a:pt x="488" y="1678"/>
                    </a:lnTo>
                    <a:lnTo>
                      <a:pt x="490" y="1682"/>
                    </a:lnTo>
                    <a:lnTo>
                      <a:pt x="494" y="1682"/>
                    </a:lnTo>
                    <a:lnTo>
                      <a:pt x="502" y="1684"/>
                    </a:lnTo>
                    <a:lnTo>
                      <a:pt x="500" y="1688"/>
                    </a:lnTo>
                    <a:lnTo>
                      <a:pt x="498" y="1690"/>
                    </a:lnTo>
                    <a:lnTo>
                      <a:pt x="492" y="1692"/>
                    </a:lnTo>
                    <a:lnTo>
                      <a:pt x="484" y="1692"/>
                    </a:lnTo>
                    <a:lnTo>
                      <a:pt x="480" y="1694"/>
                    </a:lnTo>
                    <a:lnTo>
                      <a:pt x="478" y="1694"/>
                    </a:lnTo>
                    <a:lnTo>
                      <a:pt x="484" y="1696"/>
                    </a:lnTo>
                    <a:lnTo>
                      <a:pt x="492" y="1696"/>
                    </a:lnTo>
                    <a:lnTo>
                      <a:pt x="498" y="1692"/>
                    </a:lnTo>
                    <a:lnTo>
                      <a:pt x="502" y="1688"/>
                    </a:lnTo>
                    <a:lnTo>
                      <a:pt x="500" y="1692"/>
                    </a:lnTo>
                    <a:lnTo>
                      <a:pt x="498" y="1694"/>
                    </a:lnTo>
                    <a:lnTo>
                      <a:pt x="486" y="1696"/>
                    </a:lnTo>
                    <a:lnTo>
                      <a:pt x="476" y="1698"/>
                    </a:lnTo>
                    <a:lnTo>
                      <a:pt x="472" y="1702"/>
                    </a:lnTo>
                    <a:lnTo>
                      <a:pt x="470" y="1706"/>
                    </a:lnTo>
                    <a:lnTo>
                      <a:pt x="468" y="1704"/>
                    </a:lnTo>
                    <a:lnTo>
                      <a:pt x="466" y="1702"/>
                    </a:lnTo>
                    <a:lnTo>
                      <a:pt x="464" y="1702"/>
                    </a:lnTo>
                    <a:lnTo>
                      <a:pt x="462" y="1700"/>
                    </a:lnTo>
                    <a:lnTo>
                      <a:pt x="460" y="1708"/>
                    </a:lnTo>
                    <a:lnTo>
                      <a:pt x="456" y="1710"/>
                    </a:lnTo>
                    <a:lnTo>
                      <a:pt x="450" y="1712"/>
                    </a:lnTo>
                    <a:lnTo>
                      <a:pt x="444" y="1710"/>
                    </a:lnTo>
                    <a:lnTo>
                      <a:pt x="438" y="1708"/>
                    </a:lnTo>
                    <a:lnTo>
                      <a:pt x="434" y="1704"/>
                    </a:lnTo>
                    <a:lnTo>
                      <a:pt x="430" y="1698"/>
                    </a:lnTo>
                    <a:lnTo>
                      <a:pt x="430" y="1692"/>
                    </a:lnTo>
                    <a:lnTo>
                      <a:pt x="438" y="1694"/>
                    </a:lnTo>
                    <a:lnTo>
                      <a:pt x="444" y="1696"/>
                    </a:lnTo>
                    <a:lnTo>
                      <a:pt x="452" y="1698"/>
                    </a:lnTo>
                    <a:lnTo>
                      <a:pt x="460" y="1696"/>
                    </a:lnTo>
                    <a:lnTo>
                      <a:pt x="462" y="1698"/>
                    </a:lnTo>
                    <a:lnTo>
                      <a:pt x="464" y="1700"/>
                    </a:lnTo>
                    <a:lnTo>
                      <a:pt x="466" y="1702"/>
                    </a:lnTo>
                    <a:lnTo>
                      <a:pt x="470" y="1700"/>
                    </a:lnTo>
                    <a:lnTo>
                      <a:pt x="472" y="1698"/>
                    </a:lnTo>
                    <a:lnTo>
                      <a:pt x="476" y="1692"/>
                    </a:lnTo>
                    <a:lnTo>
                      <a:pt x="456" y="1680"/>
                    </a:lnTo>
                    <a:lnTo>
                      <a:pt x="446" y="1674"/>
                    </a:lnTo>
                    <a:lnTo>
                      <a:pt x="436" y="1668"/>
                    </a:lnTo>
                    <a:lnTo>
                      <a:pt x="432" y="1672"/>
                    </a:lnTo>
                    <a:lnTo>
                      <a:pt x="430" y="1678"/>
                    </a:lnTo>
                    <a:lnTo>
                      <a:pt x="430" y="1684"/>
                    </a:lnTo>
                    <a:lnTo>
                      <a:pt x="428" y="1688"/>
                    </a:lnTo>
                    <a:lnTo>
                      <a:pt x="424" y="1692"/>
                    </a:lnTo>
                    <a:lnTo>
                      <a:pt x="416" y="1694"/>
                    </a:lnTo>
                    <a:lnTo>
                      <a:pt x="410" y="1696"/>
                    </a:lnTo>
                    <a:lnTo>
                      <a:pt x="408" y="1696"/>
                    </a:lnTo>
                    <a:lnTo>
                      <a:pt x="406" y="1700"/>
                    </a:lnTo>
                    <a:lnTo>
                      <a:pt x="416" y="1704"/>
                    </a:lnTo>
                    <a:lnTo>
                      <a:pt x="422" y="1706"/>
                    </a:lnTo>
                    <a:lnTo>
                      <a:pt x="422" y="1712"/>
                    </a:lnTo>
                    <a:lnTo>
                      <a:pt x="418" y="1716"/>
                    </a:lnTo>
                    <a:lnTo>
                      <a:pt x="412" y="1718"/>
                    </a:lnTo>
                    <a:lnTo>
                      <a:pt x="404" y="1718"/>
                    </a:lnTo>
                    <a:lnTo>
                      <a:pt x="396" y="1716"/>
                    </a:lnTo>
                    <a:lnTo>
                      <a:pt x="388" y="1724"/>
                    </a:lnTo>
                    <a:lnTo>
                      <a:pt x="380" y="1734"/>
                    </a:lnTo>
                    <a:lnTo>
                      <a:pt x="382" y="1738"/>
                    </a:lnTo>
                    <a:lnTo>
                      <a:pt x="384" y="1740"/>
                    </a:lnTo>
                    <a:lnTo>
                      <a:pt x="382" y="1740"/>
                    </a:lnTo>
                    <a:lnTo>
                      <a:pt x="380" y="1738"/>
                    </a:lnTo>
                    <a:lnTo>
                      <a:pt x="380" y="1736"/>
                    </a:lnTo>
                    <a:lnTo>
                      <a:pt x="380" y="1740"/>
                    </a:lnTo>
                    <a:lnTo>
                      <a:pt x="380" y="1742"/>
                    </a:lnTo>
                    <a:lnTo>
                      <a:pt x="382" y="1748"/>
                    </a:lnTo>
                    <a:lnTo>
                      <a:pt x="388" y="1746"/>
                    </a:lnTo>
                    <a:lnTo>
                      <a:pt x="386" y="1742"/>
                    </a:lnTo>
                    <a:lnTo>
                      <a:pt x="390" y="1744"/>
                    </a:lnTo>
                    <a:lnTo>
                      <a:pt x="394" y="1742"/>
                    </a:lnTo>
                    <a:lnTo>
                      <a:pt x="400" y="1742"/>
                    </a:lnTo>
                    <a:lnTo>
                      <a:pt x="404" y="1738"/>
                    </a:lnTo>
                    <a:lnTo>
                      <a:pt x="404" y="1732"/>
                    </a:lnTo>
                    <a:lnTo>
                      <a:pt x="404" y="1728"/>
                    </a:lnTo>
                    <a:lnTo>
                      <a:pt x="404" y="1726"/>
                    </a:lnTo>
                    <a:lnTo>
                      <a:pt x="408" y="1726"/>
                    </a:lnTo>
                    <a:lnTo>
                      <a:pt x="412" y="1728"/>
                    </a:lnTo>
                    <a:lnTo>
                      <a:pt x="414" y="1732"/>
                    </a:lnTo>
                    <a:lnTo>
                      <a:pt x="412" y="1738"/>
                    </a:lnTo>
                    <a:lnTo>
                      <a:pt x="410" y="1744"/>
                    </a:lnTo>
                    <a:lnTo>
                      <a:pt x="406" y="1748"/>
                    </a:lnTo>
                    <a:lnTo>
                      <a:pt x="400" y="1752"/>
                    </a:lnTo>
                    <a:lnTo>
                      <a:pt x="388" y="1756"/>
                    </a:lnTo>
                    <a:lnTo>
                      <a:pt x="388" y="1758"/>
                    </a:lnTo>
                    <a:lnTo>
                      <a:pt x="390" y="1760"/>
                    </a:lnTo>
                    <a:lnTo>
                      <a:pt x="390" y="1762"/>
                    </a:lnTo>
                    <a:lnTo>
                      <a:pt x="398" y="1762"/>
                    </a:lnTo>
                    <a:lnTo>
                      <a:pt x="404" y="1764"/>
                    </a:lnTo>
                    <a:lnTo>
                      <a:pt x="410" y="1766"/>
                    </a:lnTo>
                    <a:lnTo>
                      <a:pt x="412" y="1770"/>
                    </a:lnTo>
                    <a:lnTo>
                      <a:pt x="408" y="1772"/>
                    </a:lnTo>
                    <a:lnTo>
                      <a:pt x="402" y="1772"/>
                    </a:lnTo>
                    <a:lnTo>
                      <a:pt x="406" y="1778"/>
                    </a:lnTo>
                    <a:lnTo>
                      <a:pt x="412" y="1782"/>
                    </a:lnTo>
                    <a:lnTo>
                      <a:pt x="420" y="1784"/>
                    </a:lnTo>
                    <a:lnTo>
                      <a:pt x="426" y="1788"/>
                    </a:lnTo>
                    <a:lnTo>
                      <a:pt x="412" y="1782"/>
                    </a:lnTo>
                    <a:lnTo>
                      <a:pt x="398" y="1774"/>
                    </a:lnTo>
                    <a:lnTo>
                      <a:pt x="390" y="1776"/>
                    </a:lnTo>
                    <a:lnTo>
                      <a:pt x="388" y="1776"/>
                    </a:lnTo>
                    <a:lnTo>
                      <a:pt x="386" y="1780"/>
                    </a:lnTo>
                    <a:lnTo>
                      <a:pt x="390" y="1784"/>
                    </a:lnTo>
                    <a:lnTo>
                      <a:pt x="392" y="1786"/>
                    </a:lnTo>
                    <a:lnTo>
                      <a:pt x="392" y="1788"/>
                    </a:lnTo>
                    <a:lnTo>
                      <a:pt x="390" y="1792"/>
                    </a:lnTo>
                    <a:lnTo>
                      <a:pt x="386" y="1794"/>
                    </a:lnTo>
                    <a:lnTo>
                      <a:pt x="374" y="1798"/>
                    </a:lnTo>
                    <a:lnTo>
                      <a:pt x="362" y="1796"/>
                    </a:lnTo>
                    <a:lnTo>
                      <a:pt x="352" y="1794"/>
                    </a:lnTo>
                    <a:lnTo>
                      <a:pt x="348" y="1802"/>
                    </a:lnTo>
                    <a:lnTo>
                      <a:pt x="346" y="1808"/>
                    </a:lnTo>
                    <a:lnTo>
                      <a:pt x="348" y="1814"/>
                    </a:lnTo>
                    <a:lnTo>
                      <a:pt x="350" y="1818"/>
                    </a:lnTo>
                    <a:lnTo>
                      <a:pt x="352" y="1820"/>
                    </a:lnTo>
                    <a:lnTo>
                      <a:pt x="350" y="1818"/>
                    </a:lnTo>
                    <a:lnTo>
                      <a:pt x="344" y="1816"/>
                    </a:lnTo>
                    <a:lnTo>
                      <a:pt x="344" y="1828"/>
                    </a:lnTo>
                    <a:lnTo>
                      <a:pt x="342" y="1838"/>
                    </a:lnTo>
                    <a:lnTo>
                      <a:pt x="340" y="1842"/>
                    </a:lnTo>
                    <a:lnTo>
                      <a:pt x="336" y="1846"/>
                    </a:lnTo>
                    <a:lnTo>
                      <a:pt x="332" y="1848"/>
                    </a:lnTo>
                    <a:lnTo>
                      <a:pt x="326" y="1850"/>
                    </a:lnTo>
                    <a:lnTo>
                      <a:pt x="322" y="1848"/>
                    </a:lnTo>
                    <a:lnTo>
                      <a:pt x="326" y="1836"/>
                    </a:lnTo>
                    <a:lnTo>
                      <a:pt x="328" y="1826"/>
                    </a:lnTo>
                    <a:lnTo>
                      <a:pt x="334" y="1818"/>
                    </a:lnTo>
                    <a:lnTo>
                      <a:pt x="338" y="1816"/>
                    </a:lnTo>
                    <a:lnTo>
                      <a:pt x="344" y="1814"/>
                    </a:lnTo>
                    <a:lnTo>
                      <a:pt x="346" y="1806"/>
                    </a:lnTo>
                    <a:lnTo>
                      <a:pt x="348" y="1798"/>
                    </a:lnTo>
                    <a:lnTo>
                      <a:pt x="348" y="1790"/>
                    </a:lnTo>
                    <a:lnTo>
                      <a:pt x="352" y="1784"/>
                    </a:lnTo>
                    <a:lnTo>
                      <a:pt x="346" y="1784"/>
                    </a:lnTo>
                    <a:lnTo>
                      <a:pt x="342" y="1786"/>
                    </a:lnTo>
                    <a:lnTo>
                      <a:pt x="334" y="1790"/>
                    </a:lnTo>
                    <a:lnTo>
                      <a:pt x="328" y="1794"/>
                    </a:lnTo>
                    <a:lnTo>
                      <a:pt x="322" y="1798"/>
                    </a:lnTo>
                    <a:lnTo>
                      <a:pt x="324" y="1796"/>
                    </a:lnTo>
                    <a:lnTo>
                      <a:pt x="328" y="1792"/>
                    </a:lnTo>
                    <a:lnTo>
                      <a:pt x="332" y="1790"/>
                    </a:lnTo>
                    <a:lnTo>
                      <a:pt x="336" y="1786"/>
                    </a:lnTo>
                    <a:lnTo>
                      <a:pt x="334" y="1784"/>
                    </a:lnTo>
                    <a:lnTo>
                      <a:pt x="330" y="1784"/>
                    </a:lnTo>
                    <a:lnTo>
                      <a:pt x="328" y="1786"/>
                    </a:lnTo>
                    <a:lnTo>
                      <a:pt x="328" y="1788"/>
                    </a:lnTo>
                    <a:lnTo>
                      <a:pt x="330" y="1788"/>
                    </a:lnTo>
                    <a:lnTo>
                      <a:pt x="328" y="1788"/>
                    </a:lnTo>
                    <a:lnTo>
                      <a:pt x="320" y="1788"/>
                    </a:lnTo>
                    <a:lnTo>
                      <a:pt x="318" y="1786"/>
                    </a:lnTo>
                    <a:lnTo>
                      <a:pt x="318" y="1782"/>
                    </a:lnTo>
                    <a:lnTo>
                      <a:pt x="320" y="1780"/>
                    </a:lnTo>
                    <a:lnTo>
                      <a:pt x="322" y="1780"/>
                    </a:lnTo>
                    <a:lnTo>
                      <a:pt x="326" y="1784"/>
                    </a:lnTo>
                    <a:lnTo>
                      <a:pt x="326" y="1780"/>
                    </a:lnTo>
                    <a:lnTo>
                      <a:pt x="324" y="1776"/>
                    </a:lnTo>
                    <a:lnTo>
                      <a:pt x="326" y="1774"/>
                    </a:lnTo>
                    <a:lnTo>
                      <a:pt x="332" y="1772"/>
                    </a:lnTo>
                    <a:lnTo>
                      <a:pt x="336" y="1772"/>
                    </a:lnTo>
                    <a:lnTo>
                      <a:pt x="342" y="1772"/>
                    </a:lnTo>
                    <a:lnTo>
                      <a:pt x="346" y="1770"/>
                    </a:lnTo>
                    <a:lnTo>
                      <a:pt x="344" y="1768"/>
                    </a:lnTo>
                    <a:lnTo>
                      <a:pt x="338" y="1766"/>
                    </a:lnTo>
                    <a:lnTo>
                      <a:pt x="338" y="1764"/>
                    </a:lnTo>
                    <a:lnTo>
                      <a:pt x="342" y="1766"/>
                    </a:lnTo>
                    <a:lnTo>
                      <a:pt x="346" y="1768"/>
                    </a:lnTo>
                    <a:lnTo>
                      <a:pt x="352" y="1762"/>
                    </a:lnTo>
                    <a:lnTo>
                      <a:pt x="348" y="1762"/>
                    </a:lnTo>
                    <a:lnTo>
                      <a:pt x="342" y="1762"/>
                    </a:lnTo>
                    <a:lnTo>
                      <a:pt x="332" y="1760"/>
                    </a:lnTo>
                    <a:lnTo>
                      <a:pt x="336" y="1762"/>
                    </a:lnTo>
                    <a:lnTo>
                      <a:pt x="334" y="1762"/>
                    </a:lnTo>
                    <a:lnTo>
                      <a:pt x="330" y="1760"/>
                    </a:lnTo>
                    <a:lnTo>
                      <a:pt x="326" y="1758"/>
                    </a:lnTo>
                    <a:lnTo>
                      <a:pt x="320" y="1758"/>
                    </a:lnTo>
                    <a:lnTo>
                      <a:pt x="316" y="1764"/>
                    </a:lnTo>
                    <a:lnTo>
                      <a:pt x="310" y="1772"/>
                    </a:lnTo>
                    <a:lnTo>
                      <a:pt x="306" y="1778"/>
                    </a:lnTo>
                    <a:lnTo>
                      <a:pt x="302" y="1778"/>
                    </a:lnTo>
                    <a:lnTo>
                      <a:pt x="298" y="1778"/>
                    </a:lnTo>
                    <a:lnTo>
                      <a:pt x="306" y="1772"/>
                    </a:lnTo>
                    <a:lnTo>
                      <a:pt x="310" y="1768"/>
                    </a:lnTo>
                    <a:lnTo>
                      <a:pt x="312" y="1764"/>
                    </a:lnTo>
                    <a:lnTo>
                      <a:pt x="306" y="1762"/>
                    </a:lnTo>
                    <a:lnTo>
                      <a:pt x="300" y="1762"/>
                    </a:lnTo>
                    <a:lnTo>
                      <a:pt x="290" y="1762"/>
                    </a:lnTo>
                    <a:lnTo>
                      <a:pt x="280" y="1766"/>
                    </a:lnTo>
                    <a:lnTo>
                      <a:pt x="272" y="1770"/>
                    </a:lnTo>
                    <a:lnTo>
                      <a:pt x="272" y="1764"/>
                    </a:lnTo>
                    <a:lnTo>
                      <a:pt x="270" y="1760"/>
                    </a:lnTo>
                    <a:lnTo>
                      <a:pt x="272" y="1762"/>
                    </a:lnTo>
                    <a:lnTo>
                      <a:pt x="274" y="1764"/>
                    </a:lnTo>
                    <a:lnTo>
                      <a:pt x="276" y="1766"/>
                    </a:lnTo>
                    <a:lnTo>
                      <a:pt x="282" y="1764"/>
                    </a:lnTo>
                    <a:lnTo>
                      <a:pt x="286" y="1762"/>
                    </a:lnTo>
                    <a:lnTo>
                      <a:pt x="280" y="1758"/>
                    </a:lnTo>
                    <a:lnTo>
                      <a:pt x="278" y="1758"/>
                    </a:lnTo>
                    <a:lnTo>
                      <a:pt x="278" y="1754"/>
                    </a:lnTo>
                    <a:lnTo>
                      <a:pt x="290" y="1754"/>
                    </a:lnTo>
                    <a:lnTo>
                      <a:pt x="298" y="1752"/>
                    </a:lnTo>
                    <a:lnTo>
                      <a:pt x="306" y="1746"/>
                    </a:lnTo>
                    <a:lnTo>
                      <a:pt x="312" y="1740"/>
                    </a:lnTo>
                    <a:lnTo>
                      <a:pt x="294" y="1742"/>
                    </a:lnTo>
                    <a:lnTo>
                      <a:pt x="276" y="1742"/>
                    </a:lnTo>
                    <a:lnTo>
                      <a:pt x="274" y="1748"/>
                    </a:lnTo>
                    <a:lnTo>
                      <a:pt x="270" y="1754"/>
                    </a:lnTo>
                    <a:lnTo>
                      <a:pt x="266" y="1760"/>
                    </a:lnTo>
                    <a:lnTo>
                      <a:pt x="258" y="1762"/>
                    </a:lnTo>
                    <a:lnTo>
                      <a:pt x="252" y="1764"/>
                    </a:lnTo>
                    <a:lnTo>
                      <a:pt x="244" y="1764"/>
                    </a:lnTo>
                    <a:lnTo>
                      <a:pt x="238" y="1762"/>
                    </a:lnTo>
                    <a:lnTo>
                      <a:pt x="232" y="1758"/>
                    </a:lnTo>
                    <a:lnTo>
                      <a:pt x="220" y="1762"/>
                    </a:lnTo>
                    <a:lnTo>
                      <a:pt x="214" y="1762"/>
                    </a:lnTo>
                    <a:lnTo>
                      <a:pt x="208" y="1760"/>
                    </a:lnTo>
                    <a:lnTo>
                      <a:pt x="208" y="1752"/>
                    </a:lnTo>
                    <a:lnTo>
                      <a:pt x="212" y="1746"/>
                    </a:lnTo>
                    <a:lnTo>
                      <a:pt x="224" y="1740"/>
                    </a:lnTo>
                    <a:lnTo>
                      <a:pt x="232" y="1734"/>
                    </a:lnTo>
                    <a:lnTo>
                      <a:pt x="240" y="1730"/>
                    </a:lnTo>
                    <a:lnTo>
                      <a:pt x="248" y="1728"/>
                    </a:lnTo>
                    <a:lnTo>
                      <a:pt x="262" y="1730"/>
                    </a:lnTo>
                    <a:lnTo>
                      <a:pt x="256" y="1726"/>
                    </a:lnTo>
                    <a:lnTo>
                      <a:pt x="250" y="1722"/>
                    </a:lnTo>
                    <a:lnTo>
                      <a:pt x="244" y="1718"/>
                    </a:lnTo>
                    <a:lnTo>
                      <a:pt x="242" y="1716"/>
                    </a:lnTo>
                    <a:lnTo>
                      <a:pt x="242" y="1712"/>
                    </a:lnTo>
                    <a:lnTo>
                      <a:pt x="244" y="1710"/>
                    </a:lnTo>
                    <a:lnTo>
                      <a:pt x="248" y="1710"/>
                    </a:lnTo>
                    <a:lnTo>
                      <a:pt x="256" y="1712"/>
                    </a:lnTo>
                    <a:lnTo>
                      <a:pt x="252" y="1710"/>
                    </a:lnTo>
                    <a:lnTo>
                      <a:pt x="246" y="1706"/>
                    </a:lnTo>
                    <a:lnTo>
                      <a:pt x="248" y="1706"/>
                    </a:lnTo>
                    <a:lnTo>
                      <a:pt x="252" y="1708"/>
                    </a:lnTo>
                    <a:lnTo>
                      <a:pt x="260" y="1710"/>
                    </a:lnTo>
                    <a:lnTo>
                      <a:pt x="258" y="1706"/>
                    </a:lnTo>
                    <a:lnTo>
                      <a:pt x="254" y="1700"/>
                    </a:lnTo>
                    <a:lnTo>
                      <a:pt x="244" y="1694"/>
                    </a:lnTo>
                    <a:lnTo>
                      <a:pt x="234" y="1686"/>
                    </a:lnTo>
                    <a:lnTo>
                      <a:pt x="230" y="1682"/>
                    </a:lnTo>
                    <a:lnTo>
                      <a:pt x="228" y="1676"/>
                    </a:lnTo>
                    <a:lnTo>
                      <a:pt x="234" y="1680"/>
                    </a:lnTo>
                    <a:lnTo>
                      <a:pt x="240" y="1680"/>
                    </a:lnTo>
                    <a:lnTo>
                      <a:pt x="254" y="1680"/>
                    </a:lnTo>
                    <a:lnTo>
                      <a:pt x="268" y="1676"/>
                    </a:lnTo>
                    <a:lnTo>
                      <a:pt x="280" y="1674"/>
                    </a:lnTo>
                    <a:lnTo>
                      <a:pt x="288" y="1676"/>
                    </a:lnTo>
                    <a:lnTo>
                      <a:pt x="294" y="1678"/>
                    </a:lnTo>
                    <a:lnTo>
                      <a:pt x="300" y="1682"/>
                    </a:lnTo>
                    <a:lnTo>
                      <a:pt x="304" y="1686"/>
                    </a:lnTo>
                    <a:lnTo>
                      <a:pt x="310" y="1698"/>
                    </a:lnTo>
                    <a:lnTo>
                      <a:pt x="314" y="1712"/>
                    </a:lnTo>
                    <a:lnTo>
                      <a:pt x="320" y="1712"/>
                    </a:lnTo>
                    <a:lnTo>
                      <a:pt x="324" y="1708"/>
                    </a:lnTo>
                    <a:lnTo>
                      <a:pt x="326" y="1704"/>
                    </a:lnTo>
                    <a:lnTo>
                      <a:pt x="326" y="1700"/>
                    </a:lnTo>
                    <a:lnTo>
                      <a:pt x="328" y="1700"/>
                    </a:lnTo>
                    <a:lnTo>
                      <a:pt x="328" y="1702"/>
                    </a:lnTo>
                    <a:lnTo>
                      <a:pt x="326" y="1706"/>
                    </a:lnTo>
                    <a:lnTo>
                      <a:pt x="324" y="1710"/>
                    </a:lnTo>
                    <a:lnTo>
                      <a:pt x="326" y="1712"/>
                    </a:lnTo>
                    <a:lnTo>
                      <a:pt x="328" y="1712"/>
                    </a:lnTo>
                    <a:lnTo>
                      <a:pt x="326" y="1714"/>
                    </a:lnTo>
                    <a:lnTo>
                      <a:pt x="322" y="1714"/>
                    </a:lnTo>
                    <a:lnTo>
                      <a:pt x="318" y="1714"/>
                    </a:lnTo>
                    <a:lnTo>
                      <a:pt x="316" y="1716"/>
                    </a:lnTo>
                    <a:lnTo>
                      <a:pt x="322" y="1716"/>
                    </a:lnTo>
                    <a:lnTo>
                      <a:pt x="330" y="1718"/>
                    </a:lnTo>
                    <a:lnTo>
                      <a:pt x="338" y="1720"/>
                    </a:lnTo>
                    <a:lnTo>
                      <a:pt x="340" y="1718"/>
                    </a:lnTo>
                    <a:lnTo>
                      <a:pt x="342" y="1716"/>
                    </a:lnTo>
                    <a:lnTo>
                      <a:pt x="342" y="1714"/>
                    </a:lnTo>
                    <a:lnTo>
                      <a:pt x="340" y="1714"/>
                    </a:lnTo>
                    <a:lnTo>
                      <a:pt x="336" y="1712"/>
                    </a:lnTo>
                    <a:lnTo>
                      <a:pt x="340" y="1712"/>
                    </a:lnTo>
                    <a:lnTo>
                      <a:pt x="346" y="1708"/>
                    </a:lnTo>
                    <a:lnTo>
                      <a:pt x="354" y="1700"/>
                    </a:lnTo>
                    <a:lnTo>
                      <a:pt x="370" y="1682"/>
                    </a:lnTo>
                    <a:lnTo>
                      <a:pt x="340" y="1688"/>
                    </a:lnTo>
                    <a:lnTo>
                      <a:pt x="314" y="1696"/>
                    </a:lnTo>
                    <a:lnTo>
                      <a:pt x="324" y="1690"/>
                    </a:lnTo>
                    <a:lnTo>
                      <a:pt x="318" y="1684"/>
                    </a:lnTo>
                    <a:lnTo>
                      <a:pt x="314" y="1676"/>
                    </a:lnTo>
                    <a:lnTo>
                      <a:pt x="312" y="1666"/>
                    </a:lnTo>
                    <a:lnTo>
                      <a:pt x="314" y="1656"/>
                    </a:lnTo>
                    <a:lnTo>
                      <a:pt x="316" y="1648"/>
                    </a:lnTo>
                    <a:lnTo>
                      <a:pt x="320" y="1638"/>
                    </a:lnTo>
                    <a:lnTo>
                      <a:pt x="328" y="1624"/>
                    </a:lnTo>
                    <a:lnTo>
                      <a:pt x="326" y="1624"/>
                    </a:lnTo>
                    <a:lnTo>
                      <a:pt x="326" y="1626"/>
                    </a:lnTo>
                    <a:lnTo>
                      <a:pt x="326" y="1628"/>
                    </a:lnTo>
                    <a:lnTo>
                      <a:pt x="322" y="1630"/>
                    </a:lnTo>
                    <a:lnTo>
                      <a:pt x="324" y="1626"/>
                    </a:lnTo>
                    <a:lnTo>
                      <a:pt x="324" y="1624"/>
                    </a:lnTo>
                    <a:lnTo>
                      <a:pt x="322" y="1620"/>
                    </a:lnTo>
                    <a:lnTo>
                      <a:pt x="320" y="1620"/>
                    </a:lnTo>
                    <a:lnTo>
                      <a:pt x="322" y="1618"/>
                    </a:lnTo>
                    <a:lnTo>
                      <a:pt x="324" y="1620"/>
                    </a:lnTo>
                    <a:lnTo>
                      <a:pt x="330" y="1622"/>
                    </a:lnTo>
                    <a:lnTo>
                      <a:pt x="318" y="1612"/>
                    </a:lnTo>
                    <a:lnTo>
                      <a:pt x="304" y="1614"/>
                    </a:lnTo>
                    <a:lnTo>
                      <a:pt x="292" y="1616"/>
                    </a:lnTo>
                    <a:lnTo>
                      <a:pt x="292" y="1618"/>
                    </a:lnTo>
                    <a:lnTo>
                      <a:pt x="294" y="1620"/>
                    </a:lnTo>
                    <a:lnTo>
                      <a:pt x="294" y="1624"/>
                    </a:lnTo>
                    <a:lnTo>
                      <a:pt x="288" y="1624"/>
                    </a:lnTo>
                    <a:lnTo>
                      <a:pt x="282" y="1626"/>
                    </a:lnTo>
                    <a:lnTo>
                      <a:pt x="278" y="1630"/>
                    </a:lnTo>
                    <a:lnTo>
                      <a:pt x="276" y="1634"/>
                    </a:lnTo>
                    <a:lnTo>
                      <a:pt x="280" y="1638"/>
                    </a:lnTo>
                    <a:lnTo>
                      <a:pt x="286" y="1640"/>
                    </a:lnTo>
                    <a:lnTo>
                      <a:pt x="292" y="1642"/>
                    </a:lnTo>
                    <a:lnTo>
                      <a:pt x="296" y="1644"/>
                    </a:lnTo>
                    <a:lnTo>
                      <a:pt x="294" y="1650"/>
                    </a:lnTo>
                    <a:lnTo>
                      <a:pt x="292" y="1654"/>
                    </a:lnTo>
                    <a:lnTo>
                      <a:pt x="288" y="1658"/>
                    </a:lnTo>
                    <a:lnTo>
                      <a:pt x="282" y="1658"/>
                    </a:lnTo>
                    <a:lnTo>
                      <a:pt x="264" y="1648"/>
                    </a:lnTo>
                    <a:lnTo>
                      <a:pt x="246" y="1640"/>
                    </a:lnTo>
                    <a:lnTo>
                      <a:pt x="238" y="1646"/>
                    </a:lnTo>
                    <a:lnTo>
                      <a:pt x="240" y="1654"/>
                    </a:lnTo>
                    <a:lnTo>
                      <a:pt x="242" y="1660"/>
                    </a:lnTo>
                    <a:lnTo>
                      <a:pt x="234" y="1666"/>
                    </a:lnTo>
                    <a:lnTo>
                      <a:pt x="226" y="1668"/>
                    </a:lnTo>
                    <a:lnTo>
                      <a:pt x="220" y="1666"/>
                    </a:lnTo>
                    <a:lnTo>
                      <a:pt x="214" y="1662"/>
                    </a:lnTo>
                    <a:lnTo>
                      <a:pt x="212" y="1656"/>
                    </a:lnTo>
                    <a:lnTo>
                      <a:pt x="212" y="1648"/>
                    </a:lnTo>
                    <a:lnTo>
                      <a:pt x="216" y="1644"/>
                    </a:lnTo>
                    <a:lnTo>
                      <a:pt x="224" y="1640"/>
                    </a:lnTo>
                    <a:lnTo>
                      <a:pt x="218" y="1634"/>
                    </a:lnTo>
                    <a:lnTo>
                      <a:pt x="216" y="1628"/>
                    </a:lnTo>
                    <a:lnTo>
                      <a:pt x="216" y="1620"/>
                    </a:lnTo>
                    <a:lnTo>
                      <a:pt x="220" y="1612"/>
                    </a:lnTo>
                    <a:lnTo>
                      <a:pt x="210" y="1614"/>
                    </a:lnTo>
                    <a:lnTo>
                      <a:pt x="202" y="1620"/>
                    </a:lnTo>
                    <a:lnTo>
                      <a:pt x="188" y="1634"/>
                    </a:lnTo>
                    <a:lnTo>
                      <a:pt x="176" y="1644"/>
                    </a:lnTo>
                    <a:lnTo>
                      <a:pt x="170" y="1648"/>
                    </a:lnTo>
                    <a:lnTo>
                      <a:pt x="166" y="1654"/>
                    </a:lnTo>
                    <a:lnTo>
                      <a:pt x="160" y="1658"/>
                    </a:lnTo>
                    <a:lnTo>
                      <a:pt x="154" y="1662"/>
                    </a:lnTo>
                    <a:lnTo>
                      <a:pt x="140" y="1672"/>
                    </a:lnTo>
                    <a:lnTo>
                      <a:pt x="132" y="1676"/>
                    </a:lnTo>
                    <a:lnTo>
                      <a:pt x="124" y="1678"/>
                    </a:lnTo>
                    <a:lnTo>
                      <a:pt x="116" y="1676"/>
                    </a:lnTo>
                    <a:lnTo>
                      <a:pt x="106" y="1670"/>
                    </a:lnTo>
                    <a:lnTo>
                      <a:pt x="110" y="1664"/>
                    </a:lnTo>
                    <a:lnTo>
                      <a:pt x="110" y="1658"/>
                    </a:lnTo>
                    <a:lnTo>
                      <a:pt x="114" y="1642"/>
                    </a:lnTo>
                    <a:lnTo>
                      <a:pt x="114" y="1650"/>
                    </a:lnTo>
                    <a:lnTo>
                      <a:pt x="114" y="1652"/>
                    </a:lnTo>
                    <a:lnTo>
                      <a:pt x="112" y="1656"/>
                    </a:lnTo>
                    <a:lnTo>
                      <a:pt x="130" y="1642"/>
                    </a:lnTo>
                    <a:lnTo>
                      <a:pt x="142" y="1636"/>
                    </a:lnTo>
                    <a:lnTo>
                      <a:pt x="154" y="1632"/>
                    </a:lnTo>
                    <a:lnTo>
                      <a:pt x="156" y="1634"/>
                    </a:lnTo>
                    <a:lnTo>
                      <a:pt x="158" y="1636"/>
                    </a:lnTo>
                    <a:lnTo>
                      <a:pt x="160" y="1638"/>
                    </a:lnTo>
                    <a:lnTo>
                      <a:pt x="162" y="1642"/>
                    </a:lnTo>
                    <a:lnTo>
                      <a:pt x="160" y="1648"/>
                    </a:lnTo>
                    <a:lnTo>
                      <a:pt x="158" y="1654"/>
                    </a:lnTo>
                    <a:lnTo>
                      <a:pt x="164" y="1652"/>
                    </a:lnTo>
                    <a:lnTo>
                      <a:pt x="168" y="1650"/>
                    </a:lnTo>
                    <a:lnTo>
                      <a:pt x="168" y="1648"/>
                    </a:lnTo>
                    <a:lnTo>
                      <a:pt x="166" y="1648"/>
                    </a:lnTo>
                    <a:lnTo>
                      <a:pt x="176" y="1642"/>
                    </a:lnTo>
                    <a:lnTo>
                      <a:pt x="184" y="1636"/>
                    </a:lnTo>
                    <a:lnTo>
                      <a:pt x="198" y="1620"/>
                    </a:lnTo>
                    <a:lnTo>
                      <a:pt x="192" y="1620"/>
                    </a:lnTo>
                    <a:lnTo>
                      <a:pt x="188" y="1620"/>
                    </a:lnTo>
                    <a:lnTo>
                      <a:pt x="182" y="1620"/>
                    </a:lnTo>
                    <a:lnTo>
                      <a:pt x="176" y="1620"/>
                    </a:lnTo>
                    <a:lnTo>
                      <a:pt x="176" y="1618"/>
                    </a:lnTo>
                    <a:lnTo>
                      <a:pt x="178" y="1618"/>
                    </a:lnTo>
                    <a:lnTo>
                      <a:pt x="184" y="1618"/>
                    </a:lnTo>
                    <a:lnTo>
                      <a:pt x="184" y="1616"/>
                    </a:lnTo>
                    <a:lnTo>
                      <a:pt x="182" y="1616"/>
                    </a:lnTo>
                    <a:lnTo>
                      <a:pt x="192" y="1616"/>
                    </a:lnTo>
                    <a:lnTo>
                      <a:pt x="198" y="1616"/>
                    </a:lnTo>
                    <a:lnTo>
                      <a:pt x="206" y="1612"/>
                    </a:lnTo>
                    <a:lnTo>
                      <a:pt x="210" y="1608"/>
                    </a:lnTo>
                    <a:lnTo>
                      <a:pt x="220" y="1600"/>
                    </a:lnTo>
                    <a:lnTo>
                      <a:pt x="230" y="1592"/>
                    </a:lnTo>
                    <a:lnTo>
                      <a:pt x="224" y="1588"/>
                    </a:lnTo>
                    <a:lnTo>
                      <a:pt x="216" y="1584"/>
                    </a:lnTo>
                    <a:lnTo>
                      <a:pt x="208" y="1584"/>
                    </a:lnTo>
                    <a:lnTo>
                      <a:pt x="200" y="1584"/>
                    </a:lnTo>
                    <a:lnTo>
                      <a:pt x="202" y="1590"/>
                    </a:lnTo>
                    <a:lnTo>
                      <a:pt x="206" y="1594"/>
                    </a:lnTo>
                    <a:lnTo>
                      <a:pt x="212" y="1594"/>
                    </a:lnTo>
                    <a:lnTo>
                      <a:pt x="218" y="1594"/>
                    </a:lnTo>
                    <a:lnTo>
                      <a:pt x="214" y="1596"/>
                    </a:lnTo>
                    <a:lnTo>
                      <a:pt x="210" y="1598"/>
                    </a:lnTo>
                    <a:lnTo>
                      <a:pt x="204" y="1592"/>
                    </a:lnTo>
                    <a:lnTo>
                      <a:pt x="194" y="1586"/>
                    </a:lnTo>
                    <a:lnTo>
                      <a:pt x="188" y="1584"/>
                    </a:lnTo>
                    <a:lnTo>
                      <a:pt x="180" y="1584"/>
                    </a:lnTo>
                    <a:lnTo>
                      <a:pt x="178" y="1590"/>
                    </a:lnTo>
                    <a:lnTo>
                      <a:pt x="174" y="1600"/>
                    </a:lnTo>
                    <a:lnTo>
                      <a:pt x="168" y="1610"/>
                    </a:lnTo>
                    <a:lnTo>
                      <a:pt x="166" y="1618"/>
                    </a:lnTo>
                    <a:lnTo>
                      <a:pt x="170" y="1618"/>
                    </a:lnTo>
                    <a:lnTo>
                      <a:pt x="164" y="1620"/>
                    </a:lnTo>
                    <a:lnTo>
                      <a:pt x="162" y="1624"/>
                    </a:lnTo>
                    <a:lnTo>
                      <a:pt x="156" y="1632"/>
                    </a:lnTo>
                    <a:lnTo>
                      <a:pt x="150" y="1628"/>
                    </a:lnTo>
                    <a:lnTo>
                      <a:pt x="138" y="1626"/>
                    </a:lnTo>
                    <a:lnTo>
                      <a:pt x="128" y="1626"/>
                    </a:lnTo>
                    <a:lnTo>
                      <a:pt x="118" y="1628"/>
                    </a:lnTo>
                    <a:lnTo>
                      <a:pt x="112" y="1630"/>
                    </a:lnTo>
                    <a:lnTo>
                      <a:pt x="110" y="1634"/>
                    </a:lnTo>
                    <a:lnTo>
                      <a:pt x="108" y="1638"/>
                    </a:lnTo>
                    <a:lnTo>
                      <a:pt x="104" y="1640"/>
                    </a:lnTo>
                    <a:lnTo>
                      <a:pt x="100" y="1638"/>
                    </a:lnTo>
                    <a:lnTo>
                      <a:pt x="96" y="1638"/>
                    </a:lnTo>
                    <a:lnTo>
                      <a:pt x="90" y="1638"/>
                    </a:lnTo>
                    <a:lnTo>
                      <a:pt x="82" y="1640"/>
                    </a:lnTo>
                    <a:lnTo>
                      <a:pt x="86" y="1638"/>
                    </a:lnTo>
                    <a:lnTo>
                      <a:pt x="90" y="1636"/>
                    </a:lnTo>
                    <a:lnTo>
                      <a:pt x="96" y="1636"/>
                    </a:lnTo>
                    <a:lnTo>
                      <a:pt x="102" y="1628"/>
                    </a:lnTo>
                    <a:lnTo>
                      <a:pt x="108" y="1624"/>
                    </a:lnTo>
                    <a:lnTo>
                      <a:pt x="124" y="1618"/>
                    </a:lnTo>
                    <a:lnTo>
                      <a:pt x="132" y="1614"/>
                    </a:lnTo>
                    <a:lnTo>
                      <a:pt x="140" y="1608"/>
                    </a:lnTo>
                    <a:lnTo>
                      <a:pt x="146" y="1604"/>
                    </a:lnTo>
                    <a:lnTo>
                      <a:pt x="152" y="1600"/>
                    </a:lnTo>
                    <a:lnTo>
                      <a:pt x="144" y="1592"/>
                    </a:lnTo>
                    <a:lnTo>
                      <a:pt x="140" y="1588"/>
                    </a:lnTo>
                    <a:lnTo>
                      <a:pt x="138" y="1582"/>
                    </a:lnTo>
                    <a:lnTo>
                      <a:pt x="130" y="1586"/>
                    </a:lnTo>
                    <a:lnTo>
                      <a:pt x="124" y="1590"/>
                    </a:lnTo>
                    <a:lnTo>
                      <a:pt x="124" y="1594"/>
                    </a:lnTo>
                    <a:lnTo>
                      <a:pt x="126" y="1594"/>
                    </a:lnTo>
                    <a:lnTo>
                      <a:pt x="130" y="1596"/>
                    </a:lnTo>
                    <a:lnTo>
                      <a:pt x="136" y="1594"/>
                    </a:lnTo>
                    <a:lnTo>
                      <a:pt x="140" y="1596"/>
                    </a:lnTo>
                    <a:lnTo>
                      <a:pt x="136" y="1596"/>
                    </a:lnTo>
                    <a:lnTo>
                      <a:pt x="126" y="1596"/>
                    </a:lnTo>
                    <a:lnTo>
                      <a:pt x="120" y="1596"/>
                    </a:lnTo>
                    <a:lnTo>
                      <a:pt x="116" y="1598"/>
                    </a:lnTo>
                    <a:lnTo>
                      <a:pt x="104" y="1612"/>
                    </a:lnTo>
                    <a:lnTo>
                      <a:pt x="92" y="1626"/>
                    </a:lnTo>
                    <a:lnTo>
                      <a:pt x="84" y="1632"/>
                    </a:lnTo>
                    <a:lnTo>
                      <a:pt x="76" y="1638"/>
                    </a:lnTo>
                    <a:lnTo>
                      <a:pt x="68" y="1642"/>
                    </a:lnTo>
                    <a:lnTo>
                      <a:pt x="58" y="1642"/>
                    </a:lnTo>
                    <a:lnTo>
                      <a:pt x="48" y="1654"/>
                    </a:lnTo>
                    <a:lnTo>
                      <a:pt x="44" y="1658"/>
                    </a:lnTo>
                    <a:lnTo>
                      <a:pt x="38" y="1660"/>
                    </a:lnTo>
                    <a:lnTo>
                      <a:pt x="50" y="1648"/>
                    </a:lnTo>
                    <a:lnTo>
                      <a:pt x="56" y="1640"/>
                    </a:lnTo>
                    <a:lnTo>
                      <a:pt x="60" y="1632"/>
                    </a:lnTo>
                    <a:lnTo>
                      <a:pt x="62" y="1634"/>
                    </a:lnTo>
                    <a:lnTo>
                      <a:pt x="62" y="1636"/>
                    </a:lnTo>
                    <a:lnTo>
                      <a:pt x="60" y="1640"/>
                    </a:lnTo>
                    <a:lnTo>
                      <a:pt x="68" y="1638"/>
                    </a:lnTo>
                    <a:lnTo>
                      <a:pt x="78" y="1634"/>
                    </a:lnTo>
                    <a:lnTo>
                      <a:pt x="86" y="1630"/>
                    </a:lnTo>
                    <a:lnTo>
                      <a:pt x="86" y="1628"/>
                    </a:lnTo>
                    <a:lnTo>
                      <a:pt x="84" y="1626"/>
                    </a:lnTo>
                    <a:lnTo>
                      <a:pt x="92" y="1622"/>
                    </a:lnTo>
                    <a:lnTo>
                      <a:pt x="100" y="1616"/>
                    </a:lnTo>
                    <a:lnTo>
                      <a:pt x="110" y="1600"/>
                    </a:lnTo>
                    <a:lnTo>
                      <a:pt x="92" y="1610"/>
                    </a:lnTo>
                    <a:lnTo>
                      <a:pt x="84" y="1614"/>
                    </a:lnTo>
                    <a:lnTo>
                      <a:pt x="76" y="1622"/>
                    </a:lnTo>
                    <a:lnTo>
                      <a:pt x="72" y="1620"/>
                    </a:lnTo>
                    <a:lnTo>
                      <a:pt x="68" y="1622"/>
                    </a:lnTo>
                    <a:lnTo>
                      <a:pt x="64" y="1626"/>
                    </a:lnTo>
                    <a:lnTo>
                      <a:pt x="62" y="1630"/>
                    </a:lnTo>
                    <a:lnTo>
                      <a:pt x="62" y="1626"/>
                    </a:lnTo>
                    <a:lnTo>
                      <a:pt x="60" y="1626"/>
                    </a:lnTo>
                    <a:lnTo>
                      <a:pt x="50" y="1626"/>
                    </a:lnTo>
                    <a:lnTo>
                      <a:pt x="62" y="1624"/>
                    </a:lnTo>
                    <a:lnTo>
                      <a:pt x="68" y="1622"/>
                    </a:lnTo>
                    <a:lnTo>
                      <a:pt x="72" y="1618"/>
                    </a:lnTo>
                    <a:lnTo>
                      <a:pt x="68" y="1616"/>
                    </a:lnTo>
                    <a:lnTo>
                      <a:pt x="64" y="1612"/>
                    </a:lnTo>
                    <a:lnTo>
                      <a:pt x="56" y="1610"/>
                    </a:lnTo>
                    <a:lnTo>
                      <a:pt x="56" y="1606"/>
                    </a:lnTo>
                    <a:lnTo>
                      <a:pt x="54" y="1606"/>
                    </a:lnTo>
                    <a:lnTo>
                      <a:pt x="60" y="1604"/>
                    </a:lnTo>
                    <a:lnTo>
                      <a:pt x="62" y="1604"/>
                    </a:lnTo>
                    <a:lnTo>
                      <a:pt x="62" y="1602"/>
                    </a:lnTo>
                    <a:lnTo>
                      <a:pt x="64" y="1602"/>
                    </a:lnTo>
                    <a:lnTo>
                      <a:pt x="62" y="1604"/>
                    </a:lnTo>
                    <a:lnTo>
                      <a:pt x="60" y="1608"/>
                    </a:lnTo>
                    <a:lnTo>
                      <a:pt x="66" y="1612"/>
                    </a:lnTo>
                    <a:lnTo>
                      <a:pt x="72" y="1616"/>
                    </a:lnTo>
                    <a:lnTo>
                      <a:pt x="76" y="1614"/>
                    </a:lnTo>
                    <a:lnTo>
                      <a:pt x="78" y="1612"/>
                    </a:lnTo>
                    <a:lnTo>
                      <a:pt x="82" y="1604"/>
                    </a:lnTo>
                    <a:lnTo>
                      <a:pt x="78" y="1604"/>
                    </a:lnTo>
                    <a:lnTo>
                      <a:pt x="74" y="1604"/>
                    </a:lnTo>
                    <a:lnTo>
                      <a:pt x="66" y="1600"/>
                    </a:lnTo>
                    <a:lnTo>
                      <a:pt x="62" y="1600"/>
                    </a:lnTo>
                    <a:lnTo>
                      <a:pt x="58" y="1600"/>
                    </a:lnTo>
                    <a:lnTo>
                      <a:pt x="54" y="1602"/>
                    </a:lnTo>
                    <a:lnTo>
                      <a:pt x="52" y="1600"/>
                    </a:lnTo>
                    <a:lnTo>
                      <a:pt x="60" y="1600"/>
                    </a:lnTo>
                    <a:lnTo>
                      <a:pt x="66" y="1598"/>
                    </a:lnTo>
                    <a:lnTo>
                      <a:pt x="54" y="1590"/>
                    </a:lnTo>
                    <a:lnTo>
                      <a:pt x="48" y="1586"/>
                    </a:lnTo>
                    <a:lnTo>
                      <a:pt x="40" y="1586"/>
                    </a:lnTo>
                    <a:lnTo>
                      <a:pt x="40" y="1584"/>
                    </a:lnTo>
                    <a:lnTo>
                      <a:pt x="42" y="1584"/>
                    </a:lnTo>
                    <a:lnTo>
                      <a:pt x="42" y="1582"/>
                    </a:lnTo>
                    <a:lnTo>
                      <a:pt x="46" y="1580"/>
                    </a:lnTo>
                    <a:lnTo>
                      <a:pt x="48" y="1578"/>
                    </a:lnTo>
                    <a:lnTo>
                      <a:pt x="54" y="1572"/>
                    </a:lnTo>
                    <a:lnTo>
                      <a:pt x="50" y="1568"/>
                    </a:lnTo>
                    <a:lnTo>
                      <a:pt x="44" y="1566"/>
                    </a:lnTo>
                    <a:lnTo>
                      <a:pt x="42" y="1568"/>
                    </a:lnTo>
                    <a:lnTo>
                      <a:pt x="44" y="1568"/>
                    </a:lnTo>
                    <a:lnTo>
                      <a:pt x="44" y="1570"/>
                    </a:lnTo>
                    <a:lnTo>
                      <a:pt x="44" y="1572"/>
                    </a:lnTo>
                    <a:lnTo>
                      <a:pt x="40" y="1568"/>
                    </a:lnTo>
                    <a:lnTo>
                      <a:pt x="32" y="1568"/>
                    </a:lnTo>
                    <a:lnTo>
                      <a:pt x="18" y="1568"/>
                    </a:lnTo>
                    <a:lnTo>
                      <a:pt x="24" y="1564"/>
                    </a:lnTo>
                    <a:lnTo>
                      <a:pt x="28" y="1560"/>
                    </a:lnTo>
                    <a:lnTo>
                      <a:pt x="26" y="1540"/>
                    </a:lnTo>
                    <a:lnTo>
                      <a:pt x="20" y="1522"/>
                    </a:lnTo>
                    <a:lnTo>
                      <a:pt x="16" y="1522"/>
                    </a:lnTo>
                    <a:lnTo>
                      <a:pt x="22" y="1518"/>
                    </a:lnTo>
                    <a:lnTo>
                      <a:pt x="26" y="1516"/>
                    </a:lnTo>
                    <a:lnTo>
                      <a:pt x="28" y="1512"/>
                    </a:lnTo>
                    <a:lnTo>
                      <a:pt x="16" y="1512"/>
                    </a:lnTo>
                    <a:lnTo>
                      <a:pt x="2" y="1512"/>
                    </a:lnTo>
                    <a:lnTo>
                      <a:pt x="0" y="1512"/>
                    </a:lnTo>
                    <a:lnTo>
                      <a:pt x="4" y="1512"/>
                    </a:lnTo>
                    <a:lnTo>
                      <a:pt x="12" y="1512"/>
                    </a:lnTo>
                    <a:lnTo>
                      <a:pt x="18" y="1510"/>
                    </a:lnTo>
                    <a:lnTo>
                      <a:pt x="26" y="1510"/>
                    </a:lnTo>
                    <a:lnTo>
                      <a:pt x="24" y="1506"/>
                    </a:lnTo>
                    <a:lnTo>
                      <a:pt x="18" y="1502"/>
                    </a:lnTo>
                    <a:lnTo>
                      <a:pt x="16" y="1500"/>
                    </a:lnTo>
                    <a:lnTo>
                      <a:pt x="14" y="1496"/>
                    </a:lnTo>
                    <a:lnTo>
                      <a:pt x="22" y="1488"/>
                    </a:lnTo>
                    <a:lnTo>
                      <a:pt x="26" y="1484"/>
                    </a:lnTo>
                    <a:lnTo>
                      <a:pt x="28" y="1476"/>
                    </a:lnTo>
                    <a:lnTo>
                      <a:pt x="24" y="1476"/>
                    </a:lnTo>
                    <a:lnTo>
                      <a:pt x="20" y="1474"/>
                    </a:lnTo>
                    <a:lnTo>
                      <a:pt x="24" y="1474"/>
                    </a:lnTo>
                    <a:lnTo>
                      <a:pt x="32" y="1476"/>
                    </a:lnTo>
                    <a:lnTo>
                      <a:pt x="30" y="1472"/>
                    </a:lnTo>
                    <a:lnTo>
                      <a:pt x="28" y="1470"/>
                    </a:lnTo>
                    <a:lnTo>
                      <a:pt x="24" y="1468"/>
                    </a:lnTo>
                    <a:lnTo>
                      <a:pt x="20" y="1468"/>
                    </a:lnTo>
                    <a:lnTo>
                      <a:pt x="20" y="1466"/>
                    </a:lnTo>
                    <a:lnTo>
                      <a:pt x="22" y="1466"/>
                    </a:lnTo>
                    <a:lnTo>
                      <a:pt x="24" y="1464"/>
                    </a:lnTo>
                    <a:lnTo>
                      <a:pt x="26" y="1462"/>
                    </a:lnTo>
                    <a:lnTo>
                      <a:pt x="22" y="1460"/>
                    </a:lnTo>
                    <a:lnTo>
                      <a:pt x="20" y="1460"/>
                    </a:lnTo>
                    <a:lnTo>
                      <a:pt x="16" y="1458"/>
                    </a:lnTo>
                    <a:lnTo>
                      <a:pt x="16" y="1454"/>
                    </a:lnTo>
                    <a:lnTo>
                      <a:pt x="22" y="1456"/>
                    </a:lnTo>
                    <a:lnTo>
                      <a:pt x="26" y="1456"/>
                    </a:lnTo>
                    <a:lnTo>
                      <a:pt x="32" y="1456"/>
                    </a:lnTo>
                    <a:lnTo>
                      <a:pt x="38" y="1456"/>
                    </a:lnTo>
                    <a:lnTo>
                      <a:pt x="38" y="1452"/>
                    </a:lnTo>
                    <a:lnTo>
                      <a:pt x="36" y="1448"/>
                    </a:lnTo>
                    <a:lnTo>
                      <a:pt x="30" y="1442"/>
                    </a:lnTo>
                    <a:lnTo>
                      <a:pt x="24" y="1438"/>
                    </a:lnTo>
                    <a:lnTo>
                      <a:pt x="22" y="1436"/>
                    </a:lnTo>
                    <a:lnTo>
                      <a:pt x="20" y="1432"/>
                    </a:lnTo>
                    <a:lnTo>
                      <a:pt x="30" y="1434"/>
                    </a:lnTo>
                    <a:lnTo>
                      <a:pt x="38" y="1436"/>
                    </a:lnTo>
                    <a:lnTo>
                      <a:pt x="46" y="1438"/>
                    </a:lnTo>
                    <a:lnTo>
                      <a:pt x="56" y="1440"/>
                    </a:lnTo>
                    <a:lnTo>
                      <a:pt x="56" y="1436"/>
                    </a:lnTo>
                    <a:lnTo>
                      <a:pt x="54" y="1434"/>
                    </a:lnTo>
                    <a:lnTo>
                      <a:pt x="50" y="1430"/>
                    </a:lnTo>
                    <a:lnTo>
                      <a:pt x="50" y="1426"/>
                    </a:lnTo>
                    <a:lnTo>
                      <a:pt x="52" y="1428"/>
                    </a:lnTo>
                    <a:lnTo>
                      <a:pt x="54" y="1432"/>
                    </a:lnTo>
                    <a:lnTo>
                      <a:pt x="56" y="1436"/>
                    </a:lnTo>
                    <a:lnTo>
                      <a:pt x="60" y="1440"/>
                    </a:lnTo>
                    <a:lnTo>
                      <a:pt x="76" y="1432"/>
                    </a:lnTo>
                    <a:lnTo>
                      <a:pt x="84" y="1428"/>
                    </a:lnTo>
                    <a:lnTo>
                      <a:pt x="92" y="1420"/>
                    </a:lnTo>
                    <a:lnTo>
                      <a:pt x="88" y="1416"/>
                    </a:lnTo>
                    <a:lnTo>
                      <a:pt x="86" y="1414"/>
                    </a:lnTo>
                    <a:lnTo>
                      <a:pt x="76" y="1412"/>
                    </a:lnTo>
                    <a:lnTo>
                      <a:pt x="66" y="1410"/>
                    </a:lnTo>
                    <a:lnTo>
                      <a:pt x="62" y="1408"/>
                    </a:lnTo>
                    <a:lnTo>
                      <a:pt x="60" y="1404"/>
                    </a:lnTo>
                    <a:lnTo>
                      <a:pt x="64" y="1400"/>
                    </a:lnTo>
                    <a:lnTo>
                      <a:pt x="70" y="1398"/>
                    </a:lnTo>
                    <a:lnTo>
                      <a:pt x="76" y="1398"/>
                    </a:lnTo>
                    <a:lnTo>
                      <a:pt x="84" y="1400"/>
                    </a:lnTo>
                    <a:lnTo>
                      <a:pt x="98" y="1406"/>
                    </a:lnTo>
                    <a:lnTo>
                      <a:pt x="104" y="1408"/>
                    </a:lnTo>
                    <a:lnTo>
                      <a:pt x="110" y="1410"/>
                    </a:lnTo>
                    <a:lnTo>
                      <a:pt x="108" y="1404"/>
                    </a:lnTo>
                    <a:lnTo>
                      <a:pt x="106" y="1398"/>
                    </a:lnTo>
                    <a:lnTo>
                      <a:pt x="110" y="1404"/>
                    </a:lnTo>
                    <a:lnTo>
                      <a:pt x="114" y="1408"/>
                    </a:lnTo>
                    <a:lnTo>
                      <a:pt x="120" y="1412"/>
                    </a:lnTo>
                    <a:lnTo>
                      <a:pt x="124" y="1412"/>
                    </a:lnTo>
                    <a:lnTo>
                      <a:pt x="130" y="1410"/>
                    </a:lnTo>
                    <a:lnTo>
                      <a:pt x="126" y="1408"/>
                    </a:lnTo>
                    <a:lnTo>
                      <a:pt x="122" y="1406"/>
                    </a:lnTo>
                    <a:lnTo>
                      <a:pt x="124" y="1404"/>
                    </a:lnTo>
                    <a:lnTo>
                      <a:pt x="126" y="1406"/>
                    </a:lnTo>
                    <a:lnTo>
                      <a:pt x="128" y="1408"/>
                    </a:lnTo>
                    <a:lnTo>
                      <a:pt x="132" y="1408"/>
                    </a:lnTo>
                    <a:lnTo>
                      <a:pt x="134" y="1402"/>
                    </a:lnTo>
                    <a:lnTo>
                      <a:pt x="136" y="1398"/>
                    </a:lnTo>
                    <a:lnTo>
                      <a:pt x="134" y="1394"/>
                    </a:lnTo>
                    <a:lnTo>
                      <a:pt x="130" y="1390"/>
                    </a:lnTo>
                    <a:lnTo>
                      <a:pt x="120" y="1386"/>
                    </a:lnTo>
                    <a:lnTo>
                      <a:pt x="118" y="1382"/>
                    </a:lnTo>
                    <a:lnTo>
                      <a:pt x="116" y="1380"/>
                    </a:lnTo>
                    <a:lnTo>
                      <a:pt x="114" y="1374"/>
                    </a:lnTo>
                    <a:lnTo>
                      <a:pt x="116" y="1370"/>
                    </a:lnTo>
                    <a:lnTo>
                      <a:pt x="118" y="1368"/>
                    </a:lnTo>
                    <a:lnTo>
                      <a:pt x="124" y="1366"/>
                    </a:lnTo>
                    <a:lnTo>
                      <a:pt x="126" y="1366"/>
                    </a:lnTo>
                    <a:lnTo>
                      <a:pt x="130" y="1368"/>
                    </a:lnTo>
                    <a:lnTo>
                      <a:pt x="134" y="1374"/>
                    </a:lnTo>
                    <a:lnTo>
                      <a:pt x="138" y="1388"/>
                    </a:lnTo>
                    <a:lnTo>
                      <a:pt x="140" y="1390"/>
                    </a:lnTo>
                    <a:lnTo>
                      <a:pt x="142" y="1388"/>
                    </a:lnTo>
                    <a:lnTo>
                      <a:pt x="144" y="1386"/>
                    </a:lnTo>
                    <a:lnTo>
                      <a:pt x="146" y="1386"/>
                    </a:lnTo>
                    <a:lnTo>
                      <a:pt x="146" y="1388"/>
                    </a:lnTo>
                    <a:lnTo>
                      <a:pt x="152" y="1388"/>
                    </a:lnTo>
                    <a:lnTo>
                      <a:pt x="160" y="1388"/>
                    </a:lnTo>
                    <a:lnTo>
                      <a:pt x="168" y="1388"/>
                    </a:lnTo>
                    <a:lnTo>
                      <a:pt x="170" y="1388"/>
                    </a:lnTo>
                    <a:lnTo>
                      <a:pt x="172" y="1390"/>
                    </a:lnTo>
                    <a:lnTo>
                      <a:pt x="172" y="1394"/>
                    </a:lnTo>
                    <a:lnTo>
                      <a:pt x="170" y="1396"/>
                    </a:lnTo>
                    <a:lnTo>
                      <a:pt x="162" y="1398"/>
                    </a:lnTo>
                    <a:lnTo>
                      <a:pt x="156" y="1398"/>
                    </a:lnTo>
                    <a:lnTo>
                      <a:pt x="150" y="1400"/>
                    </a:lnTo>
                    <a:lnTo>
                      <a:pt x="156" y="1422"/>
                    </a:lnTo>
                    <a:lnTo>
                      <a:pt x="160" y="1446"/>
                    </a:lnTo>
                    <a:lnTo>
                      <a:pt x="176" y="1442"/>
                    </a:lnTo>
                    <a:lnTo>
                      <a:pt x="184" y="1440"/>
                    </a:lnTo>
                    <a:lnTo>
                      <a:pt x="192" y="1436"/>
                    </a:lnTo>
                    <a:lnTo>
                      <a:pt x="194" y="1440"/>
                    </a:lnTo>
                    <a:lnTo>
                      <a:pt x="194" y="1444"/>
                    </a:lnTo>
                    <a:lnTo>
                      <a:pt x="196" y="1448"/>
                    </a:lnTo>
                    <a:lnTo>
                      <a:pt x="200" y="1450"/>
                    </a:lnTo>
                    <a:lnTo>
                      <a:pt x="204" y="1448"/>
                    </a:lnTo>
                    <a:lnTo>
                      <a:pt x="208" y="1446"/>
                    </a:lnTo>
                    <a:lnTo>
                      <a:pt x="214" y="1436"/>
                    </a:lnTo>
                    <a:lnTo>
                      <a:pt x="216" y="1426"/>
                    </a:lnTo>
                    <a:lnTo>
                      <a:pt x="214" y="1414"/>
                    </a:lnTo>
                    <a:lnTo>
                      <a:pt x="212" y="1412"/>
                    </a:lnTo>
                    <a:lnTo>
                      <a:pt x="206" y="1416"/>
                    </a:lnTo>
                    <a:lnTo>
                      <a:pt x="202" y="1420"/>
                    </a:lnTo>
                    <a:lnTo>
                      <a:pt x="196" y="1424"/>
                    </a:lnTo>
                    <a:lnTo>
                      <a:pt x="190" y="1426"/>
                    </a:lnTo>
                    <a:lnTo>
                      <a:pt x="190" y="1424"/>
                    </a:lnTo>
                    <a:lnTo>
                      <a:pt x="192" y="1422"/>
                    </a:lnTo>
                    <a:lnTo>
                      <a:pt x="198" y="1418"/>
                    </a:lnTo>
                    <a:lnTo>
                      <a:pt x="202" y="1416"/>
                    </a:lnTo>
                    <a:lnTo>
                      <a:pt x="204" y="1414"/>
                    </a:lnTo>
                    <a:lnTo>
                      <a:pt x="206" y="1412"/>
                    </a:lnTo>
                    <a:lnTo>
                      <a:pt x="204" y="1412"/>
                    </a:lnTo>
                    <a:lnTo>
                      <a:pt x="202" y="1412"/>
                    </a:lnTo>
                    <a:lnTo>
                      <a:pt x="202" y="1410"/>
                    </a:lnTo>
                    <a:lnTo>
                      <a:pt x="206" y="1410"/>
                    </a:lnTo>
                    <a:lnTo>
                      <a:pt x="208" y="1408"/>
                    </a:lnTo>
                    <a:lnTo>
                      <a:pt x="210" y="1406"/>
                    </a:lnTo>
                    <a:lnTo>
                      <a:pt x="208" y="1404"/>
                    </a:lnTo>
                    <a:lnTo>
                      <a:pt x="206" y="1402"/>
                    </a:lnTo>
                    <a:lnTo>
                      <a:pt x="200" y="1402"/>
                    </a:lnTo>
                    <a:lnTo>
                      <a:pt x="204" y="1398"/>
                    </a:lnTo>
                    <a:lnTo>
                      <a:pt x="208" y="1394"/>
                    </a:lnTo>
                    <a:lnTo>
                      <a:pt x="212" y="1390"/>
                    </a:lnTo>
                    <a:lnTo>
                      <a:pt x="212" y="1388"/>
                    </a:lnTo>
                    <a:lnTo>
                      <a:pt x="212" y="1384"/>
                    </a:lnTo>
                    <a:lnTo>
                      <a:pt x="216" y="1388"/>
                    </a:lnTo>
                    <a:lnTo>
                      <a:pt x="216" y="1390"/>
                    </a:lnTo>
                    <a:lnTo>
                      <a:pt x="220" y="1390"/>
                    </a:lnTo>
                    <a:lnTo>
                      <a:pt x="226" y="1388"/>
                    </a:lnTo>
                    <a:lnTo>
                      <a:pt x="232" y="1382"/>
                    </a:lnTo>
                    <a:lnTo>
                      <a:pt x="240" y="1388"/>
                    </a:lnTo>
                    <a:lnTo>
                      <a:pt x="250" y="1390"/>
                    </a:lnTo>
                    <a:lnTo>
                      <a:pt x="258" y="1394"/>
                    </a:lnTo>
                    <a:lnTo>
                      <a:pt x="262" y="1396"/>
                    </a:lnTo>
                    <a:lnTo>
                      <a:pt x="264" y="1400"/>
                    </a:lnTo>
                    <a:lnTo>
                      <a:pt x="278" y="1400"/>
                    </a:lnTo>
                    <a:lnTo>
                      <a:pt x="294" y="1398"/>
                    </a:lnTo>
                    <a:lnTo>
                      <a:pt x="284" y="1390"/>
                    </a:lnTo>
                    <a:lnTo>
                      <a:pt x="286" y="1390"/>
                    </a:lnTo>
                    <a:lnTo>
                      <a:pt x="290" y="1390"/>
                    </a:lnTo>
                    <a:lnTo>
                      <a:pt x="296" y="1390"/>
                    </a:lnTo>
                    <a:lnTo>
                      <a:pt x="298" y="1390"/>
                    </a:lnTo>
                    <a:lnTo>
                      <a:pt x="298" y="1386"/>
                    </a:lnTo>
                    <a:lnTo>
                      <a:pt x="296" y="1382"/>
                    </a:lnTo>
                    <a:lnTo>
                      <a:pt x="290" y="1378"/>
                    </a:lnTo>
                    <a:lnTo>
                      <a:pt x="294" y="1378"/>
                    </a:lnTo>
                    <a:lnTo>
                      <a:pt x="298" y="1378"/>
                    </a:lnTo>
                    <a:lnTo>
                      <a:pt x="304" y="1382"/>
                    </a:lnTo>
                    <a:lnTo>
                      <a:pt x="308" y="1390"/>
                    </a:lnTo>
                    <a:lnTo>
                      <a:pt x="308" y="1394"/>
                    </a:lnTo>
                    <a:lnTo>
                      <a:pt x="306" y="1398"/>
                    </a:lnTo>
                    <a:lnTo>
                      <a:pt x="310" y="1400"/>
                    </a:lnTo>
                    <a:lnTo>
                      <a:pt x="312" y="1400"/>
                    </a:lnTo>
                    <a:lnTo>
                      <a:pt x="318" y="1398"/>
                    </a:lnTo>
                    <a:lnTo>
                      <a:pt x="326" y="1396"/>
                    </a:lnTo>
                    <a:lnTo>
                      <a:pt x="332" y="1394"/>
                    </a:lnTo>
                    <a:lnTo>
                      <a:pt x="332" y="1392"/>
                    </a:lnTo>
                    <a:lnTo>
                      <a:pt x="330" y="1388"/>
                    </a:lnTo>
                    <a:lnTo>
                      <a:pt x="326" y="1386"/>
                    </a:lnTo>
                    <a:lnTo>
                      <a:pt x="326" y="1382"/>
                    </a:lnTo>
                    <a:lnTo>
                      <a:pt x="314" y="1380"/>
                    </a:lnTo>
                    <a:lnTo>
                      <a:pt x="304" y="1376"/>
                    </a:lnTo>
                    <a:lnTo>
                      <a:pt x="298" y="1370"/>
                    </a:lnTo>
                    <a:lnTo>
                      <a:pt x="296" y="1364"/>
                    </a:lnTo>
                    <a:lnTo>
                      <a:pt x="298" y="1360"/>
                    </a:lnTo>
                    <a:lnTo>
                      <a:pt x="300" y="1358"/>
                    </a:lnTo>
                    <a:lnTo>
                      <a:pt x="304" y="1354"/>
                    </a:lnTo>
                    <a:lnTo>
                      <a:pt x="310" y="1350"/>
                    </a:lnTo>
                    <a:lnTo>
                      <a:pt x="314" y="1344"/>
                    </a:lnTo>
                    <a:lnTo>
                      <a:pt x="298" y="1322"/>
                    </a:lnTo>
                    <a:lnTo>
                      <a:pt x="280" y="1302"/>
                    </a:lnTo>
                    <a:lnTo>
                      <a:pt x="240" y="1266"/>
                    </a:lnTo>
                    <a:lnTo>
                      <a:pt x="242" y="1268"/>
                    </a:lnTo>
                    <a:lnTo>
                      <a:pt x="246" y="1272"/>
                    </a:lnTo>
                    <a:lnTo>
                      <a:pt x="250" y="1268"/>
                    </a:lnTo>
                    <a:lnTo>
                      <a:pt x="248" y="1262"/>
                    </a:lnTo>
                    <a:lnTo>
                      <a:pt x="244" y="1254"/>
                    </a:lnTo>
                    <a:lnTo>
                      <a:pt x="242" y="1256"/>
                    </a:lnTo>
                    <a:lnTo>
                      <a:pt x="242" y="1258"/>
                    </a:lnTo>
                    <a:lnTo>
                      <a:pt x="244" y="1260"/>
                    </a:lnTo>
                    <a:lnTo>
                      <a:pt x="246" y="1262"/>
                    </a:lnTo>
                    <a:lnTo>
                      <a:pt x="244" y="1264"/>
                    </a:lnTo>
                    <a:lnTo>
                      <a:pt x="242" y="1262"/>
                    </a:lnTo>
                    <a:lnTo>
                      <a:pt x="238" y="1260"/>
                    </a:lnTo>
                    <a:lnTo>
                      <a:pt x="230" y="1266"/>
                    </a:lnTo>
                    <a:lnTo>
                      <a:pt x="222" y="1272"/>
                    </a:lnTo>
                    <a:lnTo>
                      <a:pt x="206" y="1286"/>
                    </a:lnTo>
                    <a:lnTo>
                      <a:pt x="208" y="1290"/>
                    </a:lnTo>
                    <a:lnTo>
                      <a:pt x="210" y="1292"/>
                    </a:lnTo>
                    <a:lnTo>
                      <a:pt x="210" y="1296"/>
                    </a:lnTo>
                    <a:lnTo>
                      <a:pt x="208" y="1298"/>
                    </a:lnTo>
                    <a:lnTo>
                      <a:pt x="204" y="1300"/>
                    </a:lnTo>
                    <a:lnTo>
                      <a:pt x="194" y="1300"/>
                    </a:lnTo>
                    <a:lnTo>
                      <a:pt x="196" y="1298"/>
                    </a:lnTo>
                    <a:lnTo>
                      <a:pt x="196" y="1296"/>
                    </a:lnTo>
                    <a:lnTo>
                      <a:pt x="192" y="1298"/>
                    </a:lnTo>
                    <a:lnTo>
                      <a:pt x="190" y="1300"/>
                    </a:lnTo>
                    <a:lnTo>
                      <a:pt x="186" y="1304"/>
                    </a:lnTo>
                    <a:lnTo>
                      <a:pt x="184" y="1304"/>
                    </a:lnTo>
                    <a:lnTo>
                      <a:pt x="182" y="1302"/>
                    </a:lnTo>
                    <a:lnTo>
                      <a:pt x="180" y="1302"/>
                    </a:lnTo>
                    <a:lnTo>
                      <a:pt x="192" y="1296"/>
                    </a:lnTo>
                    <a:lnTo>
                      <a:pt x="186" y="1292"/>
                    </a:lnTo>
                    <a:lnTo>
                      <a:pt x="180" y="1290"/>
                    </a:lnTo>
                    <a:lnTo>
                      <a:pt x="176" y="1286"/>
                    </a:lnTo>
                    <a:lnTo>
                      <a:pt x="170" y="1282"/>
                    </a:lnTo>
                    <a:lnTo>
                      <a:pt x="174" y="1278"/>
                    </a:lnTo>
                    <a:lnTo>
                      <a:pt x="176" y="1276"/>
                    </a:lnTo>
                    <a:lnTo>
                      <a:pt x="182" y="1274"/>
                    </a:lnTo>
                    <a:lnTo>
                      <a:pt x="186" y="1274"/>
                    </a:lnTo>
                    <a:lnTo>
                      <a:pt x="196" y="1278"/>
                    </a:lnTo>
                    <a:lnTo>
                      <a:pt x="204" y="1282"/>
                    </a:lnTo>
                    <a:lnTo>
                      <a:pt x="218" y="1272"/>
                    </a:lnTo>
                    <a:lnTo>
                      <a:pt x="232" y="1260"/>
                    </a:lnTo>
                    <a:lnTo>
                      <a:pt x="244" y="1246"/>
                    </a:lnTo>
                    <a:lnTo>
                      <a:pt x="254" y="1232"/>
                    </a:lnTo>
                    <a:lnTo>
                      <a:pt x="260" y="1228"/>
                    </a:lnTo>
                    <a:lnTo>
                      <a:pt x="266" y="1224"/>
                    </a:lnTo>
                    <a:lnTo>
                      <a:pt x="272" y="1212"/>
                    </a:lnTo>
                    <a:lnTo>
                      <a:pt x="270" y="1214"/>
                    </a:lnTo>
                    <a:lnTo>
                      <a:pt x="270" y="1216"/>
                    </a:lnTo>
                    <a:lnTo>
                      <a:pt x="268" y="1220"/>
                    </a:lnTo>
                    <a:lnTo>
                      <a:pt x="264" y="1218"/>
                    </a:lnTo>
                    <a:lnTo>
                      <a:pt x="260" y="1216"/>
                    </a:lnTo>
                    <a:lnTo>
                      <a:pt x="228" y="1226"/>
                    </a:lnTo>
                    <a:lnTo>
                      <a:pt x="192" y="1234"/>
                    </a:lnTo>
                    <a:lnTo>
                      <a:pt x="158" y="1242"/>
                    </a:lnTo>
                    <a:lnTo>
                      <a:pt x="122" y="1248"/>
                    </a:lnTo>
                    <a:lnTo>
                      <a:pt x="118" y="1248"/>
                    </a:lnTo>
                    <a:lnTo>
                      <a:pt x="116" y="1246"/>
                    </a:lnTo>
                    <a:lnTo>
                      <a:pt x="106" y="1246"/>
                    </a:lnTo>
                    <a:lnTo>
                      <a:pt x="104" y="1248"/>
                    </a:lnTo>
                    <a:lnTo>
                      <a:pt x="102" y="1252"/>
                    </a:lnTo>
                    <a:lnTo>
                      <a:pt x="100" y="1258"/>
                    </a:lnTo>
                    <a:lnTo>
                      <a:pt x="98" y="1256"/>
                    </a:lnTo>
                    <a:lnTo>
                      <a:pt x="100" y="1254"/>
                    </a:lnTo>
                    <a:lnTo>
                      <a:pt x="102" y="1248"/>
                    </a:lnTo>
                    <a:lnTo>
                      <a:pt x="76" y="1246"/>
                    </a:lnTo>
                    <a:lnTo>
                      <a:pt x="62" y="1244"/>
                    </a:lnTo>
                    <a:lnTo>
                      <a:pt x="52" y="1240"/>
                    </a:lnTo>
                    <a:lnTo>
                      <a:pt x="70" y="1244"/>
                    </a:lnTo>
                    <a:lnTo>
                      <a:pt x="88" y="1246"/>
                    </a:lnTo>
                    <a:lnTo>
                      <a:pt x="110" y="1246"/>
                    </a:lnTo>
                    <a:lnTo>
                      <a:pt x="130" y="1244"/>
                    </a:lnTo>
                    <a:lnTo>
                      <a:pt x="152" y="1240"/>
                    </a:lnTo>
                    <a:lnTo>
                      <a:pt x="172" y="1236"/>
                    </a:lnTo>
                    <a:lnTo>
                      <a:pt x="190" y="1232"/>
                    </a:lnTo>
                    <a:lnTo>
                      <a:pt x="206" y="1226"/>
                    </a:lnTo>
                    <a:lnTo>
                      <a:pt x="202" y="1224"/>
                    </a:lnTo>
                    <a:lnTo>
                      <a:pt x="196" y="1224"/>
                    </a:lnTo>
                    <a:lnTo>
                      <a:pt x="192" y="1224"/>
                    </a:lnTo>
                    <a:lnTo>
                      <a:pt x="188" y="1228"/>
                    </a:lnTo>
                    <a:lnTo>
                      <a:pt x="182" y="1226"/>
                    </a:lnTo>
                    <a:lnTo>
                      <a:pt x="178" y="1224"/>
                    </a:lnTo>
                    <a:lnTo>
                      <a:pt x="170" y="1218"/>
                    </a:lnTo>
                    <a:lnTo>
                      <a:pt x="156" y="1218"/>
                    </a:lnTo>
                    <a:lnTo>
                      <a:pt x="142" y="1214"/>
                    </a:lnTo>
                    <a:lnTo>
                      <a:pt x="128" y="1212"/>
                    </a:lnTo>
                    <a:lnTo>
                      <a:pt x="116" y="1212"/>
                    </a:lnTo>
                    <a:lnTo>
                      <a:pt x="106" y="1214"/>
                    </a:lnTo>
                    <a:lnTo>
                      <a:pt x="100" y="1218"/>
                    </a:lnTo>
                    <a:lnTo>
                      <a:pt x="92" y="1220"/>
                    </a:lnTo>
                    <a:lnTo>
                      <a:pt x="90" y="1218"/>
                    </a:lnTo>
                    <a:lnTo>
                      <a:pt x="86" y="1214"/>
                    </a:lnTo>
                    <a:lnTo>
                      <a:pt x="88" y="1212"/>
                    </a:lnTo>
                    <a:lnTo>
                      <a:pt x="92" y="1214"/>
                    </a:lnTo>
                    <a:lnTo>
                      <a:pt x="88" y="1196"/>
                    </a:lnTo>
                    <a:lnTo>
                      <a:pt x="88" y="1186"/>
                    </a:lnTo>
                    <a:lnTo>
                      <a:pt x="90" y="1176"/>
                    </a:lnTo>
                    <a:lnTo>
                      <a:pt x="100" y="1176"/>
                    </a:lnTo>
                    <a:lnTo>
                      <a:pt x="108" y="1172"/>
                    </a:lnTo>
                    <a:lnTo>
                      <a:pt x="108" y="1168"/>
                    </a:lnTo>
                    <a:lnTo>
                      <a:pt x="108" y="1166"/>
                    </a:lnTo>
                    <a:lnTo>
                      <a:pt x="106" y="1164"/>
                    </a:lnTo>
                    <a:lnTo>
                      <a:pt x="112" y="1168"/>
                    </a:lnTo>
                    <a:lnTo>
                      <a:pt x="120" y="1172"/>
                    </a:lnTo>
                    <a:lnTo>
                      <a:pt x="136" y="1176"/>
                    </a:lnTo>
                    <a:lnTo>
                      <a:pt x="134" y="1182"/>
                    </a:lnTo>
                    <a:lnTo>
                      <a:pt x="130" y="1188"/>
                    </a:lnTo>
                    <a:lnTo>
                      <a:pt x="120" y="1194"/>
                    </a:lnTo>
                    <a:lnTo>
                      <a:pt x="122" y="1198"/>
                    </a:lnTo>
                    <a:lnTo>
                      <a:pt x="126" y="1202"/>
                    </a:lnTo>
                    <a:lnTo>
                      <a:pt x="122" y="1206"/>
                    </a:lnTo>
                    <a:lnTo>
                      <a:pt x="120" y="1208"/>
                    </a:lnTo>
                    <a:lnTo>
                      <a:pt x="116" y="1210"/>
                    </a:lnTo>
                    <a:lnTo>
                      <a:pt x="134" y="1214"/>
                    </a:lnTo>
                    <a:lnTo>
                      <a:pt x="146" y="1214"/>
                    </a:lnTo>
                    <a:lnTo>
                      <a:pt x="150" y="1212"/>
                    </a:lnTo>
                    <a:lnTo>
                      <a:pt x="154" y="1208"/>
                    </a:lnTo>
                    <a:lnTo>
                      <a:pt x="154" y="1210"/>
                    </a:lnTo>
                    <a:lnTo>
                      <a:pt x="154" y="1212"/>
                    </a:lnTo>
                    <a:lnTo>
                      <a:pt x="156" y="1214"/>
                    </a:lnTo>
                    <a:lnTo>
                      <a:pt x="158" y="1214"/>
                    </a:lnTo>
                    <a:lnTo>
                      <a:pt x="166" y="1214"/>
                    </a:lnTo>
                    <a:lnTo>
                      <a:pt x="158" y="1204"/>
                    </a:lnTo>
                    <a:lnTo>
                      <a:pt x="152" y="1194"/>
                    </a:lnTo>
                    <a:lnTo>
                      <a:pt x="148" y="1188"/>
                    </a:lnTo>
                    <a:lnTo>
                      <a:pt x="148" y="1182"/>
                    </a:lnTo>
                    <a:lnTo>
                      <a:pt x="148" y="1176"/>
                    </a:lnTo>
                    <a:lnTo>
                      <a:pt x="152" y="1170"/>
                    </a:lnTo>
                    <a:lnTo>
                      <a:pt x="166" y="1176"/>
                    </a:lnTo>
                    <a:lnTo>
                      <a:pt x="180" y="1186"/>
                    </a:lnTo>
                    <a:lnTo>
                      <a:pt x="184" y="1190"/>
                    </a:lnTo>
                    <a:lnTo>
                      <a:pt x="186" y="1196"/>
                    </a:lnTo>
                    <a:lnTo>
                      <a:pt x="186" y="1202"/>
                    </a:lnTo>
                    <a:lnTo>
                      <a:pt x="182" y="1208"/>
                    </a:lnTo>
                    <a:lnTo>
                      <a:pt x="188" y="1216"/>
                    </a:lnTo>
                    <a:lnTo>
                      <a:pt x="194" y="1220"/>
                    </a:lnTo>
                    <a:lnTo>
                      <a:pt x="204" y="1222"/>
                    </a:lnTo>
                    <a:lnTo>
                      <a:pt x="214" y="1222"/>
                    </a:lnTo>
                    <a:lnTo>
                      <a:pt x="224" y="1222"/>
                    </a:lnTo>
                    <a:lnTo>
                      <a:pt x="234" y="1220"/>
                    </a:lnTo>
                    <a:lnTo>
                      <a:pt x="252" y="1214"/>
                    </a:lnTo>
                    <a:lnTo>
                      <a:pt x="248" y="1210"/>
                    </a:lnTo>
                    <a:lnTo>
                      <a:pt x="242" y="1208"/>
                    </a:lnTo>
                    <a:lnTo>
                      <a:pt x="238" y="1206"/>
                    </a:lnTo>
                    <a:lnTo>
                      <a:pt x="234" y="1204"/>
                    </a:lnTo>
                    <a:lnTo>
                      <a:pt x="234" y="1196"/>
                    </a:lnTo>
                    <a:lnTo>
                      <a:pt x="236" y="1192"/>
                    </a:lnTo>
                    <a:lnTo>
                      <a:pt x="244" y="1184"/>
                    </a:lnTo>
                    <a:lnTo>
                      <a:pt x="242" y="1184"/>
                    </a:lnTo>
                    <a:lnTo>
                      <a:pt x="238" y="1182"/>
                    </a:lnTo>
                    <a:lnTo>
                      <a:pt x="232" y="1184"/>
                    </a:lnTo>
                    <a:lnTo>
                      <a:pt x="236" y="1182"/>
                    </a:lnTo>
                    <a:lnTo>
                      <a:pt x="244" y="1180"/>
                    </a:lnTo>
                    <a:lnTo>
                      <a:pt x="242" y="1176"/>
                    </a:lnTo>
                    <a:lnTo>
                      <a:pt x="238" y="1176"/>
                    </a:lnTo>
                    <a:lnTo>
                      <a:pt x="238" y="1178"/>
                    </a:lnTo>
                    <a:lnTo>
                      <a:pt x="236" y="1178"/>
                    </a:lnTo>
                    <a:lnTo>
                      <a:pt x="230" y="1180"/>
                    </a:lnTo>
                    <a:lnTo>
                      <a:pt x="222" y="1184"/>
                    </a:lnTo>
                    <a:lnTo>
                      <a:pt x="212" y="1188"/>
                    </a:lnTo>
                    <a:lnTo>
                      <a:pt x="208" y="1188"/>
                    </a:lnTo>
                    <a:lnTo>
                      <a:pt x="202" y="1186"/>
                    </a:lnTo>
                    <a:lnTo>
                      <a:pt x="204" y="1184"/>
                    </a:lnTo>
                    <a:lnTo>
                      <a:pt x="208" y="1182"/>
                    </a:lnTo>
                    <a:lnTo>
                      <a:pt x="218" y="1182"/>
                    </a:lnTo>
                    <a:lnTo>
                      <a:pt x="216" y="1180"/>
                    </a:lnTo>
                    <a:lnTo>
                      <a:pt x="214" y="1180"/>
                    </a:lnTo>
                    <a:lnTo>
                      <a:pt x="216" y="1178"/>
                    </a:lnTo>
                    <a:lnTo>
                      <a:pt x="218" y="1180"/>
                    </a:lnTo>
                    <a:lnTo>
                      <a:pt x="222" y="1180"/>
                    </a:lnTo>
                    <a:lnTo>
                      <a:pt x="224" y="1180"/>
                    </a:lnTo>
                    <a:lnTo>
                      <a:pt x="212" y="1172"/>
                    </a:lnTo>
                    <a:lnTo>
                      <a:pt x="208" y="1166"/>
                    </a:lnTo>
                    <a:lnTo>
                      <a:pt x="206" y="1156"/>
                    </a:lnTo>
                    <a:lnTo>
                      <a:pt x="192" y="1156"/>
                    </a:lnTo>
                    <a:lnTo>
                      <a:pt x="192" y="1154"/>
                    </a:lnTo>
                    <a:lnTo>
                      <a:pt x="196" y="1150"/>
                    </a:lnTo>
                    <a:lnTo>
                      <a:pt x="202" y="1146"/>
                    </a:lnTo>
                    <a:lnTo>
                      <a:pt x="210" y="1142"/>
                    </a:lnTo>
                    <a:lnTo>
                      <a:pt x="214" y="1138"/>
                    </a:lnTo>
                    <a:lnTo>
                      <a:pt x="208" y="1128"/>
                    </a:lnTo>
                    <a:lnTo>
                      <a:pt x="208" y="1122"/>
                    </a:lnTo>
                    <a:lnTo>
                      <a:pt x="210" y="1116"/>
                    </a:lnTo>
                    <a:lnTo>
                      <a:pt x="204" y="1124"/>
                    </a:lnTo>
                    <a:lnTo>
                      <a:pt x="202" y="1126"/>
                    </a:lnTo>
                    <a:lnTo>
                      <a:pt x="200" y="1130"/>
                    </a:lnTo>
                    <a:lnTo>
                      <a:pt x="198" y="1128"/>
                    </a:lnTo>
                    <a:lnTo>
                      <a:pt x="202" y="1124"/>
                    </a:lnTo>
                    <a:lnTo>
                      <a:pt x="206" y="1120"/>
                    </a:lnTo>
                    <a:lnTo>
                      <a:pt x="206" y="1116"/>
                    </a:lnTo>
                    <a:lnTo>
                      <a:pt x="204" y="1110"/>
                    </a:lnTo>
                    <a:lnTo>
                      <a:pt x="202" y="1108"/>
                    </a:lnTo>
                    <a:lnTo>
                      <a:pt x="194" y="1102"/>
                    </a:lnTo>
                    <a:lnTo>
                      <a:pt x="198" y="1104"/>
                    </a:lnTo>
                    <a:lnTo>
                      <a:pt x="202" y="1108"/>
                    </a:lnTo>
                    <a:lnTo>
                      <a:pt x="206" y="1112"/>
                    </a:lnTo>
                    <a:lnTo>
                      <a:pt x="210" y="1114"/>
                    </a:lnTo>
                    <a:lnTo>
                      <a:pt x="218" y="1106"/>
                    </a:lnTo>
                    <a:lnTo>
                      <a:pt x="222" y="1102"/>
                    </a:lnTo>
                    <a:lnTo>
                      <a:pt x="226" y="1100"/>
                    </a:lnTo>
                    <a:lnTo>
                      <a:pt x="220" y="1092"/>
                    </a:lnTo>
                    <a:lnTo>
                      <a:pt x="218" y="1090"/>
                    </a:lnTo>
                    <a:lnTo>
                      <a:pt x="216" y="1086"/>
                    </a:lnTo>
                    <a:lnTo>
                      <a:pt x="206" y="1090"/>
                    </a:lnTo>
                    <a:lnTo>
                      <a:pt x="196" y="1098"/>
                    </a:lnTo>
                    <a:lnTo>
                      <a:pt x="186" y="1102"/>
                    </a:lnTo>
                    <a:lnTo>
                      <a:pt x="180" y="1102"/>
                    </a:lnTo>
                    <a:lnTo>
                      <a:pt x="176" y="1100"/>
                    </a:lnTo>
                    <a:lnTo>
                      <a:pt x="178" y="1096"/>
                    </a:lnTo>
                    <a:lnTo>
                      <a:pt x="184" y="1092"/>
                    </a:lnTo>
                    <a:lnTo>
                      <a:pt x="194" y="1088"/>
                    </a:lnTo>
                    <a:lnTo>
                      <a:pt x="200" y="1086"/>
                    </a:lnTo>
                    <a:lnTo>
                      <a:pt x="204" y="1084"/>
                    </a:lnTo>
                    <a:lnTo>
                      <a:pt x="206" y="1080"/>
                    </a:lnTo>
                    <a:lnTo>
                      <a:pt x="206" y="1074"/>
                    </a:lnTo>
                    <a:lnTo>
                      <a:pt x="208" y="1076"/>
                    </a:lnTo>
                    <a:lnTo>
                      <a:pt x="210" y="1076"/>
                    </a:lnTo>
                    <a:lnTo>
                      <a:pt x="212" y="1076"/>
                    </a:lnTo>
                    <a:lnTo>
                      <a:pt x="212" y="1072"/>
                    </a:lnTo>
                    <a:lnTo>
                      <a:pt x="210" y="1068"/>
                    </a:lnTo>
                    <a:lnTo>
                      <a:pt x="204" y="1062"/>
                    </a:lnTo>
                    <a:lnTo>
                      <a:pt x="200" y="1056"/>
                    </a:lnTo>
                    <a:lnTo>
                      <a:pt x="198" y="1052"/>
                    </a:lnTo>
                    <a:lnTo>
                      <a:pt x="200" y="1048"/>
                    </a:lnTo>
                    <a:lnTo>
                      <a:pt x="202" y="1042"/>
                    </a:lnTo>
                    <a:lnTo>
                      <a:pt x="206" y="1042"/>
                    </a:lnTo>
                    <a:lnTo>
                      <a:pt x="212" y="1044"/>
                    </a:lnTo>
                    <a:lnTo>
                      <a:pt x="220" y="1048"/>
                    </a:lnTo>
                    <a:lnTo>
                      <a:pt x="226" y="1052"/>
                    </a:lnTo>
                    <a:lnTo>
                      <a:pt x="234" y="1054"/>
                    </a:lnTo>
                    <a:lnTo>
                      <a:pt x="240" y="1056"/>
                    </a:lnTo>
                    <a:lnTo>
                      <a:pt x="244" y="1054"/>
                    </a:lnTo>
                    <a:lnTo>
                      <a:pt x="246" y="1052"/>
                    </a:lnTo>
                    <a:lnTo>
                      <a:pt x="244" y="1048"/>
                    </a:lnTo>
                    <a:lnTo>
                      <a:pt x="240" y="1044"/>
                    </a:lnTo>
                    <a:lnTo>
                      <a:pt x="228" y="1040"/>
                    </a:lnTo>
                    <a:lnTo>
                      <a:pt x="226" y="1038"/>
                    </a:lnTo>
                    <a:lnTo>
                      <a:pt x="230" y="1032"/>
                    </a:lnTo>
                    <a:lnTo>
                      <a:pt x="234" y="1028"/>
                    </a:lnTo>
                    <a:lnTo>
                      <a:pt x="244" y="1020"/>
                    </a:lnTo>
                    <a:lnTo>
                      <a:pt x="244" y="1018"/>
                    </a:lnTo>
                    <a:lnTo>
                      <a:pt x="242" y="1018"/>
                    </a:lnTo>
                    <a:lnTo>
                      <a:pt x="242" y="1016"/>
                    </a:lnTo>
                    <a:lnTo>
                      <a:pt x="244" y="1016"/>
                    </a:lnTo>
                    <a:lnTo>
                      <a:pt x="244" y="1018"/>
                    </a:lnTo>
                    <a:lnTo>
                      <a:pt x="246" y="1018"/>
                    </a:lnTo>
                    <a:lnTo>
                      <a:pt x="242" y="1012"/>
                    </a:lnTo>
                    <a:lnTo>
                      <a:pt x="236" y="1006"/>
                    </a:lnTo>
                    <a:lnTo>
                      <a:pt x="230" y="1002"/>
                    </a:lnTo>
                    <a:lnTo>
                      <a:pt x="226" y="994"/>
                    </a:lnTo>
                    <a:lnTo>
                      <a:pt x="228" y="994"/>
                    </a:lnTo>
                    <a:lnTo>
                      <a:pt x="230" y="996"/>
                    </a:lnTo>
                    <a:lnTo>
                      <a:pt x="232" y="1002"/>
                    </a:lnTo>
                    <a:lnTo>
                      <a:pt x="234" y="998"/>
                    </a:lnTo>
                    <a:lnTo>
                      <a:pt x="234" y="992"/>
                    </a:lnTo>
                    <a:lnTo>
                      <a:pt x="232" y="990"/>
                    </a:lnTo>
                    <a:lnTo>
                      <a:pt x="230" y="988"/>
                    </a:lnTo>
                    <a:lnTo>
                      <a:pt x="226" y="990"/>
                    </a:lnTo>
                    <a:lnTo>
                      <a:pt x="226" y="988"/>
                    </a:lnTo>
                    <a:lnTo>
                      <a:pt x="224" y="984"/>
                    </a:lnTo>
                    <a:lnTo>
                      <a:pt x="214" y="982"/>
                    </a:lnTo>
                    <a:lnTo>
                      <a:pt x="204" y="978"/>
                    </a:lnTo>
                    <a:lnTo>
                      <a:pt x="194" y="974"/>
                    </a:lnTo>
                    <a:lnTo>
                      <a:pt x="198" y="972"/>
                    </a:lnTo>
                    <a:lnTo>
                      <a:pt x="200" y="972"/>
                    </a:lnTo>
                    <a:lnTo>
                      <a:pt x="206" y="974"/>
                    </a:lnTo>
                    <a:lnTo>
                      <a:pt x="208" y="974"/>
                    </a:lnTo>
                    <a:lnTo>
                      <a:pt x="208" y="972"/>
                    </a:lnTo>
                    <a:lnTo>
                      <a:pt x="204" y="970"/>
                    </a:lnTo>
                    <a:lnTo>
                      <a:pt x="214" y="976"/>
                    </a:lnTo>
                    <a:lnTo>
                      <a:pt x="224" y="984"/>
                    </a:lnTo>
                    <a:lnTo>
                      <a:pt x="234" y="990"/>
                    </a:lnTo>
                    <a:lnTo>
                      <a:pt x="240" y="992"/>
                    </a:lnTo>
                    <a:lnTo>
                      <a:pt x="246" y="994"/>
                    </a:lnTo>
                    <a:lnTo>
                      <a:pt x="252" y="988"/>
                    </a:lnTo>
                    <a:lnTo>
                      <a:pt x="254" y="982"/>
                    </a:lnTo>
                    <a:lnTo>
                      <a:pt x="252" y="976"/>
                    </a:lnTo>
                    <a:lnTo>
                      <a:pt x="250" y="970"/>
                    </a:lnTo>
                    <a:lnTo>
                      <a:pt x="242" y="956"/>
                    </a:lnTo>
                    <a:lnTo>
                      <a:pt x="240" y="950"/>
                    </a:lnTo>
                    <a:lnTo>
                      <a:pt x="238" y="944"/>
                    </a:lnTo>
                    <a:lnTo>
                      <a:pt x="242" y="942"/>
                    </a:lnTo>
                    <a:lnTo>
                      <a:pt x="248" y="938"/>
                    </a:lnTo>
                    <a:lnTo>
                      <a:pt x="252" y="930"/>
                    </a:lnTo>
                    <a:lnTo>
                      <a:pt x="260" y="936"/>
                    </a:lnTo>
                    <a:lnTo>
                      <a:pt x="268" y="942"/>
                    </a:lnTo>
                    <a:lnTo>
                      <a:pt x="278" y="960"/>
                    </a:lnTo>
                    <a:lnTo>
                      <a:pt x="288" y="960"/>
                    </a:lnTo>
                    <a:lnTo>
                      <a:pt x="296" y="962"/>
                    </a:lnTo>
                    <a:lnTo>
                      <a:pt x="312" y="968"/>
                    </a:lnTo>
                    <a:lnTo>
                      <a:pt x="318" y="964"/>
                    </a:lnTo>
                    <a:lnTo>
                      <a:pt x="322" y="958"/>
                    </a:lnTo>
                    <a:lnTo>
                      <a:pt x="326" y="952"/>
                    </a:lnTo>
                    <a:lnTo>
                      <a:pt x="328" y="952"/>
                    </a:lnTo>
                    <a:lnTo>
                      <a:pt x="332" y="950"/>
                    </a:lnTo>
                    <a:lnTo>
                      <a:pt x="332" y="948"/>
                    </a:lnTo>
                    <a:lnTo>
                      <a:pt x="328" y="946"/>
                    </a:lnTo>
                    <a:lnTo>
                      <a:pt x="320" y="946"/>
                    </a:lnTo>
                    <a:lnTo>
                      <a:pt x="320" y="944"/>
                    </a:lnTo>
                    <a:lnTo>
                      <a:pt x="322" y="942"/>
                    </a:lnTo>
                    <a:lnTo>
                      <a:pt x="324" y="940"/>
                    </a:lnTo>
                    <a:lnTo>
                      <a:pt x="326" y="936"/>
                    </a:lnTo>
                    <a:lnTo>
                      <a:pt x="310" y="908"/>
                    </a:lnTo>
                    <a:lnTo>
                      <a:pt x="296" y="878"/>
                    </a:lnTo>
                    <a:lnTo>
                      <a:pt x="288" y="880"/>
                    </a:lnTo>
                    <a:lnTo>
                      <a:pt x="280" y="878"/>
                    </a:lnTo>
                    <a:lnTo>
                      <a:pt x="272" y="874"/>
                    </a:lnTo>
                    <a:lnTo>
                      <a:pt x="270" y="872"/>
                    </a:lnTo>
                    <a:lnTo>
                      <a:pt x="270" y="868"/>
                    </a:lnTo>
                    <a:lnTo>
                      <a:pt x="264" y="866"/>
                    </a:lnTo>
                    <a:lnTo>
                      <a:pt x="256" y="866"/>
                    </a:lnTo>
                    <a:lnTo>
                      <a:pt x="258" y="866"/>
                    </a:lnTo>
                    <a:lnTo>
                      <a:pt x="260" y="866"/>
                    </a:lnTo>
                    <a:lnTo>
                      <a:pt x="266" y="866"/>
                    </a:lnTo>
                    <a:lnTo>
                      <a:pt x="272" y="864"/>
                    </a:lnTo>
                    <a:lnTo>
                      <a:pt x="274" y="862"/>
                    </a:lnTo>
                    <a:lnTo>
                      <a:pt x="272" y="858"/>
                    </a:lnTo>
                    <a:lnTo>
                      <a:pt x="270" y="858"/>
                    </a:lnTo>
                    <a:lnTo>
                      <a:pt x="268" y="858"/>
                    </a:lnTo>
                    <a:lnTo>
                      <a:pt x="262" y="860"/>
                    </a:lnTo>
                    <a:lnTo>
                      <a:pt x="264" y="858"/>
                    </a:lnTo>
                    <a:lnTo>
                      <a:pt x="266" y="856"/>
                    </a:lnTo>
                    <a:lnTo>
                      <a:pt x="268" y="854"/>
                    </a:lnTo>
                    <a:lnTo>
                      <a:pt x="268" y="850"/>
                    </a:lnTo>
                    <a:lnTo>
                      <a:pt x="266" y="846"/>
                    </a:lnTo>
                    <a:lnTo>
                      <a:pt x="262" y="842"/>
                    </a:lnTo>
                    <a:lnTo>
                      <a:pt x="250" y="836"/>
                    </a:lnTo>
                    <a:lnTo>
                      <a:pt x="244" y="832"/>
                    </a:lnTo>
                    <a:lnTo>
                      <a:pt x="238" y="830"/>
                    </a:lnTo>
                    <a:lnTo>
                      <a:pt x="236" y="824"/>
                    </a:lnTo>
                    <a:lnTo>
                      <a:pt x="236" y="818"/>
                    </a:lnTo>
                    <a:lnTo>
                      <a:pt x="242" y="816"/>
                    </a:lnTo>
                    <a:lnTo>
                      <a:pt x="248" y="814"/>
                    </a:lnTo>
                    <a:lnTo>
                      <a:pt x="258" y="818"/>
                    </a:lnTo>
                    <a:lnTo>
                      <a:pt x="268" y="822"/>
                    </a:lnTo>
                    <a:lnTo>
                      <a:pt x="274" y="824"/>
                    </a:lnTo>
                    <a:lnTo>
                      <a:pt x="278" y="824"/>
                    </a:lnTo>
                    <a:lnTo>
                      <a:pt x="280" y="826"/>
                    </a:lnTo>
                    <a:lnTo>
                      <a:pt x="282" y="830"/>
                    </a:lnTo>
                    <a:lnTo>
                      <a:pt x="290" y="832"/>
                    </a:lnTo>
                    <a:lnTo>
                      <a:pt x="302" y="834"/>
                    </a:lnTo>
                    <a:lnTo>
                      <a:pt x="312" y="834"/>
                    </a:lnTo>
                    <a:lnTo>
                      <a:pt x="306" y="826"/>
                    </a:lnTo>
                    <a:lnTo>
                      <a:pt x="298" y="822"/>
                    </a:lnTo>
                    <a:lnTo>
                      <a:pt x="296" y="824"/>
                    </a:lnTo>
                    <a:lnTo>
                      <a:pt x="290" y="822"/>
                    </a:lnTo>
                    <a:lnTo>
                      <a:pt x="292" y="822"/>
                    </a:lnTo>
                    <a:lnTo>
                      <a:pt x="294" y="822"/>
                    </a:lnTo>
                    <a:lnTo>
                      <a:pt x="296" y="822"/>
                    </a:lnTo>
                    <a:lnTo>
                      <a:pt x="290" y="820"/>
                    </a:lnTo>
                    <a:lnTo>
                      <a:pt x="288" y="814"/>
                    </a:lnTo>
                    <a:lnTo>
                      <a:pt x="286" y="808"/>
                    </a:lnTo>
                    <a:lnTo>
                      <a:pt x="286" y="800"/>
                    </a:lnTo>
                    <a:lnTo>
                      <a:pt x="286" y="786"/>
                    </a:lnTo>
                    <a:lnTo>
                      <a:pt x="284" y="780"/>
                    </a:lnTo>
                    <a:lnTo>
                      <a:pt x="280" y="776"/>
                    </a:lnTo>
                    <a:lnTo>
                      <a:pt x="284" y="778"/>
                    </a:lnTo>
                    <a:lnTo>
                      <a:pt x="286" y="780"/>
                    </a:lnTo>
                    <a:lnTo>
                      <a:pt x="284" y="776"/>
                    </a:lnTo>
                    <a:lnTo>
                      <a:pt x="282" y="776"/>
                    </a:lnTo>
                    <a:lnTo>
                      <a:pt x="274" y="776"/>
                    </a:lnTo>
                    <a:lnTo>
                      <a:pt x="276" y="774"/>
                    </a:lnTo>
                    <a:lnTo>
                      <a:pt x="280" y="774"/>
                    </a:lnTo>
                    <a:lnTo>
                      <a:pt x="280" y="772"/>
                    </a:lnTo>
                    <a:lnTo>
                      <a:pt x="278" y="770"/>
                    </a:lnTo>
                    <a:lnTo>
                      <a:pt x="276" y="768"/>
                    </a:lnTo>
                    <a:lnTo>
                      <a:pt x="274" y="766"/>
                    </a:lnTo>
                    <a:lnTo>
                      <a:pt x="282" y="760"/>
                    </a:lnTo>
                    <a:lnTo>
                      <a:pt x="288" y="752"/>
                    </a:lnTo>
                    <a:lnTo>
                      <a:pt x="300" y="734"/>
                    </a:lnTo>
                    <a:lnTo>
                      <a:pt x="310" y="740"/>
                    </a:lnTo>
                    <a:lnTo>
                      <a:pt x="310" y="748"/>
                    </a:lnTo>
                    <a:lnTo>
                      <a:pt x="312" y="754"/>
                    </a:lnTo>
                    <a:lnTo>
                      <a:pt x="314" y="752"/>
                    </a:lnTo>
                    <a:lnTo>
                      <a:pt x="314" y="748"/>
                    </a:lnTo>
                    <a:lnTo>
                      <a:pt x="314" y="744"/>
                    </a:lnTo>
                    <a:lnTo>
                      <a:pt x="314" y="740"/>
                    </a:lnTo>
                    <a:lnTo>
                      <a:pt x="322" y="742"/>
                    </a:lnTo>
                    <a:lnTo>
                      <a:pt x="328" y="746"/>
                    </a:lnTo>
                    <a:lnTo>
                      <a:pt x="340" y="756"/>
                    </a:lnTo>
                    <a:lnTo>
                      <a:pt x="334" y="758"/>
                    </a:lnTo>
                    <a:lnTo>
                      <a:pt x="328" y="760"/>
                    </a:lnTo>
                    <a:lnTo>
                      <a:pt x="332" y="764"/>
                    </a:lnTo>
                    <a:lnTo>
                      <a:pt x="336" y="766"/>
                    </a:lnTo>
                    <a:lnTo>
                      <a:pt x="338" y="764"/>
                    </a:lnTo>
                    <a:lnTo>
                      <a:pt x="342" y="768"/>
                    </a:lnTo>
                    <a:lnTo>
                      <a:pt x="348" y="772"/>
                    </a:lnTo>
                    <a:lnTo>
                      <a:pt x="354" y="776"/>
                    </a:lnTo>
                    <a:lnTo>
                      <a:pt x="356" y="780"/>
                    </a:lnTo>
                    <a:lnTo>
                      <a:pt x="362" y="778"/>
                    </a:lnTo>
                    <a:lnTo>
                      <a:pt x="362" y="776"/>
                    </a:lnTo>
                    <a:lnTo>
                      <a:pt x="364" y="774"/>
                    </a:lnTo>
                    <a:lnTo>
                      <a:pt x="364" y="776"/>
                    </a:lnTo>
                    <a:lnTo>
                      <a:pt x="364" y="780"/>
                    </a:lnTo>
                    <a:lnTo>
                      <a:pt x="360" y="782"/>
                    </a:lnTo>
                    <a:lnTo>
                      <a:pt x="360" y="786"/>
                    </a:lnTo>
                    <a:lnTo>
                      <a:pt x="360" y="790"/>
                    </a:lnTo>
                    <a:lnTo>
                      <a:pt x="356" y="794"/>
                    </a:lnTo>
                    <a:lnTo>
                      <a:pt x="354" y="796"/>
                    </a:lnTo>
                    <a:lnTo>
                      <a:pt x="352" y="796"/>
                    </a:lnTo>
                    <a:lnTo>
                      <a:pt x="356" y="812"/>
                    </a:lnTo>
                    <a:lnTo>
                      <a:pt x="364" y="828"/>
                    </a:lnTo>
                    <a:lnTo>
                      <a:pt x="372" y="842"/>
                    </a:lnTo>
                    <a:lnTo>
                      <a:pt x="376" y="848"/>
                    </a:lnTo>
                    <a:lnTo>
                      <a:pt x="382" y="852"/>
                    </a:lnTo>
                    <a:lnTo>
                      <a:pt x="390" y="850"/>
                    </a:lnTo>
                    <a:lnTo>
                      <a:pt x="394" y="852"/>
                    </a:lnTo>
                    <a:lnTo>
                      <a:pt x="396" y="854"/>
                    </a:lnTo>
                    <a:lnTo>
                      <a:pt x="402" y="854"/>
                    </a:lnTo>
                    <a:lnTo>
                      <a:pt x="406" y="852"/>
                    </a:lnTo>
                    <a:lnTo>
                      <a:pt x="412" y="846"/>
                    </a:lnTo>
                    <a:lnTo>
                      <a:pt x="418" y="840"/>
                    </a:lnTo>
                    <a:lnTo>
                      <a:pt x="424" y="834"/>
                    </a:lnTo>
                    <a:lnTo>
                      <a:pt x="418" y="834"/>
                    </a:lnTo>
                    <a:lnTo>
                      <a:pt x="412" y="832"/>
                    </a:lnTo>
                    <a:lnTo>
                      <a:pt x="404" y="828"/>
                    </a:lnTo>
                    <a:lnTo>
                      <a:pt x="396" y="824"/>
                    </a:lnTo>
                    <a:lnTo>
                      <a:pt x="390" y="822"/>
                    </a:lnTo>
                    <a:lnTo>
                      <a:pt x="382" y="822"/>
                    </a:lnTo>
                    <a:lnTo>
                      <a:pt x="380" y="820"/>
                    </a:lnTo>
                    <a:lnTo>
                      <a:pt x="380" y="816"/>
                    </a:lnTo>
                    <a:lnTo>
                      <a:pt x="380" y="812"/>
                    </a:lnTo>
                    <a:lnTo>
                      <a:pt x="380" y="808"/>
                    </a:lnTo>
                    <a:lnTo>
                      <a:pt x="388" y="806"/>
                    </a:lnTo>
                    <a:lnTo>
                      <a:pt x="394" y="806"/>
                    </a:lnTo>
                    <a:lnTo>
                      <a:pt x="406" y="812"/>
                    </a:lnTo>
                    <a:lnTo>
                      <a:pt x="418" y="816"/>
                    </a:lnTo>
                    <a:lnTo>
                      <a:pt x="424" y="818"/>
                    </a:lnTo>
                    <a:lnTo>
                      <a:pt x="430" y="818"/>
                    </a:lnTo>
                    <a:lnTo>
                      <a:pt x="432" y="822"/>
                    </a:lnTo>
                    <a:lnTo>
                      <a:pt x="432" y="828"/>
                    </a:lnTo>
                    <a:lnTo>
                      <a:pt x="430" y="832"/>
                    </a:lnTo>
                    <a:lnTo>
                      <a:pt x="424" y="834"/>
                    </a:lnTo>
                    <a:lnTo>
                      <a:pt x="430" y="838"/>
                    </a:lnTo>
                    <a:lnTo>
                      <a:pt x="432" y="844"/>
                    </a:lnTo>
                    <a:lnTo>
                      <a:pt x="432" y="850"/>
                    </a:lnTo>
                    <a:lnTo>
                      <a:pt x="428" y="856"/>
                    </a:lnTo>
                    <a:lnTo>
                      <a:pt x="424" y="860"/>
                    </a:lnTo>
                    <a:lnTo>
                      <a:pt x="418" y="866"/>
                    </a:lnTo>
                    <a:lnTo>
                      <a:pt x="410" y="868"/>
                    </a:lnTo>
                    <a:lnTo>
                      <a:pt x="404" y="870"/>
                    </a:lnTo>
                    <a:lnTo>
                      <a:pt x="410" y="876"/>
                    </a:lnTo>
                    <a:lnTo>
                      <a:pt x="416" y="882"/>
                    </a:lnTo>
                    <a:lnTo>
                      <a:pt x="430" y="892"/>
                    </a:lnTo>
                    <a:lnTo>
                      <a:pt x="440" y="888"/>
                    </a:lnTo>
                    <a:lnTo>
                      <a:pt x="454" y="886"/>
                    </a:lnTo>
                    <a:lnTo>
                      <a:pt x="456" y="890"/>
                    </a:lnTo>
                    <a:lnTo>
                      <a:pt x="456" y="894"/>
                    </a:lnTo>
                    <a:lnTo>
                      <a:pt x="452" y="898"/>
                    </a:lnTo>
                    <a:lnTo>
                      <a:pt x="446" y="900"/>
                    </a:lnTo>
                    <a:lnTo>
                      <a:pt x="448" y="902"/>
                    </a:lnTo>
                    <a:lnTo>
                      <a:pt x="450" y="902"/>
                    </a:lnTo>
                    <a:lnTo>
                      <a:pt x="456" y="906"/>
                    </a:lnTo>
                    <a:lnTo>
                      <a:pt x="462" y="902"/>
                    </a:lnTo>
                    <a:lnTo>
                      <a:pt x="464" y="898"/>
                    </a:lnTo>
                    <a:lnTo>
                      <a:pt x="464" y="894"/>
                    </a:lnTo>
                    <a:lnTo>
                      <a:pt x="462" y="890"/>
                    </a:lnTo>
                    <a:lnTo>
                      <a:pt x="454" y="882"/>
                    </a:lnTo>
                    <a:lnTo>
                      <a:pt x="452" y="878"/>
                    </a:lnTo>
                    <a:lnTo>
                      <a:pt x="450" y="874"/>
                    </a:lnTo>
                    <a:lnTo>
                      <a:pt x="452" y="866"/>
                    </a:lnTo>
                    <a:lnTo>
                      <a:pt x="456" y="862"/>
                    </a:lnTo>
                    <a:lnTo>
                      <a:pt x="464" y="858"/>
                    </a:lnTo>
                    <a:lnTo>
                      <a:pt x="472" y="856"/>
                    </a:lnTo>
                    <a:lnTo>
                      <a:pt x="482" y="856"/>
                    </a:lnTo>
                    <a:lnTo>
                      <a:pt x="490" y="858"/>
                    </a:lnTo>
                    <a:lnTo>
                      <a:pt x="498" y="862"/>
                    </a:lnTo>
                    <a:lnTo>
                      <a:pt x="504" y="868"/>
                    </a:lnTo>
                    <a:lnTo>
                      <a:pt x="506" y="874"/>
                    </a:lnTo>
                    <a:lnTo>
                      <a:pt x="506" y="878"/>
                    </a:lnTo>
                    <a:lnTo>
                      <a:pt x="508" y="884"/>
                    </a:lnTo>
                    <a:lnTo>
                      <a:pt x="512" y="888"/>
                    </a:lnTo>
                    <a:lnTo>
                      <a:pt x="518" y="888"/>
                    </a:lnTo>
                    <a:lnTo>
                      <a:pt x="526" y="886"/>
                    </a:lnTo>
                    <a:lnTo>
                      <a:pt x="540" y="882"/>
                    </a:lnTo>
                    <a:lnTo>
                      <a:pt x="536" y="880"/>
                    </a:lnTo>
                    <a:lnTo>
                      <a:pt x="530" y="880"/>
                    </a:lnTo>
                    <a:lnTo>
                      <a:pt x="526" y="878"/>
                    </a:lnTo>
                    <a:lnTo>
                      <a:pt x="522" y="878"/>
                    </a:lnTo>
                    <a:lnTo>
                      <a:pt x="526" y="878"/>
                    </a:lnTo>
                    <a:lnTo>
                      <a:pt x="534" y="878"/>
                    </a:lnTo>
                    <a:lnTo>
                      <a:pt x="540" y="880"/>
                    </a:lnTo>
                    <a:lnTo>
                      <a:pt x="546" y="878"/>
                    </a:lnTo>
                    <a:lnTo>
                      <a:pt x="528" y="856"/>
                    </a:lnTo>
                    <a:lnTo>
                      <a:pt x="508" y="834"/>
                    </a:lnTo>
                    <a:lnTo>
                      <a:pt x="504" y="838"/>
                    </a:lnTo>
                    <a:lnTo>
                      <a:pt x="500" y="840"/>
                    </a:lnTo>
                    <a:lnTo>
                      <a:pt x="492" y="840"/>
                    </a:lnTo>
                    <a:lnTo>
                      <a:pt x="490" y="840"/>
                    </a:lnTo>
                    <a:lnTo>
                      <a:pt x="486" y="838"/>
                    </a:lnTo>
                    <a:lnTo>
                      <a:pt x="486" y="834"/>
                    </a:lnTo>
                    <a:lnTo>
                      <a:pt x="488" y="830"/>
                    </a:lnTo>
                    <a:lnTo>
                      <a:pt x="482" y="826"/>
                    </a:lnTo>
                    <a:lnTo>
                      <a:pt x="478" y="824"/>
                    </a:lnTo>
                    <a:lnTo>
                      <a:pt x="472" y="816"/>
                    </a:lnTo>
                    <a:lnTo>
                      <a:pt x="466" y="806"/>
                    </a:lnTo>
                    <a:lnTo>
                      <a:pt x="462" y="802"/>
                    </a:lnTo>
                    <a:lnTo>
                      <a:pt x="456" y="800"/>
                    </a:lnTo>
                    <a:lnTo>
                      <a:pt x="466" y="800"/>
                    </a:lnTo>
                    <a:lnTo>
                      <a:pt x="472" y="800"/>
                    </a:lnTo>
                    <a:lnTo>
                      <a:pt x="476" y="798"/>
                    </a:lnTo>
                    <a:lnTo>
                      <a:pt x="466" y="792"/>
                    </a:lnTo>
                    <a:lnTo>
                      <a:pt x="456" y="784"/>
                    </a:lnTo>
                    <a:lnTo>
                      <a:pt x="452" y="784"/>
                    </a:lnTo>
                    <a:lnTo>
                      <a:pt x="452" y="788"/>
                    </a:lnTo>
                    <a:lnTo>
                      <a:pt x="448" y="792"/>
                    </a:lnTo>
                    <a:lnTo>
                      <a:pt x="436" y="802"/>
                    </a:lnTo>
                    <a:lnTo>
                      <a:pt x="432" y="804"/>
                    </a:lnTo>
                    <a:lnTo>
                      <a:pt x="434" y="804"/>
                    </a:lnTo>
                    <a:lnTo>
                      <a:pt x="440" y="798"/>
                    </a:lnTo>
                    <a:lnTo>
                      <a:pt x="446" y="792"/>
                    </a:lnTo>
                    <a:lnTo>
                      <a:pt x="452" y="784"/>
                    </a:lnTo>
                    <a:lnTo>
                      <a:pt x="450" y="780"/>
                    </a:lnTo>
                    <a:lnTo>
                      <a:pt x="448" y="778"/>
                    </a:lnTo>
                    <a:lnTo>
                      <a:pt x="442" y="774"/>
                    </a:lnTo>
                    <a:lnTo>
                      <a:pt x="438" y="772"/>
                    </a:lnTo>
                    <a:lnTo>
                      <a:pt x="436" y="768"/>
                    </a:lnTo>
                    <a:lnTo>
                      <a:pt x="434" y="766"/>
                    </a:lnTo>
                    <a:lnTo>
                      <a:pt x="446" y="774"/>
                    </a:lnTo>
                    <a:lnTo>
                      <a:pt x="458" y="784"/>
                    </a:lnTo>
                    <a:lnTo>
                      <a:pt x="460" y="782"/>
                    </a:lnTo>
                    <a:lnTo>
                      <a:pt x="462" y="780"/>
                    </a:lnTo>
                    <a:lnTo>
                      <a:pt x="464" y="780"/>
                    </a:lnTo>
                    <a:lnTo>
                      <a:pt x="458" y="778"/>
                    </a:lnTo>
                    <a:lnTo>
                      <a:pt x="454" y="772"/>
                    </a:lnTo>
                    <a:lnTo>
                      <a:pt x="452" y="766"/>
                    </a:lnTo>
                    <a:lnTo>
                      <a:pt x="454" y="760"/>
                    </a:lnTo>
                    <a:lnTo>
                      <a:pt x="456" y="754"/>
                    </a:lnTo>
                    <a:lnTo>
                      <a:pt x="460" y="750"/>
                    </a:lnTo>
                    <a:lnTo>
                      <a:pt x="464" y="748"/>
                    </a:lnTo>
                    <a:lnTo>
                      <a:pt x="470" y="746"/>
                    </a:lnTo>
                    <a:lnTo>
                      <a:pt x="476" y="748"/>
                    </a:lnTo>
                    <a:lnTo>
                      <a:pt x="482" y="754"/>
                    </a:lnTo>
                    <a:lnTo>
                      <a:pt x="492" y="770"/>
                    </a:lnTo>
                    <a:lnTo>
                      <a:pt x="496" y="778"/>
                    </a:lnTo>
                    <a:lnTo>
                      <a:pt x="502" y="782"/>
                    </a:lnTo>
                    <a:lnTo>
                      <a:pt x="506" y="782"/>
                    </a:lnTo>
                    <a:lnTo>
                      <a:pt x="508" y="782"/>
                    </a:lnTo>
                    <a:lnTo>
                      <a:pt x="516" y="776"/>
                    </a:lnTo>
                    <a:lnTo>
                      <a:pt x="512" y="772"/>
                    </a:lnTo>
                    <a:lnTo>
                      <a:pt x="506" y="770"/>
                    </a:lnTo>
                    <a:lnTo>
                      <a:pt x="500" y="768"/>
                    </a:lnTo>
                    <a:lnTo>
                      <a:pt x="498" y="766"/>
                    </a:lnTo>
                    <a:lnTo>
                      <a:pt x="496" y="764"/>
                    </a:lnTo>
                    <a:lnTo>
                      <a:pt x="506" y="768"/>
                    </a:lnTo>
                    <a:lnTo>
                      <a:pt x="516" y="774"/>
                    </a:lnTo>
                    <a:lnTo>
                      <a:pt x="520" y="772"/>
                    </a:lnTo>
                    <a:lnTo>
                      <a:pt x="524" y="768"/>
                    </a:lnTo>
                    <a:lnTo>
                      <a:pt x="528" y="762"/>
                    </a:lnTo>
                    <a:lnTo>
                      <a:pt x="512" y="728"/>
                    </a:lnTo>
                    <a:lnTo>
                      <a:pt x="498" y="692"/>
                    </a:lnTo>
                    <a:lnTo>
                      <a:pt x="494" y="696"/>
                    </a:lnTo>
                    <a:lnTo>
                      <a:pt x="490" y="696"/>
                    </a:lnTo>
                    <a:lnTo>
                      <a:pt x="482" y="696"/>
                    </a:lnTo>
                    <a:lnTo>
                      <a:pt x="484" y="692"/>
                    </a:lnTo>
                    <a:lnTo>
                      <a:pt x="484" y="688"/>
                    </a:lnTo>
                    <a:lnTo>
                      <a:pt x="484" y="684"/>
                    </a:lnTo>
                    <a:lnTo>
                      <a:pt x="486" y="682"/>
                    </a:lnTo>
                    <a:lnTo>
                      <a:pt x="488" y="680"/>
                    </a:lnTo>
                    <a:lnTo>
                      <a:pt x="484" y="676"/>
                    </a:lnTo>
                    <a:lnTo>
                      <a:pt x="484" y="672"/>
                    </a:lnTo>
                    <a:lnTo>
                      <a:pt x="482" y="668"/>
                    </a:lnTo>
                    <a:lnTo>
                      <a:pt x="486" y="674"/>
                    </a:lnTo>
                    <a:lnTo>
                      <a:pt x="490" y="680"/>
                    </a:lnTo>
                    <a:lnTo>
                      <a:pt x="490" y="676"/>
                    </a:lnTo>
                    <a:lnTo>
                      <a:pt x="488" y="674"/>
                    </a:lnTo>
                    <a:lnTo>
                      <a:pt x="486" y="670"/>
                    </a:lnTo>
                    <a:lnTo>
                      <a:pt x="486" y="666"/>
                    </a:lnTo>
                    <a:lnTo>
                      <a:pt x="492" y="678"/>
                    </a:lnTo>
                    <a:lnTo>
                      <a:pt x="500" y="674"/>
                    </a:lnTo>
                    <a:lnTo>
                      <a:pt x="510" y="674"/>
                    </a:lnTo>
                    <a:lnTo>
                      <a:pt x="518" y="672"/>
                    </a:lnTo>
                    <a:lnTo>
                      <a:pt x="526" y="668"/>
                    </a:lnTo>
                    <a:lnTo>
                      <a:pt x="528" y="662"/>
                    </a:lnTo>
                    <a:lnTo>
                      <a:pt x="530" y="658"/>
                    </a:lnTo>
                    <a:lnTo>
                      <a:pt x="534" y="654"/>
                    </a:lnTo>
                    <a:lnTo>
                      <a:pt x="538" y="652"/>
                    </a:lnTo>
                    <a:lnTo>
                      <a:pt x="544" y="654"/>
                    </a:lnTo>
                    <a:lnTo>
                      <a:pt x="550" y="658"/>
                    </a:lnTo>
                    <a:lnTo>
                      <a:pt x="554" y="664"/>
                    </a:lnTo>
                    <a:lnTo>
                      <a:pt x="554" y="672"/>
                    </a:lnTo>
                    <a:lnTo>
                      <a:pt x="552" y="674"/>
                    </a:lnTo>
                    <a:lnTo>
                      <a:pt x="550" y="678"/>
                    </a:lnTo>
                    <a:lnTo>
                      <a:pt x="544" y="678"/>
                    </a:lnTo>
                    <a:lnTo>
                      <a:pt x="538" y="680"/>
                    </a:lnTo>
                    <a:lnTo>
                      <a:pt x="530" y="684"/>
                    </a:lnTo>
                    <a:lnTo>
                      <a:pt x="520" y="686"/>
                    </a:lnTo>
                    <a:lnTo>
                      <a:pt x="498" y="692"/>
                    </a:lnTo>
                    <a:lnTo>
                      <a:pt x="514" y="724"/>
                    </a:lnTo>
                    <a:lnTo>
                      <a:pt x="530" y="758"/>
                    </a:lnTo>
                    <a:lnTo>
                      <a:pt x="536" y="754"/>
                    </a:lnTo>
                    <a:lnTo>
                      <a:pt x="538" y="750"/>
                    </a:lnTo>
                    <a:lnTo>
                      <a:pt x="536" y="752"/>
                    </a:lnTo>
                    <a:lnTo>
                      <a:pt x="532" y="752"/>
                    </a:lnTo>
                    <a:lnTo>
                      <a:pt x="538" y="748"/>
                    </a:lnTo>
                    <a:lnTo>
                      <a:pt x="548" y="744"/>
                    </a:lnTo>
                    <a:lnTo>
                      <a:pt x="544" y="740"/>
                    </a:lnTo>
                    <a:lnTo>
                      <a:pt x="540" y="736"/>
                    </a:lnTo>
                    <a:lnTo>
                      <a:pt x="530" y="732"/>
                    </a:lnTo>
                    <a:lnTo>
                      <a:pt x="524" y="728"/>
                    </a:lnTo>
                    <a:lnTo>
                      <a:pt x="522" y="724"/>
                    </a:lnTo>
                    <a:lnTo>
                      <a:pt x="520" y="720"/>
                    </a:lnTo>
                    <a:lnTo>
                      <a:pt x="522" y="714"/>
                    </a:lnTo>
                    <a:lnTo>
                      <a:pt x="532" y="718"/>
                    </a:lnTo>
                    <a:lnTo>
                      <a:pt x="540" y="722"/>
                    </a:lnTo>
                    <a:lnTo>
                      <a:pt x="556" y="736"/>
                    </a:lnTo>
                    <a:lnTo>
                      <a:pt x="564" y="742"/>
                    </a:lnTo>
                    <a:lnTo>
                      <a:pt x="572" y="748"/>
                    </a:lnTo>
                    <a:lnTo>
                      <a:pt x="580" y="752"/>
                    </a:lnTo>
                    <a:lnTo>
                      <a:pt x="592" y="756"/>
                    </a:lnTo>
                    <a:lnTo>
                      <a:pt x="596" y="752"/>
                    </a:lnTo>
                    <a:lnTo>
                      <a:pt x="596" y="748"/>
                    </a:lnTo>
                    <a:lnTo>
                      <a:pt x="596" y="738"/>
                    </a:lnTo>
                    <a:lnTo>
                      <a:pt x="588" y="738"/>
                    </a:lnTo>
                    <a:lnTo>
                      <a:pt x="586" y="736"/>
                    </a:lnTo>
                    <a:lnTo>
                      <a:pt x="588" y="736"/>
                    </a:lnTo>
                    <a:lnTo>
                      <a:pt x="594" y="736"/>
                    </a:lnTo>
                    <a:lnTo>
                      <a:pt x="592" y="730"/>
                    </a:lnTo>
                    <a:lnTo>
                      <a:pt x="588" y="726"/>
                    </a:lnTo>
                    <a:lnTo>
                      <a:pt x="582" y="714"/>
                    </a:lnTo>
                    <a:lnTo>
                      <a:pt x="578" y="710"/>
                    </a:lnTo>
                    <a:lnTo>
                      <a:pt x="580" y="706"/>
                    </a:lnTo>
                    <a:lnTo>
                      <a:pt x="584" y="702"/>
                    </a:lnTo>
                    <a:lnTo>
                      <a:pt x="592" y="700"/>
                    </a:lnTo>
                    <a:lnTo>
                      <a:pt x="580" y="678"/>
                    </a:lnTo>
                    <a:lnTo>
                      <a:pt x="584" y="682"/>
                    </a:lnTo>
                    <a:lnTo>
                      <a:pt x="588" y="686"/>
                    </a:lnTo>
                    <a:lnTo>
                      <a:pt x="594" y="698"/>
                    </a:lnTo>
                    <a:lnTo>
                      <a:pt x="600" y="698"/>
                    </a:lnTo>
                    <a:lnTo>
                      <a:pt x="604" y="700"/>
                    </a:lnTo>
                    <a:lnTo>
                      <a:pt x="606" y="704"/>
                    </a:lnTo>
                    <a:lnTo>
                      <a:pt x="608" y="706"/>
                    </a:lnTo>
                    <a:lnTo>
                      <a:pt x="610" y="716"/>
                    </a:lnTo>
                    <a:lnTo>
                      <a:pt x="612" y="724"/>
                    </a:lnTo>
                    <a:lnTo>
                      <a:pt x="618" y="716"/>
                    </a:lnTo>
                    <a:lnTo>
                      <a:pt x="624" y="706"/>
                    </a:lnTo>
                    <a:lnTo>
                      <a:pt x="626" y="706"/>
                    </a:lnTo>
                    <a:lnTo>
                      <a:pt x="624" y="708"/>
                    </a:lnTo>
                    <a:lnTo>
                      <a:pt x="624" y="712"/>
                    </a:lnTo>
                    <a:lnTo>
                      <a:pt x="628" y="708"/>
                    </a:lnTo>
                    <a:lnTo>
                      <a:pt x="632" y="704"/>
                    </a:lnTo>
                    <a:lnTo>
                      <a:pt x="630" y="700"/>
                    </a:lnTo>
                    <a:lnTo>
                      <a:pt x="630" y="698"/>
                    </a:lnTo>
                    <a:lnTo>
                      <a:pt x="626" y="692"/>
                    </a:lnTo>
                    <a:lnTo>
                      <a:pt x="636" y="696"/>
                    </a:lnTo>
                    <a:lnTo>
                      <a:pt x="644" y="700"/>
                    </a:lnTo>
                    <a:lnTo>
                      <a:pt x="644" y="696"/>
                    </a:lnTo>
                    <a:lnTo>
                      <a:pt x="642" y="692"/>
                    </a:lnTo>
                    <a:lnTo>
                      <a:pt x="640" y="686"/>
                    </a:lnTo>
                    <a:lnTo>
                      <a:pt x="642" y="688"/>
                    </a:lnTo>
                    <a:lnTo>
                      <a:pt x="644" y="692"/>
                    </a:lnTo>
                    <a:lnTo>
                      <a:pt x="644" y="690"/>
                    </a:lnTo>
                    <a:lnTo>
                      <a:pt x="648" y="692"/>
                    </a:lnTo>
                    <a:lnTo>
                      <a:pt x="648" y="696"/>
                    </a:lnTo>
                    <a:lnTo>
                      <a:pt x="648" y="702"/>
                    </a:lnTo>
                    <a:lnTo>
                      <a:pt x="650" y="704"/>
                    </a:lnTo>
                    <a:lnTo>
                      <a:pt x="656" y="698"/>
                    </a:lnTo>
                    <a:lnTo>
                      <a:pt x="660" y="690"/>
                    </a:lnTo>
                    <a:lnTo>
                      <a:pt x="666" y="682"/>
                    </a:lnTo>
                    <a:lnTo>
                      <a:pt x="672" y="676"/>
                    </a:lnTo>
                    <a:lnTo>
                      <a:pt x="672" y="672"/>
                    </a:lnTo>
                    <a:lnTo>
                      <a:pt x="674" y="672"/>
                    </a:lnTo>
                    <a:lnTo>
                      <a:pt x="674" y="674"/>
                    </a:lnTo>
                    <a:lnTo>
                      <a:pt x="674" y="676"/>
                    </a:lnTo>
                    <a:lnTo>
                      <a:pt x="676" y="676"/>
                    </a:lnTo>
                    <a:lnTo>
                      <a:pt x="668" y="658"/>
                    </a:lnTo>
                    <a:lnTo>
                      <a:pt x="662" y="648"/>
                    </a:lnTo>
                    <a:lnTo>
                      <a:pt x="656" y="640"/>
                    </a:lnTo>
                    <a:lnTo>
                      <a:pt x="656" y="636"/>
                    </a:lnTo>
                    <a:lnTo>
                      <a:pt x="644" y="634"/>
                    </a:lnTo>
                    <a:lnTo>
                      <a:pt x="646" y="632"/>
                    </a:lnTo>
                    <a:lnTo>
                      <a:pt x="648" y="632"/>
                    </a:lnTo>
                    <a:lnTo>
                      <a:pt x="640" y="626"/>
                    </a:lnTo>
                    <a:lnTo>
                      <a:pt x="630" y="622"/>
                    </a:lnTo>
                    <a:lnTo>
                      <a:pt x="618" y="616"/>
                    </a:lnTo>
                    <a:lnTo>
                      <a:pt x="614" y="612"/>
                    </a:lnTo>
                    <a:lnTo>
                      <a:pt x="610" y="608"/>
                    </a:lnTo>
                    <a:lnTo>
                      <a:pt x="606" y="610"/>
                    </a:lnTo>
                    <a:lnTo>
                      <a:pt x="600" y="616"/>
                    </a:lnTo>
                    <a:lnTo>
                      <a:pt x="588" y="628"/>
                    </a:lnTo>
                    <a:lnTo>
                      <a:pt x="576" y="642"/>
                    </a:lnTo>
                    <a:lnTo>
                      <a:pt x="570" y="646"/>
                    </a:lnTo>
                    <a:lnTo>
                      <a:pt x="564" y="650"/>
                    </a:lnTo>
                    <a:lnTo>
                      <a:pt x="556" y="650"/>
                    </a:lnTo>
                    <a:lnTo>
                      <a:pt x="550" y="646"/>
                    </a:lnTo>
                    <a:lnTo>
                      <a:pt x="552" y="640"/>
                    </a:lnTo>
                    <a:lnTo>
                      <a:pt x="554" y="636"/>
                    </a:lnTo>
                    <a:lnTo>
                      <a:pt x="560" y="628"/>
                    </a:lnTo>
                    <a:lnTo>
                      <a:pt x="574" y="614"/>
                    </a:lnTo>
                    <a:lnTo>
                      <a:pt x="572" y="614"/>
                    </a:lnTo>
                    <a:lnTo>
                      <a:pt x="570" y="614"/>
                    </a:lnTo>
                    <a:lnTo>
                      <a:pt x="566" y="614"/>
                    </a:lnTo>
                    <a:lnTo>
                      <a:pt x="572" y="612"/>
                    </a:lnTo>
                    <a:lnTo>
                      <a:pt x="574" y="610"/>
                    </a:lnTo>
                    <a:lnTo>
                      <a:pt x="576" y="608"/>
                    </a:lnTo>
                    <a:lnTo>
                      <a:pt x="578" y="604"/>
                    </a:lnTo>
                    <a:lnTo>
                      <a:pt x="578" y="600"/>
                    </a:lnTo>
                    <a:lnTo>
                      <a:pt x="576" y="598"/>
                    </a:lnTo>
                    <a:lnTo>
                      <a:pt x="572" y="596"/>
                    </a:lnTo>
                    <a:lnTo>
                      <a:pt x="564" y="594"/>
                    </a:lnTo>
                    <a:lnTo>
                      <a:pt x="554" y="592"/>
                    </a:lnTo>
                    <a:lnTo>
                      <a:pt x="544" y="592"/>
                    </a:lnTo>
                    <a:lnTo>
                      <a:pt x="534" y="592"/>
                    </a:lnTo>
                    <a:lnTo>
                      <a:pt x="526" y="588"/>
                    </a:lnTo>
                    <a:lnTo>
                      <a:pt x="522" y="586"/>
                    </a:lnTo>
                    <a:lnTo>
                      <a:pt x="520" y="582"/>
                    </a:lnTo>
                    <a:lnTo>
                      <a:pt x="524" y="580"/>
                    </a:lnTo>
                    <a:lnTo>
                      <a:pt x="530" y="578"/>
                    </a:lnTo>
                    <a:lnTo>
                      <a:pt x="540" y="576"/>
                    </a:lnTo>
                    <a:lnTo>
                      <a:pt x="566" y="578"/>
                    </a:lnTo>
                    <a:lnTo>
                      <a:pt x="566" y="574"/>
                    </a:lnTo>
                    <a:lnTo>
                      <a:pt x="564" y="572"/>
                    </a:lnTo>
                    <a:lnTo>
                      <a:pt x="558" y="570"/>
                    </a:lnTo>
                    <a:lnTo>
                      <a:pt x="550" y="570"/>
                    </a:lnTo>
                    <a:lnTo>
                      <a:pt x="548" y="568"/>
                    </a:lnTo>
                    <a:lnTo>
                      <a:pt x="546" y="566"/>
                    </a:lnTo>
                    <a:lnTo>
                      <a:pt x="552" y="566"/>
                    </a:lnTo>
                    <a:lnTo>
                      <a:pt x="556" y="566"/>
                    </a:lnTo>
                    <a:lnTo>
                      <a:pt x="562" y="566"/>
                    </a:lnTo>
                    <a:lnTo>
                      <a:pt x="564" y="562"/>
                    </a:lnTo>
                    <a:lnTo>
                      <a:pt x="562" y="562"/>
                    </a:lnTo>
                    <a:lnTo>
                      <a:pt x="560" y="562"/>
                    </a:lnTo>
                    <a:lnTo>
                      <a:pt x="558" y="564"/>
                    </a:lnTo>
                    <a:lnTo>
                      <a:pt x="556" y="562"/>
                    </a:lnTo>
                    <a:lnTo>
                      <a:pt x="558" y="562"/>
                    </a:lnTo>
                    <a:lnTo>
                      <a:pt x="550" y="556"/>
                    </a:lnTo>
                    <a:lnTo>
                      <a:pt x="542" y="552"/>
                    </a:lnTo>
                    <a:lnTo>
                      <a:pt x="534" y="546"/>
                    </a:lnTo>
                    <a:lnTo>
                      <a:pt x="526" y="540"/>
                    </a:lnTo>
                    <a:lnTo>
                      <a:pt x="528" y="540"/>
                    </a:lnTo>
                    <a:lnTo>
                      <a:pt x="530" y="542"/>
                    </a:lnTo>
                    <a:lnTo>
                      <a:pt x="536" y="546"/>
                    </a:lnTo>
                    <a:lnTo>
                      <a:pt x="542" y="548"/>
                    </a:lnTo>
                    <a:lnTo>
                      <a:pt x="544" y="548"/>
                    </a:lnTo>
                    <a:lnTo>
                      <a:pt x="548" y="546"/>
                    </a:lnTo>
                    <a:lnTo>
                      <a:pt x="546" y="548"/>
                    </a:lnTo>
                    <a:lnTo>
                      <a:pt x="546" y="550"/>
                    </a:lnTo>
                    <a:lnTo>
                      <a:pt x="550" y="554"/>
                    </a:lnTo>
                    <a:lnTo>
                      <a:pt x="556" y="558"/>
                    </a:lnTo>
                    <a:lnTo>
                      <a:pt x="562" y="560"/>
                    </a:lnTo>
                    <a:lnTo>
                      <a:pt x="566" y="556"/>
                    </a:lnTo>
                    <a:lnTo>
                      <a:pt x="568" y="552"/>
                    </a:lnTo>
                    <a:lnTo>
                      <a:pt x="572" y="538"/>
                    </a:lnTo>
                    <a:lnTo>
                      <a:pt x="570" y="532"/>
                    </a:lnTo>
                    <a:lnTo>
                      <a:pt x="570" y="526"/>
                    </a:lnTo>
                    <a:lnTo>
                      <a:pt x="566" y="522"/>
                    </a:lnTo>
                    <a:lnTo>
                      <a:pt x="562" y="520"/>
                    </a:lnTo>
                    <a:lnTo>
                      <a:pt x="558" y="520"/>
                    </a:lnTo>
                    <a:lnTo>
                      <a:pt x="556" y="520"/>
                    </a:lnTo>
                    <a:lnTo>
                      <a:pt x="552" y="524"/>
                    </a:lnTo>
                    <a:lnTo>
                      <a:pt x="546" y="526"/>
                    </a:lnTo>
                    <a:lnTo>
                      <a:pt x="544" y="528"/>
                    </a:lnTo>
                    <a:lnTo>
                      <a:pt x="540" y="526"/>
                    </a:lnTo>
                    <a:lnTo>
                      <a:pt x="542" y="522"/>
                    </a:lnTo>
                    <a:lnTo>
                      <a:pt x="546" y="518"/>
                    </a:lnTo>
                    <a:lnTo>
                      <a:pt x="550" y="516"/>
                    </a:lnTo>
                    <a:lnTo>
                      <a:pt x="554" y="514"/>
                    </a:lnTo>
                    <a:lnTo>
                      <a:pt x="544" y="512"/>
                    </a:lnTo>
                    <a:lnTo>
                      <a:pt x="534" y="514"/>
                    </a:lnTo>
                    <a:lnTo>
                      <a:pt x="522" y="514"/>
                    </a:lnTo>
                    <a:lnTo>
                      <a:pt x="516" y="514"/>
                    </a:lnTo>
                    <a:lnTo>
                      <a:pt x="510" y="512"/>
                    </a:lnTo>
                    <a:lnTo>
                      <a:pt x="506" y="506"/>
                    </a:lnTo>
                    <a:lnTo>
                      <a:pt x="500" y="500"/>
                    </a:lnTo>
                    <a:lnTo>
                      <a:pt x="496" y="492"/>
                    </a:lnTo>
                    <a:lnTo>
                      <a:pt x="494" y="488"/>
                    </a:lnTo>
                    <a:lnTo>
                      <a:pt x="496" y="482"/>
                    </a:lnTo>
                    <a:lnTo>
                      <a:pt x="496" y="480"/>
                    </a:lnTo>
                    <a:lnTo>
                      <a:pt x="500" y="476"/>
                    </a:lnTo>
                    <a:lnTo>
                      <a:pt x="508" y="472"/>
                    </a:lnTo>
                    <a:lnTo>
                      <a:pt x="520" y="482"/>
                    </a:lnTo>
                    <a:lnTo>
                      <a:pt x="518" y="482"/>
                    </a:lnTo>
                    <a:lnTo>
                      <a:pt x="516" y="480"/>
                    </a:lnTo>
                    <a:lnTo>
                      <a:pt x="514" y="486"/>
                    </a:lnTo>
                    <a:lnTo>
                      <a:pt x="514" y="492"/>
                    </a:lnTo>
                    <a:lnTo>
                      <a:pt x="516" y="496"/>
                    </a:lnTo>
                    <a:lnTo>
                      <a:pt x="520" y="500"/>
                    </a:lnTo>
                    <a:lnTo>
                      <a:pt x="524" y="502"/>
                    </a:lnTo>
                    <a:lnTo>
                      <a:pt x="528" y="502"/>
                    </a:lnTo>
                    <a:lnTo>
                      <a:pt x="534" y="500"/>
                    </a:lnTo>
                    <a:lnTo>
                      <a:pt x="538" y="496"/>
                    </a:lnTo>
                    <a:lnTo>
                      <a:pt x="538" y="498"/>
                    </a:lnTo>
                    <a:lnTo>
                      <a:pt x="536" y="498"/>
                    </a:lnTo>
                    <a:lnTo>
                      <a:pt x="534" y="500"/>
                    </a:lnTo>
                    <a:lnTo>
                      <a:pt x="532" y="502"/>
                    </a:lnTo>
                    <a:lnTo>
                      <a:pt x="536" y="502"/>
                    </a:lnTo>
                    <a:lnTo>
                      <a:pt x="540" y="502"/>
                    </a:lnTo>
                    <a:lnTo>
                      <a:pt x="538" y="492"/>
                    </a:lnTo>
                    <a:lnTo>
                      <a:pt x="534" y="486"/>
                    </a:lnTo>
                    <a:lnTo>
                      <a:pt x="536" y="486"/>
                    </a:lnTo>
                    <a:lnTo>
                      <a:pt x="538" y="488"/>
                    </a:lnTo>
                    <a:lnTo>
                      <a:pt x="540" y="494"/>
                    </a:lnTo>
                    <a:lnTo>
                      <a:pt x="546" y="492"/>
                    </a:lnTo>
                    <a:lnTo>
                      <a:pt x="554" y="494"/>
                    </a:lnTo>
                    <a:lnTo>
                      <a:pt x="560" y="496"/>
                    </a:lnTo>
                    <a:lnTo>
                      <a:pt x="568" y="498"/>
                    </a:lnTo>
                    <a:lnTo>
                      <a:pt x="564" y="492"/>
                    </a:lnTo>
                    <a:lnTo>
                      <a:pt x="560" y="490"/>
                    </a:lnTo>
                    <a:lnTo>
                      <a:pt x="546" y="484"/>
                    </a:lnTo>
                    <a:lnTo>
                      <a:pt x="534" y="478"/>
                    </a:lnTo>
                    <a:lnTo>
                      <a:pt x="528" y="474"/>
                    </a:lnTo>
                    <a:lnTo>
                      <a:pt x="524" y="468"/>
                    </a:lnTo>
                    <a:lnTo>
                      <a:pt x="528" y="466"/>
                    </a:lnTo>
                    <a:lnTo>
                      <a:pt x="532" y="468"/>
                    </a:lnTo>
                    <a:lnTo>
                      <a:pt x="540" y="470"/>
                    </a:lnTo>
                    <a:lnTo>
                      <a:pt x="550" y="474"/>
                    </a:lnTo>
                    <a:lnTo>
                      <a:pt x="556" y="476"/>
                    </a:lnTo>
                    <a:lnTo>
                      <a:pt x="562" y="476"/>
                    </a:lnTo>
                    <a:lnTo>
                      <a:pt x="560" y="476"/>
                    </a:lnTo>
                    <a:lnTo>
                      <a:pt x="554" y="476"/>
                    </a:lnTo>
                    <a:lnTo>
                      <a:pt x="564" y="482"/>
                    </a:lnTo>
                    <a:lnTo>
                      <a:pt x="574" y="490"/>
                    </a:lnTo>
                    <a:lnTo>
                      <a:pt x="556" y="456"/>
                    </a:lnTo>
                    <a:lnTo>
                      <a:pt x="536" y="426"/>
                    </a:lnTo>
                    <a:lnTo>
                      <a:pt x="540" y="428"/>
                    </a:lnTo>
                    <a:lnTo>
                      <a:pt x="544" y="434"/>
                    </a:lnTo>
                    <a:lnTo>
                      <a:pt x="548" y="440"/>
                    </a:lnTo>
                    <a:lnTo>
                      <a:pt x="552" y="446"/>
                    </a:lnTo>
                    <a:lnTo>
                      <a:pt x="554" y="444"/>
                    </a:lnTo>
                    <a:lnTo>
                      <a:pt x="556" y="442"/>
                    </a:lnTo>
                    <a:lnTo>
                      <a:pt x="558" y="440"/>
                    </a:lnTo>
                    <a:lnTo>
                      <a:pt x="560" y="438"/>
                    </a:lnTo>
                    <a:lnTo>
                      <a:pt x="558" y="442"/>
                    </a:lnTo>
                    <a:lnTo>
                      <a:pt x="554" y="448"/>
                    </a:lnTo>
                    <a:lnTo>
                      <a:pt x="560" y="458"/>
                    </a:lnTo>
                    <a:lnTo>
                      <a:pt x="566" y="464"/>
                    </a:lnTo>
                    <a:lnTo>
                      <a:pt x="566" y="458"/>
                    </a:lnTo>
                    <a:lnTo>
                      <a:pt x="570" y="452"/>
                    </a:lnTo>
                    <a:lnTo>
                      <a:pt x="572" y="446"/>
                    </a:lnTo>
                    <a:lnTo>
                      <a:pt x="576" y="442"/>
                    </a:lnTo>
                    <a:lnTo>
                      <a:pt x="574" y="438"/>
                    </a:lnTo>
                    <a:lnTo>
                      <a:pt x="574" y="436"/>
                    </a:lnTo>
                    <a:lnTo>
                      <a:pt x="576" y="436"/>
                    </a:lnTo>
                    <a:lnTo>
                      <a:pt x="580" y="438"/>
                    </a:lnTo>
                    <a:lnTo>
                      <a:pt x="582" y="436"/>
                    </a:lnTo>
                    <a:lnTo>
                      <a:pt x="586" y="430"/>
                    </a:lnTo>
                    <a:lnTo>
                      <a:pt x="586" y="424"/>
                    </a:lnTo>
                    <a:lnTo>
                      <a:pt x="584" y="420"/>
                    </a:lnTo>
                    <a:lnTo>
                      <a:pt x="590" y="418"/>
                    </a:lnTo>
                    <a:lnTo>
                      <a:pt x="598" y="414"/>
                    </a:lnTo>
                    <a:lnTo>
                      <a:pt x="600" y="404"/>
                    </a:lnTo>
                    <a:lnTo>
                      <a:pt x="600" y="398"/>
                    </a:lnTo>
                    <a:lnTo>
                      <a:pt x="602" y="394"/>
                    </a:lnTo>
                    <a:lnTo>
                      <a:pt x="600" y="400"/>
                    </a:lnTo>
                    <a:lnTo>
                      <a:pt x="600" y="406"/>
                    </a:lnTo>
                    <a:lnTo>
                      <a:pt x="602" y="404"/>
                    </a:lnTo>
                    <a:lnTo>
                      <a:pt x="604" y="402"/>
                    </a:lnTo>
                    <a:lnTo>
                      <a:pt x="604" y="396"/>
                    </a:lnTo>
                    <a:lnTo>
                      <a:pt x="606" y="400"/>
                    </a:lnTo>
                    <a:lnTo>
                      <a:pt x="604" y="402"/>
                    </a:lnTo>
                    <a:lnTo>
                      <a:pt x="600" y="410"/>
                    </a:lnTo>
                    <a:lnTo>
                      <a:pt x="604" y="410"/>
                    </a:lnTo>
                    <a:lnTo>
                      <a:pt x="606" y="408"/>
                    </a:lnTo>
                    <a:lnTo>
                      <a:pt x="610" y="406"/>
                    </a:lnTo>
                    <a:lnTo>
                      <a:pt x="616" y="406"/>
                    </a:lnTo>
                    <a:lnTo>
                      <a:pt x="616" y="410"/>
                    </a:lnTo>
                    <a:lnTo>
                      <a:pt x="618" y="414"/>
                    </a:lnTo>
                    <a:lnTo>
                      <a:pt x="620" y="414"/>
                    </a:lnTo>
                    <a:lnTo>
                      <a:pt x="624" y="412"/>
                    </a:lnTo>
                    <a:lnTo>
                      <a:pt x="622" y="414"/>
                    </a:lnTo>
                    <a:lnTo>
                      <a:pt x="618" y="416"/>
                    </a:lnTo>
                    <a:lnTo>
                      <a:pt x="618" y="422"/>
                    </a:lnTo>
                    <a:lnTo>
                      <a:pt x="618" y="428"/>
                    </a:lnTo>
                    <a:lnTo>
                      <a:pt x="620" y="434"/>
                    </a:lnTo>
                    <a:lnTo>
                      <a:pt x="624" y="438"/>
                    </a:lnTo>
                    <a:lnTo>
                      <a:pt x="628" y="440"/>
                    </a:lnTo>
                    <a:lnTo>
                      <a:pt x="632" y="440"/>
                    </a:lnTo>
                    <a:lnTo>
                      <a:pt x="636" y="438"/>
                    </a:lnTo>
                    <a:lnTo>
                      <a:pt x="640" y="434"/>
                    </a:lnTo>
                    <a:lnTo>
                      <a:pt x="638" y="426"/>
                    </a:lnTo>
                    <a:lnTo>
                      <a:pt x="636" y="420"/>
                    </a:lnTo>
                    <a:lnTo>
                      <a:pt x="642" y="418"/>
                    </a:lnTo>
                    <a:lnTo>
                      <a:pt x="648" y="416"/>
                    </a:lnTo>
                    <a:lnTo>
                      <a:pt x="656" y="410"/>
                    </a:lnTo>
                    <a:lnTo>
                      <a:pt x="664" y="404"/>
                    </a:lnTo>
                    <a:lnTo>
                      <a:pt x="668" y="400"/>
                    </a:lnTo>
                    <a:lnTo>
                      <a:pt x="674" y="400"/>
                    </a:lnTo>
                    <a:lnTo>
                      <a:pt x="668" y="380"/>
                    </a:lnTo>
                    <a:lnTo>
                      <a:pt x="660" y="360"/>
                    </a:lnTo>
                    <a:lnTo>
                      <a:pt x="648" y="356"/>
                    </a:lnTo>
                    <a:lnTo>
                      <a:pt x="642" y="352"/>
                    </a:lnTo>
                    <a:lnTo>
                      <a:pt x="640" y="344"/>
                    </a:lnTo>
                    <a:lnTo>
                      <a:pt x="644" y="342"/>
                    </a:lnTo>
                    <a:lnTo>
                      <a:pt x="650" y="346"/>
                    </a:lnTo>
                    <a:lnTo>
                      <a:pt x="658" y="350"/>
                    </a:lnTo>
                    <a:lnTo>
                      <a:pt x="674" y="352"/>
                    </a:lnTo>
                    <a:lnTo>
                      <a:pt x="682" y="354"/>
                    </a:lnTo>
                    <a:lnTo>
                      <a:pt x="690" y="356"/>
                    </a:lnTo>
                    <a:lnTo>
                      <a:pt x="694" y="362"/>
                    </a:lnTo>
                    <a:lnTo>
                      <a:pt x="698" y="368"/>
                    </a:lnTo>
                    <a:lnTo>
                      <a:pt x="710" y="368"/>
                    </a:lnTo>
                    <a:lnTo>
                      <a:pt x="710" y="366"/>
                    </a:lnTo>
                    <a:lnTo>
                      <a:pt x="708" y="362"/>
                    </a:lnTo>
                    <a:lnTo>
                      <a:pt x="710" y="364"/>
                    </a:lnTo>
                    <a:lnTo>
                      <a:pt x="712" y="366"/>
                    </a:lnTo>
                    <a:lnTo>
                      <a:pt x="714" y="374"/>
                    </a:lnTo>
                    <a:lnTo>
                      <a:pt x="716" y="368"/>
                    </a:lnTo>
                    <a:lnTo>
                      <a:pt x="718" y="364"/>
                    </a:lnTo>
                    <a:lnTo>
                      <a:pt x="718" y="358"/>
                    </a:lnTo>
                    <a:lnTo>
                      <a:pt x="716" y="354"/>
                    </a:lnTo>
                    <a:lnTo>
                      <a:pt x="710" y="346"/>
                    </a:lnTo>
                    <a:lnTo>
                      <a:pt x="702" y="340"/>
                    </a:lnTo>
                    <a:lnTo>
                      <a:pt x="704" y="338"/>
                    </a:lnTo>
                    <a:lnTo>
                      <a:pt x="706" y="336"/>
                    </a:lnTo>
                    <a:lnTo>
                      <a:pt x="708" y="332"/>
                    </a:lnTo>
                    <a:lnTo>
                      <a:pt x="702" y="330"/>
                    </a:lnTo>
                    <a:lnTo>
                      <a:pt x="694" y="330"/>
                    </a:lnTo>
                    <a:lnTo>
                      <a:pt x="696" y="330"/>
                    </a:lnTo>
                    <a:lnTo>
                      <a:pt x="702" y="330"/>
                    </a:lnTo>
                    <a:lnTo>
                      <a:pt x="692" y="322"/>
                    </a:lnTo>
                    <a:lnTo>
                      <a:pt x="680" y="312"/>
                    </a:lnTo>
                    <a:lnTo>
                      <a:pt x="672" y="300"/>
                    </a:lnTo>
                    <a:lnTo>
                      <a:pt x="666" y="288"/>
                    </a:lnTo>
                    <a:lnTo>
                      <a:pt x="676" y="288"/>
                    </a:lnTo>
                    <a:lnTo>
                      <a:pt x="686" y="286"/>
                    </a:lnTo>
                    <a:lnTo>
                      <a:pt x="704" y="282"/>
                    </a:lnTo>
                    <a:lnTo>
                      <a:pt x="676" y="264"/>
                    </a:lnTo>
                    <a:lnTo>
                      <a:pt x="662" y="254"/>
                    </a:lnTo>
                    <a:lnTo>
                      <a:pt x="650" y="242"/>
                    </a:lnTo>
                    <a:lnTo>
                      <a:pt x="652" y="242"/>
                    </a:lnTo>
                    <a:lnTo>
                      <a:pt x="652" y="240"/>
                    </a:lnTo>
                    <a:lnTo>
                      <a:pt x="660" y="242"/>
                    </a:lnTo>
                    <a:lnTo>
                      <a:pt x="666" y="246"/>
                    </a:lnTo>
                    <a:lnTo>
                      <a:pt x="678" y="254"/>
                    </a:lnTo>
                    <a:lnTo>
                      <a:pt x="692" y="264"/>
                    </a:lnTo>
                    <a:lnTo>
                      <a:pt x="700" y="268"/>
                    </a:lnTo>
                    <a:lnTo>
                      <a:pt x="708" y="270"/>
                    </a:lnTo>
                    <a:lnTo>
                      <a:pt x="710" y="266"/>
                    </a:lnTo>
                    <a:lnTo>
                      <a:pt x="714" y="262"/>
                    </a:lnTo>
                    <a:lnTo>
                      <a:pt x="724" y="254"/>
                    </a:lnTo>
                    <a:lnTo>
                      <a:pt x="720" y="248"/>
                    </a:lnTo>
                    <a:lnTo>
                      <a:pt x="718" y="242"/>
                    </a:lnTo>
                    <a:lnTo>
                      <a:pt x="716" y="236"/>
                    </a:lnTo>
                    <a:lnTo>
                      <a:pt x="710" y="230"/>
                    </a:lnTo>
                    <a:lnTo>
                      <a:pt x="714" y="230"/>
                    </a:lnTo>
                    <a:lnTo>
                      <a:pt x="716" y="232"/>
                    </a:lnTo>
                    <a:lnTo>
                      <a:pt x="718" y="240"/>
                    </a:lnTo>
                    <a:lnTo>
                      <a:pt x="722" y="246"/>
                    </a:lnTo>
                    <a:lnTo>
                      <a:pt x="726" y="250"/>
                    </a:lnTo>
                    <a:lnTo>
                      <a:pt x="734" y="250"/>
                    </a:lnTo>
                    <a:lnTo>
                      <a:pt x="742" y="250"/>
                    </a:lnTo>
                    <a:lnTo>
                      <a:pt x="750" y="248"/>
                    </a:lnTo>
                    <a:lnTo>
                      <a:pt x="756" y="250"/>
                    </a:lnTo>
                    <a:lnTo>
                      <a:pt x="756" y="244"/>
                    </a:lnTo>
                    <a:lnTo>
                      <a:pt x="752" y="240"/>
                    </a:lnTo>
                    <a:lnTo>
                      <a:pt x="750" y="234"/>
                    </a:lnTo>
                    <a:lnTo>
                      <a:pt x="748" y="228"/>
                    </a:lnTo>
                    <a:lnTo>
                      <a:pt x="752" y="236"/>
                    </a:lnTo>
                    <a:lnTo>
                      <a:pt x="756" y="244"/>
                    </a:lnTo>
                    <a:lnTo>
                      <a:pt x="760" y="252"/>
                    </a:lnTo>
                    <a:lnTo>
                      <a:pt x="764" y="254"/>
                    </a:lnTo>
                    <a:lnTo>
                      <a:pt x="768" y="256"/>
                    </a:lnTo>
                    <a:lnTo>
                      <a:pt x="770" y="262"/>
                    </a:lnTo>
                    <a:lnTo>
                      <a:pt x="774" y="270"/>
                    </a:lnTo>
                    <a:lnTo>
                      <a:pt x="784" y="284"/>
                    </a:lnTo>
                    <a:lnTo>
                      <a:pt x="792" y="292"/>
                    </a:lnTo>
                    <a:lnTo>
                      <a:pt x="800" y="298"/>
                    </a:lnTo>
                    <a:lnTo>
                      <a:pt x="810" y="302"/>
                    </a:lnTo>
                    <a:lnTo>
                      <a:pt x="822" y="306"/>
                    </a:lnTo>
                    <a:lnTo>
                      <a:pt x="822" y="302"/>
                    </a:lnTo>
                    <a:lnTo>
                      <a:pt x="822" y="300"/>
                    </a:lnTo>
                    <a:lnTo>
                      <a:pt x="828" y="298"/>
                    </a:lnTo>
                    <a:lnTo>
                      <a:pt x="834" y="298"/>
                    </a:lnTo>
                    <a:lnTo>
                      <a:pt x="836" y="296"/>
                    </a:lnTo>
                    <a:lnTo>
                      <a:pt x="838" y="294"/>
                    </a:lnTo>
                    <a:lnTo>
                      <a:pt x="838" y="298"/>
                    </a:lnTo>
                    <a:lnTo>
                      <a:pt x="836" y="288"/>
                    </a:lnTo>
                    <a:lnTo>
                      <a:pt x="834" y="282"/>
                    </a:lnTo>
                    <a:lnTo>
                      <a:pt x="828" y="276"/>
                    </a:lnTo>
                    <a:lnTo>
                      <a:pt x="820" y="270"/>
                    </a:lnTo>
                    <a:lnTo>
                      <a:pt x="814" y="266"/>
                    </a:lnTo>
                    <a:lnTo>
                      <a:pt x="808" y="260"/>
                    </a:lnTo>
                    <a:lnTo>
                      <a:pt x="804" y="252"/>
                    </a:lnTo>
                    <a:lnTo>
                      <a:pt x="804" y="248"/>
                    </a:lnTo>
                    <a:lnTo>
                      <a:pt x="804" y="242"/>
                    </a:lnTo>
                    <a:lnTo>
                      <a:pt x="808" y="242"/>
                    </a:lnTo>
                    <a:lnTo>
                      <a:pt x="812" y="244"/>
                    </a:lnTo>
                    <a:lnTo>
                      <a:pt x="808" y="236"/>
                    </a:lnTo>
                    <a:lnTo>
                      <a:pt x="804" y="228"/>
                    </a:lnTo>
                    <a:lnTo>
                      <a:pt x="788" y="242"/>
                    </a:lnTo>
                    <a:lnTo>
                      <a:pt x="778" y="250"/>
                    </a:lnTo>
                    <a:lnTo>
                      <a:pt x="768" y="254"/>
                    </a:lnTo>
                    <a:lnTo>
                      <a:pt x="770" y="252"/>
                    </a:lnTo>
                    <a:lnTo>
                      <a:pt x="772" y="252"/>
                    </a:lnTo>
                    <a:lnTo>
                      <a:pt x="770" y="248"/>
                    </a:lnTo>
                    <a:lnTo>
                      <a:pt x="770" y="244"/>
                    </a:lnTo>
                    <a:lnTo>
                      <a:pt x="784" y="232"/>
                    </a:lnTo>
                    <a:lnTo>
                      <a:pt x="800" y="220"/>
                    </a:lnTo>
                    <a:lnTo>
                      <a:pt x="790" y="200"/>
                    </a:lnTo>
                    <a:lnTo>
                      <a:pt x="784" y="192"/>
                    </a:lnTo>
                    <a:lnTo>
                      <a:pt x="776" y="186"/>
                    </a:lnTo>
                    <a:lnTo>
                      <a:pt x="778" y="184"/>
                    </a:lnTo>
                    <a:lnTo>
                      <a:pt x="780" y="184"/>
                    </a:lnTo>
                    <a:lnTo>
                      <a:pt x="776" y="180"/>
                    </a:lnTo>
                    <a:lnTo>
                      <a:pt x="770" y="174"/>
                    </a:lnTo>
                    <a:lnTo>
                      <a:pt x="772" y="196"/>
                    </a:lnTo>
                    <a:lnTo>
                      <a:pt x="770" y="204"/>
                    </a:lnTo>
                    <a:lnTo>
                      <a:pt x="768" y="206"/>
                    </a:lnTo>
                    <a:lnTo>
                      <a:pt x="766" y="208"/>
                    </a:lnTo>
                    <a:lnTo>
                      <a:pt x="760" y="208"/>
                    </a:lnTo>
                    <a:lnTo>
                      <a:pt x="756" y="208"/>
                    </a:lnTo>
                    <a:lnTo>
                      <a:pt x="748" y="200"/>
                    </a:lnTo>
                    <a:lnTo>
                      <a:pt x="742" y="192"/>
                    </a:lnTo>
                    <a:lnTo>
                      <a:pt x="736" y="182"/>
                    </a:lnTo>
                    <a:lnTo>
                      <a:pt x="742" y="172"/>
                    </a:lnTo>
                    <a:lnTo>
                      <a:pt x="746" y="158"/>
                    </a:lnTo>
                    <a:lnTo>
                      <a:pt x="758" y="166"/>
                    </a:lnTo>
                    <a:lnTo>
                      <a:pt x="768" y="172"/>
                    </a:lnTo>
                    <a:lnTo>
                      <a:pt x="764" y="164"/>
                    </a:lnTo>
                    <a:lnTo>
                      <a:pt x="756" y="156"/>
                    </a:lnTo>
                    <a:lnTo>
                      <a:pt x="746" y="148"/>
                    </a:lnTo>
                    <a:lnTo>
                      <a:pt x="736" y="142"/>
                    </a:lnTo>
                    <a:lnTo>
                      <a:pt x="730" y="148"/>
                    </a:lnTo>
                    <a:lnTo>
                      <a:pt x="720" y="150"/>
                    </a:lnTo>
                    <a:lnTo>
                      <a:pt x="720" y="160"/>
                    </a:lnTo>
                    <a:lnTo>
                      <a:pt x="718" y="166"/>
                    </a:lnTo>
                    <a:lnTo>
                      <a:pt x="712" y="170"/>
                    </a:lnTo>
                    <a:lnTo>
                      <a:pt x="706" y="170"/>
                    </a:lnTo>
                    <a:lnTo>
                      <a:pt x="700" y="168"/>
                    </a:lnTo>
                    <a:lnTo>
                      <a:pt x="694" y="164"/>
                    </a:lnTo>
                    <a:lnTo>
                      <a:pt x="692" y="158"/>
                    </a:lnTo>
                    <a:lnTo>
                      <a:pt x="692" y="150"/>
                    </a:lnTo>
                    <a:lnTo>
                      <a:pt x="694" y="148"/>
                    </a:lnTo>
                    <a:lnTo>
                      <a:pt x="696" y="146"/>
                    </a:lnTo>
                    <a:lnTo>
                      <a:pt x="698" y="144"/>
                    </a:lnTo>
                    <a:lnTo>
                      <a:pt x="698" y="140"/>
                    </a:lnTo>
                    <a:lnTo>
                      <a:pt x="694" y="136"/>
                    </a:lnTo>
                    <a:lnTo>
                      <a:pt x="690" y="136"/>
                    </a:lnTo>
                    <a:lnTo>
                      <a:pt x="676" y="134"/>
                    </a:lnTo>
                    <a:lnTo>
                      <a:pt x="674" y="140"/>
                    </a:lnTo>
                    <a:lnTo>
                      <a:pt x="668" y="144"/>
                    </a:lnTo>
                    <a:lnTo>
                      <a:pt x="662" y="144"/>
                    </a:lnTo>
                    <a:lnTo>
                      <a:pt x="654" y="144"/>
                    </a:lnTo>
                    <a:lnTo>
                      <a:pt x="648" y="140"/>
                    </a:lnTo>
                    <a:lnTo>
                      <a:pt x="644" y="136"/>
                    </a:lnTo>
                    <a:lnTo>
                      <a:pt x="644" y="130"/>
                    </a:lnTo>
                    <a:lnTo>
                      <a:pt x="648" y="124"/>
                    </a:lnTo>
                    <a:lnTo>
                      <a:pt x="648" y="122"/>
                    </a:lnTo>
                    <a:lnTo>
                      <a:pt x="646" y="120"/>
                    </a:lnTo>
                    <a:lnTo>
                      <a:pt x="644" y="118"/>
                    </a:lnTo>
                    <a:lnTo>
                      <a:pt x="644" y="116"/>
                    </a:lnTo>
                    <a:lnTo>
                      <a:pt x="654" y="114"/>
                    </a:lnTo>
                    <a:lnTo>
                      <a:pt x="664" y="112"/>
                    </a:lnTo>
                    <a:lnTo>
                      <a:pt x="686" y="114"/>
                    </a:lnTo>
                    <a:lnTo>
                      <a:pt x="686" y="108"/>
                    </a:lnTo>
                    <a:lnTo>
                      <a:pt x="682" y="102"/>
                    </a:lnTo>
                    <a:lnTo>
                      <a:pt x="672" y="96"/>
                    </a:lnTo>
                    <a:lnTo>
                      <a:pt x="662" y="92"/>
                    </a:lnTo>
                    <a:lnTo>
                      <a:pt x="658" y="88"/>
                    </a:lnTo>
                    <a:lnTo>
                      <a:pt x="654" y="84"/>
                    </a:lnTo>
                    <a:lnTo>
                      <a:pt x="674" y="98"/>
                    </a:lnTo>
                    <a:lnTo>
                      <a:pt x="676" y="96"/>
                    </a:lnTo>
                    <a:lnTo>
                      <a:pt x="676" y="92"/>
                    </a:lnTo>
                    <a:lnTo>
                      <a:pt x="678" y="94"/>
                    </a:lnTo>
                    <a:lnTo>
                      <a:pt x="678" y="96"/>
                    </a:lnTo>
                    <a:lnTo>
                      <a:pt x="680" y="98"/>
                    </a:lnTo>
                    <a:lnTo>
                      <a:pt x="682" y="92"/>
                    </a:lnTo>
                    <a:lnTo>
                      <a:pt x="682" y="90"/>
                    </a:lnTo>
                    <a:lnTo>
                      <a:pt x="680" y="88"/>
                    </a:lnTo>
                    <a:lnTo>
                      <a:pt x="678" y="86"/>
                    </a:lnTo>
                    <a:lnTo>
                      <a:pt x="678" y="84"/>
                    </a:lnTo>
                    <a:lnTo>
                      <a:pt x="676" y="86"/>
                    </a:lnTo>
                    <a:lnTo>
                      <a:pt x="674" y="82"/>
                    </a:lnTo>
                    <a:lnTo>
                      <a:pt x="674" y="74"/>
                    </a:lnTo>
                    <a:lnTo>
                      <a:pt x="676" y="76"/>
                    </a:lnTo>
                    <a:lnTo>
                      <a:pt x="676" y="82"/>
                    </a:lnTo>
                    <a:lnTo>
                      <a:pt x="680" y="82"/>
                    </a:lnTo>
                    <a:lnTo>
                      <a:pt x="684" y="80"/>
                    </a:lnTo>
                    <a:lnTo>
                      <a:pt x="688" y="76"/>
                    </a:lnTo>
                    <a:lnTo>
                      <a:pt x="694" y="64"/>
                    </a:lnTo>
                    <a:lnTo>
                      <a:pt x="690" y="56"/>
                    </a:lnTo>
                    <a:lnTo>
                      <a:pt x="688" y="52"/>
                    </a:lnTo>
                    <a:lnTo>
                      <a:pt x="686" y="46"/>
                    </a:lnTo>
                    <a:lnTo>
                      <a:pt x="694" y="60"/>
                    </a:lnTo>
                    <a:lnTo>
                      <a:pt x="700" y="52"/>
                    </a:lnTo>
                    <a:lnTo>
                      <a:pt x="706" y="44"/>
                    </a:lnTo>
                    <a:lnTo>
                      <a:pt x="710" y="44"/>
                    </a:lnTo>
                    <a:lnTo>
                      <a:pt x="712" y="44"/>
                    </a:lnTo>
                    <a:lnTo>
                      <a:pt x="716" y="40"/>
                    </a:lnTo>
                    <a:lnTo>
                      <a:pt x="722" y="30"/>
                    </a:lnTo>
                    <a:lnTo>
                      <a:pt x="720" y="36"/>
                    </a:lnTo>
                    <a:lnTo>
                      <a:pt x="714" y="42"/>
                    </a:lnTo>
                    <a:lnTo>
                      <a:pt x="702" y="52"/>
                    </a:lnTo>
                    <a:lnTo>
                      <a:pt x="704" y="60"/>
                    </a:lnTo>
                    <a:lnTo>
                      <a:pt x="706" y="64"/>
                    </a:lnTo>
                    <a:lnTo>
                      <a:pt x="704" y="62"/>
                    </a:lnTo>
                    <a:lnTo>
                      <a:pt x="702" y="60"/>
                    </a:lnTo>
                    <a:lnTo>
                      <a:pt x="702" y="62"/>
                    </a:lnTo>
                    <a:lnTo>
                      <a:pt x="702" y="66"/>
                    </a:lnTo>
                    <a:lnTo>
                      <a:pt x="706" y="62"/>
                    </a:lnTo>
                    <a:lnTo>
                      <a:pt x="712" y="56"/>
                    </a:lnTo>
                    <a:lnTo>
                      <a:pt x="718" y="54"/>
                    </a:lnTo>
                    <a:lnTo>
                      <a:pt x="724" y="52"/>
                    </a:lnTo>
                    <a:lnTo>
                      <a:pt x="728" y="52"/>
                    </a:lnTo>
                    <a:lnTo>
                      <a:pt x="734" y="54"/>
                    </a:lnTo>
                    <a:lnTo>
                      <a:pt x="736" y="62"/>
                    </a:lnTo>
                    <a:lnTo>
                      <a:pt x="734" y="72"/>
                    </a:lnTo>
                    <a:lnTo>
                      <a:pt x="738" y="72"/>
                    </a:lnTo>
                    <a:lnTo>
                      <a:pt x="740" y="72"/>
                    </a:lnTo>
                    <a:lnTo>
                      <a:pt x="742" y="70"/>
                    </a:lnTo>
                    <a:lnTo>
                      <a:pt x="742" y="66"/>
                    </a:lnTo>
                    <a:lnTo>
                      <a:pt x="744" y="70"/>
                    </a:lnTo>
                    <a:lnTo>
                      <a:pt x="746" y="64"/>
                    </a:lnTo>
                    <a:lnTo>
                      <a:pt x="748" y="44"/>
                    </a:lnTo>
                    <a:lnTo>
                      <a:pt x="754" y="46"/>
                    </a:lnTo>
                    <a:lnTo>
                      <a:pt x="758" y="50"/>
                    </a:lnTo>
                    <a:lnTo>
                      <a:pt x="768" y="60"/>
                    </a:lnTo>
                    <a:lnTo>
                      <a:pt x="774" y="58"/>
                    </a:lnTo>
                    <a:lnTo>
                      <a:pt x="778" y="54"/>
                    </a:lnTo>
                    <a:lnTo>
                      <a:pt x="784" y="52"/>
                    </a:lnTo>
                    <a:lnTo>
                      <a:pt x="790" y="50"/>
                    </a:lnTo>
                    <a:lnTo>
                      <a:pt x="788" y="38"/>
                    </a:lnTo>
                    <a:lnTo>
                      <a:pt x="790" y="32"/>
                    </a:lnTo>
                    <a:lnTo>
                      <a:pt x="792" y="30"/>
                    </a:lnTo>
                    <a:lnTo>
                      <a:pt x="790" y="34"/>
                    </a:lnTo>
                    <a:lnTo>
                      <a:pt x="790" y="38"/>
                    </a:lnTo>
                    <a:lnTo>
                      <a:pt x="790" y="48"/>
                    </a:lnTo>
                    <a:lnTo>
                      <a:pt x="794" y="52"/>
                    </a:lnTo>
                    <a:lnTo>
                      <a:pt x="796" y="52"/>
                    </a:lnTo>
                    <a:lnTo>
                      <a:pt x="800" y="56"/>
                    </a:lnTo>
                    <a:lnTo>
                      <a:pt x="800" y="60"/>
                    </a:lnTo>
                    <a:lnTo>
                      <a:pt x="808" y="58"/>
                    </a:lnTo>
                    <a:lnTo>
                      <a:pt x="804" y="52"/>
                    </a:lnTo>
                    <a:lnTo>
                      <a:pt x="802" y="52"/>
                    </a:lnTo>
                    <a:lnTo>
                      <a:pt x="802" y="56"/>
                    </a:lnTo>
                    <a:lnTo>
                      <a:pt x="802" y="52"/>
                    </a:lnTo>
                    <a:lnTo>
                      <a:pt x="800" y="48"/>
                    </a:lnTo>
                    <a:lnTo>
                      <a:pt x="794" y="40"/>
                    </a:lnTo>
                    <a:lnTo>
                      <a:pt x="796" y="36"/>
                    </a:lnTo>
                    <a:lnTo>
                      <a:pt x="800" y="34"/>
                    </a:lnTo>
                    <a:lnTo>
                      <a:pt x="808" y="28"/>
                    </a:lnTo>
                    <a:lnTo>
                      <a:pt x="812" y="28"/>
                    </a:lnTo>
                    <a:lnTo>
                      <a:pt x="816" y="30"/>
                    </a:lnTo>
                    <a:lnTo>
                      <a:pt x="820" y="32"/>
                    </a:lnTo>
                    <a:lnTo>
                      <a:pt x="824" y="34"/>
                    </a:lnTo>
                    <a:lnTo>
                      <a:pt x="824" y="32"/>
                    </a:lnTo>
                    <a:lnTo>
                      <a:pt x="824" y="30"/>
                    </a:lnTo>
                    <a:lnTo>
                      <a:pt x="828" y="30"/>
                    </a:lnTo>
                    <a:lnTo>
                      <a:pt x="832" y="34"/>
                    </a:lnTo>
                    <a:lnTo>
                      <a:pt x="840" y="40"/>
                    </a:lnTo>
                    <a:lnTo>
                      <a:pt x="848" y="26"/>
                    </a:lnTo>
                    <a:lnTo>
                      <a:pt x="852" y="22"/>
                    </a:lnTo>
                    <a:lnTo>
                      <a:pt x="858" y="18"/>
                    </a:lnTo>
                    <a:lnTo>
                      <a:pt x="858" y="10"/>
                    </a:lnTo>
                    <a:lnTo>
                      <a:pt x="860" y="10"/>
                    </a:lnTo>
                    <a:lnTo>
                      <a:pt x="860" y="12"/>
                    </a:lnTo>
                    <a:lnTo>
                      <a:pt x="860" y="16"/>
                    </a:lnTo>
                    <a:lnTo>
                      <a:pt x="860" y="20"/>
                    </a:lnTo>
                    <a:lnTo>
                      <a:pt x="862" y="20"/>
                    </a:lnTo>
                    <a:lnTo>
                      <a:pt x="864" y="20"/>
                    </a:lnTo>
                    <a:lnTo>
                      <a:pt x="862" y="24"/>
                    </a:lnTo>
                    <a:lnTo>
                      <a:pt x="862" y="28"/>
                    </a:lnTo>
                    <a:lnTo>
                      <a:pt x="864" y="38"/>
                    </a:lnTo>
                    <a:lnTo>
                      <a:pt x="870" y="38"/>
                    </a:lnTo>
                    <a:lnTo>
                      <a:pt x="876" y="40"/>
                    </a:lnTo>
                    <a:lnTo>
                      <a:pt x="874" y="28"/>
                    </a:lnTo>
                    <a:lnTo>
                      <a:pt x="870" y="18"/>
                    </a:lnTo>
                    <a:lnTo>
                      <a:pt x="868" y="18"/>
                    </a:lnTo>
                    <a:lnTo>
                      <a:pt x="866" y="20"/>
                    </a:lnTo>
                    <a:lnTo>
                      <a:pt x="868" y="16"/>
                    </a:lnTo>
                    <a:lnTo>
                      <a:pt x="868" y="12"/>
                    </a:lnTo>
                    <a:lnTo>
                      <a:pt x="866" y="0"/>
                    </a:lnTo>
                    <a:lnTo>
                      <a:pt x="872" y="8"/>
                    </a:lnTo>
                    <a:lnTo>
                      <a:pt x="872" y="12"/>
                    </a:lnTo>
                    <a:lnTo>
                      <a:pt x="872" y="14"/>
                    </a:lnTo>
                    <a:lnTo>
                      <a:pt x="870" y="10"/>
                    </a:lnTo>
                    <a:lnTo>
                      <a:pt x="868" y="8"/>
                    </a:lnTo>
                    <a:close/>
                    <a:moveTo>
                      <a:pt x="1346" y="338"/>
                    </a:moveTo>
                    <a:lnTo>
                      <a:pt x="1346" y="338"/>
                    </a:lnTo>
                    <a:lnTo>
                      <a:pt x="1342" y="340"/>
                    </a:lnTo>
                    <a:lnTo>
                      <a:pt x="1336" y="342"/>
                    </a:lnTo>
                    <a:lnTo>
                      <a:pt x="1324" y="340"/>
                    </a:lnTo>
                    <a:lnTo>
                      <a:pt x="1322" y="346"/>
                    </a:lnTo>
                    <a:lnTo>
                      <a:pt x="1322" y="352"/>
                    </a:lnTo>
                    <a:lnTo>
                      <a:pt x="1336" y="348"/>
                    </a:lnTo>
                    <a:lnTo>
                      <a:pt x="1344" y="344"/>
                    </a:lnTo>
                    <a:lnTo>
                      <a:pt x="1344" y="342"/>
                    </a:lnTo>
                    <a:lnTo>
                      <a:pt x="1346" y="338"/>
                    </a:lnTo>
                    <a:close/>
                    <a:moveTo>
                      <a:pt x="1290" y="452"/>
                    </a:moveTo>
                    <a:lnTo>
                      <a:pt x="1290" y="452"/>
                    </a:lnTo>
                    <a:lnTo>
                      <a:pt x="1296" y="460"/>
                    </a:lnTo>
                    <a:lnTo>
                      <a:pt x="1304" y="468"/>
                    </a:lnTo>
                    <a:lnTo>
                      <a:pt x="1310" y="466"/>
                    </a:lnTo>
                    <a:lnTo>
                      <a:pt x="1314" y="466"/>
                    </a:lnTo>
                    <a:lnTo>
                      <a:pt x="1322" y="462"/>
                    </a:lnTo>
                    <a:lnTo>
                      <a:pt x="1318" y="460"/>
                    </a:lnTo>
                    <a:lnTo>
                      <a:pt x="1314" y="458"/>
                    </a:lnTo>
                    <a:lnTo>
                      <a:pt x="1306" y="450"/>
                    </a:lnTo>
                    <a:lnTo>
                      <a:pt x="1302" y="448"/>
                    </a:lnTo>
                    <a:lnTo>
                      <a:pt x="1298" y="446"/>
                    </a:lnTo>
                    <a:lnTo>
                      <a:pt x="1294" y="448"/>
                    </a:lnTo>
                    <a:lnTo>
                      <a:pt x="1290" y="452"/>
                    </a:lnTo>
                    <a:close/>
                    <a:moveTo>
                      <a:pt x="1584" y="910"/>
                    </a:moveTo>
                    <a:lnTo>
                      <a:pt x="1584" y="910"/>
                    </a:lnTo>
                    <a:lnTo>
                      <a:pt x="1586" y="908"/>
                    </a:lnTo>
                    <a:lnTo>
                      <a:pt x="1590" y="906"/>
                    </a:lnTo>
                    <a:lnTo>
                      <a:pt x="1588" y="904"/>
                    </a:lnTo>
                    <a:lnTo>
                      <a:pt x="1586" y="902"/>
                    </a:lnTo>
                    <a:lnTo>
                      <a:pt x="1584" y="910"/>
                    </a:lnTo>
                    <a:close/>
                    <a:moveTo>
                      <a:pt x="1446" y="1830"/>
                    </a:moveTo>
                    <a:lnTo>
                      <a:pt x="1446" y="1830"/>
                    </a:lnTo>
                    <a:lnTo>
                      <a:pt x="1440" y="1830"/>
                    </a:lnTo>
                    <a:lnTo>
                      <a:pt x="1436" y="1832"/>
                    </a:lnTo>
                    <a:lnTo>
                      <a:pt x="1432" y="1834"/>
                    </a:lnTo>
                    <a:lnTo>
                      <a:pt x="1426" y="1834"/>
                    </a:lnTo>
                    <a:lnTo>
                      <a:pt x="1426" y="1838"/>
                    </a:lnTo>
                    <a:lnTo>
                      <a:pt x="1426" y="1842"/>
                    </a:lnTo>
                    <a:lnTo>
                      <a:pt x="1438" y="1838"/>
                    </a:lnTo>
                    <a:lnTo>
                      <a:pt x="1442" y="1836"/>
                    </a:lnTo>
                    <a:lnTo>
                      <a:pt x="1446" y="1830"/>
                    </a:lnTo>
                    <a:close/>
                    <a:moveTo>
                      <a:pt x="446" y="1702"/>
                    </a:moveTo>
                    <a:lnTo>
                      <a:pt x="446" y="1702"/>
                    </a:lnTo>
                    <a:lnTo>
                      <a:pt x="446" y="1698"/>
                    </a:lnTo>
                    <a:lnTo>
                      <a:pt x="442" y="1698"/>
                    </a:lnTo>
                    <a:lnTo>
                      <a:pt x="442" y="1700"/>
                    </a:lnTo>
                    <a:lnTo>
                      <a:pt x="442" y="1702"/>
                    </a:lnTo>
                    <a:lnTo>
                      <a:pt x="446" y="1702"/>
                    </a:lnTo>
                    <a:close/>
                    <a:moveTo>
                      <a:pt x="332" y="1620"/>
                    </a:moveTo>
                    <a:lnTo>
                      <a:pt x="332" y="1620"/>
                    </a:lnTo>
                    <a:lnTo>
                      <a:pt x="334" y="1618"/>
                    </a:lnTo>
                    <a:lnTo>
                      <a:pt x="334" y="1616"/>
                    </a:lnTo>
                    <a:lnTo>
                      <a:pt x="332" y="1610"/>
                    </a:lnTo>
                    <a:lnTo>
                      <a:pt x="326" y="1610"/>
                    </a:lnTo>
                    <a:lnTo>
                      <a:pt x="322" y="1612"/>
                    </a:lnTo>
                    <a:lnTo>
                      <a:pt x="320" y="1614"/>
                    </a:lnTo>
                    <a:lnTo>
                      <a:pt x="324" y="1616"/>
                    </a:lnTo>
                    <a:lnTo>
                      <a:pt x="328" y="1616"/>
                    </a:lnTo>
                    <a:lnTo>
                      <a:pt x="330" y="1618"/>
                    </a:lnTo>
                    <a:lnTo>
                      <a:pt x="332" y="1620"/>
                    </a:lnTo>
                    <a:close/>
                    <a:moveTo>
                      <a:pt x="64" y="1592"/>
                    </a:moveTo>
                    <a:lnTo>
                      <a:pt x="64" y="1592"/>
                    </a:lnTo>
                    <a:lnTo>
                      <a:pt x="64" y="1588"/>
                    </a:lnTo>
                    <a:lnTo>
                      <a:pt x="66" y="1586"/>
                    </a:lnTo>
                    <a:lnTo>
                      <a:pt x="68" y="1582"/>
                    </a:lnTo>
                    <a:lnTo>
                      <a:pt x="70" y="1580"/>
                    </a:lnTo>
                    <a:lnTo>
                      <a:pt x="64" y="1578"/>
                    </a:lnTo>
                    <a:lnTo>
                      <a:pt x="58" y="1580"/>
                    </a:lnTo>
                    <a:lnTo>
                      <a:pt x="46" y="1584"/>
                    </a:lnTo>
                    <a:lnTo>
                      <a:pt x="54" y="1590"/>
                    </a:lnTo>
                    <a:lnTo>
                      <a:pt x="64" y="1592"/>
                    </a:lnTo>
                    <a:close/>
                    <a:moveTo>
                      <a:pt x="336" y="1392"/>
                    </a:moveTo>
                    <a:lnTo>
                      <a:pt x="336" y="1392"/>
                    </a:lnTo>
                    <a:lnTo>
                      <a:pt x="334" y="1390"/>
                    </a:lnTo>
                    <a:lnTo>
                      <a:pt x="334" y="1388"/>
                    </a:lnTo>
                    <a:lnTo>
                      <a:pt x="336" y="1388"/>
                    </a:lnTo>
                    <a:lnTo>
                      <a:pt x="338" y="1394"/>
                    </a:lnTo>
                    <a:lnTo>
                      <a:pt x="342" y="1396"/>
                    </a:lnTo>
                    <a:lnTo>
                      <a:pt x="346" y="1396"/>
                    </a:lnTo>
                    <a:lnTo>
                      <a:pt x="346" y="1394"/>
                    </a:lnTo>
                    <a:lnTo>
                      <a:pt x="348" y="1392"/>
                    </a:lnTo>
                    <a:lnTo>
                      <a:pt x="348" y="1388"/>
                    </a:lnTo>
                    <a:lnTo>
                      <a:pt x="348" y="1392"/>
                    </a:lnTo>
                    <a:lnTo>
                      <a:pt x="350" y="1394"/>
                    </a:lnTo>
                    <a:lnTo>
                      <a:pt x="364" y="1392"/>
                    </a:lnTo>
                    <a:lnTo>
                      <a:pt x="376" y="1388"/>
                    </a:lnTo>
                    <a:lnTo>
                      <a:pt x="358" y="1374"/>
                    </a:lnTo>
                    <a:lnTo>
                      <a:pt x="352" y="1376"/>
                    </a:lnTo>
                    <a:lnTo>
                      <a:pt x="346" y="1378"/>
                    </a:lnTo>
                    <a:lnTo>
                      <a:pt x="340" y="1380"/>
                    </a:lnTo>
                    <a:lnTo>
                      <a:pt x="338" y="1382"/>
                    </a:lnTo>
                    <a:lnTo>
                      <a:pt x="338" y="1386"/>
                    </a:lnTo>
                    <a:lnTo>
                      <a:pt x="338" y="1380"/>
                    </a:lnTo>
                    <a:lnTo>
                      <a:pt x="332" y="1382"/>
                    </a:lnTo>
                    <a:lnTo>
                      <a:pt x="328" y="1382"/>
                    </a:lnTo>
                    <a:lnTo>
                      <a:pt x="330" y="1388"/>
                    </a:lnTo>
                    <a:lnTo>
                      <a:pt x="334" y="1392"/>
                    </a:lnTo>
                    <a:lnTo>
                      <a:pt x="336" y="1392"/>
                    </a:lnTo>
                    <a:close/>
                    <a:moveTo>
                      <a:pt x="304" y="890"/>
                    </a:moveTo>
                    <a:lnTo>
                      <a:pt x="304" y="890"/>
                    </a:lnTo>
                    <a:lnTo>
                      <a:pt x="310" y="902"/>
                    </a:lnTo>
                    <a:lnTo>
                      <a:pt x="318" y="914"/>
                    </a:lnTo>
                    <a:lnTo>
                      <a:pt x="318" y="910"/>
                    </a:lnTo>
                    <a:lnTo>
                      <a:pt x="320" y="908"/>
                    </a:lnTo>
                    <a:lnTo>
                      <a:pt x="320" y="916"/>
                    </a:lnTo>
                    <a:lnTo>
                      <a:pt x="320" y="920"/>
                    </a:lnTo>
                    <a:lnTo>
                      <a:pt x="322" y="924"/>
                    </a:lnTo>
                    <a:lnTo>
                      <a:pt x="326" y="920"/>
                    </a:lnTo>
                    <a:lnTo>
                      <a:pt x="332" y="916"/>
                    </a:lnTo>
                    <a:lnTo>
                      <a:pt x="346" y="914"/>
                    </a:lnTo>
                    <a:lnTo>
                      <a:pt x="342" y="906"/>
                    </a:lnTo>
                    <a:lnTo>
                      <a:pt x="338" y="896"/>
                    </a:lnTo>
                    <a:lnTo>
                      <a:pt x="334" y="894"/>
                    </a:lnTo>
                    <a:lnTo>
                      <a:pt x="330" y="892"/>
                    </a:lnTo>
                    <a:lnTo>
                      <a:pt x="334" y="892"/>
                    </a:lnTo>
                    <a:lnTo>
                      <a:pt x="338" y="892"/>
                    </a:lnTo>
                    <a:lnTo>
                      <a:pt x="336" y="886"/>
                    </a:lnTo>
                    <a:lnTo>
                      <a:pt x="332" y="882"/>
                    </a:lnTo>
                    <a:lnTo>
                      <a:pt x="324" y="878"/>
                    </a:lnTo>
                    <a:lnTo>
                      <a:pt x="316" y="874"/>
                    </a:lnTo>
                    <a:lnTo>
                      <a:pt x="306" y="868"/>
                    </a:lnTo>
                    <a:lnTo>
                      <a:pt x="304" y="874"/>
                    </a:lnTo>
                    <a:lnTo>
                      <a:pt x="302" y="876"/>
                    </a:lnTo>
                    <a:lnTo>
                      <a:pt x="298" y="876"/>
                    </a:lnTo>
                    <a:lnTo>
                      <a:pt x="300" y="884"/>
                    </a:lnTo>
                    <a:lnTo>
                      <a:pt x="302" y="886"/>
                    </a:lnTo>
                    <a:lnTo>
                      <a:pt x="306" y="886"/>
                    </a:lnTo>
                    <a:lnTo>
                      <a:pt x="310" y="880"/>
                    </a:lnTo>
                    <a:lnTo>
                      <a:pt x="312" y="876"/>
                    </a:lnTo>
                    <a:lnTo>
                      <a:pt x="310" y="884"/>
                    </a:lnTo>
                    <a:lnTo>
                      <a:pt x="308" y="888"/>
                    </a:lnTo>
                    <a:lnTo>
                      <a:pt x="304" y="890"/>
                    </a:lnTo>
                    <a:close/>
                    <a:moveTo>
                      <a:pt x="764" y="260"/>
                    </a:moveTo>
                    <a:lnTo>
                      <a:pt x="764" y="260"/>
                    </a:lnTo>
                    <a:lnTo>
                      <a:pt x="760" y="266"/>
                    </a:lnTo>
                    <a:lnTo>
                      <a:pt x="754" y="270"/>
                    </a:lnTo>
                    <a:lnTo>
                      <a:pt x="748" y="272"/>
                    </a:lnTo>
                    <a:lnTo>
                      <a:pt x="742" y="274"/>
                    </a:lnTo>
                    <a:lnTo>
                      <a:pt x="746" y="280"/>
                    </a:lnTo>
                    <a:lnTo>
                      <a:pt x="752" y="286"/>
                    </a:lnTo>
                    <a:lnTo>
                      <a:pt x="756" y="288"/>
                    </a:lnTo>
                    <a:lnTo>
                      <a:pt x="760" y="288"/>
                    </a:lnTo>
                    <a:lnTo>
                      <a:pt x="764" y="288"/>
                    </a:lnTo>
                    <a:lnTo>
                      <a:pt x="768" y="286"/>
                    </a:lnTo>
                    <a:lnTo>
                      <a:pt x="766" y="288"/>
                    </a:lnTo>
                    <a:lnTo>
                      <a:pt x="764" y="290"/>
                    </a:lnTo>
                    <a:lnTo>
                      <a:pt x="764" y="292"/>
                    </a:lnTo>
                    <a:lnTo>
                      <a:pt x="772" y="294"/>
                    </a:lnTo>
                    <a:lnTo>
                      <a:pt x="776" y="294"/>
                    </a:lnTo>
                    <a:lnTo>
                      <a:pt x="780" y="292"/>
                    </a:lnTo>
                    <a:lnTo>
                      <a:pt x="784" y="296"/>
                    </a:lnTo>
                    <a:lnTo>
                      <a:pt x="788" y="298"/>
                    </a:lnTo>
                    <a:lnTo>
                      <a:pt x="800" y="300"/>
                    </a:lnTo>
                    <a:lnTo>
                      <a:pt x="788" y="290"/>
                    </a:lnTo>
                    <a:lnTo>
                      <a:pt x="780" y="280"/>
                    </a:lnTo>
                    <a:lnTo>
                      <a:pt x="764" y="260"/>
                    </a:lnTo>
                    <a:close/>
                    <a:moveTo>
                      <a:pt x="812" y="80"/>
                    </a:moveTo>
                    <a:lnTo>
                      <a:pt x="812" y="80"/>
                    </a:lnTo>
                    <a:lnTo>
                      <a:pt x="816" y="78"/>
                    </a:lnTo>
                    <a:lnTo>
                      <a:pt x="818" y="76"/>
                    </a:lnTo>
                    <a:lnTo>
                      <a:pt x="820" y="72"/>
                    </a:lnTo>
                    <a:lnTo>
                      <a:pt x="818" y="68"/>
                    </a:lnTo>
                    <a:lnTo>
                      <a:pt x="814" y="62"/>
                    </a:lnTo>
                    <a:lnTo>
                      <a:pt x="808" y="58"/>
                    </a:lnTo>
                    <a:lnTo>
                      <a:pt x="806" y="62"/>
                    </a:lnTo>
                    <a:lnTo>
                      <a:pt x="808" y="68"/>
                    </a:lnTo>
                    <a:lnTo>
                      <a:pt x="812" y="80"/>
                    </a:lnTo>
                    <a:close/>
                    <a:moveTo>
                      <a:pt x="928" y="56"/>
                    </a:moveTo>
                    <a:lnTo>
                      <a:pt x="928" y="56"/>
                    </a:lnTo>
                    <a:lnTo>
                      <a:pt x="934" y="56"/>
                    </a:lnTo>
                    <a:lnTo>
                      <a:pt x="938" y="50"/>
                    </a:lnTo>
                    <a:lnTo>
                      <a:pt x="940" y="48"/>
                    </a:lnTo>
                    <a:lnTo>
                      <a:pt x="940" y="46"/>
                    </a:lnTo>
                    <a:lnTo>
                      <a:pt x="934" y="50"/>
                    </a:lnTo>
                    <a:lnTo>
                      <a:pt x="930" y="52"/>
                    </a:lnTo>
                    <a:lnTo>
                      <a:pt x="928" y="56"/>
                    </a:lnTo>
                    <a:close/>
                    <a:moveTo>
                      <a:pt x="952" y="90"/>
                    </a:moveTo>
                    <a:lnTo>
                      <a:pt x="952" y="90"/>
                    </a:lnTo>
                    <a:lnTo>
                      <a:pt x="958" y="84"/>
                    </a:lnTo>
                    <a:lnTo>
                      <a:pt x="960" y="82"/>
                    </a:lnTo>
                    <a:lnTo>
                      <a:pt x="960" y="76"/>
                    </a:lnTo>
                    <a:lnTo>
                      <a:pt x="956" y="78"/>
                    </a:lnTo>
                    <a:lnTo>
                      <a:pt x="954" y="76"/>
                    </a:lnTo>
                    <a:lnTo>
                      <a:pt x="952" y="70"/>
                    </a:lnTo>
                    <a:lnTo>
                      <a:pt x="950" y="64"/>
                    </a:lnTo>
                    <a:lnTo>
                      <a:pt x="946" y="58"/>
                    </a:lnTo>
                    <a:lnTo>
                      <a:pt x="938" y="60"/>
                    </a:lnTo>
                    <a:lnTo>
                      <a:pt x="932" y="64"/>
                    </a:lnTo>
                    <a:lnTo>
                      <a:pt x="928" y="70"/>
                    </a:lnTo>
                    <a:lnTo>
                      <a:pt x="928" y="80"/>
                    </a:lnTo>
                    <a:lnTo>
                      <a:pt x="934" y="80"/>
                    </a:lnTo>
                    <a:lnTo>
                      <a:pt x="940" y="82"/>
                    </a:lnTo>
                    <a:lnTo>
                      <a:pt x="946" y="86"/>
                    </a:lnTo>
                    <a:lnTo>
                      <a:pt x="950" y="86"/>
                    </a:lnTo>
                    <a:lnTo>
                      <a:pt x="948" y="86"/>
                    </a:lnTo>
                    <a:lnTo>
                      <a:pt x="948" y="84"/>
                    </a:lnTo>
                    <a:lnTo>
                      <a:pt x="950" y="84"/>
                    </a:lnTo>
                    <a:lnTo>
                      <a:pt x="952" y="82"/>
                    </a:lnTo>
                    <a:lnTo>
                      <a:pt x="952" y="86"/>
                    </a:lnTo>
                    <a:lnTo>
                      <a:pt x="952" y="90"/>
                    </a:lnTo>
                    <a:close/>
                    <a:moveTo>
                      <a:pt x="808" y="80"/>
                    </a:moveTo>
                    <a:lnTo>
                      <a:pt x="808" y="80"/>
                    </a:lnTo>
                    <a:lnTo>
                      <a:pt x="806" y="68"/>
                    </a:lnTo>
                    <a:lnTo>
                      <a:pt x="806" y="64"/>
                    </a:lnTo>
                    <a:lnTo>
                      <a:pt x="802" y="60"/>
                    </a:lnTo>
                    <a:lnTo>
                      <a:pt x="802" y="64"/>
                    </a:lnTo>
                    <a:lnTo>
                      <a:pt x="804" y="70"/>
                    </a:lnTo>
                    <a:lnTo>
                      <a:pt x="804" y="76"/>
                    </a:lnTo>
                    <a:lnTo>
                      <a:pt x="808" y="80"/>
                    </a:lnTo>
                    <a:close/>
                    <a:moveTo>
                      <a:pt x="854" y="76"/>
                    </a:moveTo>
                    <a:lnTo>
                      <a:pt x="854" y="76"/>
                    </a:lnTo>
                    <a:lnTo>
                      <a:pt x="860" y="78"/>
                    </a:lnTo>
                    <a:lnTo>
                      <a:pt x="862" y="78"/>
                    </a:lnTo>
                    <a:lnTo>
                      <a:pt x="866" y="76"/>
                    </a:lnTo>
                    <a:lnTo>
                      <a:pt x="866" y="72"/>
                    </a:lnTo>
                    <a:lnTo>
                      <a:pt x="864" y="68"/>
                    </a:lnTo>
                    <a:lnTo>
                      <a:pt x="862" y="66"/>
                    </a:lnTo>
                    <a:lnTo>
                      <a:pt x="860" y="66"/>
                    </a:lnTo>
                    <a:lnTo>
                      <a:pt x="858" y="66"/>
                    </a:lnTo>
                    <a:lnTo>
                      <a:pt x="856" y="68"/>
                    </a:lnTo>
                    <a:lnTo>
                      <a:pt x="856" y="70"/>
                    </a:lnTo>
                    <a:lnTo>
                      <a:pt x="854" y="76"/>
                    </a:lnTo>
                    <a:close/>
                    <a:moveTo>
                      <a:pt x="878" y="72"/>
                    </a:moveTo>
                    <a:lnTo>
                      <a:pt x="878" y="72"/>
                    </a:lnTo>
                    <a:lnTo>
                      <a:pt x="882" y="74"/>
                    </a:lnTo>
                    <a:lnTo>
                      <a:pt x="886" y="74"/>
                    </a:lnTo>
                    <a:lnTo>
                      <a:pt x="884" y="68"/>
                    </a:lnTo>
                    <a:lnTo>
                      <a:pt x="884" y="64"/>
                    </a:lnTo>
                    <a:lnTo>
                      <a:pt x="880" y="68"/>
                    </a:lnTo>
                    <a:lnTo>
                      <a:pt x="878" y="70"/>
                    </a:lnTo>
                    <a:lnTo>
                      <a:pt x="878" y="72"/>
                    </a:lnTo>
                    <a:close/>
                    <a:moveTo>
                      <a:pt x="770" y="94"/>
                    </a:moveTo>
                    <a:lnTo>
                      <a:pt x="770" y="94"/>
                    </a:lnTo>
                    <a:lnTo>
                      <a:pt x="770" y="90"/>
                    </a:lnTo>
                    <a:lnTo>
                      <a:pt x="770" y="84"/>
                    </a:lnTo>
                    <a:lnTo>
                      <a:pt x="768" y="80"/>
                    </a:lnTo>
                    <a:lnTo>
                      <a:pt x="764" y="80"/>
                    </a:lnTo>
                    <a:lnTo>
                      <a:pt x="762" y="84"/>
                    </a:lnTo>
                    <a:lnTo>
                      <a:pt x="764" y="88"/>
                    </a:lnTo>
                    <a:lnTo>
                      <a:pt x="766" y="92"/>
                    </a:lnTo>
                    <a:lnTo>
                      <a:pt x="770" y="94"/>
                    </a:lnTo>
                    <a:close/>
                    <a:moveTo>
                      <a:pt x="692" y="84"/>
                    </a:moveTo>
                    <a:lnTo>
                      <a:pt x="692" y="84"/>
                    </a:lnTo>
                    <a:lnTo>
                      <a:pt x="700" y="84"/>
                    </a:lnTo>
                    <a:lnTo>
                      <a:pt x="702" y="84"/>
                    </a:lnTo>
                    <a:lnTo>
                      <a:pt x="704" y="82"/>
                    </a:lnTo>
                    <a:lnTo>
                      <a:pt x="698" y="82"/>
                    </a:lnTo>
                    <a:lnTo>
                      <a:pt x="692" y="84"/>
                    </a:lnTo>
                    <a:close/>
                    <a:moveTo>
                      <a:pt x="730" y="110"/>
                    </a:moveTo>
                    <a:lnTo>
                      <a:pt x="730" y="110"/>
                    </a:lnTo>
                    <a:lnTo>
                      <a:pt x="734" y="110"/>
                    </a:lnTo>
                    <a:lnTo>
                      <a:pt x="736" y="110"/>
                    </a:lnTo>
                    <a:lnTo>
                      <a:pt x="738" y="108"/>
                    </a:lnTo>
                    <a:lnTo>
                      <a:pt x="730" y="100"/>
                    </a:lnTo>
                    <a:lnTo>
                      <a:pt x="726" y="98"/>
                    </a:lnTo>
                    <a:lnTo>
                      <a:pt x="722" y="98"/>
                    </a:lnTo>
                    <a:lnTo>
                      <a:pt x="726" y="104"/>
                    </a:lnTo>
                    <a:lnTo>
                      <a:pt x="730" y="110"/>
                    </a:lnTo>
                    <a:close/>
                    <a:moveTo>
                      <a:pt x="726" y="110"/>
                    </a:moveTo>
                    <a:lnTo>
                      <a:pt x="726" y="110"/>
                    </a:lnTo>
                    <a:lnTo>
                      <a:pt x="724" y="106"/>
                    </a:lnTo>
                    <a:lnTo>
                      <a:pt x="722" y="104"/>
                    </a:lnTo>
                    <a:lnTo>
                      <a:pt x="720" y="100"/>
                    </a:lnTo>
                    <a:lnTo>
                      <a:pt x="716" y="98"/>
                    </a:lnTo>
                    <a:lnTo>
                      <a:pt x="716" y="102"/>
                    </a:lnTo>
                    <a:lnTo>
                      <a:pt x="718" y="106"/>
                    </a:lnTo>
                    <a:lnTo>
                      <a:pt x="722" y="110"/>
                    </a:lnTo>
                    <a:lnTo>
                      <a:pt x="726" y="110"/>
                    </a:lnTo>
                    <a:close/>
                    <a:moveTo>
                      <a:pt x="936" y="106"/>
                    </a:moveTo>
                    <a:lnTo>
                      <a:pt x="936" y="106"/>
                    </a:lnTo>
                    <a:lnTo>
                      <a:pt x="936" y="100"/>
                    </a:lnTo>
                    <a:lnTo>
                      <a:pt x="934" y="98"/>
                    </a:lnTo>
                    <a:lnTo>
                      <a:pt x="932" y="98"/>
                    </a:lnTo>
                    <a:lnTo>
                      <a:pt x="934" y="104"/>
                    </a:lnTo>
                    <a:lnTo>
                      <a:pt x="936" y="106"/>
                    </a:lnTo>
                    <a:close/>
                    <a:moveTo>
                      <a:pt x="938" y="110"/>
                    </a:moveTo>
                    <a:lnTo>
                      <a:pt x="938" y="110"/>
                    </a:lnTo>
                    <a:lnTo>
                      <a:pt x="944" y="114"/>
                    </a:lnTo>
                    <a:lnTo>
                      <a:pt x="950" y="116"/>
                    </a:lnTo>
                    <a:lnTo>
                      <a:pt x="954" y="112"/>
                    </a:lnTo>
                    <a:lnTo>
                      <a:pt x="956" y="106"/>
                    </a:lnTo>
                    <a:lnTo>
                      <a:pt x="946" y="104"/>
                    </a:lnTo>
                    <a:lnTo>
                      <a:pt x="938" y="102"/>
                    </a:lnTo>
                    <a:lnTo>
                      <a:pt x="938" y="110"/>
                    </a:lnTo>
                    <a:close/>
                    <a:moveTo>
                      <a:pt x="956" y="116"/>
                    </a:moveTo>
                    <a:lnTo>
                      <a:pt x="956" y="116"/>
                    </a:lnTo>
                    <a:lnTo>
                      <a:pt x="960" y="114"/>
                    </a:lnTo>
                    <a:lnTo>
                      <a:pt x="962" y="112"/>
                    </a:lnTo>
                    <a:lnTo>
                      <a:pt x="964" y="108"/>
                    </a:lnTo>
                    <a:lnTo>
                      <a:pt x="962" y="102"/>
                    </a:lnTo>
                    <a:lnTo>
                      <a:pt x="960" y="104"/>
                    </a:lnTo>
                    <a:lnTo>
                      <a:pt x="958" y="108"/>
                    </a:lnTo>
                    <a:lnTo>
                      <a:pt x="956" y="116"/>
                    </a:lnTo>
                    <a:close/>
                    <a:moveTo>
                      <a:pt x="900" y="114"/>
                    </a:moveTo>
                    <a:lnTo>
                      <a:pt x="900" y="114"/>
                    </a:lnTo>
                    <a:lnTo>
                      <a:pt x="902" y="118"/>
                    </a:lnTo>
                    <a:lnTo>
                      <a:pt x="904" y="124"/>
                    </a:lnTo>
                    <a:lnTo>
                      <a:pt x="908" y="122"/>
                    </a:lnTo>
                    <a:lnTo>
                      <a:pt x="912" y="118"/>
                    </a:lnTo>
                    <a:lnTo>
                      <a:pt x="914" y="114"/>
                    </a:lnTo>
                    <a:lnTo>
                      <a:pt x="916" y="108"/>
                    </a:lnTo>
                    <a:lnTo>
                      <a:pt x="910" y="108"/>
                    </a:lnTo>
                    <a:lnTo>
                      <a:pt x="906" y="110"/>
                    </a:lnTo>
                    <a:lnTo>
                      <a:pt x="900" y="114"/>
                    </a:lnTo>
                    <a:close/>
                    <a:moveTo>
                      <a:pt x="1040" y="122"/>
                    </a:moveTo>
                    <a:lnTo>
                      <a:pt x="1040" y="122"/>
                    </a:lnTo>
                    <a:lnTo>
                      <a:pt x="1046" y="118"/>
                    </a:lnTo>
                    <a:lnTo>
                      <a:pt x="1048" y="116"/>
                    </a:lnTo>
                    <a:lnTo>
                      <a:pt x="1048" y="114"/>
                    </a:lnTo>
                    <a:lnTo>
                      <a:pt x="1044" y="112"/>
                    </a:lnTo>
                    <a:lnTo>
                      <a:pt x="1040" y="108"/>
                    </a:lnTo>
                    <a:lnTo>
                      <a:pt x="1040" y="116"/>
                    </a:lnTo>
                    <a:lnTo>
                      <a:pt x="1040" y="118"/>
                    </a:lnTo>
                    <a:lnTo>
                      <a:pt x="1040" y="122"/>
                    </a:lnTo>
                    <a:close/>
                    <a:moveTo>
                      <a:pt x="818" y="110"/>
                    </a:moveTo>
                    <a:lnTo>
                      <a:pt x="818" y="110"/>
                    </a:lnTo>
                    <a:lnTo>
                      <a:pt x="820" y="120"/>
                    </a:lnTo>
                    <a:lnTo>
                      <a:pt x="824" y="126"/>
                    </a:lnTo>
                    <a:lnTo>
                      <a:pt x="836" y="136"/>
                    </a:lnTo>
                    <a:lnTo>
                      <a:pt x="844" y="146"/>
                    </a:lnTo>
                    <a:lnTo>
                      <a:pt x="848" y="148"/>
                    </a:lnTo>
                    <a:lnTo>
                      <a:pt x="852" y="150"/>
                    </a:lnTo>
                    <a:lnTo>
                      <a:pt x="852" y="144"/>
                    </a:lnTo>
                    <a:lnTo>
                      <a:pt x="852" y="140"/>
                    </a:lnTo>
                    <a:lnTo>
                      <a:pt x="846" y="132"/>
                    </a:lnTo>
                    <a:lnTo>
                      <a:pt x="838" y="126"/>
                    </a:lnTo>
                    <a:lnTo>
                      <a:pt x="828" y="122"/>
                    </a:lnTo>
                    <a:lnTo>
                      <a:pt x="836" y="118"/>
                    </a:lnTo>
                    <a:lnTo>
                      <a:pt x="840" y="116"/>
                    </a:lnTo>
                    <a:lnTo>
                      <a:pt x="842" y="114"/>
                    </a:lnTo>
                    <a:lnTo>
                      <a:pt x="838" y="110"/>
                    </a:lnTo>
                    <a:lnTo>
                      <a:pt x="830" y="110"/>
                    </a:lnTo>
                    <a:lnTo>
                      <a:pt x="824" y="110"/>
                    </a:lnTo>
                    <a:lnTo>
                      <a:pt x="818" y="110"/>
                    </a:lnTo>
                    <a:close/>
                    <a:moveTo>
                      <a:pt x="804" y="118"/>
                    </a:moveTo>
                    <a:lnTo>
                      <a:pt x="804" y="118"/>
                    </a:lnTo>
                    <a:lnTo>
                      <a:pt x="812" y="128"/>
                    </a:lnTo>
                    <a:lnTo>
                      <a:pt x="820" y="136"/>
                    </a:lnTo>
                    <a:lnTo>
                      <a:pt x="818" y="128"/>
                    </a:lnTo>
                    <a:lnTo>
                      <a:pt x="814" y="118"/>
                    </a:lnTo>
                    <a:lnTo>
                      <a:pt x="812" y="116"/>
                    </a:lnTo>
                    <a:lnTo>
                      <a:pt x="810" y="114"/>
                    </a:lnTo>
                    <a:lnTo>
                      <a:pt x="806" y="116"/>
                    </a:lnTo>
                    <a:lnTo>
                      <a:pt x="804" y="118"/>
                    </a:lnTo>
                    <a:close/>
                    <a:moveTo>
                      <a:pt x="708" y="126"/>
                    </a:moveTo>
                    <a:lnTo>
                      <a:pt x="708" y="126"/>
                    </a:lnTo>
                    <a:lnTo>
                      <a:pt x="714" y="126"/>
                    </a:lnTo>
                    <a:lnTo>
                      <a:pt x="718" y="126"/>
                    </a:lnTo>
                    <a:lnTo>
                      <a:pt x="718" y="124"/>
                    </a:lnTo>
                    <a:lnTo>
                      <a:pt x="716" y="122"/>
                    </a:lnTo>
                    <a:lnTo>
                      <a:pt x="712" y="122"/>
                    </a:lnTo>
                    <a:lnTo>
                      <a:pt x="710" y="124"/>
                    </a:lnTo>
                    <a:lnTo>
                      <a:pt x="708" y="126"/>
                    </a:lnTo>
                    <a:close/>
                    <a:moveTo>
                      <a:pt x="710" y="122"/>
                    </a:moveTo>
                    <a:lnTo>
                      <a:pt x="710" y="122"/>
                    </a:lnTo>
                    <a:lnTo>
                      <a:pt x="710" y="120"/>
                    </a:lnTo>
                    <a:lnTo>
                      <a:pt x="708" y="120"/>
                    </a:lnTo>
                    <a:lnTo>
                      <a:pt x="704" y="120"/>
                    </a:lnTo>
                    <a:lnTo>
                      <a:pt x="704" y="124"/>
                    </a:lnTo>
                    <a:lnTo>
                      <a:pt x="706" y="126"/>
                    </a:lnTo>
                    <a:lnTo>
                      <a:pt x="708" y="124"/>
                    </a:lnTo>
                    <a:lnTo>
                      <a:pt x="710" y="122"/>
                    </a:lnTo>
                    <a:close/>
                    <a:moveTo>
                      <a:pt x="804" y="142"/>
                    </a:moveTo>
                    <a:lnTo>
                      <a:pt x="804" y="142"/>
                    </a:lnTo>
                    <a:lnTo>
                      <a:pt x="806" y="140"/>
                    </a:lnTo>
                    <a:lnTo>
                      <a:pt x="806" y="138"/>
                    </a:lnTo>
                    <a:lnTo>
                      <a:pt x="808" y="136"/>
                    </a:lnTo>
                    <a:lnTo>
                      <a:pt x="808" y="140"/>
                    </a:lnTo>
                    <a:lnTo>
                      <a:pt x="808" y="142"/>
                    </a:lnTo>
                    <a:lnTo>
                      <a:pt x="814" y="144"/>
                    </a:lnTo>
                    <a:lnTo>
                      <a:pt x="820" y="146"/>
                    </a:lnTo>
                    <a:lnTo>
                      <a:pt x="824" y="144"/>
                    </a:lnTo>
                    <a:lnTo>
                      <a:pt x="814" y="134"/>
                    </a:lnTo>
                    <a:lnTo>
                      <a:pt x="808" y="128"/>
                    </a:lnTo>
                    <a:lnTo>
                      <a:pt x="802" y="124"/>
                    </a:lnTo>
                    <a:lnTo>
                      <a:pt x="802" y="128"/>
                    </a:lnTo>
                    <a:lnTo>
                      <a:pt x="802" y="134"/>
                    </a:lnTo>
                    <a:lnTo>
                      <a:pt x="802" y="138"/>
                    </a:lnTo>
                    <a:lnTo>
                      <a:pt x="802" y="140"/>
                    </a:lnTo>
                    <a:lnTo>
                      <a:pt x="804" y="142"/>
                    </a:lnTo>
                    <a:close/>
                    <a:moveTo>
                      <a:pt x="746" y="132"/>
                    </a:moveTo>
                    <a:lnTo>
                      <a:pt x="746" y="132"/>
                    </a:lnTo>
                    <a:lnTo>
                      <a:pt x="746" y="128"/>
                    </a:lnTo>
                    <a:lnTo>
                      <a:pt x="742" y="128"/>
                    </a:lnTo>
                    <a:lnTo>
                      <a:pt x="744" y="132"/>
                    </a:lnTo>
                    <a:lnTo>
                      <a:pt x="746" y="132"/>
                    </a:lnTo>
                    <a:close/>
                    <a:moveTo>
                      <a:pt x="718" y="134"/>
                    </a:moveTo>
                    <a:lnTo>
                      <a:pt x="718" y="134"/>
                    </a:lnTo>
                    <a:lnTo>
                      <a:pt x="722" y="134"/>
                    </a:lnTo>
                    <a:lnTo>
                      <a:pt x="724" y="132"/>
                    </a:lnTo>
                    <a:lnTo>
                      <a:pt x="724" y="128"/>
                    </a:lnTo>
                    <a:lnTo>
                      <a:pt x="722" y="128"/>
                    </a:lnTo>
                    <a:lnTo>
                      <a:pt x="720" y="130"/>
                    </a:lnTo>
                    <a:lnTo>
                      <a:pt x="718" y="134"/>
                    </a:lnTo>
                    <a:close/>
                    <a:moveTo>
                      <a:pt x="840" y="150"/>
                    </a:moveTo>
                    <a:lnTo>
                      <a:pt x="840" y="150"/>
                    </a:lnTo>
                    <a:lnTo>
                      <a:pt x="832" y="138"/>
                    </a:lnTo>
                    <a:lnTo>
                      <a:pt x="824" y="130"/>
                    </a:lnTo>
                    <a:lnTo>
                      <a:pt x="826" y="138"/>
                    </a:lnTo>
                    <a:lnTo>
                      <a:pt x="828" y="144"/>
                    </a:lnTo>
                    <a:lnTo>
                      <a:pt x="832" y="148"/>
                    </a:lnTo>
                    <a:lnTo>
                      <a:pt x="840" y="150"/>
                    </a:lnTo>
                    <a:close/>
                    <a:moveTo>
                      <a:pt x="740" y="136"/>
                    </a:moveTo>
                    <a:lnTo>
                      <a:pt x="740" y="136"/>
                    </a:lnTo>
                    <a:lnTo>
                      <a:pt x="746" y="142"/>
                    </a:lnTo>
                    <a:lnTo>
                      <a:pt x="748" y="144"/>
                    </a:lnTo>
                    <a:lnTo>
                      <a:pt x="752" y="144"/>
                    </a:lnTo>
                    <a:lnTo>
                      <a:pt x="748" y="142"/>
                    </a:lnTo>
                    <a:lnTo>
                      <a:pt x="746" y="138"/>
                    </a:lnTo>
                    <a:lnTo>
                      <a:pt x="744" y="136"/>
                    </a:lnTo>
                    <a:lnTo>
                      <a:pt x="740" y="132"/>
                    </a:lnTo>
                    <a:lnTo>
                      <a:pt x="740" y="136"/>
                    </a:lnTo>
                    <a:close/>
                    <a:moveTo>
                      <a:pt x="758" y="146"/>
                    </a:moveTo>
                    <a:lnTo>
                      <a:pt x="758" y="146"/>
                    </a:lnTo>
                    <a:lnTo>
                      <a:pt x="758" y="144"/>
                    </a:lnTo>
                    <a:lnTo>
                      <a:pt x="760" y="142"/>
                    </a:lnTo>
                    <a:lnTo>
                      <a:pt x="760" y="138"/>
                    </a:lnTo>
                    <a:lnTo>
                      <a:pt x="760" y="136"/>
                    </a:lnTo>
                    <a:lnTo>
                      <a:pt x="754" y="134"/>
                    </a:lnTo>
                    <a:lnTo>
                      <a:pt x="750" y="134"/>
                    </a:lnTo>
                    <a:lnTo>
                      <a:pt x="748" y="136"/>
                    </a:lnTo>
                    <a:lnTo>
                      <a:pt x="750" y="138"/>
                    </a:lnTo>
                    <a:lnTo>
                      <a:pt x="752" y="142"/>
                    </a:lnTo>
                    <a:lnTo>
                      <a:pt x="756" y="144"/>
                    </a:lnTo>
                    <a:lnTo>
                      <a:pt x="758" y="146"/>
                    </a:lnTo>
                    <a:close/>
                    <a:moveTo>
                      <a:pt x="1130" y="150"/>
                    </a:moveTo>
                    <a:lnTo>
                      <a:pt x="1130" y="150"/>
                    </a:lnTo>
                    <a:lnTo>
                      <a:pt x="1132" y="150"/>
                    </a:lnTo>
                    <a:lnTo>
                      <a:pt x="1136" y="150"/>
                    </a:lnTo>
                    <a:lnTo>
                      <a:pt x="1140" y="150"/>
                    </a:lnTo>
                    <a:lnTo>
                      <a:pt x="1144" y="148"/>
                    </a:lnTo>
                    <a:lnTo>
                      <a:pt x="1140" y="142"/>
                    </a:lnTo>
                    <a:lnTo>
                      <a:pt x="1138" y="136"/>
                    </a:lnTo>
                    <a:lnTo>
                      <a:pt x="1132" y="142"/>
                    </a:lnTo>
                    <a:lnTo>
                      <a:pt x="1130" y="150"/>
                    </a:lnTo>
                    <a:close/>
                    <a:moveTo>
                      <a:pt x="776" y="158"/>
                    </a:moveTo>
                    <a:lnTo>
                      <a:pt x="776" y="158"/>
                    </a:lnTo>
                    <a:lnTo>
                      <a:pt x="774" y="162"/>
                    </a:lnTo>
                    <a:lnTo>
                      <a:pt x="772" y="166"/>
                    </a:lnTo>
                    <a:lnTo>
                      <a:pt x="776" y="170"/>
                    </a:lnTo>
                    <a:lnTo>
                      <a:pt x="778" y="174"/>
                    </a:lnTo>
                    <a:lnTo>
                      <a:pt x="780" y="170"/>
                    </a:lnTo>
                    <a:lnTo>
                      <a:pt x="778" y="166"/>
                    </a:lnTo>
                    <a:lnTo>
                      <a:pt x="774" y="164"/>
                    </a:lnTo>
                    <a:lnTo>
                      <a:pt x="776" y="164"/>
                    </a:lnTo>
                    <a:lnTo>
                      <a:pt x="780" y="164"/>
                    </a:lnTo>
                    <a:lnTo>
                      <a:pt x="778" y="160"/>
                    </a:lnTo>
                    <a:lnTo>
                      <a:pt x="776" y="158"/>
                    </a:lnTo>
                    <a:close/>
                    <a:moveTo>
                      <a:pt x="780" y="160"/>
                    </a:moveTo>
                    <a:lnTo>
                      <a:pt x="780" y="160"/>
                    </a:lnTo>
                    <a:lnTo>
                      <a:pt x="780" y="154"/>
                    </a:lnTo>
                    <a:lnTo>
                      <a:pt x="782" y="148"/>
                    </a:lnTo>
                    <a:lnTo>
                      <a:pt x="782" y="142"/>
                    </a:lnTo>
                    <a:lnTo>
                      <a:pt x="780" y="136"/>
                    </a:lnTo>
                    <a:lnTo>
                      <a:pt x="780" y="144"/>
                    </a:lnTo>
                    <a:lnTo>
                      <a:pt x="778" y="150"/>
                    </a:lnTo>
                    <a:lnTo>
                      <a:pt x="778" y="156"/>
                    </a:lnTo>
                    <a:lnTo>
                      <a:pt x="778" y="158"/>
                    </a:lnTo>
                    <a:lnTo>
                      <a:pt x="780" y="160"/>
                    </a:lnTo>
                    <a:close/>
                    <a:moveTo>
                      <a:pt x="890" y="150"/>
                    </a:moveTo>
                    <a:lnTo>
                      <a:pt x="890" y="150"/>
                    </a:lnTo>
                    <a:lnTo>
                      <a:pt x="890" y="144"/>
                    </a:lnTo>
                    <a:lnTo>
                      <a:pt x="886" y="142"/>
                    </a:lnTo>
                    <a:lnTo>
                      <a:pt x="880" y="140"/>
                    </a:lnTo>
                    <a:lnTo>
                      <a:pt x="884" y="146"/>
                    </a:lnTo>
                    <a:lnTo>
                      <a:pt x="890" y="150"/>
                    </a:lnTo>
                    <a:close/>
                    <a:moveTo>
                      <a:pt x="784" y="168"/>
                    </a:moveTo>
                    <a:lnTo>
                      <a:pt x="784" y="168"/>
                    </a:lnTo>
                    <a:lnTo>
                      <a:pt x="784" y="176"/>
                    </a:lnTo>
                    <a:lnTo>
                      <a:pt x="786" y="184"/>
                    </a:lnTo>
                    <a:lnTo>
                      <a:pt x="790" y="188"/>
                    </a:lnTo>
                    <a:lnTo>
                      <a:pt x="794" y="192"/>
                    </a:lnTo>
                    <a:lnTo>
                      <a:pt x="792" y="192"/>
                    </a:lnTo>
                    <a:lnTo>
                      <a:pt x="790" y="194"/>
                    </a:lnTo>
                    <a:lnTo>
                      <a:pt x="800" y="206"/>
                    </a:lnTo>
                    <a:lnTo>
                      <a:pt x="804" y="214"/>
                    </a:lnTo>
                    <a:lnTo>
                      <a:pt x="810" y="218"/>
                    </a:lnTo>
                    <a:lnTo>
                      <a:pt x="812" y="222"/>
                    </a:lnTo>
                    <a:lnTo>
                      <a:pt x="810" y="226"/>
                    </a:lnTo>
                    <a:lnTo>
                      <a:pt x="818" y="236"/>
                    </a:lnTo>
                    <a:lnTo>
                      <a:pt x="826" y="248"/>
                    </a:lnTo>
                    <a:lnTo>
                      <a:pt x="834" y="260"/>
                    </a:lnTo>
                    <a:lnTo>
                      <a:pt x="844" y="272"/>
                    </a:lnTo>
                    <a:lnTo>
                      <a:pt x="848" y="276"/>
                    </a:lnTo>
                    <a:lnTo>
                      <a:pt x="856" y="280"/>
                    </a:lnTo>
                    <a:lnTo>
                      <a:pt x="862" y="282"/>
                    </a:lnTo>
                    <a:lnTo>
                      <a:pt x="870" y="284"/>
                    </a:lnTo>
                    <a:lnTo>
                      <a:pt x="868" y="276"/>
                    </a:lnTo>
                    <a:lnTo>
                      <a:pt x="866" y="270"/>
                    </a:lnTo>
                    <a:lnTo>
                      <a:pt x="866" y="256"/>
                    </a:lnTo>
                    <a:lnTo>
                      <a:pt x="868" y="262"/>
                    </a:lnTo>
                    <a:lnTo>
                      <a:pt x="870" y="270"/>
                    </a:lnTo>
                    <a:lnTo>
                      <a:pt x="880" y="284"/>
                    </a:lnTo>
                    <a:lnTo>
                      <a:pt x="878" y="280"/>
                    </a:lnTo>
                    <a:lnTo>
                      <a:pt x="876" y="280"/>
                    </a:lnTo>
                    <a:lnTo>
                      <a:pt x="870" y="278"/>
                    </a:lnTo>
                    <a:lnTo>
                      <a:pt x="870" y="284"/>
                    </a:lnTo>
                    <a:lnTo>
                      <a:pt x="872" y="286"/>
                    </a:lnTo>
                    <a:lnTo>
                      <a:pt x="876" y="286"/>
                    </a:lnTo>
                    <a:lnTo>
                      <a:pt x="878" y="284"/>
                    </a:lnTo>
                    <a:lnTo>
                      <a:pt x="884" y="282"/>
                    </a:lnTo>
                    <a:lnTo>
                      <a:pt x="888" y="282"/>
                    </a:lnTo>
                    <a:lnTo>
                      <a:pt x="890" y="284"/>
                    </a:lnTo>
                    <a:lnTo>
                      <a:pt x="888" y="266"/>
                    </a:lnTo>
                    <a:lnTo>
                      <a:pt x="884" y="248"/>
                    </a:lnTo>
                    <a:lnTo>
                      <a:pt x="882" y="230"/>
                    </a:lnTo>
                    <a:lnTo>
                      <a:pt x="882" y="214"/>
                    </a:lnTo>
                    <a:lnTo>
                      <a:pt x="880" y="206"/>
                    </a:lnTo>
                    <a:lnTo>
                      <a:pt x="878" y="202"/>
                    </a:lnTo>
                    <a:lnTo>
                      <a:pt x="874" y="196"/>
                    </a:lnTo>
                    <a:lnTo>
                      <a:pt x="868" y="194"/>
                    </a:lnTo>
                    <a:lnTo>
                      <a:pt x="864" y="196"/>
                    </a:lnTo>
                    <a:lnTo>
                      <a:pt x="858" y="198"/>
                    </a:lnTo>
                    <a:lnTo>
                      <a:pt x="860" y="204"/>
                    </a:lnTo>
                    <a:lnTo>
                      <a:pt x="860" y="210"/>
                    </a:lnTo>
                    <a:lnTo>
                      <a:pt x="854" y="212"/>
                    </a:lnTo>
                    <a:lnTo>
                      <a:pt x="848" y="210"/>
                    </a:lnTo>
                    <a:lnTo>
                      <a:pt x="846" y="206"/>
                    </a:lnTo>
                    <a:lnTo>
                      <a:pt x="846" y="200"/>
                    </a:lnTo>
                    <a:lnTo>
                      <a:pt x="846" y="194"/>
                    </a:lnTo>
                    <a:lnTo>
                      <a:pt x="850" y="188"/>
                    </a:lnTo>
                    <a:lnTo>
                      <a:pt x="854" y="184"/>
                    </a:lnTo>
                    <a:lnTo>
                      <a:pt x="860" y="184"/>
                    </a:lnTo>
                    <a:lnTo>
                      <a:pt x="820" y="178"/>
                    </a:lnTo>
                    <a:lnTo>
                      <a:pt x="802" y="174"/>
                    </a:lnTo>
                    <a:lnTo>
                      <a:pt x="784" y="168"/>
                    </a:lnTo>
                    <a:close/>
                    <a:moveTo>
                      <a:pt x="822" y="178"/>
                    </a:moveTo>
                    <a:lnTo>
                      <a:pt x="822" y="178"/>
                    </a:lnTo>
                    <a:lnTo>
                      <a:pt x="838" y="178"/>
                    </a:lnTo>
                    <a:lnTo>
                      <a:pt x="846" y="178"/>
                    </a:lnTo>
                    <a:lnTo>
                      <a:pt x="852" y="178"/>
                    </a:lnTo>
                    <a:lnTo>
                      <a:pt x="842" y="164"/>
                    </a:lnTo>
                    <a:lnTo>
                      <a:pt x="834" y="158"/>
                    </a:lnTo>
                    <a:lnTo>
                      <a:pt x="828" y="152"/>
                    </a:lnTo>
                    <a:lnTo>
                      <a:pt x="818" y="148"/>
                    </a:lnTo>
                    <a:lnTo>
                      <a:pt x="810" y="144"/>
                    </a:lnTo>
                    <a:lnTo>
                      <a:pt x="798" y="142"/>
                    </a:lnTo>
                    <a:lnTo>
                      <a:pt x="786" y="142"/>
                    </a:lnTo>
                    <a:lnTo>
                      <a:pt x="784" y="152"/>
                    </a:lnTo>
                    <a:lnTo>
                      <a:pt x="784" y="164"/>
                    </a:lnTo>
                    <a:lnTo>
                      <a:pt x="790" y="168"/>
                    </a:lnTo>
                    <a:lnTo>
                      <a:pt x="800" y="172"/>
                    </a:lnTo>
                    <a:lnTo>
                      <a:pt x="810" y="176"/>
                    </a:lnTo>
                    <a:lnTo>
                      <a:pt x="820" y="176"/>
                    </a:lnTo>
                    <a:lnTo>
                      <a:pt x="822" y="174"/>
                    </a:lnTo>
                    <a:lnTo>
                      <a:pt x="824" y="170"/>
                    </a:lnTo>
                    <a:lnTo>
                      <a:pt x="824" y="164"/>
                    </a:lnTo>
                    <a:lnTo>
                      <a:pt x="828" y="162"/>
                    </a:lnTo>
                    <a:lnTo>
                      <a:pt x="830" y="160"/>
                    </a:lnTo>
                    <a:lnTo>
                      <a:pt x="834" y="164"/>
                    </a:lnTo>
                    <a:lnTo>
                      <a:pt x="836" y="170"/>
                    </a:lnTo>
                    <a:lnTo>
                      <a:pt x="836" y="174"/>
                    </a:lnTo>
                    <a:lnTo>
                      <a:pt x="832" y="176"/>
                    </a:lnTo>
                    <a:lnTo>
                      <a:pt x="828" y="174"/>
                    </a:lnTo>
                    <a:lnTo>
                      <a:pt x="826" y="174"/>
                    </a:lnTo>
                    <a:lnTo>
                      <a:pt x="824" y="174"/>
                    </a:lnTo>
                    <a:lnTo>
                      <a:pt x="822" y="178"/>
                    </a:lnTo>
                    <a:close/>
                    <a:moveTo>
                      <a:pt x="1032" y="152"/>
                    </a:moveTo>
                    <a:lnTo>
                      <a:pt x="1032" y="152"/>
                    </a:lnTo>
                    <a:lnTo>
                      <a:pt x="1036" y="156"/>
                    </a:lnTo>
                    <a:lnTo>
                      <a:pt x="1042" y="150"/>
                    </a:lnTo>
                    <a:lnTo>
                      <a:pt x="1042" y="146"/>
                    </a:lnTo>
                    <a:lnTo>
                      <a:pt x="1044" y="142"/>
                    </a:lnTo>
                    <a:lnTo>
                      <a:pt x="1038" y="142"/>
                    </a:lnTo>
                    <a:lnTo>
                      <a:pt x="1036" y="144"/>
                    </a:lnTo>
                    <a:lnTo>
                      <a:pt x="1034" y="148"/>
                    </a:lnTo>
                    <a:lnTo>
                      <a:pt x="1032" y="152"/>
                    </a:lnTo>
                    <a:close/>
                    <a:moveTo>
                      <a:pt x="892" y="150"/>
                    </a:moveTo>
                    <a:lnTo>
                      <a:pt x="892" y="150"/>
                    </a:lnTo>
                    <a:lnTo>
                      <a:pt x="894" y="152"/>
                    </a:lnTo>
                    <a:lnTo>
                      <a:pt x="896" y="152"/>
                    </a:lnTo>
                    <a:lnTo>
                      <a:pt x="896" y="146"/>
                    </a:lnTo>
                    <a:lnTo>
                      <a:pt x="896" y="144"/>
                    </a:lnTo>
                    <a:lnTo>
                      <a:pt x="892" y="144"/>
                    </a:lnTo>
                    <a:lnTo>
                      <a:pt x="892" y="148"/>
                    </a:lnTo>
                    <a:lnTo>
                      <a:pt x="892" y="150"/>
                    </a:lnTo>
                    <a:close/>
                    <a:moveTo>
                      <a:pt x="904" y="156"/>
                    </a:moveTo>
                    <a:lnTo>
                      <a:pt x="904" y="156"/>
                    </a:lnTo>
                    <a:lnTo>
                      <a:pt x="912" y="156"/>
                    </a:lnTo>
                    <a:lnTo>
                      <a:pt x="916" y="156"/>
                    </a:lnTo>
                    <a:lnTo>
                      <a:pt x="918" y="154"/>
                    </a:lnTo>
                    <a:lnTo>
                      <a:pt x="916" y="152"/>
                    </a:lnTo>
                    <a:lnTo>
                      <a:pt x="912" y="150"/>
                    </a:lnTo>
                    <a:lnTo>
                      <a:pt x="904" y="148"/>
                    </a:lnTo>
                    <a:lnTo>
                      <a:pt x="904" y="152"/>
                    </a:lnTo>
                    <a:lnTo>
                      <a:pt x="904" y="156"/>
                    </a:lnTo>
                    <a:close/>
                    <a:moveTo>
                      <a:pt x="854" y="156"/>
                    </a:moveTo>
                    <a:lnTo>
                      <a:pt x="854" y="156"/>
                    </a:lnTo>
                    <a:lnTo>
                      <a:pt x="854" y="150"/>
                    </a:lnTo>
                    <a:lnTo>
                      <a:pt x="852" y="150"/>
                    </a:lnTo>
                    <a:lnTo>
                      <a:pt x="852" y="154"/>
                    </a:lnTo>
                    <a:lnTo>
                      <a:pt x="854" y="156"/>
                    </a:lnTo>
                    <a:close/>
                    <a:moveTo>
                      <a:pt x="1122" y="166"/>
                    </a:moveTo>
                    <a:lnTo>
                      <a:pt x="1122" y="166"/>
                    </a:lnTo>
                    <a:lnTo>
                      <a:pt x="1128" y="172"/>
                    </a:lnTo>
                    <a:lnTo>
                      <a:pt x="1134" y="174"/>
                    </a:lnTo>
                    <a:lnTo>
                      <a:pt x="1142" y="172"/>
                    </a:lnTo>
                    <a:lnTo>
                      <a:pt x="1148" y="168"/>
                    </a:lnTo>
                    <a:lnTo>
                      <a:pt x="1146" y="158"/>
                    </a:lnTo>
                    <a:lnTo>
                      <a:pt x="1144" y="152"/>
                    </a:lnTo>
                    <a:lnTo>
                      <a:pt x="1138" y="156"/>
                    </a:lnTo>
                    <a:lnTo>
                      <a:pt x="1132" y="160"/>
                    </a:lnTo>
                    <a:lnTo>
                      <a:pt x="1128" y="162"/>
                    </a:lnTo>
                    <a:lnTo>
                      <a:pt x="1122" y="166"/>
                    </a:lnTo>
                    <a:close/>
                    <a:moveTo>
                      <a:pt x="870" y="182"/>
                    </a:moveTo>
                    <a:lnTo>
                      <a:pt x="870" y="182"/>
                    </a:lnTo>
                    <a:lnTo>
                      <a:pt x="864" y="174"/>
                    </a:lnTo>
                    <a:lnTo>
                      <a:pt x="858" y="166"/>
                    </a:lnTo>
                    <a:lnTo>
                      <a:pt x="850" y="158"/>
                    </a:lnTo>
                    <a:lnTo>
                      <a:pt x="846" y="156"/>
                    </a:lnTo>
                    <a:lnTo>
                      <a:pt x="840" y="156"/>
                    </a:lnTo>
                    <a:lnTo>
                      <a:pt x="846" y="162"/>
                    </a:lnTo>
                    <a:lnTo>
                      <a:pt x="854" y="172"/>
                    </a:lnTo>
                    <a:lnTo>
                      <a:pt x="862" y="178"/>
                    </a:lnTo>
                    <a:lnTo>
                      <a:pt x="866" y="180"/>
                    </a:lnTo>
                    <a:lnTo>
                      <a:pt x="870" y="182"/>
                    </a:lnTo>
                    <a:close/>
                    <a:moveTo>
                      <a:pt x="1044" y="180"/>
                    </a:moveTo>
                    <a:lnTo>
                      <a:pt x="1044" y="180"/>
                    </a:lnTo>
                    <a:lnTo>
                      <a:pt x="1038" y="180"/>
                    </a:lnTo>
                    <a:lnTo>
                      <a:pt x="1036" y="184"/>
                    </a:lnTo>
                    <a:lnTo>
                      <a:pt x="1044" y="186"/>
                    </a:lnTo>
                    <a:lnTo>
                      <a:pt x="1050" y="186"/>
                    </a:lnTo>
                    <a:lnTo>
                      <a:pt x="1056" y="184"/>
                    </a:lnTo>
                    <a:lnTo>
                      <a:pt x="1062" y="180"/>
                    </a:lnTo>
                    <a:lnTo>
                      <a:pt x="1074" y="174"/>
                    </a:lnTo>
                    <a:lnTo>
                      <a:pt x="1080" y="170"/>
                    </a:lnTo>
                    <a:lnTo>
                      <a:pt x="1086" y="168"/>
                    </a:lnTo>
                    <a:lnTo>
                      <a:pt x="1084" y="162"/>
                    </a:lnTo>
                    <a:lnTo>
                      <a:pt x="1080" y="158"/>
                    </a:lnTo>
                    <a:lnTo>
                      <a:pt x="1064" y="170"/>
                    </a:lnTo>
                    <a:lnTo>
                      <a:pt x="1056" y="174"/>
                    </a:lnTo>
                    <a:lnTo>
                      <a:pt x="1046" y="178"/>
                    </a:lnTo>
                    <a:lnTo>
                      <a:pt x="1046" y="180"/>
                    </a:lnTo>
                    <a:lnTo>
                      <a:pt x="1048" y="182"/>
                    </a:lnTo>
                    <a:lnTo>
                      <a:pt x="1050" y="182"/>
                    </a:lnTo>
                    <a:lnTo>
                      <a:pt x="1050" y="184"/>
                    </a:lnTo>
                    <a:lnTo>
                      <a:pt x="1048" y="182"/>
                    </a:lnTo>
                    <a:lnTo>
                      <a:pt x="1046" y="180"/>
                    </a:lnTo>
                    <a:lnTo>
                      <a:pt x="1044" y="180"/>
                    </a:lnTo>
                    <a:close/>
                    <a:moveTo>
                      <a:pt x="1080" y="158"/>
                    </a:moveTo>
                    <a:lnTo>
                      <a:pt x="1080" y="158"/>
                    </a:lnTo>
                    <a:lnTo>
                      <a:pt x="1076" y="156"/>
                    </a:lnTo>
                    <a:lnTo>
                      <a:pt x="1072" y="158"/>
                    </a:lnTo>
                    <a:lnTo>
                      <a:pt x="1066" y="162"/>
                    </a:lnTo>
                    <a:lnTo>
                      <a:pt x="1058" y="166"/>
                    </a:lnTo>
                    <a:lnTo>
                      <a:pt x="1050" y="166"/>
                    </a:lnTo>
                    <a:lnTo>
                      <a:pt x="1052" y="170"/>
                    </a:lnTo>
                    <a:lnTo>
                      <a:pt x="1052" y="174"/>
                    </a:lnTo>
                    <a:lnTo>
                      <a:pt x="1066" y="166"/>
                    </a:lnTo>
                    <a:lnTo>
                      <a:pt x="1080" y="158"/>
                    </a:lnTo>
                    <a:close/>
                    <a:moveTo>
                      <a:pt x="936" y="200"/>
                    </a:moveTo>
                    <a:lnTo>
                      <a:pt x="936" y="200"/>
                    </a:lnTo>
                    <a:lnTo>
                      <a:pt x="940" y="202"/>
                    </a:lnTo>
                    <a:lnTo>
                      <a:pt x="944" y="202"/>
                    </a:lnTo>
                    <a:lnTo>
                      <a:pt x="938" y="210"/>
                    </a:lnTo>
                    <a:lnTo>
                      <a:pt x="936" y="212"/>
                    </a:lnTo>
                    <a:lnTo>
                      <a:pt x="936" y="218"/>
                    </a:lnTo>
                    <a:lnTo>
                      <a:pt x="940" y="222"/>
                    </a:lnTo>
                    <a:lnTo>
                      <a:pt x="946" y="224"/>
                    </a:lnTo>
                    <a:lnTo>
                      <a:pt x="954" y="212"/>
                    </a:lnTo>
                    <a:lnTo>
                      <a:pt x="956" y="204"/>
                    </a:lnTo>
                    <a:lnTo>
                      <a:pt x="958" y="194"/>
                    </a:lnTo>
                    <a:lnTo>
                      <a:pt x="954" y="192"/>
                    </a:lnTo>
                    <a:lnTo>
                      <a:pt x="954" y="188"/>
                    </a:lnTo>
                    <a:lnTo>
                      <a:pt x="952" y="178"/>
                    </a:lnTo>
                    <a:lnTo>
                      <a:pt x="948" y="168"/>
                    </a:lnTo>
                    <a:lnTo>
                      <a:pt x="946" y="166"/>
                    </a:lnTo>
                    <a:lnTo>
                      <a:pt x="944" y="164"/>
                    </a:lnTo>
                    <a:lnTo>
                      <a:pt x="946" y="170"/>
                    </a:lnTo>
                    <a:lnTo>
                      <a:pt x="946" y="174"/>
                    </a:lnTo>
                    <a:lnTo>
                      <a:pt x="944" y="178"/>
                    </a:lnTo>
                    <a:lnTo>
                      <a:pt x="942" y="182"/>
                    </a:lnTo>
                    <a:lnTo>
                      <a:pt x="938" y="190"/>
                    </a:lnTo>
                    <a:lnTo>
                      <a:pt x="936" y="194"/>
                    </a:lnTo>
                    <a:lnTo>
                      <a:pt x="936" y="200"/>
                    </a:lnTo>
                    <a:close/>
                    <a:moveTo>
                      <a:pt x="1016" y="182"/>
                    </a:moveTo>
                    <a:lnTo>
                      <a:pt x="1016" y="182"/>
                    </a:lnTo>
                    <a:lnTo>
                      <a:pt x="1024" y="178"/>
                    </a:lnTo>
                    <a:lnTo>
                      <a:pt x="1032" y="176"/>
                    </a:lnTo>
                    <a:lnTo>
                      <a:pt x="1030" y="172"/>
                    </a:lnTo>
                    <a:lnTo>
                      <a:pt x="1028" y="170"/>
                    </a:lnTo>
                    <a:lnTo>
                      <a:pt x="1034" y="170"/>
                    </a:lnTo>
                    <a:lnTo>
                      <a:pt x="1038" y="170"/>
                    </a:lnTo>
                    <a:lnTo>
                      <a:pt x="1042" y="170"/>
                    </a:lnTo>
                    <a:lnTo>
                      <a:pt x="1044" y="166"/>
                    </a:lnTo>
                    <a:lnTo>
                      <a:pt x="1032" y="166"/>
                    </a:lnTo>
                    <a:lnTo>
                      <a:pt x="1022" y="170"/>
                    </a:lnTo>
                    <a:lnTo>
                      <a:pt x="1018" y="176"/>
                    </a:lnTo>
                    <a:lnTo>
                      <a:pt x="1016" y="182"/>
                    </a:lnTo>
                    <a:close/>
                    <a:moveTo>
                      <a:pt x="1102" y="424"/>
                    </a:moveTo>
                    <a:lnTo>
                      <a:pt x="1102" y="424"/>
                    </a:lnTo>
                    <a:lnTo>
                      <a:pt x="1106" y="426"/>
                    </a:lnTo>
                    <a:lnTo>
                      <a:pt x="1108" y="428"/>
                    </a:lnTo>
                    <a:lnTo>
                      <a:pt x="1108" y="430"/>
                    </a:lnTo>
                    <a:lnTo>
                      <a:pt x="1108" y="434"/>
                    </a:lnTo>
                    <a:lnTo>
                      <a:pt x="1104" y="440"/>
                    </a:lnTo>
                    <a:lnTo>
                      <a:pt x="1102" y="446"/>
                    </a:lnTo>
                    <a:lnTo>
                      <a:pt x="1092" y="462"/>
                    </a:lnTo>
                    <a:lnTo>
                      <a:pt x="1088" y="470"/>
                    </a:lnTo>
                    <a:lnTo>
                      <a:pt x="1082" y="472"/>
                    </a:lnTo>
                    <a:lnTo>
                      <a:pt x="1078" y="472"/>
                    </a:lnTo>
                    <a:lnTo>
                      <a:pt x="1076" y="472"/>
                    </a:lnTo>
                    <a:lnTo>
                      <a:pt x="1072" y="470"/>
                    </a:lnTo>
                    <a:lnTo>
                      <a:pt x="1070" y="490"/>
                    </a:lnTo>
                    <a:lnTo>
                      <a:pt x="1070" y="510"/>
                    </a:lnTo>
                    <a:lnTo>
                      <a:pt x="1070" y="528"/>
                    </a:lnTo>
                    <a:lnTo>
                      <a:pt x="1072" y="546"/>
                    </a:lnTo>
                    <a:lnTo>
                      <a:pt x="1080" y="582"/>
                    </a:lnTo>
                    <a:lnTo>
                      <a:pt x="1086" y="616"/>
                    </a:lnTo>
                    <a:lnTo>
                      <a:pt x="1110" y="568"/>
                    </a:lnTo>
                    <a:lnTo>
                      <a:pt x="1132" y="516"/>
                    </a:lnTo>
                    <a:lnTo>
                      <a:pt x="1178" y="410"/>
                    </a:lnTo>
                    <a:lnTo>
                      <a:pt x="1186" y="394"/>
                    </a:lnTo>
                    <a:lnTo>
                      <a:pt x="1188" y="388"/>
                    </a:lnTo>
                    <a:lnTo>
                      <a:pt x="1190" y="380"/>
                    </a:lnTo>
                    <a:lnTo>
                      <a:pt x="1190" y="370"/>
                    </a:lnTo>
                    <a:lnTo>
                      <a:pt x="1188" y="358"/>
                    </a:lnTo>
                    <a:lnTo>
                      <a:pt x="1182" y="336"/>
                    </a:lnTo>
                    <a:lnTo>
                      <a:pt x="1174" y="288"/>
                    </a:lnTo>
                    <a:lnTo>
                      <a:pt x="1168" y="284"/>
                    </a:lnTo>
                    <a:lnTo>
                      <a:pt x="1166" y="280"/>
                    </a:lnTo>
                    <a:lnTo>
                      <a:pt x="1166" y="274"/>
                    </a:lnTo>
                    <a:lnTo>
                      <a:pt x="1166" y="272"/>
                    </a:lnTo>
                    <a:lnTo>
                      <a:pt x="1168" y="270"/>
                    </a:lnTo>
                    <a:lnTo>
                      <a:pt x="1170" y="270"/>
                    </a:lnTo>
                    <a:lnTo>
                      <a:pt x="1170" y="268"/>
                    </a:lnTo>
                    <a:lnTo>
                      <a:pt x="1168" y="248"/>
                    </a:lnTo>
                    <a:lnTo>
                      <a:pt x="1164" y="232"/>
                    </a:lnTo>
                    <a:lnTo>
                      <a:pt x="1156" y="218"/>
                    </a:lnTo>
                    <a:lnTo>
                      <a:pt x="1148" y="206"/>
                    </a:lnTo>
                    <a:lnTo>
                      <a:pt x="1146" y="206"/>
                    </a:lnTo>
                    <a:lnTo>
                      <a:pt x="1144" y="208"/>
                    </a:lnTo>
                    <a:lnTo>
                      <a:pt x="1142" y="210"/>
                    </a:lnTo>
                    <a:lnTo>
                      <a:pt x="1138" y="208"/>
                    </a:lnTo>
                    <a:lnTo>
                      <a:pt x="1138" y="206"/>
                    </a:lnTo>
                    <a:lnTo>
                      <a:pt x="1140" y="204"/>
                    </a:lnTo>
                    <a:lnTo>
                      <a:pt x="1142" y="202"/>
                    </a:lnTo>
                    <a:lnTo>
                      <a:pt x="1142" y="200"/>
                    </a:lnTo>
                    <a:lnTo>
                      <a:pt x="1132" y="182"/>
                    </a:lnTo>
                    <a:lnTo>
                      <a:pt x="1120" y="166"/>
                    </a:lnTo>
                    <a:lnTo>
                      <a:pt x="1112" y="172"/>
                    </a:lnTo>
                    <a:lnTo>
                      <a:pt x="1108" y="176"/>
                    </a:lnTo>
                    <a:lnTo>
                      <a:pt x="1106" y="182"/>
                    </a:lnTo>
                    <a:lnTo>
                      <a:pt x="1108" y="184"/>
                    </a:lnTo>
                    <a:lnTo>
                      <a:pt x="1112" y="186"/>
                    </a:lnTo>
                    <a:lnTo>
                      <a:pt x="1118" y="186"/>
                    </a:lnTo>
                    <a:lnTo>
                      <a:pt x="1114" y="190"/>
                    </a:lnTo>
                    <a:lnTo>
                      <a:pt x="1110" y="190"/>
                    </a:lnTo>
                    <a:lnTo>
                      <a:pt x="1098" y="190"/>
                    </a:lnTo>
                    <a:lnTo>
                      <a:pt x="1086" y="192"/>
                    </a:lnTo>
                    <a:lnTo>
                      <a:pt x="1082" y="192"/>
                    </a:lnTo>
                    <a:lnTo>
                      <a:pt x="1078" y="194"/>
                    </a:lnTo>
                    <a:lnTo>
                      <a:pt x="1086" y="200"/>
                    </a:lnTo>
                    <a:lnTo>
                      <a:pt x="1096" y="204"/>
                    </a:lnTo>
                    <a:lnTo>
                      <a:pt x="1120" y="206"/>
                    </a:lnTo>
                    <a:lnTo>
                      <a:pt x="1120" y="212"/>
                    </a:lnTo>
                    <a:lnTo>
                      <a:pt x="1120" y="218"/>
                    </a:lnTo>
                    <a:lnTo>
                      <a:pt x="1120" y="226"/>
                    </a:lnTo>
                    <a:lnTo>
                      <a:pt x="1118" y="228"/>
                    </a:lnTo>
                    <a:lnTo>
                      <a:pt x="1116" y="228"/>
                    </a:lnTo>
                    <a:lnTo>
                      <a:pt x="1120" y="236"/>
                    </a:lnTo>
                    <a:lnTo>
                      <a:pt x="1118" y="242"/>
                    </a:lnTo>
                    <a:lnTo>
                      <a:pt x="1114" y="246"/>
                    </a:lnTo>
                    <a:lnTo>
                      <a:pt x="1108" y="252"/>
                    </a:lnTo>
                    <a:lnTo>
                      <a:pt x="1094" y="260"/>
                    </a:lnTo>
                    <a:lnTo>
                      <a:pt x="1088" y="266"/>
                    </a:lnTo>
                    <a:lnTo>
                      <a:pt x="1084" y="270"/>
                    </a:lnTo>
                    <a:lnTo>
                      <a:pt x="1088" y="274"/>
                    </a:lnTo>
                    <a:lnTo>
                      <a:pt x="1090" y="278"/>
                    </a:lnTo>
                    <a:lnTo>
                      <a:pt x="1090" y="288"/>
                    </a:lnTo>
                    <a:lnTo>
                      <a:pt x="1090" y="300"/>
                    </a:lnTo>
                    <a:lnTo>
                      <a:pt x="1090" y="306"/>
                    </a:lnTo>
                    <a:lnTo>
                      <a:pt x="1090" y="310"/>
                    </a:lnTo>
                    <a:lnTo>
                      <a:pt x="1094" y="292"/>
                    </a:lnTo>
                    <a:lnTo>
                      <a:pt x="1096" y="276"/>
                    </a:lnTo>
                    <a:lnTo>
                      <a:pt x="1098" y="280"/>
                    </a:lnTo>
                    <a:lnTo>
                      <a:pt x="1096" y="286"/>
                    </a:lnTo>
                    <a:lnTo>
                      <a:pt x="1094" y="298"/>
                    </a:lnTo>
                    <a:lnTo>
                      <a:pt x="1092" y="310"/>
                    </a:lnTo>
                    <a:lnTo>
                      <a:pt x="1094" y="314"/>
                    </a:lnTo>
                    <a:lnTo>
                      <a:pt x="1096" y="320"/>
                    </a:lnTo>
                    <a:lnTo>
                      <a:pt x="1094" y="324"/>
                    </a:lnTo>
                    <a:lnTo>
                      <a:pt x="1092" y="330"/>
                    </a:lnTo>
                    <a:lnTo>
                      <a:pt x="1088" y="346"/>
                    </a:lnTo>
                    <a:lnTo>
                      <a:pt x="1090" y="360"/>
                    </a:lnTo>
                    <a:lnTo>
                      <a:pt x="1094" y="372"/>
                    </a:lnTo>
                    <a:lnTo>
                      <a:pt x="1096" y="374"/>
                    </a:lnTo>
                    <a:lnTo>
                      <a:pt x="1100" y="372"/>
                    </a:lnTo>
                    <a:lnTo>
                      <a:pt x="1104" y="372"/>
                    </a:lnTo>
                    <a:lnTo>
                      <a:pt x="1100" y="376"/>
                    </a:lnTo>
                    <a:lnTo>
                      <a:pt x="1100" y="382"/>
                    </a:lnTo>
                    <a:lnTo>
                      <a:pt x="1098" y="390"/>
                    </a:lnTo>
                    <a:lnTo>
                      <a:pt x="1096" y="394"/>
                    </a:lnTo>
                    <a:lnTo>
                      <a:pt x="1102" y="394"/>
                    </a:lnTo>
                    <a:lnTo>
                      <a:pt x="1108" y="396"/>
                    </a:lnTo>
                    <a:lnTo>
                      <a:pt x="1106" y="398"/>
                    </a:lnTo>
                    <a:lnTo>
                      <a:pt x="1102" y="402"/>
                    </a:lnTo>
                    <a:lnTo>
                      <a:pt x="1090" y="404"/>
                    </a:lnTo>
                    <a:lnTo>
                      <a:pt x="1086" y="410"/>
                    </a:lnTo>
                    <a:lnTo>
                      <a:pt x="1082" y="420"/>
                    </a:lnTo>
                    <a:lnTo>
                      <a:pt x="1080" y="430"/>
                    </a:lnTo>
                    <a:lnTo>
                      <a:pt x="1080" y="440"/>
                    </a:lnTo>
                    <a:lnTo>
                      <a:pt x="1084" y="438"/>
                    </a:lnTo>
                    <a:lnTo>
                      <a:pt x="1086" y="436"/>
                    </a:lnTo>
                    <a:lnTo>
                      <a:pt x="1090" y="432"/>
                    </a:lnTo>
                    <a:lnTo>
                      <a:pt x="1094" y="426"/>
                    </a:lnTo>
                    <a:lnTo>
                      <a:pt x="1098" y="424"/>
                    </a:lnTo>
                    <a:lnTo>
                      <a:pt x="1102" y="424"/>
                    </a:lnTo>
                    <a:close/>
                    <a:moveTo>
                      <a:pt x="1086" y="394"/>
                    </a:moveTo>
                    <a:lnTo>
                      <a:pt x="1086" y="394"/>
                    </a:lnTo>
                    <a:lnTo>
                      <a:pt x="1094" y="394"/>
                    </a:lnTo>
                    <a:lnTo>
                      <a:pt x="1094" y="390"/>
                    </a:lnTo>
                    <a:lnTo>
                      <a:pt x="1096" y="386"/>
                    </a:lnTo>
                    <a:lnTo>
                      <a:pt x="1094" y="380"/>
                    </a:lnTo>
                    <a:lnTo>
                      <a:pt x="1092" y="372"/>
                    </a:lnTo>
                    <a:lnTo>
                      <a:pt x="1090" y="366"/>
                    </a:lnTo>
                    <a:lnTo>
                      <a:pt x="1088" y="368"/>
                    </a:lnTo>
                    <a:lnTo>
                      <a:pt x="1086" y="370"/>
                    </a:lnTo>
                    <a:lnTo>
                      <a:pt x="1086" y="378"/>
                    </a:lnTo>
                    <a:lnTo>
                      <a:pt x="1086" y="386"/>
                    </a:lnTo>
                    <a:lnTo>
                      <a:pt x="1086" y="394"/>
                    </a:lnTo>
                    <a:close/>
                    <a:moveTo>
                      <a:pt x="1076" y="456"/>
                    </a:moveTo>
                    <a:lnTo>
                      <a:pt x="1076" y="456"/>
                    </a:lnTo>
                    <a:lnTo>
                      <a:pt x="1086" y="440"/>
                    </a:lnTo>
                    <a:lnTo>
                      <a:pt x="1082" y="440"/>
                    </a:lnTo>
                    <a:lnTo>
                      <a:pt x="1080" y="440"/>
                    </a:lnTo>
                    <a:lnTo>
                      <a:pt x="1076" y="446"/>
                    </a:lnTo>
                    <a:lnTo>
                      <a:pt x="1076" y="456"/>
                    </a:lnTo>
                    <a:close/>
                    <a:moveTo>
                      <a:pt x="956" y="180"/>
                    </a:moveTo>
                    <a:lnTo>
                      <a:pt x="956" y="180"/>
                    </a:lnTo>
                    <a:lnTo>
                      <a:pt x="954" y="174"/>
                    </a:lnTo>
                    <a:lnTo>
                      <a:pt x="952" y="168"/>
                    </a:lnTo>
                    <a:lnTo>
                      <a:pt x="952" y="174"/>
                    </a:lnTo>
                    <a:lnTo>
                      <a:pt x="956" y="180"/>
                    </a:lnTo>
                    <a:close/>
                    <a:moveTo>
                      <a:pt x="1132" y="178"/>
                    </a:moveTo>
                    <a:lnTo>
                      <a:pt x="1132" y="178"/>
                    </a:lnTo>
                    <a:lnTo>
                      <a:pt x="1138" y="186"/>
                    </a:lnTo>
                    <a:lnTo>
                      <a:pt x="1144" y="196"/>
                    </a:lnTo>
                    <a:lnTo>
                      <a:pt x="1146" y="196"/>
                    </a:lnTo>
                    <a:lnTo>
                      <a:pt x="1148" y="194"/>
                    </a:lnTo>
                    <a:lnTo>
                      <a:pt x="1150" y="194"/>
                    </a:lnTo>
                    <a:lnTo>
                      <a:pt x="1152" y="194"/>
                    </a:lnTo>
                    <a:lnTo>
                      <a:pt x="1150" y="200"/>
                    </a:lnTo>
                    <a:lnTo>
                      <a:pt x="1148" y="202"/>
                    </a:lnTo>
                    <a:lnTo>
                      <a:pt x="1152" y="206"/>
                    </a:lnTo>
                    <a:lnTo>
                      <a:pt x="1154" y="210"/>
                    </a:lnTo>
                    <a:lnTo>
                      <a:pt x="1158" y="218"/>
                    </a:lnTo>
                    <a:lnTo>
                      <a:pt x="1154" y="196"/>
                    </a:lnTo>
                    <a:lnTo>
                      <a:pt x="1148" y="176"/>
                    </a:lnTo>
                    <a:lnTo>
                      <a:pt x="1140" y="176"/>
                    </a:lnTo>
                    <a:lnTo>
                      <a:pt x="1134" y="176"/>
                    </a:lnTo>
                    <a:lnTo>
                      <a:pt x="1132" y="178"/>
                    </a:lnTo>
                    <a:close/>
                    <a:moveTo>
                      <a:pt x="900" y="190"/>
                    </a:moveTo>
                    <a:lnTo>
                      <a:pt x="900" y="190"/>
                    </a:lnTo>
                    <a:lnTo>
                      <a:pt x="902" y="188"/>
                    </a:lnTo>
                    <a:lnTo>
                      <a:pt x="902" y="184"/>
                    </a:lnTo>
                    <a:lnTo>
                      <a:pt x="900" y="178"/>
                    </a:lnTo>
                    <a:lnTo>
                      <a:pt x="896" y="178"/>
                    </a:lnTo>
                    <a:lnTo>
                      <a:pt x="896" y="186"/>
                    </a:lnTo>
                    <a:lnTo>
                      <a:pt x="898" y="188"/>
                    </a:lnTo>
                    <a:lnTo>
                      <a:pt x="900" y="190"/>
                    </a:lnTo>
                    <a:close/>
                    <a:moveTo>
                      <a:pt x="886" y="182"/>
                    </a:moveTo>
                    <a:lnTo>
                      <a:pt x="886" y="182"/>
                    </a:lnTo>
                    <a:lnTo>
                      <a:pt x="888" y="188"/>
                    </a:lnTo>
                    <a:lnTo>
                      <a:pt x="888" y="190"/>
                    </a:lnTo>
                    <a:lnTo>
                      <a:pt x="890" y="194"/>
                    </a:lnTo>
                    <a:lnTo>
                      <a:pt x="892" y="192"/>
                    </a:lnTo>
                    <a:lnTo>
                      <a:pt x="894" y="192"/>
                    </a:lnTo>
                    <a:lnTo>
                      <a:pt x="894" y="186"/>
                    </a:lnTo>
                    <a:lnTo>
                      <a:pt x="892" y="180"/>
                    </a:lnTo>
                    <a:lnTo>
                      <a:pt x="888" y="180"/>
                    </a:lnTo>
                    <a:lnTo>
                      <a:pt x="886" y="182"/>
                    </a:lnTo>
                    <a:close/>
                    <a:moveTo>
                      <a:pt x="906" y="190"/>
                    </a:moveTo>
                    <a:lnTo>
                      <a:pt x="906" y="190"/>
                    </a:lnTo>
                    <a:lnTo>
                      <a:pt x="912" y="192"/>
                    </a:lnTo>
                    <a:lnTo>
                      <a:pt x="918" y="192"/>
                    </a:lnTo>
                    <a:lnTo>
                      <a:pt x="928" y="198"/>
                    </a:lnTo>
                    <a:lnTo>
                      <a:pt x="928" y="192"/>
                    </a:lnTo>
                    <a:lnTo>
                      <a:pt x="930" y="190"/>
                    </a:lnTo>
                    <a:lnTo>
                      <a:pt x="916" y="188"/>
                    </a:lnTo>
                    <a:lnTo>
                      <a:pt x="912" y="188"/>
                    </a:lnTo>
                    <a:lnTo>
                      <a:pt x="908" y="184"/>
                    </a:lnTo>
                    <a:lnTo>
                      <a:pt x="906" y="188"/>
                    </a:lnTo>
                    <a:lnTo>
                      <a:pt x="906" y="190"/>
                    </a:lnTo>
                    <a:close/>
                    <a:moveTo>
                      <a:pt x="874" y="194"/>
                    </a:moveTo>
                    <a:lnTo>
                      <a:pt x="874" y="194"/>
                    </a:lnTo>
                    <a:lnTo>
                      <a:pt x="878" y="196"/>
                    </a:lnTo>
                    <a:lnTo>
                      <a:pt x="882" y="198"/>
                    </a:lnTo>
                    <a:lnTo>
                      <a:pt x="882" y="194"/>
                    </a:lnTo>
                    <a:lnTo>
                      <a:pt x="880" y="190"/>
                    </a:lnTo>
                    <a:lnTo>
                      <a:pt x="876" y="192"/>
                    </a:lnTo>
                    <a:lnTo>
                      <a:pt x="874" y="194"/>
                    </a:lnTo>
                    <a:close/>
                    <a:moveTo>
                      <a:pt x="1006" y="198"/>
                    </a:moveTo>
                    <a:lnTo>
                      <a:pt x="1006" y="198"/>
                    </a:lnTo>
                    <a:lnTo>
                      <a:pt x="1014" y="202"/>
                    </a:lnTo>
                    <a:lnTo>
                      <a:pt x="1022" y="206"/>
                    </a:lnTo>
                    <a:lnTo>
                      <a:pt x="1016" y="198"/>
                    </a:lnTo>
                    <a:lnTo>
                      <a:pt x="1010" y="192"/>
                    </a:lnTo>
                    <a:lnTo>
                      <a:pt x="1008" y="194"/>
                    </a:lnTo>
                    <a:lnTo>
                      <a:pt x="1006" y="198"/>
                    </a:lnTo>
                    <a:close/>
                    <a:moveTo>
                      <a:pt x="994" y="200"/>
                    </a:moveTo>
                    <a:lnTo>
                      <a:pt x="994" y="200"/>
                    </a:lnTo>
                    <a:lnTo>
                      <a:pt x="996" y="198"/>
                    </a:lnTo>
                    <a:lnTo>
                      <a:pt x="1000" y="198"/>
                    </a:lnTo>
                    <a:lnTo>
                      <a:pt x="1002" y="196"/>
                    </a:lnTo>
                    <a:lnTo>
                      <a:pt x="1002" y="194"/>
                    </a:lnTo>
                    <a:lnTo>
                      <a:pt x="996" y="194"/>
                    </a:lnTo>
                    <a:lnTo>
                      <a:pt x="988" y="196"/>
                    </a:lnTo>
                    <a:lnTo>
                      <a:pt x="984" y="200"/>
                    </a:lnTo>
                    <a:lnTo>
                      <a:pt x="978" y="204"/>
                    </a:lnTo>
                    <a:lnTo>
                      <a:pt x="970" y="214"/>
                    </a:lnTo>
                    <a:lnTo>
                      <a:pt x="962" y="224"/>
                    </a:lnTo>
                    <a:lnTo>
                      <a:pt x="970" y="222"/>
                    </a:lnTo>
                    <a:lnTo>
                      <a:pt x="974" y="222"/>
                    </a:lnTo>
                    <a:lnTo>
                      <a:pt x="976" y="224"/>
                    </a:lnTo>
                    <a:lnTo>
                      <a:pt x="966" y="224"/>
                    </a:lnTo>
                    <a:lnTo>
                      <a:pt x="962" y="226"/>
                    </a:lnTo>
                    <a:lnTo>
                      <a:pt x="958" y="226"/>
                    </a:lnTo>
                    <a:lnTo>
                      <a:pt x="962" y="230"/>
                    </a:lnTo>
                    <a:lnTo>
                      <a:pt x="966" y="232"/>
                    </a:lnTo>
                    <a:lnTo>
                      <a:pt x="972" y="236"/>
                    </a:lnTo>
                    <a:lnTo>
                      <a:pt x="972" y="240"/>
                    </a:lnTo>
                    <a:lnTo>
                      <a:pt x="972" y="244"/>
                    </a:lnTo>
                    <a:lnTo>
                      <a:pt x="978" y="238"/>
                    </a:lnTo>
                    <a:lnTo>
                      <a:pt x="982" y="232"/>
                    </a:lnTo>
                    <a:lnTo>
                      <a:pt x="986" y="220"/>
                    </a:lnTo>
                    <a:lnTo>
                      <a:pt x="990" y="218"/>
                    </a:lnTo>
                    <a:lnTo>
                      <a:pt x="992" y="212"/>
                    </a:lnTo>
                    <a:lnTo>
                      <a:pt x="994" y="200"/>
                    </a:lnTo>
                    <a:close/>
                    <a:moveTo>
                      <a:pt x="1216" y="204"/>
                    </a:moveTo>
                    <a:lnTo>
                      <a:pt x="1216" y="204"/>
                    </a:lnTo>
                    <a:lnTo>
                      <a:pt x="1220" y="204"/>
                    </a:lnTo>
                    <a:lnTo>
                      <a:pt x="1222" y="204"/>
                    </a:lnTo>
                    <a:lnTo>
                      <a:pt x="1224" y="202"/>
                    </a:lnTo>
                    <a:lnTo>
                      <a:pt x="1220" y="200"/>
                    </a:lnTo>
                    <a:lnTo>
                      <a:pt x="1216" y="198"/>
                    </a:lnTo>
                    <a:lnTo>
                      <a:pt x="1216" y="200"/>
                    </a:lnTo>
                    <a:lnTo>
                      <a:pt x="1216" y="204"/>
                    </a:lnTo>
                    <a:close/>
                    <a:moveTo>
                      <a:pt x="1036" y="238"/>
                    </a:moveTo>
                    <a:lnTo>
                      <a:pt x="1036" y="238"/>
                    </a:lnTo>
                    <a:lnTo>
                      <a:pt x="1044" y="240"/>
                    </a:lnTo>
                    <a:lnTo>
                      <a:pt x="1054" y="238"/>
                    </a:lnTo>
                    <a:lnTo>
                      <a:pt x="1070" y="234"/>
                    </a:lnTo>
                    <a:lnTo>
                      <a:pt x="1070" y="226"/>
                    </a:lnTo>
                    <a:lnTo>
                      <a:pt x="1072" y="222"/>
                    </a:lnTo>
                    <a:lnTo>
                      <a:pt x="1070" y="220"/>
                    </a:lnTo>
                    <a:lnTo>
                      <a:pt x="1070" y="224"/>
                    </a:lnTo>
                    <a:lnTo>
                      <a:pt x="1068" y="228"/>
                    </a:lnTo>
                    <a:lnTo>
                      <a:pt x="1064" y="232"/>
                    </a:lnTo>
                    <a:lnTo>
                      <a:pt x="1060" y="234"/>
                    </a:lnTo>
                    <a:lnTo>
                      <a:pt x="1056" y="234"/>
                    </a:lnTo>
                    <a:lnTo>
                      <a:pt x="1052" y="234"/>
                    </a:lnTo>
                    <a:lnTo>
                      <a:pt x="1048" y="230"/>
                    </a:lnTo>
                    <a:lnTo>
                      <a:pt x="1046" y="226"/>
                    </a:lnTo>
                    <a:lnTo>
                      <a:pt x="1048" y="224"/>
                    </a:lnTo>
                    <a:lnTo>
                      <a:pt x="1052" y="222"/>
                    </a:lnTo>
                    <a:lnTo>
                      <a:pt x="1056" y="222"/>
                    </a:lnTo>
                    <a:lnTo>
                      <a:pt x="1060" y="220"/>
                    </a:lnTo>
                    <a:lnTo>
                      <a:pt x="1052" y="220"/>
                    </a:lnTo>
                    <a:lnTo>
                      <a:pt x="1048" y="218"/>
                    </a:lnTo>
                    <a:lnTo>
                      <a:pt x="1046" y="214"/>
                    </a:lnTo>
                    <a:lnTo>
                      <a:pt x="1050" y="208"/>
                    </a:lnTo>
                    <a:lnTo>
                      <a:pt x="1050" y="200"/>
                    </a:lnTo>
                    <a:lnTo>
                      <a:pt x="1046" y="198"/>
                    </a:lnTo>
                    <a:lnTo>
                      <a:pt x="1040" y="198"/>
                    </a:lnTo>
                    <a:lnTo>
                      <a:pt x="1036" y="206"/>
                    </a:lnTo>
                    <a:lnTo>
                      <a:pt x="1036" y="212"/>
                    </a:lnTo>
                    <a:lnTo>
                      <a:pt x="1036" y="216"/>
                    </a:lnTo>
                    <a:lnTo>
                      <a:pt x="1038" y="210"/>
                    </a:lnTo>
                    <a:lnTo>
                      <a:pt x="1040" y="210"/>
                    </a:lnTo>
                    <a:lnTo>
                      <a:pt x="1044" y="208"/>
                    </a:lnTo>
                    <a:lnTo>
                      <a:pt x="1040" y="210"/>
                    </a:lnTo>
                    <a:lnTo>
                      <a:pt x="1038" y="214"/>
                    </a:lnTo>
                    <a:lnTo>
                      <a:pt x="1036" y="220"/>
                    </a:lnTo>
                    <a:lnTo>
                      <a:pt x="1034" y="230"/>
                    </a:lnTo>
                    <a:lnTo>
                      <a:pt x="1036" y="238"/>
                    </a:lnTo>
                    <a:close/>
                    <a:moveTo>
                      <a:pt x="1228" y="216"/>
                    </a:moveTo>
                    <a:lnTo>
                      <a:pt x="1228" y="216"/>
                    </a:lnTo>
                    <a:lnTo>
                      <a:pt x="1224" y="218"/>
                    </a:lnTo>
                    <a:lnTo>
                      <a:pt x="1220" y="218"/>
                    </a:lnTo>
                    <a:lnTo>
                      <a:pt x="1212" y="216"/>
                    </a:lnTo>
                    <a:lnTo>
                      <a:pt x="1210" y="222"/>
                    </a:lnTo>
                    <a:lnTo>
                      <a:pt x="1208" y="228"/>
                    </a:lnTo>
                    <a:lnTo>
                      <a:pt x="1204" y="232"/>
                    </a:lnTo>
                    <a:lnTo>
                      <a:pt x="1204" y="240"/>
                    </a:lnTo>
                    <a:lnTo>
                      <a:pt x="1204" y="244"/>
                    </a:lnTo>
                    <a:lnTo>
                      <a:pt x="1204" y="248"/>
                    </a:lnTo>
                    <a:lnTo>
                      <a:pt x="1202" y="256"/>
                    </a:lnTo>
                    <a:lnTo>
                      <a:pt x="1198" y="266"/>
                    </a:lnTo>
                    <a:lnTo>
                      <a:pt x="1194" y="274"/>
                    </a:lnTo>
                    <a:lnTo>
                      <a:pt x="1192" y="284"/>
                    </a:lnTo>
                    <a:lnTo>
                      <a:pt x="1194" y="288"/>
                    </a:lnTo>
                    <a:lnTo>
                      <a:pt x="1196" y="294"/>
                    </a:lnTo>
                    <a:lnTo>
                      <a:pt x="1204" y="302"/>
                    </a:lnTo>
                    <a:lnTo>
                      <a:pt x="1184" y="294"/>
                    </a:lnTo>
                    <a:lnTo>
                      <a:pt x="1186" y="314"/>
                    </a:lnTo>
                    <a:lnTo>
                      <a:pt x="1190" y="332"/>
                    </a:lnTo>
                    <a:lnTo>
                      <a:pt x="1194" y="348"/>
                    </a:lnTo>
                    <a:lnTo>
                      <a:pt x="1198" y="364"/>
                    </a:lnTo>
                    <a:lnTo>
                      <a:pt x="1220" y="328"/>
                    </a:lnTo>
                    <a:lnTo>
                      <a:pt x="1226" y="320"/>
                    </a:lnTo>
                    <a:lnTo>
                      <a:pt x="1234" y="312"/>
                    </a:lnTo>
                    <a:lnTo>
                      <a:pt x="1240" y="302"/>
                    </a:lnTo>
                    <a:lnTo>
                      <a:pt x="1242" y="292"/>
                    </a:lnTo>
                    <a:lnTo>
                      <a:pt x="1220" y="288"/>
                    </a:lnTo>
                    <a:lnTo>
                      <a:pt x="1210" y="286"/>
                    </a:lnTo>
                    <a:lnTo>
                      <a:pt x="1206" y="282"/>
                    </a:lnTo>
                    <a:lnTo>
                      <a:pt x="1204" y="280"/>
                    </a:lnTo>
                    <a:lnTo>
                      <a:pt x="1212" y="284"/>
                    </a:lnTo>
                    <a:lnTo>
                      <a:pt x="1222" y="288"/>
                    </a:lnTo>
                    <a:lnTo>
                      <a:pt x="1242" y="288"/>
                    </a:lnTo>
                    <a:lnTo>
                      <a:pt x="1242" y="280"/>
                    </a:lnTo>
                    <a:lnTo>
                      <a:pt x="1242" y="270"/>
                    </a:lnTo>
                    <a:lnTo>
                      <a:pt x="1242" y="262"/>
                    </a:lnTo>
                    <a:lnTo>
                      <a:pt x="1242" y="254"/>
                    </a:lnTo>
                    <a:lnTo>
                      <a:pt x="1244" y="276"/>
                    </a:lnTo>
                    <a:lnTo>
                      <a:pt x="1244" y="296"/>
                    </a:lnTo>
                    <a:lnTo>
                      <a:pt x="1256" y="288"/>
                    </a:lnTo>
                    <a:lnTo>
                      <a:pt x="1260" y="282"/>
                    </a:lnTo>
                    <a:lnTo>
                      <a:pt x="1264" y="276"/>
                    </a:lnTo>
                    <a:lnTo>
                      <a:pt x="1266" y="266"/>
                    </a:lnTo>
                    <a:lnTo>
                      <a:pt x="1268" y="258"/>
                    </a:lnTo>
                    <a:lnTo>
                      <a:pt x="1266" y="236"/>
                    </a:lnTo>
                    <a:lnTo>
                      <a:pt x="1266" y="216"/>
                    </a:lnTo>
                    <a:lnTo>
                      <a:pt x="1268" y="200"/>
                    </a:lnTo>
                    <a:lnTo>
                      <a:pt x="1266" y="206"/>
                    </a:lnTo>
                    <a:lnTo>
                      <a:pt x="1262" y="214"/>
                    </a:lnTo>
                    <a:lnTo>
                      <a:pt x="1256" y="220"/>
                    </a:lnTo>
                    <a:lnTo>
                      <a:pt x="1250" y="224"/>
                    </a:lnTo>
                    <a:lnTo>
                      <a:pt x="1244" y="228"/>
                    </a:lnTo>
                    <a:lnTo>
                      <a:pt x="1238" y="228"/>
                    </a:lnTo>
                    <a:lnTo>
                      <a:pt x="1232" y="224"/>
                    </a:lnTo>
                    <a:lnTo>
                      <a:pt x="1228" y="216"/>
                    </a:lnTo>
                    <a:close/>
                    <a:moveTo>
                      <a:pt x="962" y="204"/>
                    </a:moveTo>
                    <a:lnTo>
                      <a:pt x="962" y="204"/>
                    </a:lnTo>
                    <a:lnTo>
                      <a:pt x="962" y="208"/>
                    </a:lnTo>
                    <a:lnTo>
                      <a:pt x="964" y="212"/>
                    </a:lnTo>
                    <a:lnTo>
                      <a:pt x="968" y="208"/>
                    </a:lnTo>
                    <a:lnTo>
                      <a:pt x="970" y="206"/>
                    </a:lnTo>
                    <a:lnTo>
                      <a:pt x="970" y="204"/>
                    </a:lnTo>
                    <a:lnTo>
                      <a:pt x="968" y="206"/>
                    </a:lnTo>
                    <a:lnTo>
                      <a:pt x="966" y="206"/>
                    </a:lnTo>
                    <a:lnTo>
                      <a:pt x="964" y="204"/>
                    </a:lnTo>
                    <a:lnTo>
                      <a:pt x="962" y="204"/>
                    </a:lnTo>
                    <a:close/>
                    <a:moveTo>
                      <a:pt x="1068" y="260"/>
                    </a:moveTo>
                    <a:lnTo>
                      <a:pt x="1068" y="260"/>
                    </a:lnTo>
                    <a:lnTo>
                      <a:pt x="1076" y="250"/>
                    </a:lnTo>
                    <a:lnTo>
                      <a:pt x="1086" y="242"/>
                    </a:lnTo>
                    <a:lnTo>
                      <a:pt x="1096" y="236"/>
                    </a:lnTo>
                    <a:lnTo>
                      <a:pt x="1106" y="228"/>
                    </a:lnTo>
                    <a:lnTo>
                      <a:pt x="1100" y="226"/>
                    </a:lnTo>
                    <a:lnTo>
                      <a:pt x="1098" y="224"/>
                    </a:lnTo>
                    <a:lnTo>
                      <a:pt x="1090" y="220"/>
                    </a:lnTo>
                    <a:lnTo>
                      <a:pt x="1086" y="226"/>
                    </a:lnTo>
                    <a:lnTo>
                      <a:pt x="1082" y="228"/>
                    </a:lnTo>
                    <a:lnTo>
                      <a:pt x="1080" y="228"/>
                    </a:lnTo>
                    <a:lnTo>
                      <a:pt x="1088" y="218"/>
                    </a:lnTo>
                    <a:lnTo>
                      <a:pt x="1076" y="212"/>
                    </a:lnTo>
                    <a:lnTo>
                      <a:pt x="1074" y="214"/>
                    </a:lnTo>
                    <a:lnTo>
                      <a:pt x="1074" y="216"/>
                    </a:lnTo>
                    <a:lnTo>
                      <a:pt x="1076" y="218"/>
                    </a:lnTo>
                    <a:lnTo>
                      <a:pt x="1074" y="220"/>
                    </a:lnTo>
                    <a:lnTo>
                      <a:pt x="1072" y="224"/>
                    </a:lnTo>
                    <a:lnTo>
                      <a:pt x="1072" y="230"/>
                    </a:lnTo>
                    <a:lnTo>
                      <a:pt x="1074" y="230"/>
                    </a:lnTo>
                    <a:lnTo>
                      <a:pt x="1076" y="230"/>
                    </a:lnTo>
                    <a:lnTo>
                      <a:pt x="1078" y="228"/>
                    </a:lnTo>
                    <a:lnTo>
                      <a:pt x="1078" y="230"/>
                    </a:lnTo>
                    <a:lnTo>
                      <a:pt x="1076" y="232"/>
                    </a:lnTo>
                    <a:lnTo>
                      <a:pt x="1072" y="234"/>
                    </a:lnTo>
                    <a:lnTo>
                      <a:pt x="1070" y="242"/>
                    </a:lnTo>
                    <a:lnTo>
                      <a:pt x="1068" y="252"/>
                    </a:lnTo>
                    <a:lnTo>
                      <a:pt x="1068" y="260"/>
                    </a:lnTo>
                    <a:close/>
                    <a:moveTo>
                      <a:pt x="1004" y="240"/>
                    </a:moveTo>
                    <a:lnTo>
                      <a:pt x="1004" y="240"/>
                    </a:lnTo>
                    <a:lnTo>
                      <a:pt x="1006" y="240"/>
                    </a:lnTo>
                    <a:lnTo>
                      <a:pt x="1008" y="240"/>
                    </a:lnTo>
                    <a:lnTo>
                      <a:pt x="1010" y="240"/>
                    </a:lnTo>
                    <a:lnTo>
                      <a:pt x="1010" y="238"/>
                    </a:lnTo>
                    <a:lnTo>
                      <a:pt x="1010" y="234"/>
                    </a:lnTo>
                    <a:lnTo>
                      <a:pt x="1006" y="228"/>
                    </a:lnTo>
                    <a:lnTo>
                      <a:pt x="1002" y="220"/>
                    </a:lnTo>
                    <a:lnTo>
                      <a:pt x="998" y="216"/>
                    </a:lnTo>
                    <a:lnTo>
                      <a:pt x="998" y="220"/>
                    </a:lnTo>
                    <a:lnTo>
                      <a:pt x="1000" y="224"/>
                    </a:lnTo>
                    <a:lnTo>
                      <a:pt x="1000" y="230"/>
                    </a:lnTo>
                    <a:lnTo>
                      <a:pt x="1000" y="234"/>
                    </a:lnTo>
                    <a:lnTo>
                      <a:pt x="1000" y="232"/>
                    </a:lnTo>
                    <a:lnTo>
                      <a:pt x="998" y="228"/>
                    </a:lnTo>
                    <a:lnTo>
                      <a:pt x="990" y="230"/>
                    </a:lnTo>
                    <a:lnTo>
                      <a:pt x="986" y="234"/>
                    </a:lnTo>
                    <a:lnTo>
                      <a:pt x="980" y="246"/>
                    </a:lnTo>
                    <a:lnTo>
                      <a:pt x="982" y="250"/>
                    </a:lnTo>
                    <a:lnTo>
                      <a:pt x="984" y="252"/>
                    </a:lnTo>
                    <a:lnTo>
                      <a:pt x="988" y="252"/>
                    </a:lnTo>
                    <a:lnTo>
                      <a:pt x="992" y="250"/>
                    </a:lnTo>
                    <a:lnTo>
                      <a:pt x="1000" y="246"/>
                    </a:lnTo>
                    <a:lnTo>
                      <a:pt x="1004" y="240"/>
                    </a:lnTo>
                    <a:close/>
                    <a:moveTo>
                      <a:pt x="948" y="226"/>
                    </a:moveTo>
                    <a:lnTo>
                      <a:pt x="948" y="226"/>
                    </a:lnTo>
                    <a:lnTo>
                      <a:pt x="952" y="226"/>
                    </a:lnTo>
                    <a:lnTo>
                      <a:pt x="952" y="220"/>
                    </a:lnTo>
                    <a:lnTo>
                      <a:pt x="954" y="220"/>
                    </a:lnTo>
                    <a:lnTo>
                      <a:pt x="952" y="218"/>
                    </a:lnTo>
                    <a:lnTo>
                      <a:pt x="950" y="222"/>
                    </a:lnTo>
                    <a:lnTo>
                      <a:pt x="948" y="224"/>
                    </a:lnTo>
                    <a:lnTo>
                      <a:pt x="948" y="226"/>
                    </a:lnTo>
                    <a:close/>
                    <a:moveTo>
                      <a:pt x="904" y="284"/>
                    </a:moveTo>
                    <a:lnTo>
                      <a:pt x="904" y="284"/>
                    </a:lnTo>
                    <a:lnTo>
                      <a:pt x="904" y="252"/>
                    </a:lnTo>
                    <a:lnTo>
                      <a:pt x="902" y="238"/>
                    </a:lnTo>
                    <a:lnTo>
                      <a:pt x="898" y="230"/>
                    </a:lnTo>
                    <a:lnTo>
                      <a:pt x="894" y="222"/>
                    </a:lnTo>
                    <a:lnTo>
                      <a:pt x="894" y="228"/>
                    </a:lnTo>
                    <a:lnTo>
                      <a:pt x="894" y="234"/>
                    </a:lnTo>
                    <a:lnTo>
                      <a:pt x="896" y="246"/>
                    </a:lnTo>
                    <a:lnTo>
                      <a:pt x="900" y="258"/>
                    </a:lnTo>
                    <a:lnTo>
                      <a:pt x="900" y="262"/>
                    </a:lnTo>
                    <a:lnTo>
                      <a:pt x="900" y="268"/>
                    </a:lnTo>
                    <a:lnTo>
                      <a:pt x="904" y="284"/>
                    </a:lnTo>
                    <a:close/>
                    <a:moveTo>
                      <a:pt x="914" y="256"/>
                    </a:moveTo>
                    <a:lnTo>
                      <a:pt x="914" y="256"/>
                    </a:lnTo>
                    <a:lnTo>
                      <a:pt x="916" y="248"/>
                    </a:lnTo>
                    <a:lnTo>
                      <a:pt x="918" y="242"/>
                    </a:lnTo>
                    <a:lnTo>
                      <a:pt x="918" y="234"/>
                    </a:lnTo>
                    <a:lnTo>
                      <a:pt x="912" y="226"/>
                    </a:lnTo>
                    <a:lnTo>
                      <a:pt x="912" y="242"/>
                    </a:lnTo>
                    <a:lnTo>
                      <a:pt x="912" y="250"/>
                    </a:lnTo>
                    <a:lnTo>
                      <a:pt x="914" y="256"/>
                    </a:lnTo>
                    <a:close/>
                    <a:moveTo>
                      <a:pt x="944" y="248"/>
                    </a:moveTo>
                    <a:lnTo>
                      <a:pt x="944" y="248"/>
                    </a:lnTo>
                    <a:lnTo>
                      <a:pt x="938" y="248"/>
                    </a:lnTo>
                    <a:lnTo>
                      <a:pt x="936" y="250"/>
                    </a:lnTo>
                    <a:lnTo>
                      <a:pt x="936" y="252"/>
                    </a:lnTo>
                    <a:lnTo>
                      <a:pt x="938" y="256"/>
                    </a:lnTo>
                    <a:lnTo>
                      <a:pt x="942" y="260"/>
                    </a:lnTo>
                    <a:lnTo>
                      <a:pt x="932" y="250"/>
                    </a:lnTo>
                    <a:lnTo>
                      <a:pt x="926" y="268"/>
                    </a:lnTo>
                    <a:lnTo>
                      <a:pt x="920" y="286"/>
                    </a:lnTo>
                    <a:lnTo>
                      <a:pt x="920" y="296"/>
                    </a:lnTo>
                    <a:lnTo>
                      <a:pt x="920" y="306"/>
                    </a:lnTo>
                    <a:lnTo>
                      <a:pt x="922" y="316"/>
                    </a:lnTo>
                    <a:lnTo>
                      <a:pt x="928" y="326"/>
                    </a:lnTo>
                    <a:lnTo>
                      <a:pt x="930" y="316"/>
                    </a:lnTo>
                    <a:lnTo>
                      <a:pt x="934" y="304"/>
                    </a:lnTo>
                    <a:lnTo>
                      <a:pt x="942" y="282"/>
                    </a:lnTo>
                    <a:lnTo>
                      <a:pt x="944" y="272"/>
                    </a:lnTo>
                    <a:lnTo>
                      <a:pt x="946" y="260"/>
                    </a:lnTo>
                    <a:lnTo>
                      <a:pt x="944" y="248"/>
                    </a:lnTo>
                    <a:lnTo>
                      <a:pt x="942" y="236"/>
                    </a:lnTo>
                    <a:lnTo>
                      <a:pt x="942" y="240"/>
                    </a:lnTo>
                    <a:lnTo>
                      <a:pt x="944" y="242"/>
                    </a:lnTo>
                    <a:lnTo>
                      <a:pt x="946" y="246"/>
                    </a:lnTo>
                    <a:lnTo>
                      <a:pt x="944" y="248"/>
                    </a:lnTo>
                    <a:close/>
                    <a:moveTo>
                      <a:pt x="1030" y="244"/>
                    </a:moveTo>
                    <a:lnTo>
                      <a:pt x="1030" y="244"/>
                    </a:lnTo>
                    <a:lnTo>
                      <a:pt x="1036" y="246"/>
                    </a:lnTo>
                    <a:lnTo>
                      <a:pt x="1044" y="244"/>
                    </a:lnTo>
                    <a:lnTo>
                      <a:pt x="1042" y="242"/>
                    </a:lnTo>
                    <a:lnTo>
                      <a:pt x="1038" y="240"/>
                    </a:lnTo>
                    <a:lnTo>
                      <a:pt x="1032" y="242"/>
                    </a:lnTo>
                    <a:lnTo>
                      <a:pt x="1030" y="244"/>
                    </a:lnTo>
                    <a:close/>
                    <a:moveTo>
                      <a:pt x="1052" y="244"/>
                    </a:moveTo>
                    <a:lnTo>
                      <a:pt x="1052" y="244"/>
                    </a:lnTo>
                    <a:lnTo>
                      <a:pt x="1054" y="248"/>
                    </a:lnTo>
                    <a:lnTo>
                      <a:pt x="1056" y="252"/>
                    </a:lnTo>
                    <a:lnTo>
                      <a:pt x="1058" y="258"/>
                    </a:lnTo>
                    <a:lnTo>
                      <a:pt x="1064" y="260"/>
                    </a:lnTo>
                    <a:lnTo>
                      <a:pt x="1066" y="250"/>
                    </a:lnTo>
                    <a:lnTo>
                      <a:pt x="1066" y="246"/>
                    </a:lnTo>
                    <a:lnTo>
                      <a:pt x="1066" y="242"/>
                    </a:lnTo>
                    <a:lnTo>
                      <a:pt x="1064" y="244"/>
                    </a:lnTo>
                    <a:lnTo>
                      <a:pt x="1058" y="244"/>
                    </a:lnTo>
                    <a:lnTo>
                      <a:pt x="1054" y="242"/>
                    </a:lnTo>
                    <a:lnTo>
                      <a:pt x="1052" y="244"/>
                    </a:lnTo>
                    <a:close/>
                    <a:moveTo>
                      <a:pt x="924" y="262"/>
                    </a:moveTo>
                    <a:lnTo>
                      <a:pt x="924" y="262"/>
                    </a:lnTo>
                    <a:lnTo>
                      <a:pt x="926" y="258"/>
                    </a:lnTo>
                    <a:lnTo>
                      <a:pt x="928" y="252"/>
                    </a:lnTo>
                    <a:lnTo>
                      <a:pt x="926" y="252"/>
                    </a:lnTo>
                    <a:lnTo>
                      <a:pt x="924" y="256"/>
                    </a:lnTo>
                    <a:lnTo>
                      <a:pt x="924" y="260"/>
                    </a:lnTo>
                    <a:lnTo>
                      <a:pt x="924" y="262"/>
                    </a:lnTo>
                    <a:close/>
                    <a:moveTo>
                      <a:pt x="960" y="274"/>
                    </a:moveTo>
                    <a:lnTo>
                      <a:pt x="960" y="274"/>
                    </a:lnTo>
                    <a:lnTo>
                      <a:pt x="964" y="268"/>
                    </a:lnTo>
                    <a:lnTo>
                      <a:pt x="966" y="260"/>
                    </a:lnTo>
                    <a:lnTo>
                      <a:pt x="966" y="258"/>
                    </a:lnTo>
                    <a:lnTo>
                      <a:pt x="964" y="254"/>
                    </a:lnTo>
                    <a:lnTo>
                      <a:pt x="962" y="252"/>
                    </a:lnTo>
                    <a:lnTo>
                      <a:pt x="956" y="250"/>
                    </a:lnTo>
                    <a:lnTo>
                      <a:pt x="956" y="264"/>
                    </a:lnTo>
                    <a:lnTo>
                      <a:pt x="956" y="270"/>
                    </a:lnTo>
                    <a:lnTo>
                      <a:pt x="960" y="274"/>
                    </a:lnTo>
                    <a:close/>
                    <a:moveTo>
                      <a:pt x="1354" y="260"/>
                    </a:moveTo>
                    <a:lnTo>
                      <a:pt x="1354" y="260"/>
                    </a:lnTo>
                    <a:lnTo>
                      <a:pt x="1352" y="258"/>
                    </a:lnTo>
                    <a:lnTo>
                      <a:pt x="1350" y="256"/>
                    </a:lnTo>
                    <a:lnTo>
                      <a:pt x="1346" y="254"/>
                    </a:lnTo>
                    <a:lnTo>
                      <a:pt x="1348" y="256"/>
                    </a:lnTo>
                    <a:lnTo>
                      <a:pt x="1348" y="258"/>
                    </a:lnTo>
                    <a:lnTo>
                      <a:pt x="1350" y="260"/>
                    </a:lnTo>
                    <a:lnTo>
                      <a:pt x="1354" y="260"/>
                    </a:lnTo>
                    <a:close/>
                    <a:moveTo>
                      <a:pt x="1044" y="270"/>
                    </a:moveTo>
                    <a:lnTo>
                      <a:pt x="1044" y="270"/>
                    </a:lnTo>
                    <a:lnTo>
                      <a:pt x="1038" y="264"/>
                    </a:lnTo>
                    <a:lnTo>
                      <a:pt x="1028" y="258"/>
                    </a:lnTo>
                    <a:lnTo>
                      <a:pt x="1022" y="256"/>
                    </a:lnTo>
                    <a:lnTo>
                      <a:pt x="1018" y="256"/>
                    </a:lnTo>
                    <a:lnTo>
                      <a:pt x="1014" y="258"/>
                    </a:lnTo>
                    <a:lnTo>
                      <a:pt x="1010" y="262"/>
                    </a:lnTo>
                    <a:lnTo>
                      <a:pt x="1016" y="272"/>
                    </a:lnTo>
                    <a:lnTo>
                      <a:pt x="1018" y="286"/>
                    </a:lnTo>
                    <a:lnTo>
                      <a:pt x="1024" y="298"/>
                    </a:lnTo>
                    <a:lnTo>
                      <a:pt x="1032" y="310"/>
                    </a:lnTo>
                    <a:lnTo>
                      <a:pt x="1036" y="322"/>
                    </a:lnTo>
                    <a:lnTo>
                      <a:pt x="1036" y="330"/>
                    </a:lnTo>
                    <a:lnTo>
                      <a:pt x="1036" y="338"/>
                    </a:lnTo>
                    <a:lnTo>
                      <a:pt x="1034" y="336"/>
                    </a:lnTo>
                    <a:lnTo>
                      <a:pt x="1032" y="334"/>
                    </a:lnTo>
                    <a:lnTo>
                      <a:pt x="1028" y="328"/>
                    </a:lnTo>
                    <a:lnTo>
                      <a:pt x="1030" y="340"/>
                    </a:lnTo>
                    <a:lnTo>
                      <a:pt x="1034" y="352"/>
                    </a:lnTo>
                    <a:lnTo>
                      <a:pt x="1042" y="334"/>
                    </a:lnTo>
                    <a:lnTo>
                      <a:pt x="1050" y="314"/>
                    </a:lnTo>
                    <a:lnTo>
                      <a:pt x="1054" y="304"/>
                    </a:lnTo>
                    <a:lnTo>
                      <a:pt x="1054" y="294"/>
                    </a:lnTo>
                    <a:lnTo>
                      <a:pt x="1052" y="284"/>
                    </a:lnTo>
                    <a:lnTo>
                      <a:pt x="1048" y="274"/>
                    </a:lnTo>
                    <a:lnTo>
                      <a:pt x="1040" y="272"/>
                    </a:lnTo>
                    <a:lnTo>
                      <a:pt x="1038" y="270"/>
                    </a:lnTo>
                    <a:lnTo>
                      <a:pt x="1038" y="268"/>
                    </a:lnTo>
                    <a:lnTo>
                      <a:pt x="1042" y="270"/>
                    </a:lnTo>
                    <a:lnTo>
                      <a:pt x="1044" y="270"/>
                    </a:lnTo>
                    <a:close/>
                    <a:moveTo>
                      <a:pt x="1002" y="266"/>
                    </a:moveTo>
                    <a:lnTo>
                      <a:pt x="1002" y="266"/>
                    </a:lnTo>
                    <a:lnTo>
                      <a:pt x="1004" y="266"/>
                    </a:lnTo>
                    <a:lnTo>
                      <a:pt x="1006" y="266"/>
                    </a:lnTo>
                    <a:lnTo>
                      <a:pt x="1008" y="268"/>
                    </a:lnTo>
                    <a:lnTo>
                      <a:pt x="1010" y="266"/>
                    </a:lnTo>
                    <a:lnTo>
                      <a:pt x="1008" y="266"/>
                    </a:lnTo>
                    <a:lnTo>
                      <a:pt x="1008" y="264"/>
                    </a:lnTo>
                    <a:lnTo>
                      <a:pt x="1008" y="262"/>
                    </a:lnTo>
                    <a:lnTo>
                      <a:pt x="1006" y="262"/>
                    </a:lnTo>
                    <a:lnTo>
                      <a:pt x="1006" y="264"/>
                    </a:lnTo>
                    <a:lnTo>
                      <a:pt x="1004" y="264"/>
                    </a:lnTo>
                    <a:lnTo>
                      <a:pt x="1002" y="264"/>
                    </a:lnTo>
                    <a:lnTo>
                      <a:pt x="1002" y="266"/>
                    </a:lnTo>
                    <a:close/>
                    <a:moveTo>
                      <a:pt x="936" y="332"/>
                    </a:moveTo>
                    <a:lnTo>
                      <a:pt x="936" y="332"/>
                    </a:lnTo>
                    <a:lnTo>
                      <a:pt x="942" y="316"/>
                    </a:lnTo>
                    <a:lnTo>
                      <a:pt x="944" y="300"/>
                    </a:lnTo>
                    <a:lnTo>
                      <a:pt x="946" y="270"/>
                    </a:lnTo>
                    <a:lnTo>
                      <a:pt x="948" y="280"/>
                    </a:lnTo>
                    <a:lnTo>
                      <a:pt x="946" y="290"/>
                    </a:lnTo>
                    <a:lnTo>
                      <a:pt x="938" y="312"/>
                    </a:lnTo>
                    <a:lnTo>
                      <a:pt x="936" y="332"/>
                    </a:lnTo>
                    <a:close/>
                    <a:moveTo>
                      <a:pt x="986" y="352"/>
                    </a:moveTo>
                    <a:lnTo>
                      <a:pt x="986" y="352"/>
                    </a:lnTo>
                    <a:lnTo>
                      <a:pt x="998" y="354"/>
                    </a:lnTo>
                    <a:lnTo>
                      <a:pt x="1010" y="356"/>
                    </a:lnTo>
                    <a:lnTo>
                      <a:pt x="1004" y="358"/>
                    </a:lnTo>
                    <a:lnTo>
                      <a:pt x="998" y="360"/>
                    </a:lnTo>
                    <a:lnTo>
                      <a:pt x="1004" y="362"/>
                    </a:lnTo>
                    <a:lnTo>
                      <a:pt x="1006" y="368"/>
                    </a:lnTo>
                    <a:lnTo>
                      <a:pt x="1006" y="370"/>
                    </a:lnTo>
                    <a:lnTo>
                      <a:pt x="1004" y="372"/>
                    </a:lnTo>
                    <a:lnTo>
                      <a:pt x="1002" y="374"/>
                    </a:lnTo>
                    <a:lnTo>
                      <a:pt x="1018" y="388"/>
                    </a:lnTo>
                    <a:lnTo>
                      <a:pt x="1026" y="396"/>
                    </a:lnTo>
                    <a:lnTo>
                      <a:pt x="1034" y="402"/>
                    </a:lnTo>
                    <a:lnTo>
                      <a:pt x="1026" y="354"/>
                    </a:lnTo>
                    <a:lnTo>
                      <a:pt x="1020" y="356"/>
                    </a:lnTo>
                    <a:lnTo>
                      <a:pt x="1012" y="358"/>
                    </a:lnTo>
                    <a:lnTo>
                      <a:pt x="1018" y="352"/>
                    </a:lnTo>
                    <a:lnTo>
                      <a:pt x="1020" y="348"/>
                    </a:lnTo>
                    <a:lnTo>
                      <a:pt x="1026" y="348"/>
                    </a:lnTo>
                    <a:lnTo>
                      <a:pt x="1024" y="332"/>
                    </a:lnTo>
                    <a:lnTo>
                      <a:pt x="1022" y="326"/>
                    </a:lnTo>
                    <a:lnTo>
                      <a:pt x="1018" y="320"/>
                    </a:lnTo>
                    <a:lnTo>
                      <a:pt x="1014" y="314"/>
                    </a:lnTo>
                    <a:lnTo>
                      <a:pt x="1008" y="312"/>
                    </a:lnTo>
                    <a:lnTo>
                      <a:pt x="1002" y="310"/>
                    </a:lnTo>
                    <a:lnTo>
                      <a:pt x="994" y="308"/>
                    </a:lnTo>
                    <a:lnTo>
                      <a:pt x="1002" y="308"/>
                    </a:lnTo>
                    <a:lnTo>
                      <a:pt x="1008" y="306"/>
                    </a:lnTo>
                    <a:lnTo>
                      <a:pt x="1012" y="302"/>
                    </a:lnTo>
                    <a:lnTo>
                      <a:pt x="1014" y="298"/>
                    </a:lnTo>
                    <a:lnTo>
                      <a:pt x="1014" y="284"/>
                    </a:lnTo>
                    <a:lnTo>
                      <a:pt x="1012" y="270"/>
                    </a:lnTo>
                    <a:lnTo>
                      <a:pt x="1004" y="268"/>
                    </a:lnTo>
                    <a:lnTo>
                      <a:pt x="996" y="268"/>
                    </a:lnTo>
                    <a:lnTo>
                      <a:pt x="988" y="270"/>
                    </a:lnTo>
                    <a:lnTo>
                      <a:pt x="980" y="272"/>
                    </a:lnTo>
                    <a:lnTo>
                      <a:pt x="976" y="280"/>
                    </a:lnTo>
                    <a:lnTo>
                      <a:pt x="970" y="288"/>
                    </a:lnTo>
                    <a:lnTo>
                      <a:pt x="958" y="304"/>
                    </a:lnTo>
                    <a:lnTo>
                      <a:pt x="954" y="310"/>
                    </a:lnTo>
                    <a:lnTo>
                      <a:pt x="950" y="320"/>
                    </a:lnTo>
                    <a:lnTo>
                      <a:pt x="948" y="328"/>
                    </a:lnTo>
                    <a:lnTo>
                      <a:pt x="950" y="340"/>
                    </a:lnTo>
                    <a:lnTo>
                      <a:pt x="980" y="326"/>
                    </a:lnTo>
                    <a:lnTo>
                      <a:pt x="974" y="328"/>
                    </a:lnTo>
                    <a:lnTo>
                      <a:pt x="970" y="330"/>
                    </a:lnTo>
                    <a:lnTo>
                      <a:pt x="964" y="332"/>
                    </a:lnTo>
                    <a:lnTo>
                      <a:pt x="960" y="336"/>
                    </a:lnTo>
                    <a:lnTo>
                      <a:pt x="964" y="342"/>
                    </a:lnTo>
                    <a:lnTo>
                      <a:pt x="970" y="346"/>
                    </a:lnTo>
                    <a:lnTo>
                      <a:pt x="984" y="354"/>
                    </a:lnTo>
                    <a:lnTo>
                      <a:pt x="984" y="352"/>
                    </a:lnTo>
                    <a:lnTo>
                      <a:pt x="986" y="350"/>
                    </a:lnTo>
                    <a:lnTo>
                      <a:pt x="988" y="348"/>
                    </a:lnTo>
                    <a:lnTo>
                      <a:pt x="990" y="346"/>
                    </a:lnTo>
                    <a:lnTo>
                      <a:pt x="986" y="352"/>
                    </a:lnTo>
                    <a:close/>
                    <a:moveTo>
                      <a:pt x="966" y="282"/>
                    </a:moveTo>
                    <a:lnTo>
                      <a:pt x="966" y="282"/>
                    </a:lnTo>
                    <a:lnTo>
                      <a:pt x="968" y="280"/>
                    </a:lnTo>
                    <a:lnTo>
                      <a:pt x="968" y="278"/>
                    </a:lnTo>
                    <a:lnTo>
                      <a:pt x="968" y="274"/>
                    </a:lnTo>
                    <a:lnTo>
                      <a:pt x="968" y="272"/>
                    </a:lnTo>
                    <a:lnTo>
                      <a:pt x="966" y="276"/>
                    </a:lnTo>
                    <a:lnTo>
                      <a:pt x="966" y="282"/>
                    </a:lnTo>
                    <a:close/>
                    <a:moveTo>
                      <a:pt x="740" y="288"/>
                    </a:moveTo>
                    <a:lnTo>
                      <a:pt x="740" y="288"/>
                    </a:lnTo>
                    <a:lnTo>
                      <a:pt x="734" y="286"/>
                    </a:lnTo>
                    <a:lnTo>
                      <a:pt x="730" y="282"/>
                    </a:lnTo>
                    <a:lnTo>
                      <a:pt x="734" y="282"/>
                    </a:lnTo>
                    <a:lnTo>
                      <a:pt x="738" y="284"/>
                    </a:lnTo>
                    <a:lnTo>
                      <a:pt x="740" y="280"/>
                    </a:lnTo>
                    <a:lnTo>
                      <a:pt x="740" y="274"/>
                    </a:lnTo>
                    <a:lnTo>
                      <a:pt x="730" y="276"/>
                    </a:lnTo>
                    <a:lnTo>
                      <a:pt x="724" y="280"/>
                    </a:lnTo>
                    <a:lnTo>
                      <a:pt x="728" y="280"/>
                    </a:lnTo>
                    <a:lnTo>
                      <a:pt x="728" y="282"/>
                    </a:lnTo>
                    <a:lnTo>
                      <a:pt x="726" y="282"/>
                    </a:lnTo>
                    <a:lnTo>
                      <a:pt x="724" y="282"/>
                    </a:lnTo>
                    <a:lnTo>
                      <a:pt x="726" y="286"/>
                    </a:lnTo>
                    <a:lnTo>
                      <a:pt x="732" y="290"/>
                    </a:lnTo>
                    <a:lnTo>
                      <a:pt x="736" y="290"/>
                    </a:lnTo>
                    <a:lnTo>
                      <a:pt x="740" y="288"/>
                    </a:lnTo>
                    <a:close/>
                    <a:moveTo>
                      <a:pt x="1258" y="372"/>
                    </a:moveTo>
                    <a:lnTo>
                      <a:pt x="1258" y="372"/>
                    </a:lnTo>
                    <a:lnTo>
                      <a:pt x="1262" y="370"/>
                    </a:lnTo>
                    <a:lnTo>
                      <a:pt x="1268" y="366"/>
                    </a:lnTo>
                    <a:lnTo>
                      <a:pt x="1270" y="362"/>
                    </a:lnTo>
                    <a:lnTo>
                      <a:pt x="1270" y="358"/>
                    </a:lnTo>
                    <a:lnTo>
                      <a:pt x="1272" y="358"/>
                    </a:lnTo>
                    <a:lnTo>
                      <a:pt x="1274" y="356"/>
                    </a:lnTo>
                    <a:lnTo>
                      <a:pt x="1274" y="350"/>
                    </a:lnTo>
                    <a:lnTo>
                      <a:pt x="1276" y="342"/>
                    </a:lnTo>
                    <a:lnTo>
                      <a:pt x="1276" y="334"/>
                    </a:lnTo>
                    <a:lnTo>
                      <a:pt x="1278" y="336"/>
                    </a:lnTo>
                    <a:lnTo>
                      <a:pt x="1280" y="334"/>
                    </a:lnTo>
                    <a:lnTo>
                      <a:pt x="1284" y="332"/>
                    </a:lnTo>
                    <a:lnTo>
                      <a:pt x="1290" y="328"/>
                    </a:lnTo>
                    <a:lnTo>
                      <a:pt x="1296" y="328"/>
                    </a:lnTo>
                    <a:lnTo>
                      <a:pt x="1302" y="318"/>
                    </a:lnTo>
                    <a:lnTo>
                      <a:pt x="1310" y="310"/>
                    </a:lnTo>
                    <a:lnTo>
                      <a:pt x="1308" y="306"/>
                    </a:lnTo>
                    <a:lnTo>
                      <a:pt x="1308" y="304"/>
                    </a:lnTo>
                    <a:lnTo>
                      <a:pt x="1308" y="302"/>
                    </a:lnTo>
                    <a:lnTo>
                      <a:pt x="1312" y="296"/>
                    </a:lnTo>
                    <a:lnTo>
                      <a:pt x="1318" y="292"/>
                    </a:lnTo>
                    <a:lnTo>
                      <a:pt x="1324" y="288"/>
                    </a:lnTo>
                    <a:lnTo>
                      <a:pt x="1326" y="286"/>
                    </a:lnTo>
                    <a:lnTo>
                      <a:pt x="1328" y="282"/>
                    </a:lnTo>
                    <a:lnTo>
                      <a:pt x="1314" y="286"/>
                    </a:lnTo>
                    <a:lnTo>
                      <a:pt x="1302" y="290"/>
                    </a:lnTo>
                    <a:lnTo>
                      <a:pt x="1280" y="302"/>
                    </a:lnTo>
                    <a:lnTo>
                      <a:pt x="1260" y="308"/>
                    </a:lnTo>
                    <a:lnTo>
                      <a:pt x="1252" y="312"/>
                    </a:lnTo>
                    <a:lnTo>
                      <a:pt x="1244" y="320"/>
                    </a:lnTo>
                    <a:lnTo>
                      <a:pt x="1246" y="322"/>
                    </a:lnTo>
                    <a:lnTo>
                      <a:pt x="1250" y="322"/>
                    </a:lnTo>
                    <a:lnTo>
                      <a:pt x="1256" y="324"/>
                    </a:lnTo>
                    <a:lnTo>
                      <a:pt x="1264" y="322"/>
                    </a:lnTo>
                    <a:lnTo>
                      <a:pt x="1272" y="324"/>
                    </a:lnTo>
                    <a:lnTo>
                      <a:pt x="1256" y="324"/>
                    </a:lnTo>
                    <a:lnTo>
                      <a:pt x="1250" y="324"/>
                    </a:lnTo>
                    <a:lnTo>
                      <a:pt x="1246" y="326"/>
                    </a:lnTo>
                    <a:lnTo>
                      <a:pt x="1246" y="328"/>
                    </a:lnTo>
                    <a:lnTo>
                      <a:pt x="1248" y="330"/>
                    </a:lnTo>
                    <a:lnTo>
                      <a:pt x="1250" y="330"/>
                    </a:lnTo>
                    <a:lnTo>
                      <a:pt x="1252" y="334"/>
                    </a:lnTo>
                    <a:lnTo>
                      <a:pt x="1254" y="340"/>
                    </a:lnTo>
                    <a:lnTo>
                      <a:pt x="1254" y="344"/>
                    </a:lnTo>
                    <a:lnTo>
                      <a:pt x="1256" y="346"/>
                    </a:lnTo>
                    <a:lnTo>
                      <a:pt x="1260" y="342"/>
                    </a:lnTo>
                    <a:lnTo>
                      <a:pt x="1264" y="340"/>
                    </a:lnTo>
                    <a:lnTo>
                      <a:pt x="1268" y="344"/>
                    </a:lnTo>
                    <a:lnTo>
                      <a:pt x="1268" y="348"/>
                    </a:lnTo>
                    <a:lnTo>
                      <a:pt x="1266" y="354"/>
                    </a:lnTo>
                    <a:lnTo>
                      <a:pt x="1260" y="362"/>
                    </a:lnTo>
                    <a:lnTo>
                      <a:pt x="1258" y="366"/>
                    </a:lnTo>
                    <a:lnTo>
                      <a:pt x="1258" y="372"/>
                    </a:lnTo>
                    <a:close/>
                    <a:moveTo>
                      <a:pt x="1326" y="292"/>
                    </a:moveTo>
                    <a:lnTo>
                      <a:pt x="1326" y="292"/>
                    </a:lnTo>
                    <a:lnTo>
                      <a:pt x="1338" y="290"/>
                    </a:lnTo>
                    <a:lnTo>
                      <a:pt x="1338" y="286"/>
                    </a:lnTo>
                    <a:lnTo>
                      <a:pt x="1340" y="284"/>
                    </a:lnTo>
                    <a:lnTo>
                      <a:pt x="1336" y="282"/>
                    </a:lnTo>
                    <a:lnTo>
                      <a:pt x="1332" y="284"/>
                    </a:lnTo>
                    <a:lnTo>
                      <a:pt x="1326" y="292"/>
                    </a:lnTo>
                    <a:close/>
                    <a:moveTo>
                      <a:pt x="774" y="298"/>
                    </a:moveTo>
                    <a:lnTo>
                      <a:pt x="774" y="298"/>
                    </a:lnTo>
                    <a:lnTo>
                      <a:pt x="764" y="296"/>
                    </a:lnTo>
                    <a:lnTo>
                      <a:pt x="758" y="296"/>
                    </a:lnTo>
                    <a:lnTo>
                      <a:pt x="756" y="300"/>
                    </a:lnTo>
                    <a:lnTo>
                      <a:pt x="762" y="304"/>
                    </a:lnTo>
                    <a:lnTo>
                      <a:pt x="766" y="308"/>
                    </a:lnTo>
                    <a:lnTo>
                      <a:pt x="768" y="312"/>
                    </a:lnTo>
                    <a:lnTo>
                      <a:pt x="778" y="308"/>
                    </a:lnTo>
                    <a:lnTo>
                      <a:pt x="784" y="306"/>
                    </a:lnTo>
                    <a:lnTo>
                      <a:pt x="788" y="302"/>
                    </a:lnTo>
                    <a:lnTo>
                      <a:pt x="782" y="300"/>
                    </a:lnTo>
                    <a:lnTo>
                      <a:pt x="778" y="300"/>
                    </a:lnTo>
                    <a:lnTo>
                      <a:pt x="772" y="302"/>
                    </a:lnTo>
                    <a:lnTo>
                      <a:pt x="768" y="306"/>
                    </a:lnTo>
                    <a:lnTo>
                      <a:pt x="772" y="302"/>
                    </a:lnTo>
                    <a:lnTo>
                      <a:pt x="774" y="300"/>
                    </a:lnTo>
                    <a:lnTo>
                      <a:pt x="774" y="298"/>
                    </a:lnTo>
                    <a:close/>
                    <a:moveTo>
                      <a:pt x="692" y="302"/>
                    </a:moveTo>
                    <a:lnTo>
                      <a:pt x="692" y="302"/>
                    </a:lnTo>
                    <a:lnTo>
                      <a:pt x="698" y="308"/>
                    </a:lnTo>
                    <a:lnTo>
                      <a:pt x="704" y="312"/>
                    </a:lnTo>
                    <a:lnTo>
                      <a:pt x="718" y="320"/>
                    </a:lnTo>
                    <a:lnTo>
                      <a:pt x="718" y="314"/>
                    </a:lnTo>
                    <a:lnTo>
                      <a:pt x="716" y="310"/>
                    </a:lnTo>
                    <a:lnTo>
                      <a:pt x="710" y="302"/>
                    </a:lnTo>
                    <a:lnTo>
                      <a:pt x="706" y="300"/>
                    </a:lnTo>
                    <a:lnTo>
                      <a:pt x="702" y="300"/>
                    </a:lnTo>
                    <a:lnTo>
                      <a:pt x="698" y="300"/>
                    </a:lnTo>
                    <a:lnTo>
                      <a:pt x="692" y="302"/>
                    </a:lnTo>
                    <a:close/>
                    <a:moveTo>
                      <a:pt x="1038" y="378"/>
                    </a:moveTo>
                    <a:lnTo>
                      <a:pt x="1038" y="378"/>
                    </a:lnTo>
                    <a:lnTo>
                      <a:pt x="1042" y="376"/>
                    </a:lnTo>
                    <a:lnTo>
                      <a:pt x="1050" y="374"/>
                    </a:lnTo>
                    <a:lnTo>
                      <a:pt x="1060" y="374"/>
                    </a:lnTo>
                    <a:lnTo>
                      <a:pt x="1070" y="374"/>
                    </a:lnTo>
                    <a:lnTo>
                      <a:pt x="1072" y="362"/>
                    </a:lnTo>
                    <a:lnTo>
                      <a:pt x="1084" y="358"/>
                    </a:lnTo>
                    <a:lnTo>
                      <a:pt x="1088" y="328"/>
                    </a:lnTo>
                    <a:lnTo>
                      <a:pt x="1082" y="330"/>
                    </a:lnTo>
                    <a:lnTo>
                      <a:pt x="1076" y="328"/>
                    </a:lnTo>
                    <a:lnTo>
                      <a:pt x="1074" y="326"/>
                    </a:lnTo>
                    <a:lnTo>
                      <a:pt x="1070" y="322"/>
                    </a:lnTo>
                    <a:lnTo>
                      <a:pt x="1064" y="312"/>
                    </a:lnTo>
                    <a:lnTo>
                      <a:pt x="1060" y="304"/>
                    </a:lnTo>
                    <a:lnTo>
                      <a:pt x="1056" y="314"/>
                    </a:lnTo>
                    <a:lnTo>
                      <a:pt x="1054" y="322"/>
                    </a:lnTo>
                    <a:lnTo>
                      <a:pt x="1044" y="340"/>
                    </a:lnTo>
                    <a:lnTo>
                      <a:pt x="1040" y="348"/>
                    </a:lnTo>
                    <a:lnTo>
                      <a:pt x="1038" y="358"/>
                    </a:lnTo>
                    <a:lnTo>
                      <a:pt x="1036" y="368"/>
                    </a:lnTo>
                    <a:lnTo>
                      <a:pt x="1038" y="378"/>
                    </a:lnTo>
                    <a:close/>
                    <a:moveTo>
                      <a:pt x="802" y="316"/>
                    </a:moveTo>
                    <a:lnTo>
                      <a:pt x="802" y="316"/>
                    </a:lnTo>
                    <a:lnTo>
                      <a:pt x="810" y="316"/>
                    </a:lnTo>
                    <a:lnTo>
                      <a:pt x="816" y="316"/>
                    </a:lnTo>
                    <a:lnTo>
                      <a:pt x="818" y="316"/>
                    </a:lnTo>
                    <a:lnTo>
                      <a:pt x="810" y="310"/>
                    </a:lnTo>
                    <a:lnTo>
                      <a:pt x="800" y="306"/>
                    </a:lnTo>
                    <a:lnTo>
                      <a:pt x="800" y="312"/>
                    </a:lnTo>
                    <a:lnTo>
                      <a:pt x="802" y="316"/>
                    </a:lnTo>
                    <a:close/>
                    <a:moveTo>
                      <a:pt x="782" y="312"/>
                    </a:moveTo>
                    <a:lnTo>
                      <a:pt x="782" y="312"/>
                    </a:lnTo>
                    <a:lnTo>
                      <a:pt x="780" y="312"/>
                    </a:lnTo>
                    <a:lnTo>
                      <a:pt x="776" y="312"/>
                    </a:lnTo>
                    <a:lnTo>
                      <a:pt x="770" y="314"/>
                    </a:lnTo>
                    <a:lnTo>
                      <a:pt x="772" y="318"/>
                    </a:lnTo>
                    <a:lnTo>
                      <a:pt x="772" y="324"/>
                    </a:lnTo>
                    <a:lnTo>
                      <a:pt x="780" y="328"/>
                    </a:lnTo>
                    <a:lnTo>
                      <a:pt x="786" y="332"/>
                    </a:lnTo>
                    <a:lnTo>
                      <a:pt x="798" y="338"/>
                    </a:lnTo>
                    <a:lnTo>
                      <a:pt x="798" y="326"/>
                    </a:lnTo>
                    <a:lnTo>
                      <a:pt x="788" y="322"/>
                    </a:lnTo>
                    <a:lnTo>
                      <a:pt x="784" y="318"/>
                    </a:lnTo>
                    <a:lnTo>
                      <a:pt x="784" y="312"/>
                    </a:lnTo>
                    <a:lnTo>
                      <a:pt x="790" y="316"/>
                    </a:lnTo>
                    <a:lnTo>
                      <a:pt x="794" y="316"/>
                    </a:lnTo>
                    <a:lnTo>
                      <a:pt x="798" y="314"/>
                    </a:lnTo>
                    <a:lnTo>
                      <a:pt x="794" y="312"/>
                    </a:lnTo>
                    <a:lnTo>
                      <a:pt x="790" y="310"/>
                    </a:lnTo>
                    <a:lnTo>
                      <a:pt x="784" y="310"/>
                    </a:lnTo>
                    <a:lnTo>
                      <a:pt x="786" y="310"/>
                    </a:lnTo>
                    <a:lnTo>
                      <a:pt x="788" y="308"/>
                    </a:lnTo>
                    <a:lnTo>
                      <a:pt x="784" y="310"/>
                    </a:lnTo>
                    <a:lnTo>
                      <a:pt x="782" y="312"/>
                    </a:lnTo>
                    <a:close/>
                    <a:moveTo>
                      <a:pt x="1320" y="312"/>
                    </a:moveTo>
                    <a:lnTo>
                      <a:pt x="1320" y="312"/>
                    </a:lnTo>
                    <a:lnTo>
                      <a:pt x="1316" y="312"/>
                    </a:lnTo>
                    <a:lnTo>
                      <a:pt x="1314" y="312"/>
                    </a:lnTo>
                    <a:lnTo>
                      <a:pt x="1314" y="314"/>
                    </a:lnTo>
                    <a:lnTo>
                      <a:pt x="1316" y="316"/>
                    </a:lnTo>
                    <a:lnTo>
                      <a:pt x="1318" y="316"/>
                    </a:lnTo>
                    <a:lnTo>
                      <a:pt x="1320" y="312"/>
                    </a:lnTo>
                    <a:close/>
                    <a:moveTo>
                      <a:pt x="838" y="328"/>
                    </a:moveTo>
                    <a:lnTo>
                      <a:pt x="838" y="328"/>
                    </a:lnTo>
                    <a:lnTo>
                      <a:pt x="838" y="324"/>
                    </a:lnTo>
                    <a:lnTo>
                      <a:pt x="836" y="318"/>
                    </a:lnTo>
                    <a:lnTo>
                      <a:pt x="830" y="314"/>
                    </a:lnTo>
                    <a:lnTo>
                      <a:pt x="822" y="314"/>
                    </a:lnTo>
                    <a:lnTo>
                      <a:pt x="826" y="318"/>
                    </a:lnTo>
                    <a:lnTo>
                      <a:pt x="830" y="322"/>
                    </a:lnTo>
                    <a:lnTo>
                      <a:pt x="832" y="326"/>
                    </a:lnTo>
                    <a:lnTo>
                      <a:pt x="838" y="328"/>
                    </a:lnTo>
                    <a:close/>
                    <a:moveTo>
                      <a:pt x="1324" y="316"/>
                    </a:moveTo>
                    <a:lnTo>
                      <a:pt x="1324" y="316"/>
                    </a:lnTo>
                    <a:lnTo>
                      <a:pt x="1326" y="318"/>
                    </a:lnTo>
                    <a:lnTo>
                      <a:pt x="1322" y="320"/>
                    </a:lnTo>
                    <a:lnTo>
                      <a:pt x="1318" y="322"/>
                    </a:lnTo>
                    <a:lnTo>
                      <a:pt x="1318" y="324"/>
                    </a:lnTo>
                    <a:lnTo>
                      <a:pt x="1318" y="326"/>
                    </a:lnTo>
                    <a:lnTo>
                      <a:pt x="1330" y="328"/>
                    </a:lnTo>
                    <a:lnTo>
                      <a:pt x="1334" y="328"/>
                    </a:lnTo>
                    <a:lnTo>
                      <a:pt x="1340" y="328"/>
                    </a:lnTo>
                    <a:lnTo>
                      <a:pt x="1338" y="324"/>
                    </a:lnTo>
                    <a:lnTo>
                      <a:pt x="1340" y="320"/>
                    </a:lnTo>
                    <a:lnTo>
                      <a:pt x="1340" y="316"/>
                    </a:lnTo>
                    <a:lnTo>
                      <a:pt x="1340" y="314"/>
                    </a:lnTo>
                    <a:lnTo>
                      <a:pt x="1336" y="316"/>
                    </a:lnTo>
                    <a:lnTo>
                      <a:pt x="1332" y="316"/>
                    </a:lnTo>
                    <a:lnTo>
                      <a:pt x="1328" y="316"/>
                    </a:lnTo>
                    <a:lnTo>
                      <a:pt x="1324" y="316"/>
                    </a:lnTo>
                    <a:close/>
                    <a:moveTo>
                      <a:pt x="1082" y="320"/>
                    </a:moveTo>
                    <a:lnTo>
                      <a:pt x="1082" y="320"/>
                    </a:lnTo>
                    <a:lnTo>
                      <a:pt x="1086" y="320"/>
                    </a:lnTo>
                    <a:lnTo>
                      <a:pt x="1088" y="320"/>
                    </a:lnTo>
                    <a:lnTo>
                      <a:pt x="1088" y="318"/>
                    </a:lnTo>
                    <a:lnTo>
                      <a:pt x="1082" y="318"/>
                    </a:lnTo>
                    <a:lnTo>
                      <a:pt x="1082" y="320"/>
                    </a:lnTo>
                    <a:close/>
                    <a:moveTo>
                      <a:pt x="1238" y="318"/>
                    </a:moveTo>
                    <a:lnTo>
                      <a:pt x="1238" y="318"/>
                    </a:lnTo>
                    <a:lnTo>
                      <a:pt x="1230" y="330"/>
                    </a:lnTo>
                    <a:lnTo>
                      <a:pt x="1222" y="342"/>
                    </a:lnTo>
                    <a:lnTo>
                      <a:pt x="1214" y="354"/>
                    </a:lnTo>
                    <a:lnTo>
                      <a:pt x="1208" y="368"/>
                    </a:lnTo>
                    <a:lnTo>
                      <a:pt x="1220" y="374"/>
                    </a:lnTo>
                    <a:lnTo>
                      <a:pt x="1228" y="374"/>
                    </a:lnTo>
                    <a:lnTo>
                      <a:pt x="1230" y="374"/>
                    </a:lnTo>
                    <a:lnTo>
                      <a:pt x="1234" y="372"/>
                    </a:lnTo>
                    <a:lnTo>
                      <a:pt x="1232" y="366"/>
                    </a:lnTo>
                    <a:lnTo>
                      <a:pt x="1228" y="360"/>
                    </a:lnTo>
                    <a:lnTo>
                      <a:pt x="1226" y="356"/>
                    </a:lnTo>
                    <a:lnTo>
                      <a:pt x="1224" y="348"/>
                    </a:lnTo>
                    <a:lnTo>
                      <a:pt x="1238" y="336"/>
                    </a:lnTo>
                    <a:lnTo>
                      <a:pt x="1242" y="328"/>
                    </a:lnTo>
                    <a:lnTo>
                      <a:pt x="1242" y="324"/>
                    </a:lnTo>
                    <a:lnTo>
                      <a:pt x="1242" y="318"/>
                    </a:lnTo>
                    <a:lnTo>
                      <a:pt x="1238" y="318"/>
                    </a:lnTo>
                    <a:close/>
                    <a:moveTo>
                      <a:pt x="886" y="358"/>
                    </a:moveTo>
                    <a:lnTo>
                      <a:pt x="886" y="358"/>
                    </a:lnTo>
                    <a:lnTo>
                      <a:pt x="888" y="362"/>
                    </a:lnTo>
                    <a:lnTo>
                      <a:pt x="892" y="362"/>
                    </a:lnTo>
                    <a:lnTo>
                      <a:pt x="894" y="360"/>
                    </a:lnTo>
                    <a:lnTo>
                      <a:pt x="894" y="356"/>
                    </a:lnTo>
                    <a:lnTo>
                      <a:pt x="890" y="356"/>
                    </a:lnTo>
                    <a:lnTo>
                      <a:pt x="888" y="358"/>
                    </a:lnTo>
                    <a:lnTo>
                      <a:pt x="886" y="358"/>
                    </a:lnTo>
                    <a:close/>
                    <a:moveTo>
                      <a:pt x="880" y="372"/>
                    </a:moveTo>
                    <a:lnTo>
                      <a:pt x="880" y="372"/>
                    </a:lnTo>
                    <a:lnTo>
                      <a:pt x="878" y="362"/>
                    </a:lnTo>
                    <a:lnTo>
                      <a:pt x="874" y="354"/>
                    </a:lnTo>
                    <a:lnTo>
                      <a:pt x="870" y="352"/>
                    </a:lnTo>
                    <a:lnTo>
                      <a:pt x="866" y="350"/>
                    </a:lnTo>
                    <a:lnTo>
                      <a:pt x="862" y="348"/>
                    </a:lnTo>
                    <a:lnTo>
                      <a:pt x="856" y="350"/>
                    </a:lnTo>
                    <a:lnTo>
                      <a:pt x="852" y="350"/>
                    </a:lnTo>
                    <a:lnTo>
                      <a:pt x="850" y="352"/>
                    </a:lnTo>
                    <a:lnTo>
                      <a:pt x="850" y="354"/>
                    </a:lnTo>
                    <a:lnTo>
                      <a:pt x="852" y="356"/>
                    </a:lnTo>
                    <a:lnTo>
                      <a:pt x="860" y="364"/>
                    </a:lnTo>
                    <a:lnTo>
                      <a:pt x="860" y="354"/>
                    </a:lnTo>
                    <a:lnTo>
                      <a:pt x="860" y="358"/>
                    </a:lnTo>
                    <a:lnTo>
                      <a:pt x="858" y="364"/>
                    </a:lnTo>
                    <a:lnTo>
                      <a:pt x="858" y="366"/>
                    </a:lnTo>
                    <a:lnTo>
                      <a:pt x="860" y="370"/>
                    </a:lnTo>
                    <a:lnTo>
                      <a:pt x="866" y="372"/>
                    </a:lnTo>
                    <a:lnTo>
                      <a:pt x="876" y="374"/>
                    </a:lnTo>
                    <a:lnTo>
                      <a:pt x="874" y="368"/>
                    </a:lnTo>
                    <a:lnTo>
                      <a:pt x="876" y="370"/>
                    </a:lnTo>
                    <a:lnTo>
                      <a:pt x="876" y="372"/>
                    </a:lnTo>
                    <a:lnTo>
                      <a:pt x="880" y="372"/>
                    </a:lnTo>
                    <a:close/>
                    <a:moveTo>
                      <a:pt x="966" y="382"/>
                    </a:moveTo>
                    <a:lnTo>
                      <a:pt x="966" y="382"/>
                    </a:lnTo>
                    <a:lnTo>
                      <a:pt x="972" y="366"/>
                    </a:lnTo>
                    <a:lnTo>
                      <a:pt x="974" y="360"/>
                    </a:lnTo>
                    <a:lnTo>
                      <a:pt x="974" y="354"/>
                    </a:lnTo>
                    <a:lnTo>
                      <a:pt x="972" y="350"/>
                    </a:lnTo>
                    <a:lnTo>
                      <a:pt x="968" y="348"/>
                    </a:lnTo>
                    <a:lnTo>
                      <a:pt x="964" y="346"/>
                    </a:lnTo>
                    <a:lnTo>
                      <a:pt x="956" y="346"/>
                    </a:lnTo>
                    <a:lnTo>
                      <a:pt x="946" y="346"/>
                    </a:lnTo>
                    <a:lnTo>
                      <a:pt x="940" y="350"/>
                    </a:lnTo>
                    <a:lnTo>
                      <a:pt x="934" y="358"/>
                    </a:lnTo>
                    <a:lnTo>
                      <a:pt x="932" y="366"/>
                    </a:lnTo>
                    <a:lnTo>
                      <a:pt x="926" y="388"/>
                    </a:lnTo>
                    <a:lnTo>
                      <a:pt x="922" y="398"/>
                    </a:lnTo>
                    <a:lnTo>
                      <a:pt x="918" y="406"/>
                    </a:lnTo>
                    <a:lnTo>
                      <a:pt x="924" y="406"/>
                    </a:lnTo>
                    <a:lnTo>
                      <a:pt x="930" y="402"/>
                    </a:lnTo>
                    <a:lnTo>
                      <a:pt x="934" y="402"/>
                    </a:lnTo>
                    <a:lnTo>
                      <a:pt x="942" y="406"/>
                    </a:lnTo>
                    <a:lnTo>
                      <a:pt x="932" y="410"/>
                    </a:lnTo>
                    <a:lnTo>
                      <a:pt x="928" y="414"/>
                    </a:lnTo>
                    <a:lnTo>
                      <a:pt x="924" y="422"/>
                    </a:lnTo>
                    <a:lnTo>
                      <a:pt x="924" y="430"/>
                    </a:lnTo>
                    <a:lnTo>
                      <a:pt x="928" y="448"/>
                    </a:lnTo>
                    <a:lnTo>
                      <a:pt x="932" y="464"/>
                    </a:lnTo>
                    <a:lnTo>
                      <a:pt x="940" y="456"/>
                    </a:lnTo>
                    <a:lnTo>
                      <a:pt x="948" y="450"/>
                    </a:lnTo>
                    <a:lnTo>
                      <a:pt x="956" y="442"/>
                    </a:lnTo>
                    <a:lnTo>
                      <a:pt x="964" y="434"/>
                    </a:lnTo>
                    <a:lnTo>
                      <a:pt x="958" y="448"/>
                    </a:lnTo>
                    <a:lnTo>
                      <a:pt x="952" y="462"/>
                    </a:lnTo>
                    <a:lnTo>
                      <a:pt x="950" y="468"/>
                    </a:lnTo>
                    <a:lnTo>
                      <a:pt x="950" y="474"/>
                    </a:lnTo>
                    <a:lnTo>
                      <a:pt x="952" y="482"/>
                    </a:lnTo>
                    <a:lnTo>
                      <a:pt x="956" y="490"/>
                    </a:lnTo>
                    <a:lnTo>
                      <a:pt x="966" y="504"/>
                    </a:lnTo>
                    <a:lnTo>
                      <a:pt x="960" y="496"/>
                    </a:lnTo>
                    <a:lnTo>
                      <a:pt x="952" y="488"/>
                    </a:lnTo>
                    <a:lnTo>
                      <a:pt x="954" y="500"/>
                    </a:lnTo>
                    <a:lnTo>
                      <a:pt x="958" y="510"/>
                    </a:lnTo>
                    <a:lnTo>
                      <a:pt x="956" y="508"/>
                    </a:lnTo>
                    <a:lnTo>
                      <a:pt x="954" y="506"/>
                    </a:lnTo>
                    <a:lnTo>
                      <a:pt x="954" y="504"/>
                    </a:lnTo>
                    <a:lnTo>
                      <a:pt x="950" y="504"/>
                    </a:lnTo>
                    <a:lnTo>
                      <a:pt x="944" y="514"/>
                    </a:lnTo>
                    <a:lnTo>
                      <a:pt x="942" y="520"/>
                    </a:lnTo>
                    <a:lnTo>
                      <a:pt x="936" y="524"/>
                    </a:lnTo>
                    <a:lnTo>
                      <a:pt x="936" y="540"/>
                    </a:lnTo>
                    <a:lnTo>
                      <a:pt x="938" y="546"/>
                    </a:lnTo>
                    <a:lnTo>
                      <a:pt x="942" y="552"/>
                    </a:lnTo>
                    <a:lnTo>
                      <a:pt x="964" y="516"/>
                    </a:lnTo>
                    <a:lnTo>
                      <a:pt x="974" y="500"/>
                    </a:lnTo>
                    <a:lnTo>
                      <a:pt x="982" y="480"/>
                    </a:lnTo>
                    <a:lnTo>
                      <a:pt x="980" y="486"/>
                    </a:lnTo>
                    <a:lnTo>
                      <a:pt x="978" y="494"/>
                    </a:lnTo>
                    <a:lnTo>
                      <a:pt x="976" y="500"/>
                    </a:lnTo>
                    <a:lnTo>
                      <a:pt x="974" y="506"/>
                    </a:lnTo>
                    <a:lnTo>
                      <a:pt x="984" y="498"/>
                    </a:lnTo>
                    <a:lnTo>
                      <a:pt x="990" y="494"/>
                    </a:lnTo>
                    <a:lnTo>
                      <a:pt x="994" y="496"/>
                    </a:lnTo>
                    <a:lnTo>
                      <a:pt x="996" y="496"/>
                    </a:lnTo>
                    <a:lnTo>
                      <a:pt x="992" y="504"/>
                    </a:lnTo>
                    <a:lnTo>
                      <a:pt x="984" y="512"/>
                    </a:lnTo>
                    <a:lnTo>
                      <a:pt x="976" y="516"/>
                    </a:lnTo>
                    <a:lnTo>
                      <a:pt x="966" y="518"/>
                    </a:lnTo>
                    <a:lnTo>
                      <a:pt x="956" y="536"/>
                    </a:lnTo>
                    <a:lnTo>
                      <a:pt x="952" y="544"/>
                    </a:lnTo>
                    <a:lnTo>
                      <a:pt x="948" y="554"/>
                    </a:lnTo>
                    <a:lnTo>
                      <a:pt x="960" y="556"/>
                    </a:lnTo>
                    <a:lnTo>
                      <a:pt x="966" y="558"/>
                    </a:lnTo>
                    <a:lnTo>
                      <a:pt x="968" y="564"/>
                    </a:lnTo>
                    <a:lnTo>
                      <a:pt x="966" y="570"/>
                    </a:lnTo>
                    <a:lnTo>
                      <a:pt x="962" y="578"/>
                    </a:lnTo>
                    <a:lnTo>
                      <a:pt x="956" y="584"/>
                    </a:lnTo>
                    <a:lnTo>
                      <a:pt x="950" y="588"/>
                    </a:lnTo>
                    <a:lnTo>
                      <a:pt x="942" y="590"/>
                    </a:lnTo>
                    <a:lnTo>
                      <a:pt x="942" y="596"/>
                    </a:lnTo>
                    <a:lnTo>
                      <a:pt x="944" y="600"/>
                    </a:lnTo>
                    <a:lnTo>
                      <a:pt x="946" y="604"/>
                    </a:lnTo>
                    <a:lnTo>
                      <a:pt x="948" y="608"/>
                    </a:lnTo>
                    <a:lnTo>
                      <a:pt x="944" y="618"/>
                    </a:lnTo>
                    <a:lnTo>
                      <a:pt x="944" y="630"/>
                    </a:lnTo>
                    <a:lnTo>
                      <a:pt x="944" y="654"/>
                    </a:lnTo>
                    <a:lnTo>
                      <a:pt x="956" y="650"/>
                    </a:lnTo>
                    <a:lnTo>
                      <a:pt x="966" y="648"/>
                    </a:lnTo>
                    <a:lnTo>
                      <a:pt x="976" y="644"/>
                    </a:lnTo>
                    <a:lnTo>
                      <a:pt x="980" y="642"/>
                    </a:lnTo>
                    <a:lnTo>
                      <a:pt x="984" y="638"/>
                    </a:lnTo>
                    <a:lnTo>
                      <a:pt x="988" y="630"/>
                    </a:lnTo>
                    <a:lnTo>
                      <a:pt x="990" y="620"/>
                    </a:lnTo>
                    <a:lnTo>
                      <a:pt x="992" y="612"/>
                    </a:lnTo>
                    <a:lnTo>
                      <a:pt x="994" y="608"/>
                    </a:lnTo>
                    <a:lnTo>
                      <a:pt x="998" y="606"/>
                    </a:lnTo>
                    <a:lnTo>
                      <a:pt x="1008" y="612"/>
                    </a:lnTo>
                    <a:lnTo>
                      <a:pt x="1014" y="620"/>
                    </a:lnTo>
                    <a:lnTo>
                      <a:pt x="1028" y="638"/>
                    </a:lnTo>
                    <a:lnTo>
                      <a:pt x="1024" y="640"/>
                    </a:lnTo>
                    <a:lnTo>
                      <a:pt x="1022" y="642"/>
                    </a:lnTo>
                    <a:lnTo>
                      <a:pt x="1020" y="650"/>
                    </a:lnTo>
                    <a:lnTo>
                      <a:pt x="1024" y="648"/>
                    </a:lnTo>
                    <a:lnTo>
                      <a:pt x="1028" y="648"/>
                    </a:lnTo>
                    <a:lnTo>
                      <a:pt x="1030" y="650"/>
                    </a:lnTo>
                    <a:lnTo>
                      <a:pt x="1030" y="656"/>
                    </a:lnTo>
                    <a:lnTo>
                      <a:pt x="1028" y="660"/>
                    </a:lnTo>
                    <a:lnTo>
                      <a:pt x="1028" y="666"/>
                    </a:lnTo>
                    <a:lnTo>
                      <a:pt x="1028" y="670"/>
                    </a:lnTo>
                    <a:lnTo>
                      <a:pt x="1030" y="662"/>
                    </a:lnTo>
                    <a:lnTo>
                      <a:pt x="1034" y="654"/>
                    </a:lnTo>
                    <a:lnTo>
                      <a:pt x="1036" y="656"/>
                    </a:lnTo>
                    <a:lnTo>
                      <a:pt x="1042" y="656"/>
                    </a:lnTo>
                    <a:lnTo>
                      <a:pt x="1048" y="656"/>
                    </a:lnTo>
                    <a:lnTo>
                      <a:pt x="1052" y="658"/>
                    </a:lnTo>
                    <a:lnTo>
                      <a:pt x="1042" y="658"/>
                    </a:lnTo>
                    <a:lnTo>
                      <a:pt x="1034" y="656"/>
                    </a:lnTo>
                    <a:lnTo>
                      <a:pt x="1030" y="672"/>
                    </a:lnTo>
                    <a:lnTo>
                      <a:pt x="1038" y="672"/>
                    </a:lnTo>
                    <a:lnTo>
                      <a:pt x="1040" y="672"/>
                    </a:lnTo>
                    <a:lnTo>
                      <a:pt x="1042" y="672"/>
                    </a:lnTo>
                    <a:lnTo>
                      <a:pt x="1030" y="672"/>
                    </a:lnTo>
                    <a:lnTo>
                      <a:pt x="1030" y="684"/>
                    </a:lnTo>
                    <a:lnTo>
                      <a:pt x="1030" y="696"/>
                    </a:lnTo>
                    <a:lnTo>
                      <a:pt x="1034" y="696"/>
                    </a:lnTo>
                    <a:lnTo>
                      <a:pt x="1036" y="696"/>
                    </a:lnTo>
                    <a:lnTo>
                      <a:pt x="1038" y="702"/>
                    </a:lnTo>
                    <a:lnTo>
                      <a:pt x="1038" y="694"/>
                    </a:lnTo>
                    <a:lnTo>
                      <a:pt x="1038" y="684"/>
                    </a:lnTo>
                    <a:lnTo>
                      <a:pt x="1040" y="680"/>
                    </a:lnTo>
                    <a:lnTo>
                      <a:pt x="1042" y="678"/>
                    </a:lnTo>
                    <a:lnTo>
                      <a:pt x="1046" y="678"/>
                    </a:lnTo>
                    <a:lnTo>
                      <a:pt x="1054" y="680"/>
                    </a:lnTo>
                    <a:lnTo>
                      <a:pt x="1062" y="668"/>
                    </a:lnTo>
                    <a:lnTo>
                      <a:pt x="1070" y="656"/>
                    </a:lnTo>
                    <a:lnTo>
                      <a:pt x="1072" y="650"/>
                    </a:lnTo>
                    <a:lnTo>
                      <a:pt x="1076" y="642"/>
                    </a:lnTo>
                    <a:lnTo>
                      <a:pt x="1076" y="634"/>
                    </a:lnTo>
                    <a:lnTo>
                      <a:pt x="1076" y="626"/>
                    </a:lnTo>
                    <a:lnTo>
                      <a:pt x="1074" y="620"/>
                    </a:lnTo>
                    <a:lnTo>
                      <a:pt x="1072" y="614"/>
                    </a:lnTo>
                    <a:lnTo>
                      <a:pt x="1066" y="588"/>
                    </a:lnTo>
                    <a:lnTo>
                      <a:pt x="1062" y="560"/>
                    </a:lnTo>
                    <a:lnTo>
                      <a:pt x="1052" y="506"/>
                    </a:lnTo>
                    <a:lnTo>
                      <a:pt x="1042" y="510"/>
                    </a:lnTo>
                    <a:lnTo>
                      <a:pt x="1032" y="510"/>
                    </a:lnTo>
                    <a:lnTo>
                      <a:pt x="1022" y="510"/>
                    </a:lnTo>
                    <a:lnTo>
                      <a:pt x="1020" y="508"/>
                    </a:lnTo>
                    <a:lnTo>
                      <a:pt x="1018" y="504"/>
                    </a:lnTo>
                    <a:lnTo>
                      <a:pt x="1020" y="500"/>
                    </a:lnTo>
                    <a:lnTo>
                      <a:pt x="1022" y="496"/>
                    </a:lnTo>
                    <a:lnTo>
                      <a:pt x="1026" y="494"/>
                    </a:lnTo>
                    <a:lnTo>
                      <a:pt x="1030" y="490"/>
                    </a:lnTo>
                    <a:lnTo>
                      <a:pt x="1030" y="488"/>
                    </a:lnTo>
                    <a:lnTo>
                      <a:pt x="1028" y="488"/>
                    </a:lnTo>
                    <a:lnTo>
                      <a:pt x="1026" y="486"/>
                    </a:lnTo>
                    <a:lnTo>
                      <a:pt x="1024" y="484"/>
                    </a:lnTo>
                    <a:lnTo>
                      <a:pt x="1028" y="480"/>
                    </a:lnTo>
                    <a:lnTo>
                      <a:pt x="1030" y="476"/>
                    </a:lnTo>
                    <a:lnTo>
                      <a:pt x="1018" y="466"/>
                    </a:lnTo>
                    <a:lnTo>
                      <a:pt x="1006" y="454"/>
                    </a:lnTo>
                    <a:lnTo>
                      <a:pt x="1002" y="448"/>
                    </a:lnTo>
                    <a:lnTo>
                      <a:pt x="998" y="442"/>
                    </a:lnTo>
                    <a:lnTo>
                      <a:pt x="1000" y="434"/>
                    </a:lnTo>
                    <a:lnTo>
                      <a:pt x="1004" y="426"/>
                    </a:lnTo>
                    <a:lnTo>
                      <a:pt x="1010" y="426"/>
                    </a:lnTo>
                    <a:lnTo>
                      <a:pt x="1016" y="430"/>
                    </a:lnTo>
                    <a:lnTo>
                      <a:pt x="1026" y="438"/>
                    </a:lnTo>
                    <a:lnTo>
                      <a:pt x="1044" y="458"/>
                    </a:lnTo>
                    <a:lnTo>
                      <a:pt x="1040" y="436"/>
                    </a:lnTo>
                    <a:lnTo>
                      <a:pt x="1038" y="416"/>
                    </a:lnTo>
                    <a:lnTo>
                      <a:pt x="1020" y="400"/>
                    </a:lnTo>
                    <a:lnTo>
                      <a:pt x="1012" y="392"/>
                    </a:lnTo>
                    <a:lnTo>
                      <a:pt x="1002" y="384"/>
                    </a:lnTo>
                    <a:lnTo>
                      <a:pt x="998" y="384"/>
                    </a:lnTo>
                    <a:lnTo>
                      <a:pt x="996" y="386"/>
                    </a:lnTo>
                    <a:lnTo>
                      <a:pt x="994" y="386"/>
                    </a:lnTo>
                    <a:lnTo>
                      <a:pt x="998" y="382"/>
                    </a:lnTo>
                    <a:lnTo>
                      <a:pt x="998" y="380"/>
                    </a:lnTo>
                    <a:lnTo>
                      <a:pt x="994" y="378"/>
                    </a:lnTo>
                    <a:lnTo>
                      <a:pt x="988" y="378"/>
                    </a:lnTo>
                    <a:lnTo>
                      <a:pt x="976" y="380"/>
                    </a:lnTo>
                    <a:lnTo>
                      <a:pt x="966" y="382"/>
                    </a:lnTo>
                    <a:close/>
                    <a:moveTo>
                      <a:pt x="798" y="340"/>
                    </a:moveTo>
                    <a:lnTo>
                      <a:pt x="798" y="340"/>
                    </a:lnTo>
                    <a:lnTo>
                      <a:pt x="802" y="342"/>
                    </a:lnTo>
                    <a:lnTo>
                      <a:pt x="806" y="342"/>
                    </a:lnTo>
                    <a:lnTo>
                      <a:pt x="810" y="340"/>
                    </a:lnTo>
                    <a:lnTo>
                      <a:pt x="812" y="338"/>
                    </a:lnTo>
                    <a:lnTo>
                      <a:pt x="808" y="334"/>
                    </a:lnTo>
                    <a:lnTo>
                      <a:pt x="804" y="334"/>
                    </a:lnTo>
                    <a:lnTo>
                      <a:pt x="800" y="336"/>
                    </a:lnTo>
                    <a:lnTo>
                      <a:pt x="798" y="340"/>
                    </a:lnTo>
                    <a:close/>
                    <a:moveTo>
                      <a:pt x="804" y="330"/>
                    </a:moveTo>
                    <a:lnTo>
                      <a:pt x="804" y="330"/>
                    </a:lnTo>
                    <a:lnTo>
                      <a:pt x="802" y="328"/>
                    </a:lnTo>
                    <a:lnTo>
                      <a:pt x="798" y="328"/>
                    </a:lnTo>
                    <a:lnTo>
                      <a:pt x="798" y="332"/>
                    </a:lnTo>
                    <a:lnTo>
                      <a:pt x="800" y="336"/>
                    </a:lnTo>
                    <a:lnTo>
                      <a:pt x="802" y="334"/>
                    </a:lnTo>
                    <a:lnTo>
                      <a:pt x="804" y="334"/>
                    </a:lnTo>
                    <a:lnTo>
                      <a:pt x="804" y="332"/>
                    </a:lnTo>
                    <a:lnTo>
                      <a:pt x="804" y="330"/>
                    </a:lnTo>
                    <a:close/>
                    <a:moveTo>
                      <a:pt x="770" y="348"/>
                    </a:moveTo>
                    <a:lnTo>
                      <a:pt x="770" y="348"/>
                    </a:lnTo>
                    <a:lnTo>
                      <a:pt x="764" y="346"/>
                    </a:lnTo>
                    <a:lnTo>
                      <a:pt x="758" y="342"/>
                    </a:lnTo>
                    <a:lnTo>
                      <a:pt x="758" y="346"/>
                    </a:lnTo>
                    <a:lnTo>
                      <a:pt x="756" y="346"/>
                    </a:lnTo>
                    <a:lnTo>
                      <a:pt x="754" y="346"/>
                    </a:lnTo>
                    <a:lnTo>
                      <a:pt x="756" y="358"/>
                    </a:lnTo>
                    <a:lnTo>
                      <a:pt x="756" y="370"/>
                    </a:lnTo>
                    <a:lnTo>
                      <a:pt x="760" y="370"/>
                    </a:lnTo>
                    <a:lnTo>
                      <a:pt x="766" y="370"/>
                    </a:lnTo>
                    <a:lnTo>
                      <a:pt x="770" y="370"/>
                    </a:lnTo>
                    <a:lnTo>
                      <a:pt x="774" y="370"/>
                    </a:lnTo>
                    <a:lnTo>
                      <a:pt x="758" y="372"/>
                    </a:lnTo>
                    <a:lnTo>
                      <a:pt x="760" y="386"/>
                    </a:lnTo>
                    <a:lnTo>
                      <a:pt x="760" y="400"/>
                    </a:lnTo>
                    <a:lnTo>
                      <a:pt x="774" y="400"/>
                    </a:lnTo>
                    <a:lnTo>
                      <a:pt x="786" y="396"/>
                    </a:lnTo>
                    <a:lnTo>
                      <a:pt x="790" y="394"/>
                    </a:lnTo>
                    <a:lnTo>
                      <a:pt x="790" y="392"/>
                    </a:lnTo>
                    <a:lnTo>
                      <a:pt x="790" y="388"/>
                    </a:lnTo>
                    <a:lnTo>
                      <a:pt x="786" y="384"/>
                    </a:lnTo>
                    <a:lnTo>
                      <a:pt x="790" y="382"/>
                    </a:lnTo>
                    <a:lnTo>
                      <a:pt x="796" y="382"/>
                    </a:lnTo>
                    <a:lnTo>
                      <a:pt x="796" y="368"/>
                    </a:lnTo>
                    <a:lnTo>
                      <a:pt x="798" y="352"/>
                    </a:lnTo>
                    <a:lnTo>
                      <a:pt x="790" y="348"/>
                    </a:lnTo>
                    <a:lnTo>
                      <a:pt x="784" y="344"/>
                    </a:lnTo>
                    <a:lnTo>
                      <a:pt x="778" y="340"/>
                    </a:lnTo>
                    <a:lnTo>
                      <a:pt x="772" y="338"/>
                    </a:lnTo>
                    <a:lnTo>
                      <a:pt x="774" y="340"/>
                    </a:lnTo>
                    <a:lnTo>
                      <a:pt x="774" y="344"/>
                    </a:lnTo>
                    <a:lnTo>
                      <a:pt x="772" y="346"/>
                    </a:lnTo>
                    <a:lnTo>
                      <a:pt x="770" y="348"/>
                    </a:lnTo>
                    <a:close/>
                    <a:moveTo>
                      <a:pt x="836" y="384"/>
                    </a:moveTo>
                    <a:lnTo>
                      <a:pt x="836" y="384"/>
                    </a:lnTo>
                    <a:lnTo>
                      <a:pt x="824" y="374"/>
                    </a:lnTo>
                    <a:lnTo>
                      <a:pt x="822" y="374"/>
                    </a:lnTo>
                    <a:lnTo>
                      <a:pt x="824" y="376"/>
                    </a:lnTo>
                    <a:lnTo>
                      <a:pt x="832" y="386"/>
                    </a:lnTo>
                    <a:lnTo>
                      <a:pt x="832" y="384"/>
                    </a:lnTo>
                    <a:lnTo>
                      <a:pt x="834" y="384"/>
                    </a:lnTo>
                    <a:lnTo>
                      <a:pt x="834" y="386"/>
                    </a:lnTo>
                    <a:lnTo>
                      <a:pt x="836" y="384"/>
                    </a:lnTo>
                    <a:close/>
                    <a:moveTo>
                      <a:pt x="836" y="368"/>
                    </a:moveTo>
                    <a:lnTo>
                      <a:pt x="836" y="368"/>
                    </a:lnTo>
                    <a:lnTo>
                      <a:pt x="834" y="368"/>
                    </a:lnTo>
                    <a:lnTo>
                      <a:pt x="832" y="366"/>
                    </a:lnTo>
                    <a:lnTo>
                      <a:pt x="830" y="364"/>
                    </a:lnTo>
                    <a:lnTo>
                      <a:pt x="828" y="364"/>
                    </a:lnTo>
                    <a:lnTo>
                      <a:pt x="828" y="378"/>
                    </a:lnTo>
                    <a:lnTo>
                      <a:pt x="828" y="374"/>
                    </a:lnTo>
                    <a:lnTo>
                      <a:pt x="828" y="372"/>
                    </a:lnTo>
                    <a:lnTo>
                      <a:pt x="826" y="364"/>
                    </a:lnTo>
                    <a:lnTo>
                      <a:pt x="822" y="358"/>
                    </a:lnTo>
                    <a:lnTo>
                      <a:pt x="822" y="356"/>
                    </a:lnTo>
                    <a:lnTo>
                      <a:pt x="824" y="354"/>
                    </a:lnTo>
                    <a:lnTo>
                      <a:pt x="826" y="354"/>
                    </a:lnTo>
                    <a:lnTo>
                      <a:pt x="830" y="354"/>
                    </a:lnTo>
                    <a:lnTo>
                      <a:pt x="840" y="356"/>
                    </a:lnTo>
                    <a:lnTo>
                      <a:pt x="856" y="364"/>
                    </a:lnTo>
                    <a:lnTo>
                      <a:pt x="852" y="358"/>
                    </a:lnTo>
                    <a:lnTo>
                      <a:pt x="848" y="354"/>
                    </a:lnTo>
                    <a:lnTo>
                      <a:pt x="842" y="352"/>
                    </a:lnTo>
                    <a:lnTo>
                      <a:pt x="836" y="350"/>
                    </a:lnTo>
                    <a:lnTo>
                      <a:pt x="824" y="350"/>
                    </a:lnTo>
                    <a:lnTo>
                      <a:pt x="810" y="352"/>
                    </a:lnTo>
                    <a:lnTo>
                      <a:pt x="804" y="368"/>
                    </a:lnTo>
                    <a:lnTo>
                      <a:pt x="800" y="384"/>
                    </a:lnTo>
                    <a:lnTo>
                      <a:pt x="810" y="384"/>
                    </a:lnTo>
                    <a:lnTo>
                      <a:pt x="820" y="384"/>
                    </a:lnTo>
                    <a:lnTo>
                      <a:pt x="820" y="380"/>
                    </a:lnTo>
                    <a:lnTo>
                      <a:pt x="820" y="374"/>
                    </a:lnTo>
                    <a:lnTo>
                      <a:pt x="818" y="370"/>
                    </a:lnTo>
                    <a:lnTo>
                      <a:pt x="820" y="366"/>
                    </a:lnTo>
                    <a:lnTo>
                      <a:pt x="822" y="376"/>
                    </a:lnTo>
                    <a:lnTo>
                      <a:pt x="822" y="380"/>
                    </a:lnTo>
                    <a:lnTo>
                      <a:pt x="824" y="384"/>
                    </a:lnTo>
                    <a:lnTo>
                      <a:pt x="828" y="382"/>
                    </a:lnTo>
                    <a:lnTo>
                      <a:pt x="832" y="378"/>
                    </a:lnTo>
                    <a:lnTo>
                      <a:pt x="836" y="368"/>
                    </a:lnTo>
                    <a:close/>
                    <a:moveTo>
                      <a:pt x="1276" y="354"/>
                    </a:moveTo>
                    <a:lnTo>
                      <a:pt x="1276" y="354"/>
                    </a:lnTo>
                    <a:lnTo>
                      <a:pt x="1278" y="352"/>
                    </a:lnTo>
                    <a:lnTo>
                      <a:pt x="1280" y="350"/>
                    </a:lnTo>
                    <a:lnTo>
                      <a:pt x="1278" y="350"/>
                    </a:lnTo>
                    <a:lnTo>
                      <a:pt x="1278" y="348"/>
                    </a:lnTo>
                    <a:lnTo>
                      <a:pt x="1276" y="346"/>
                    </a:lnTo>
                    <a:lnTo>
                      <a:pt x="1276" y="350"/>
                    </a:lnTo>
                    <a:lnTo>
                      <a:pt x="1276" y="354"/>
                    </a:lnTo>
                    <a:close/>
                    <a:moveTo>
                      <a:pt x="750" y="362"/>
                    </a:moveTo>
                    <a:lnTo>
                      <a:pt x="750" y="362"/>
                    </a:lnTo>
                    <a:lnTo>
                      <a:pt x="750" y="360"/>
                    </a:lnTo>
                    <a:lnTo>
                      <a:pt x="748" y="368"/>
                    </a:lnTo>
                    <a:lnTo>
                      <a:pt x="750" y="372"/>
                    </a:lnTo>
                    <a:lnTo>
                      <a:pt x="750" y="362"/>
                    </a:lnTo>
                    <a:close/>
                    <a:moveTo>
                      <a:pt x="752" y="368"/>
                    </a:moveTo>
                    <a:lnTo>
                      <a:pt x="752" y="368"/>
                    </a:lnTo>
                    <a:lnTo>
                      <a:pt x="752" y="362"/>
                    </a:lnTo>
                    <a:lnTo>
                      <a:pt x="754" y="354"/>
                    </a:lnTo>
                    <a:lnTo>
                      <a:pt x="752" y="348"/>
                    </a:lnTo>
                    <a:lnTo>
                      <a:pt x="750" y="346"/>
                    </a:lnTo>
                    <a:lnTo>
                      <a:pt x="746" y="346"/>
                    </a:lnTo>
                    <a:lnTo>
                      <a:pt x="746" y="354"/>
                    </a:lnTo>
                    <a:lnTo>
                      <a:pt x="750" y="360"/>
                    </a:lnTo>
                    <a:lnTo>
                      <a:pt x="752" y="364"/>
                    </a:lnTo>
                    <a:lnTo>
                      <a:pt x="752" y="368"/>
                    </a:lnTo>
                    <a:close/>
                    <a:moveTo>
                      <a:pt x="800" y="370"/>
                    </a:moveTo>
                    <a:lnTo>
                      <a:pt x="800" y="370"/>
                    </a:lnTo>
                    <a:lnTo>
                      <a:pt x="804" y="362"/>
                    </a:lnTo>
                    <a:lnTo>
                      <a:pt x="808" y="354"/>
                    </a:lnTo>
                    <a:lnTo>
                      <a:pt x="802" y="354"/>
                    </a:lnTo>
                    <a:lnTo>
                      <a:pt x="798" y="352"/>
                    </a:lnTo>
                    <a:lnTo>
                      <a:pt x="798" y="362"/>
                    </a:lnTo>
                    <a:lnTo>
                      <a:pt x="800" y="370"/>
                    </a:lnTo>
                    <a:close/>
                    <a:moveTo>
                      <a:pt x="1282" y="358"/>
                    </a:moveTo>
                    <a:lnTo>
                      <a:pt x="1282" y="358"/>
                    </a:lnTo>
                    <a:lnTo>
                      <a:pt x="1292" y="358"/>
                    </a:lnTo>
                    <a:lnTo>
                      <a:pt x="1294" y="356"/>
                    </a:lnTo>
                    <a:lnTo>
                      <a:pt x="1296" y="352"/>
                    </a:lnTo>
                    <a:lnTo>
                      <a:pt x="1290" y="352"/>
                    </a:lnTo>
                    <a:lnTo>
                      <a:pt x="1286" y="354"/>
                    </a:lnTo>
                    <a:lnTo>
                      <a:pt x="1282" y="358"/>
                    </a:lnTo>
                    <a:close/>
                    <a:moveTo>
                      <a:pt x="1294" y="362"/>
                    </a:moveTo>
                    <a:lnTo>
                      <a:pt x="1294" y="362"/>
                    </a:lnTo>
                    <a:lnTo>
                      <a:pt x="1298" y="360"/>
                    </a:lnTo>
                    <a:lnTo>
                      <a:pt x="1300" y="360"/>
                    </a:lnTo>
                    <a:lnTo>
                      <a:pt x="1302" y="354"/>
                    </a:lnTo>
                    <a:lnTo>
                      <a:pt x="1300" y="354"/>
                    </a:lnTo>
                    <a:lnTo>
                      <a:pt x="1298" y="356"/>
                    </a:lnTo>
                    <a:lnTo>
                      <a:pt x="1294" y="362"/>
                    </a:lnTo>
                    <a:close/>
                    <a:moveTo>
                      <a:pt x="890" y="402"/>
                    </a:moveTo>
                    <a:lnTo>
                      <a:pt x="890" y="402"/>
                    </a:lnTo>
                    <a:lnTo>
                      <a:pt x="892" y="408"/>
                    </a:lnTo>
                    <a:lnTo>
                      <a:pt x="894" y="410"/>
                    </a:lnTo>
                    <a:lnTo>
                      <a:pt x="898" y="400"/>
                    </a:lnTo>
                    <a:lnTo>
                      <a:pt x="894" y="402"/>
                    </a:lnTo>
                    <a:lnTo>
                      <a:pt x="890" y="402"/>
                    </a:lnTo>
                    <a:close/>
                    <a:moveTo>
                      <a:pt x="1276" y="368"/>
                    </a:moveTo>
                    <a:lnTo>
                      <a:pt x="1276" y="368"/>
                    </a:lnTo>
                    <a:lnTo>
                      <a:pt x="1280" y="368"/>
                    </a:lnTo>
                    <a:lnTo>
                      <a:pt x="1282" y="366"/>
                    </a:lnTo>
                    <a:lnTo>
                      <a:pt x="1278" y="366"/>
                    </a:lnTo>
                    <a:lnTo>
                      <a:pt x="1276" y="368"/>
                    </a:lnTo>
                    <a:close/>
                    <a:moveTo>
                      <a:pt x="720" y="390"/>
                    </a:moveTo>
                    <a:lnTo>
                      <a:pt x="720" y="390"/>
                    </a:lnTo>
                    <a:lnTo>
                      <a:pt x="720" y="398"/>
                    </a:lnTo>
                    <a:lnTo>
                      <a:pt x="722" y="406"/>
                    </a:lnTo>
                    <a:lnTo>
                      <a:pt x="726" y="404"/>
                    </a:lnTo>
                    <a:lnTo>
                      <a:pt x="730" y="402"/>
                    </a:lnTo>
                    <a:lnTo>
                      <a:pt x="738" y="402"/>
                    </a:lnTo>
                    <a:lnTo>
                      <a:pt x="746" y="402"/>
                    </a:lnTo>
                    <a:lnTo>
                      <a:pt x="750" y="402"/>
                    </a:lnTo>
                    <a:lnTo>
                      <a:pt x="752" y="400"/>
                    </a:lnTo>
                    <a:lnTo>
                      <a:pt x="752" y="398"/>
                    </a:lnTo>
                    <a:lnTo>
                      <a:pt x="750" y="394"/>
                    </a:lnTo>
                    <a:lnTo>
                      <a:pt x="750" y="386"/>
                    </a:lnTo>
                    <a:lnTo>
                      <a:pt x="748" y="380"/>
                    </a:lnTo>
                    <a:lnTo>
                      <a:pt x="746" y="378"/>
                    </a:lnTo>
                    <a:lnTo>
                      <a:pt x="742" y="378"/>
                    </a:lnTo>
                    <a:lnTo>
                      <a:pt x="740" y="390"/>
                    </a:lnTo>
                    <a:lnTo>
                      <a:pt x="740" y="398"/>
                    </a:lnTo>
                    <a:lnTo>
                      <a:pt x="742" y="400"/>
                    </a:lnTo>
                    <a:lnTo>
                      <a:pt x="744" y="402"/>
                    </a:lnTo>
                    <a:lnTo>
                      <a:pt x="738" y="400"/>
                    </a:lnTo>
                    <a:lnTo>
                      <a:pt x="734" y="396"/>
                    </a:lnTo>
                    <a:lnTo>
                      <a:pt x="728" y="392"/>
                    </a:lnTo>
                    <a:lnTo>
                      <a:pt x="724" y="390"/>
                    </a:lnTo>
                    <a:lnTo>
                      <a:pt x="720" y="390"/>
                    </a:lnTo>
                    <a:close/>
                    <a:moveTo>
                      <a:pt x="748" y="378"/>
                    </a:moveTo>
                    <a:lnTo>
                      <a:pt x="748" y="378"/>
                    </a:lnTo>
                    <a:lnTo>
                      <a:pt x="744" y="370"/>
                    </a:lnTo>
                    <a:lnTo>
                      <a:pt x="744" y="372"/>
                    </a:lnTo>
                    <a:lnTo>
                      <a:pt x="744" y="376"/>
                    </a:lnTo>
                    <a:lnTo>
                      <a:pt x="748" y="378"/>
                    </a:lnTo>
                    <a:close/>
                    <a:moveTo>
                      <a:pt x="874" y="410"/>
                    </a:moveTo>
                    <a:lnTo>
                      <a:pt x="874" y="410"/>
                    </a:lnTo>
                    <a:lnTo>
                      <a:pt x="884" y="412"/>
                    </a:lnTo>
                    <a:lnTo>
                      <a:pt x="884" y="408"/>
                    </a:lnTo>
                    <a:lnTo>
                      <a:pt x="884" y="404"/>
                    </a:lnTo>
                    <a:lnTo>
                      <a:pt x="878" y="400"/>
                    </a:lnTo>
                    <a:lnTo>
                      <a:pt x="874" y="404"/>
                    </a:lnTo>
                    <a:lnTo>
                      <a:pt x="874" y="410"/>
                    </a:lnTo>
                    <a:close/>
                    <a:moveTo>
                      <a:pt x="710" y="382"/>
                    </a:moveTo>
                    <a:lnTo>
                      <a:pt x="710" y="382"/>
                    </a:lnTo>
                    <a:lnTo>
                      <a:pt x="714" y="378"/>
                    </a:lnTo>
                    <a:lnTo>
                      <a:pt x="714" y="374"/>
                    </a:lnTo>
                    <a:lnTo>
                      <a:pt x="710" y="372"/>
                    </a:lnTo>
                    <a:lnTo>
                      <a:pt x="710" y="378"/>
                    </a:lnTo>
                    <a:lnTo>
                      <a:pt x="710" y="380"/>
                    </a:lnTo>
                    <a:lnTo>
                      <a:pt x="710" y="382"/>
                    </a:lnTo>
                    <a:close/>
                    <a:moveTo>
                      <a:pt x="676" y="378"/>
                    </a:moveTo>
                    <a:lnTo>
                      <a:pt x="676" y="378"/>
                    </a:lnTo>
                    <a:lnTo>
                      <a:pt x="678" y="376"/>
                    </a:lnTo>
                    <a:lnTo>
                      <a:pt x="678" y="374"/>
                    </a:lnTo>
                    <a:lnTo>
                      <a:pt x="674" y="374"/>
                    </a:lnTo>
                    <a:lnTo>
                      <a:pt x="674" y="378"/>
                    </a:lnTo>
                    <a:lnTo>
                      <a:pt x="676" y="378"/>
                    </a:lnTo>
                    <a:close/>
                    <a:moveTo>
                      <a:pt x="858" y="404"/>
                    </a:moveTo>
                    <a:lnTo>
                      <a:pt x="858" y="404"/>
                    </a:lnTo>
                    <a:lnTo>
                      <a:pt x="860" y="406"/>
                    </a:lnTo>
                    <a:lnTo>
                      <a:pt x="866" y="406"/>
                    </a:lnTo>
                    <a:lnTo>
                      <a:pt x="870" y="404"/>
                    </a:lnTo>
                    <a:lnTo>
                      <a:pt x="876" y="402"/>
                    </a:lnTo>
                    <a:lnTo>
                      <a:pt x="868" y="400"/>
                    </a:lnTo>
                    <a:lnTo>
                      <a:pt x="862" y="398"/>
                    </a:lnTo>
                    <a:lnTo>
                      <a:pt x="860" y="398"/>
                    </a:lnTo>
                    <a:lnTo>
                      <a:pt x="858" y="404"/>
                    </a:lnTo>
                    <a:close/>
                    <a:moveTo>
                      <a:pt x="1080" y="376"/>
                    </a:moveTo>
                    <a:lnTo>
                      <a:pt x="1080" y="376"/>
                    </a:lnTo>
                    <a:lnTo>
                      <a:pt x="1078" y="384"/>
                    </a:lnTo>
                    <a:lnTo>
                      <a:pt x="1078" y="388"/>
                    </a:lnTo>
                    <a:lnTo>
                      <a:pt x="1080" y="392"/>
                    </a:lnTo>
                    <a:lnTo>
                      <a:pt x="1080" y="382"/>
                    </a:lnTo>
                    <a:lnTo>
                      <a:pt x="1082" y="378"/>
                    </a:lnTo>
                    <a:lnTo>
                      <a:pt x="1080" y="376"/>
                    </a:lnTo>
                    <a:close/>
                    <a:moveTo>
                      <a:pt x="692" y="382"/>
                    </a:moveTo>
                    <a:lnTo>
                      <a:pt x="692" y="382"/>
                    </a:lnTo>
                    <a:lnTo>
                      <a:pt x="698" y="384"/>
                    </a:lnTo>
                    <a:lnTo>
                      <a:pt x="702" y="382"/>
                    </a:lnTo>
                    <a:lnTo>
                      <a:pt x="702" y="380"/>
                    </a:lnTo>
                    <a:lnTo>
                      <a:pt x="700" y="378"/>
                    </a:lnTo>
                    <a:lnTo>
                      <a:pt x="698" y="378"/>
                    </a:lnTo>
                    <a:lnTo>
                      <a:pt x="694" y="380"/>
                    </a:lnTo>
                    <a:lnTo>
                      <a:pt x="692" y="382"/>
                    </a:lnTo>
                    <a:close/>
                    <a:moveTo>
                      <a:pt x="1182" y="436"/>
                    </a:moveTo>
                    <a:lnTo>
                      <a:pt x="1182" y="436"/>
                    </a:lnTo>
                    <a:lnTo>
                      <a:pt x="1186" y="432"/>
                    </a:lnTo>
                    <a:lnTo>
                      <a:pt x="1192" y="428"/>
                    </a:lnTo>
                    <a:lnTo>
                      <a:pt x="1198" y="426"/>
                    </a:lnTo>
                    <a:lnTo>
                      <a:pt x="1202" y="428"/>
                    </a:lnTo>
                    <a:lnTo>
                      <a:pt x="1204" y="430"/>
                    </a:lnTo>
                    <a:lnTo>
                      <a:pt x="1214" y="418"/>
                    </a:lnTo>
                    <a:lnTo>
                      <a:pt x="1224" y="408"/>
                    </a:lnTo>
                    <a:lnTo>
                      <a:pt x="1234" y="398"/>
                    </a:lnTo>
                    <a:lnTo>
                      <a:pt x="1240" y="388"/>
                    </a:lnTo>
                    <a:lnTo>
                      <a:pt x="1230" y="388"/>
                    </a:lnTo>
                    <a:lnTo>
                      <a:pt x="1220" y="386"/>
                    </a:lnTo>
                    <a:lnTo>
                      <a:pt x="1200" y="380"/>
                    </a:lnTo>
                    <a:lnTo>
                      <a:pt x="1190" y="408"/>
                    </a:lnTo>
                    <a:lnTo>
                      <a:pt x="1186" y="422"/>
                    </a:lnTo>
                    <a:lnTo>
                      <a:pt x="1182" y="436"/>
                    </a:lnTo>
                    <a:close/>
                    <a:moveTo>
                      <a:pt x="1208" y="438"/>
                    </a:moveTo>
                    <a:lnTo>
                      <a:pt x="1208" y="438"/>
                    </a:lnTo>
                    <a:lnTo>
                      <a:pt x="1212" y="440"/>
                    </a:lnTo>
                    <a:lnTo>
                      <a:pt x="1214" y="440"/>
                    </a:lnTo>
                    <a:lnTo>
                      <a:pt x="1218" y="438"/>
                    </a:lnTo>
                    <a:lnTo>
                      <a:pt x="1226" y="428"/>
                    </a:lnTo>
                    <a:lnTo>
                      <a:pt x="1236" y="418"/>
                    </a:lnTo>
                    <a:lnTo>
                      <a:pt x="1244" y="410"/>
                    </a:lnTo>
                    <a:lnTo>
                      <a:pt x="1246" y="402"/>
                    </a:lnTo>
                    <a:lnTo>
                      <a:pt x="1252" y="394"/>
                    </a:lnTo>
                    <a:lnTo>
                      <a:pt x="1258" y="388"/>
                    </a:lnTo>
                    <a:lnTo>
                      <a:pt x="1260" y="380"/>
                    </a:lnTo>
                    <a:lnTo>
                      <a:pt x="1234" y="410"/>
                    </a:lnTo>
                    <a:lnTo>
                      <a:pt x="1208" y="438"/>
                    </a:lnTo>
                    <a:close/>
                    <a:moveTo>
                      <a:pt x="1078" y="404"/>
                    </a:moveTo>
                    <a:lnTo>
                      <a:pt x="1078" y="404"/>
                    </a:lnTo>
                    <a:lnTo>
                      <a:pt x="1058" y="396"/>
                    </a:lnTo>
                    <a:lnTo>
                      <a:pt x="1040" y="386"/>
                    </a:lnTo>
                    <a:lnTo>
                      <a:pt x="1048" y="426"/>
                    </a:lnTo>
                    <a:lnTo>
                      <a:pt x="1052" y="448"/>
                    </a:lnTo>
                    <a:lnTo>
                      <a:pt x="1056" y="466"/>
                    </a:lnTo>
                    <a:lnTo>
                      <a:pt x="1062" y="452"/>
                    </a:lnTo>
                    <a:lnTo>
                      <a:pt x="1064" y="446"/>
                    </a:lnTo>
                    <a:lnTo>
                      <a:pt x="1062" y="442"/>
                    </a:lnTo>
                    <a:lnTo>
                      <a:pt x="1060" y="440"/>
                    </a:lnTo>
                    <a:lnTo>
                      <a:pt x="1062" y="442"/>
                    </a:lnTo>
                    <a:lnTo>
                      <a:pt x="1068" y="442"/>
                    </a:lnTo>
                    <a:lnTo>
                      <a:pt x="1074" y="426"/>
                    </a:lnTo>
                    <a:lnTo>
                      <a:pt x="1076" y="416"/>
                    </a:lnTo>
                    <a:lnTo>
                      <a:pt x="1078" y="404"/>
                    </a:lnTo>
                    <a:close/>
                    <a:moveTo>
                      <a:pt x="876" y="434"/>
                    </a:moveTo>
                    <a:lnTo>
                      <a:pt x="876" y="434"/>
                    </a:lnTo>
                    <a:lnTo>
                      <a:pt x="886" y="428"/>
                    </a:lnTo>
                    <a:lnTo>
                      <a:pt x="890" y="426"/>
                    </a:lnTo>
                    <a:lnTo>
                      <a:pt x="890" y="424"/>
                    </a:lnTo>
                    <a:lnTo>
                      <a:pt x="888" y="420"/>
                    </a:lnTo>
                    <a:lnTo>
                      <a:pt x="884" y="416"/>
                    </a:lnTo>
                    <a:lnTo>
                      <a:pt x="878" y="412"/>
                    </a:lnTo>
                    <a:lnTo>
                      <a:pt x="874" y="412"/>
                    </a:lnTo>
                    <a:lnTo>
                      <a:pt x="872" y="412"/>
                    </a:lnTo>
                    <a:lnTo>
                      <a:pt x="870" y="416"/>
                    </a:lnTo>
                    <a:lnTo>
                      <a:pt x="868" y="424"/>
                    </a:lnTo>
                    <a:lnTo>
                      <a:pt x="866" y="430"/>
                    </a:lnTo>
                    <a:lnTo>
                      <a:pt x="872" y="430"/>
                    </a:lnTo>
                    <a:lnTo>
                      <a:pt x="878" y="432"/>
                    </a:lnTo>
                    <a:lnTo>
                      <a:pt x="876" y="434"/>
                    </a:lnTo>
                    <a:close/>
                    <a:moveTo>
                      <a:pt x="836" y="406"/>
                    </a:moveTo>
                    <a:lnTo>
                      <a:pt x="836" y="406"/>
                    </a:lnTo>
                    <a:lnTo>
                      <a:pt x="832" y="404"/>
                    </a:lnTo>
                    <a:lnTo>
                      <a:pt x="832" y="406"/>
                    </a:lnTo>
                    <a:lnTo>
                      <a:pt x="834" y="408"/>
                    </a:lnTo>
                    <a:lnTo>
                      <a:pt x="836" y="406"/>
                    </a:lnTo>
                    <a:close/>
                    <a:moveTo>
                      <a:pt x="812" y="412"/>
                    </a:moveTo>
                    <a:lnTo>
                      <a:pt x="812" y="412"/>
                    </a:lnTo>
                    <a:lnTo>
                      <a:pt x="820" y="410"/>
                    </a:lnTo>
                    <a:lnTo>
                      <a:pt x="824" y="408"/>
                    </a:lnTo>
                    <a:lnTo>
                      <a:pt x="828" y="406"/>
                    </a:lnTo>
                    <a:lnTo>
                      <a:pt x="824" y="404"/>
                    </a:lnTo>
                    <a:lnTo>
                      <a:pt x="820" y="406"/>
                    </a:lnTo>
                    <a:lnTo>
                      <a:pt x="816" y="408"/>
                    </a:lnTo>
                    <a:lnTo>
                      <a:pt x="812" y="412"/>
                    </a:lnTo>
                    <a:close/>
                    <a:moveTo>
                      <a:pt x="766" y="432"/>
                    </a:moveTo>
                    <a:lnTo>
                      <a:pt x="766" y="432"/>
                    </a:lnTo>
                    <a:lnTo>
                      <a:pt x="770" y="432"/>
                    </a:lnTo>
                    <a:lnTo>
                      <a:pt x="774" y="430"/>
                    </a:lnTo>
                    <a:lnTo>
                      <a:pt x="778" y="424"/>
                    </a:lnTo>
                    <a:lnTo>
                      <a:pt x="782" y="410"/>
                    </a:lnTo>
                    <a:lnTo>
                      <a:pt x="764" y="412"/>
                    </a:lnTo>
                    <a:lnTo>
                      <a:pt x="764" y="420"/>
                    </a:lnTo>
                    <a:lnTo>
                      <a:pt x="766" y="432"/>
                    </a:lnTo>
                    <a:close/>
                    <a:moveTo>
                      <a:pt x="782" y="426"/>
                    </a:moveTo>
                    <a:lnTo>
                      <a:pt x="782" y="426"/>
                    </a:lnTo>
                    <a:lnTo>
                      <a:pt x="788" y="424"/>
                    </a:lnTo>
                    <a:lnTo>
                      <a:pt x="794" y="424"/>
                    </a:lnTo>
                    <a:lnTo>
                      <a:pt x="800" y="426"/>
                    </a:lnTo>
                    <a:lnTo>
                      <a:pt x="802" y="432"/>
                    </a:lnTo>
                    <a:lnTo>
                      <a:pt x="808" y="444"/>
                    </a:lnTo>
                    <a:lnTo>
                      <a:pt x="812" y="456"/>
                    </a:lnTo>
                    <a:lnTo>
                      <a:pt x="820" y="454"/>
                    </a:lnTo>
                    <a:lnTo>
                      <a:pt x="824" y="454"/>
                    </a:lnTo>
                    <a:lnTo>
                      <a:pt x="828" y="456"/>
                    </a:lnTo>
                    <a:lnTo>
                      <a:pt x="834" y="452"/>
                    </a:lnTo>
                    <a:lnTo>
                      <a:pt x="840" y="448"/>
                    </a:lnTo>
                    <a:lnTo>
                      <a:pt x="840" y="444"/>
                    </a:lnTo>
                    <a:lnTo>
                      <a:pt x="840" y="438"/>
                    </a:lnTo>
                    <a:lnTo>
                      <a:pt x="838" y="428"/>
                    </a:lnTo>
                    <a:lnTo>
                      <a:pt x="832" y="416"/>
                    </a:lnTo>
                    <a:lnTo>
                      <a:pt x="826" y="418"/>
                    </a:lnTo>
                    <a:lnTo>
                      <a:pt x="822" y="420"/>
                    </a:lnTo>
                    <a:lnTo>
                      <a:pt x="820" y="420"/>
                    </a:lnTo>
                    <a:lnTo>
                      <a:pt x="806" y="422"/>
                    </a:lnTo>
                    <a:lnTo>
                      <a:pt x="800" y="420"/>
                    </a:lnTo>
                    <a:lnTo>
                      <a:pt x="794" y="418"/>
                    </a:lnTo>
                    <a:lnTo>
                      <a:pt x="790" y="414"/>
                    </a:lnTo>
                    <a:lnTo>
                      <a:pt x="788" y="410"/>
                    </a:lnTo>
                    <a:lnTo>
                      <a:pt x="782" y="418"/>
                    </a:lnTo>
                    <a:lnTo>
                      <a:pt x="780" y="422"/>
                    </a:lnTo>
                    <a:lnTo>
                      <a:pt x="782" y="426"/>
                    </a:lnTo>
                    <a:close/>
                    <a:moveTo>
                      <a:pt x="754" y="436"/>
                    </a:moveTo>
                    <a:lnTo>
                      <a:pt x="754" y="436"/>
                    </a:lnTo>
                    <a:lnTo>
                      <a:pt x="758" y="436"/>
                    </a:lnTo>
                    <a:lnTo>
                      <a:pt x="760" y="436"/>
                    </a:lnTo>
                    <a:lnTo>
                      <a:pt x="760" y="434"/>
                    </a:lnTo>
                    <a:lnTo>
                      <a:pt x="758" y="430"/>
                    </a:lnTo>
                    <a:lnTo>
                      <a:pt x="756" y="424"/>
                    </a:lnTo>
                    <a:lnTo>
                      <a:pt x="756" y="412"/>
                    </a:lnTo>
                    <a:lnTo>
                      <a:pt x="750" y="414"/>
                    </a:lnTo>
                    <a:lnTo>
                      <a:pt x="748" y="414"/>
                    </a:lnTo>
                    <a:lnTo>
                      <a:pt x="748" y="420"/>
                    </a:lnTo>
                    <a:lnTo>
                      <a:pt x="748" y="426"/>
                    </a:lnTo>
                    <a:lnTo>
                      <a:pt x="752" y="434"/>
                    </a:lnTo>
                    <a:lnTo>
                      <a:pt x="754" y="430"/>
                    </a:lnTo>
                    <a:lnTo>
                      <a:pt x="756" y="426"/>
                    </a:lnTo>
                    <a:lnTo>
                      <a:pt x="756" y="430"/>
                    </a:lnTo>
                    <a:lnTo>
                      <a:pt x="754" y="436"/>
                    </a:lnTo>
                    <a:close/>
                    <a:moveTo>
                      <a:pt x="700" y="418"/>
                    </a:moveTo>
                    <a:lnTo>
                      <a:pt x="700" y="418"/>
                    </a:lnTo>
                    <a:lnTo>
                      <a:pt x="700" y="420"/>
                    </a:lnTo>
                    <a:lnTo>
                      <a:pt x="702" y="420"/>
                    </a:lnTo>
                    <a:lnTo>
                      <a:pt x="706" y="420"/>
                    </a:lnTo>
                    <a:lnTo>
                      <a:pt x="706" y="418"/>
                    </a:lnTo>
                    <a:lnTo>
                      <a:pt x="704" y="416"/>
                    </a:lnTo>
                    <a:lnTo>
                      <a:pt x="702" y="416"/>
                    </a:lnTo>
                    <a:lnTo>
                      <a:pt x="700" y="418"/>
                    </a:lnTo>
                    <a:close/>
                    <a:moveTo>
                      <a:pt x="844" y="440"/>
                    </a:moveTo>
                    <a:lnTo>
                      <a:pt x="844" y="440"/>
                    </a:lnTo>
                    <a:lnTo>
                      <a:pt x="848" y="440"/>
                    </a:lnTo>
                    <a:lnTo>
                      <a:pt x="850" y="436"/>
                    </a:lnTo>
                    <a:lnTo>
                      <a:pt x="850" y="426"/>
                    </a:lnTo>
                    <a:lnTo>
                      <a:pt x="844" y="422"/>
                    </a:lnTo>
                    <a:lnTo>
                      <a:pt x="836" y="418"/>
                    </a:lnTo>
                    <a:lnTo>
                      <a:pt x="840" y="430"/>
                    </a:lnTo>
                    <a:lnTo>
                      <a:pt x="844" y="440"/>
                    </a:lnTo>
                    <a:close/>
                    <a:moveTo>
                      <a:pt x="878" y="446"/>
                    </a:moveTo>
                    <a:lnTo>
                      <a:pt x="878" y="446"/>
                    </a:lnTo>
                    <a:lnTo>
                      <a:pt x="886" y="444"/>
                    </a:lnTo>
                    <a:lnTo>
                      <a:pt x="894" y="444"/>
                    </a:lnTo>
                    <a:lnTo>
                      <a:pt x="900" y="438"/>
                    </a:lnTo>
                    <a:lnTo>
                      <a:pt x="898" y="436"/>
                    </a:lnTo>
                    <a:lnTo>
                      <a:pt x="894" y="436"/>
                    </a:lnTo>
                    <a:lnTo>
                      <a:pt x="888" y="436"/>
                    </a:lnTo>
                    <a:lnTo>
                      <a:pt x="882" y="440"/>
                    </a:lnTo>
                    <a:lnTo>
                      <a:pt x="880" y="442"/>
                    </a:lnTo>
                    <a:lnTo>
                      <a:pt x="878" y="446"/>
                    </a:lnTo>
                    <a:close/>
                    <a:moveTo>
                      <a:pt x="736" y="454"/>
                    </a:moveTo>
                    <a:lnTo>
                      <a:pt x="736" y="454"/>
                    </a:lnTo>
                    <a:lnTo>
                      <a:pt x="736" y="452"/>
                    </a:lnTo>
                    <a:lnTo>
                      <a:pt x="736" y="450"/>
                    </a:lnTo>
                    <a:lnTo>
                      <a:pt x="734" y="448"/>
                    </a:lnTo>
                    <a:lnTo>
                      <a:pt x="736" y="446"/>
                    </a:lnTo>
                    <a:lnTo>
                      <a:pt x="738" y="450"/>
                    </a:lnTo>
                    <a:lnTo>
                      <a:pt x="742" y="452"/>
                    </a:lnTo>
                    <a:lnTo>
                      <a:pt x="740" y="444"/>
                    </a:lnTo>
                    <a:lnTo>
                      <a:pt x="738" y="438"/>
                    </a:lnTo>
                    <a:lnTo>
                      <a:pt x="732" y="432"/>
                    </a:lnTo>
                    <a:lnTo>
                      <a:pt x="726" y="428"/>
                    </a:lnTo>
                    <a:lnTo>
                      <a:pt x="728" y="444"/>
                    </a:lnTo>
                    <a:lnTo>
                      <a:pt x="730" y="452"/>
                    </a:lnTo>
                    <a:lnTo>
                      <a:pt x="732" y="454"/>
                    </a:lnTo>
                    <a:lnTo>
                      <a:pt x="736" y="454"/>
                    </a:lnTo>
                    <a:close/>
                    <a:moveTo>
                      <a:pt x="724" y="462"/>
                    </a:moveTo>
                    <a:lnTo>
                      <a:pt x="724" y="462"/>
                    </a:lnTo>
                    <a:lnTo>
                      <a:pt x="730" y="456"/>
                    </a:lnTo>
                    <a:lnTo>
                      <a:pt x="722" y="450"/>
                    </a:lnTo>
                    <a:lnTo>
                      <a:pt x="716" y="442"/>
                    </a:lnTo>
                    <a:lnTo>
                      <a:pt x="708" y="434"/>
                    </a:lnTo>
                    <a:lnTo>
                      <a:pt x="704" y="432"/>
                    </a:lnTo>
                    <a:lnTo>
                      <a:pt x="700" y="430"/>
                    </a:lnTo>
                    <a:lnTo>
                      <a:pt x="696" y="434"/>
                    </a:lnTo>
                    <a:lnTo>
                      <a:pt x="696" y="438"/>
                    </a:lnTo>
                    <a:lnTo>
                      <a:pt x="698" y="442"/>
                    </a:lnTo>
                    <a:lnTo>
                      <a:pt x="700" y="446"/>
                    </a:lnTo>
                    <a:lnTo>
                      <a:pt x="708" y="452"/>
                    </a:lnTo>
                    <a:lnTo>
                      <a:pt x="714" y="458"/>
                    </a:lnTo>
                    <a:lnTo>
                      <a:pt x="710" y="460"/>
                    </a:lnTo>
                    <a:lnTo>
                      <a:pt x="710" y="466"/>
                    </a:lnTo>
                    <a:lnTo>
                      <a:pt x="714" y="470"/>
                    </a:lnTo>
                    <a:lnTo>
                      <a:pt x="718" y="472"/>
                    </a:lnTo>
                    <a:lnTo>
                      <a:pt x="722" y="468"/>
                    </a:lnTo>
                    <a:lnTo>
                      <a:pt x="714" y="452"/>
                    </a:lnTo>
                    <a:lnTo>
                      <a:pt x="714" y="448"/>
                    </a:lnTo>
                    <a:lnTo>
                      <a:pt x="714" y="446"/>
                    </a:lnTo>
                    <a:lnTo>
                      <a:pt x="716" y="444"/>
                    </a:lnTo>
                    <a:lnTo>
                      <a:pt x="716" y="450"/>
                    </a:lnTo>
                    <a:lnTo>
                      <a:pt x="718" y="456"/>
                    </a:lnTo>
                    <a:lnTo>
                      <a:pt x="720" y="460"/>
                    </a:lnTo>
                    <a:lnTo>
                      <a:pt x="724" y="462"/>
                    </a:lnTo>
                    <a:close/>
                    <a:moveTo>
                      <a:pt x="724" y="446"/>
                    </a:moveTo>
                    <a:lnTo>
                      <a:pt x="724" y="446"/>
                    </a:lnTo>
                    <a:lnTo>
                      <a:pt x="724" y="438"/>
                    </a:lnTo>
                    <a:lnTo>
                      <a:pt x="724" y="430"/>
                    </a:lnTo>
                    <a:lnTo>
                      <a:pt x="720" y="432"/>
                    </a:lnTo>
                    <a:lnTo>
                      <a:pt x="716" y="432"/>
                    </a:lnTo>
                    <a:lnTo>
                      <a:pt x="712" y="432"/>
                    </a:lnTo>
                    <a:lnTo>
                      <a:pt x="710" y="432"/>
                    </a:lnTo>
                    <a:lnTo>
                      <a:pt x="716" y="436"/>
                    </a:lnTo>
                    <a:lnTo>
                      <a:pt x="718" y="438"/>
                    </a:lnTo>
                    <a:lnTo>
                      <a:pt x="722" y="438"/>
                    </a:lnTo>
                    <a:lnTo>
                      <a:pt x="720" y="440"/>
                    </a:lnTo>
                    <a:lnTo>
                      <a:pt x="720" y="442"/>
                    </a:lnTo>
                    <a:lnTo>
                      <a:pt x="724" y="446"/>
                    </a:lnTo>
                    <a:close/>
                    <a:moveTo>
                      <a:pt x="860" y="444"/>
                    </a:moveTo>
                    <a:lnTo>
                      <a:pt x="860" y="444"/>
                    </a:lnTo>
                    <a:lnTo>
                      <a:pt x="866" y="446"/>
                    </a:lnTo>
                    <a:lnTo>
                      <a:pt x="874" y="446"/>
                    </a:lnTo>
                    <a:lnTo>
                      <a:pt x="876" y="440"/>
                    </a:lnTo>
                    <a:lnTo>
                      <a:pt x="876" y="436"/>
                    </a:lnTo>
                    <a:lnTo>
                      <a:pt x="874" y="434"/>
                    </a:lnTo>
                    <a:lnTo>
                      <a:pt x="870" y="436"/>
                    </a:lnTo>
                    <a:lnTo>
                      <a:pt x="866" y="438"/>
                    </a:lnTo>
                    <a:lnTo>
                      <a:pt x="862" y="440"/>
                    </a:lnTo>
                    <a:lnTo>
                      <a:pt x="860" y="444"/>
                    </a:lnTo>
                    <a:close/>
                    <a:moveTo>
                      <a:pt x="600" y="462"/>
                    </a:moveTo>
                    <a:lnTo>
                      <a:pt x="600" y="462"/>
                    </a:lnTo>
                    <a:lnTo>
                      <a:pt x="612" y="464"/>
                    </a:lnTo>
                    <a:lnTo>
                      <a:pt x="620" y="462"/>
                    </a:lnTo>
                    <a:lnTo>
                      <a:pt x="624" y="458"/>
                    </a:lnTo>
                    <a:lnTo>
                      <a:pt x="624" y="454"/>
                    </a:lnTo>
                    <a:lnTo>
                      <a:pt x="622" y="448"/>
                    </a:lnTo>
                    <a:lnTo>
                      <a:pt x="616" y="444"/>
                    </a:lnTo>
                    <a:lnTo>
                      <a:pt x="610" y="440"/>
                    </a:lnTo>
                    <a:lnTo>
                      <a:pt x="600" y="438"/>
                    </a:lnTo>
                    <a:lnTo>
                      <a:pt x="600" y="462"/>
                    </a:lnTo>
                    <a:close/>
                    <a:moveTo>
                      <a:pt x="584" y="468"/>
                    </a:moveTo>
                    <a:lnTo>
                      <a:pt x="584" y="468"/>
                    </a:lnTo>
                    <a:lnTo>
                      <a:pt x="586" y="466"/>
                    </a:lnTo>
                    <a:lnTo>
                      <a:pt x="588" y="464"/>
                    </a:lnTo>
                    <a:lnTo>
                      <a:pt x="598" y="462"/>
                    </a:lnTo>
                    <a:lnTo>
                      <a:pt x="598" y="448"/>
                    </a:lnTo>
                    <a:lnTo>
                      <a:pt x="594" y="446"/>
                    </a:lnTo>
                    <a:lnTo>
                      <a:pt x="590" y="446"/>
                    </a:lnTo>
                    <a:lnTo>
                      <a:pt x="586" y="448"/>
                    </a:lnTo>
                    <a:lnTo>
                      <a:pt x="582" y="452"/>
                    </a:lnTo>
                    <a:lnTo>
                      <a:pt x="580" y="456"/>
                    </a:lnTo>
                    <a:lnTo>
                      <a:pt x="580" y="460"/>
                    </a:lnTo>
                    <a:lnTo>
                      <a:pt x="580" y="464"/>
                    </a:lnTo>
                    <a:lnTo>
                      <a:pt x="584" y="468"/>
                    </a:lnTo>
                    <a:close/>
                    <a:moveTo>
                      <a:pt x="598" y="448"/>
                    </a:moveTo>
                    <a:lnTo>
                      <a:pt x="598" y="448"/>
                    </a:lnTo>
                    <a:lnTo>
                      <a:pt x="598" y="440"/>
                    </a:lnTo>
                    <a:lnTo>
                      <a:pt x="594" y="442"/>
                    </a:lnTo>
                    <a:lnTo>
                      <a:pt x="592" y="444"/>
                    </a:lnTo>
                    <a:lnTo>
                      <a:pt x="598" y="448"/>
                    </a:lnTo>
                    <a:close/>
                    <a:moveTo>
                      <a:pt x="1172" y="458"/>
                    </a:moveTo>
                    <a:lnTo>
                      <a:pt x="1172" y="458"/>
                    </a:lnTo>
                    <a:lnTo>
                      <a:pt x="1176" y="454"/>
                    </a:lnTo>
                    <a:lnTo>
                      <a:pt x="1180" y="452"/>
                    </a:lnTo>
                    <a:lnTo>
                      <a:pt x="1178" y="450"/>
                    </a:lnTo>
                    <a:lnTo>
                      <a:pt x="1174" y="448"/>
                    </a:lnTo>
                    <a:lnTo>
                      <a:pt x="1174" y="450"/>
                    </a:lnTo>
                    <a:lnTo>
                      <a:pt x="1174" y="454"/>
                    </a:lnTo>
                    <a:lnTo>
                      <a:pt x="1172" y="456"/>
                    </a:lnTo>
                    <a:lnTo>
                      <a:pt x="1172" y="458"/>
                    </a:lnTo>
                    <a:close/>
                    <a:moveTo>
                      <a:pt x="708" y="464"/>
                    </a:moveTo>
                    <a:lnTo>
                      <a:pt x="708" y="464"/>
                    </a:lnTo>
                    <a:lnTo>
                      <a:pt x="702" y="456"/>
                    </a:lnTo>
                    <a:lnTo>
                      <a:pt x="698" y="452"/>
                    </a:lnTo>
                    <a:lnTo>
                      <a:pt x="692" y="448"/>
                    </a:lnTo>
                    <a:lnTo>
                      <a:pt x="690" y="454"/>
                    </a:lnTo>
                    <a:lnTo>
                      <a:pt x="686" y="460"/>
                    </a:lnTo>
                    <a:lnTo>
                      <a:pt x="690" y="458"/>
                    </a:lnTo>
                    <a:lnTo>
                      <a:pt x="694" y="458"/>
                    </a:lnTo>
                    <a:lnTo>
                      <a:pt x="698" y="462"/>
                    </a:lnTo>
                    <a:lnTo>
                      <a:pt x="704" y="464"/>
                    </a:lnTo>
                    <a:lnTo>
                      <a:pt x="708" y="464"/>
                    </a:lnTo>
                    <a:close/>
                    <a:moveTo>
                      <a:pt x="838" y="474"/>
                    </a:moveTo>
                    <a:lnTo>
                      <a:pt x="838" y="474"/>
                    </a:lnTo>
                    <a:lnTo>
                      <a:pt x="834" y="474"/>
                    </a:lnTo>
                    <a:lnTo>
                      <a:pt x="832" y="474"/>
                    </a:lnTo>
                    <a:lnTo>
                      <a:pt x="832" y="472"/>
                    </a:lnTo>
                    <a:lnTo>
                      <a:pt x="838" y="470"/>
                    </a:lnTo>
                    <a:lnTo>
                      <a:pt x="844" y="466"/>
                    </a:lnTo>
                    <a:lnTo>
                      <a:pt x="844" y="458"/>
                    </a:lnTo>
                    <a:lnTo>
                      <a:pt x="844" y="450"/>
                    </a:lnTo>
                    <a:lnTo>
                      <a:pt x="840" y="454"/>
                    </a:lnTo>
                    <a:lnTo>
                      <a:pt x="836" y="456"/>
                    </a:lnTo>
                    <a:lnTo>
                      <a:pt x="832" y="458"/>
                    </a:lnTo>
                    <a:lnTo>
                      <a:pt x="828" y="460"/>
                    </a:lnTo>
                    <a:lnTo>
                      <a:pt x="828" y="462"/>
                    </a:lnTo>
                    <a:lnTo>
                      <a:pt x="828" y="466"/>
                    </a:lnTo>
                    <a:lnTo>
                      <a:pt x="828" y="474"/>
                    </a:lnTo>
                    <a:lnTo>
                      <a:pt x="834" y="474"/>
                    </a:lnTo>
                    <a:lnTo>
                      <a:pt x="838" y="476"/>
                    </a:lnTo>
                    <a:lnTo>
                      <a:pt x="838" y="474"/>
                    </a:lnTo>
                    <a:close/>
                    <a:moveTo>
                      <a:pt x="874" y="456"/>
                    </a:moveTo>
                    <a:lnTo>
                      <a:pt x="874" y="456"/>
                    </a:lnTo>
                    <a:lnTo>
                      <a:pt x="872" y="464"/>
                    </a:lnTo>
                    <a:lnTo>
                      <a:pt x="870" y="470"/>
                    </a:lnTo>
                    <a:lnTo>
                      <a:pt x="884" y="464"/>
                    </a:lnTo>
                    <a:lnTo>
                      <a:pt x="894" y="454"/>
                    </a:lnTo>
                    <a:lnTo>
                      <a:pt x="888" y="452"/>
                    </a:lnTo>
                    <a:lnTo>
                      <a:pt x="884" y="452"/>
                    </a:lnTo>
                    <a:lnTo>
                      <a:pt x="874" y="456"/>
                    </a:lnTo>
                    <a:close/>
                    <a:moveTo>
                      <a:pt x="900" y="480"/>
                    </a:moveTo>
                    <a:lnTo>
                      <a:pt x="900" y="480"/>
                    </a:lnTo>
                    <a:lnTo>
                      <a:pt x="898" y="490"/>
                    </a:lnTo>
                    <a:lnTo>
                      <a:pt x="892" y="498"/>
                    </a:lnTo>
                    <a:lnTo>
                      <a:pt x="888" y="506"/>
                    </a:lnTo>
                    <a:lnTo>
                      <a:pt x="884" y="516"/>
                    </a:lnTo>
                    <a:lnTo>
                      <a:pt x="888" y="520"/>
                    </a:lnTo>
                    <a:lnTo>
                      <a:pt x="894" y="524"/>
                    </a:lnTo>
                    <a:lnTo>
                      <a:pt x="900" y="516"/>
                    </a:lnTo>
                    <a:lnTo>
                      <a:pt x="902" y="514"/>
                    </a:lnTo>
                    <a:lnTo>
                      <a:pt x="902" y="508"/>
                    </a:lnTo>
                    <a:lnTo>
                      <a:pt x="906" y="506"/>
                    </a:lnTo>
                    <a:lnTo>
                      <a:pt x="910" y="506"/>
                    </a:lnTo>
                    <a:lnTo>
                      <a:pt x="910" y="498"/>
                    </a:lnTo>
                    <a:lnTo>
                      <a:pt x="908" y="490"/>
                    </a:lnTo>
                    <a:lnTo>
                      <a:pt x="906" y="484"/>
                    </a:lnTo>
                    <a:lnTo>
                      <a:pt x="900" y="480"/>
                    </a:lnTo>
                    <a:close/>
                    <a:moveTo>
                      <a:pt x="904" y="480"/>
                    </a:moveTo>
                    <a:lnTo>
                      <a:pt x="904" y="480"/>
                    </a:lnTo>
                    <a:lnTo>
                      <a:pt x="904" y="476"/>
                    </a:lnTo>
                    <a:lnTo>
                      <a:pt x="906" y="472"/>
                    </a:lnTo>
                    <a:lnTo>
                      <a:pt x="908" y="468"/>
                    </a:lnTo>
                    <a:lnTo>
                      <a:pt x="908" y="462"/>
                    </a:lnTo>
                    <a:lnTo>
                      <a:pt x="900" y="462"/>
                    </a:lnTo>
                    <a:lnTo>
                      <a:pt x="902" y="460"/>
                    </a:lnTo>
                    <a:lnTo>
                      <a:pt x="904" y="458"/>
                    </a:lnTo>
                    <a:lnTo>
                      <a:pt x="906" y="456"/>
                    </a:lnTo>
                    <a:lnTo>
                      <a:pt x="906" y="452"/>
                    </a:lnTo>
                    <a:lnTo>
                      <a:pt x="900" y="454"/>
                    </a:lnTo>
                    <a:lnTo>
                      <a:pt x="894" y="458"/>
                    </a:lnTo>
                    <a:lnTo>
                      <a:pt x="892" y="464"/>
                    </a:lnTo>
                    <a:lnTo>
                      <a:pt x="890" y="470"/>
                    </a:lnTo>
                    <a:lnTo>
                      <a:pt x="896" y="472"/>
                    </a:lnTo>
                    <a:lnTo>
                      <a:pt x="898" y="474"/>
                    </a:lnTo>
                    <a:lnTo>
                      <a:pt x="904" y="480"/>
                    </a:lnTo>
                    <a:close/>
                    <a:moveTo>
                      <a:pt x="858" y="458"/>
                    </a:moveTo>
                    <a:lnTo>
                      <a:pt x="858" y="458"/>
                    </a:lnTo>
                    <a:lnTo>
                      <a:pt x="860" y="466"/>
                    </a:lnTo>
                    <a:lnTo>
                      <a:pt x="862" y="470"/>
                    </a:lnTo>
                    <a:lnTo>
                      <a:pt x="866" y="470"/>
                    </a:lnTo>
                    <a:lnTo>
                      <a:pt x="868" y="458"/>
                    </a:lnTo>
                    <a:lnTo>
                      <a:pt x="864" y="458"/>
                    </a:lnTo>
                    <a:lnTo>
                      <a:pt x="860" y="456"/>
                    </a:lnTo>
                    <a:lnTo>
                      <a:pt x="858" y="458"/>
                    </a:lnTo>
                    <a:close/>
                    <a:moveTo>
                      <a:pt x="1062" y="500"/>
                    </a:moveTo>
                    <a:lnTo>
                      <a:pt x="1062" y="500"/>
                    </a:lnTo>
                    <a:lnTo>
                      <a:pt x="1066" y="478"/>
                    </a:lnTo>
                    <a:lnTo>
                      <a:pt x="1066" y="466"/>
                    </a:lnTo>
                    <a:lnTo>
                      <a:pt x="1068" y="456"/>
                    </a:lnTo>
                    <a:lnTo>
                      <a:pt x="1064" y="466"/>
                    </a:lnTo>
                    <a:lnTo>
                      <a:pt x="1060" y="478"/>
                    </a:lnTo>
                    <a:lnTo>
                      <a:pt x="1060" y="490"/>
                    </a:lnTo>
                    <a:lnTo>
                      <a:pt x="1060" y="494"/>
                    </a:lnTo>
                    <a:lnTo>
                      <a:pt x="1062" y="500"/>
                    </a:lnTo>
                    <a:close/>
                    <a:moveTo>
                      <a:pt x="1158" y="482"/>
                    </a:moveTo>
                    <a:lnTo>
                      <a:pt x="1158" y="482"/>
                    </a:lnTo>
                    <a:lnTo>
                      <a:pt x="1156" y="494"/>
                    </a:lnTo>
                    <a:lnTo>
                      <a:pt x="1152" y="504"/>
                    </a:lnTo>
                    <a:lnTo>
                      <a:pt x="1150" y="514"/>
                    </a:lnTo>
                    <a:lnTo>
                      <a:pt x="1148" y="522"/>
                    </a:lnTo>
                    <a:lnTo>
                      <a:pt x="1158" y="510"/>
                    </a:lnTo>
                    <a:lnTo>
                      <a:pt x="1170" y="498"/>
                    </a:lnTo>
                    <a:lnTo>
                      <a:pt x="1178" y="488"/>
                    </a:lnTo>
                    <a:lnTo>
                      <a:pt x="1186" y="478"/>
                    </a:lnTo>
                    <a:lnTo>
                      <a:pt x="1188" y="474"/>
                    </a:lnTo>
                    <a:lnTo>
                      <a:pt x="1190" y="468"/>
                    </a:lnTo>
                    <a:lnTo>
                      <a:pt x="1190" y="464"/>
                    </a:lnTo>
                    <a:lnTo>
                      <a:pt x="1188" y="458"/>
                    </a:lnTo>
                    <a:lnTo>
                      <a:pt x="1174" y="472"/>
                    </a:lnTo>
                    <a:lnTo>
                      <a:pt x="1158" y="482"/>
                    </a:lnTo>
                    <a:close/>
                    <a:moveTo>
                      <a:pt x="734" y="472"/>
                    </a:moveTo>
                    <a:lnTo>
                      <a:pt x="734" y="472"/>
                    </a:lnTo>
                    <a:lnTo>
                      <a:pt x="742" y="480"/>
                    </a:lnTo>
                    <a:lnTo>
                      <a:pt x="752" y="484"/>
                    </a:lnTo>
                    <a:lnTo>
                      <a:pt x="752" y="480"/>
                    </a:lnTo>
                    <a:lnTo>
                      <a:pt x="750" y="480"/>
                    </a:lnTo>
                    <a:lnTo>
                      <a:pt x="746" y="478"/>
                    </a:lnTo>
                    <a:lnTo>
                      <a:pt x="744" y="476"/>
                    </a:lnTo>
                    <a:lnTo>
                      <a:pt x="748" y="478"/>
                    </a:lnTo>
                    <a:lnTo>
                      <a:pt x="746" y="470"/>
                    </a:lnTo>
                    <a:lnTo>
                      <a:pt x="742" y="466"/>
                    </a:lnTo>
                    <a:lnTo>
                      <a:pt x="740" y="464"/>
                    </a:lnTo>
                    <a:lnTo>
                      <a:pt x="736" y="468"/>
                    </a:lnTo>
                    <a:lnTo>
                      <a:pt x="734" y="470"/>
                    </a:lnTo>
                    <a:lnTo>
                      <a:pt x="734" y="472"/>
                    </a:lnTo>
                    <a:close/>
                    <a:moveTo>
                      <a:pt x="770" y="482"/>
                    </a:moveTo>
                    <a:lnTo>
                      <a:pt x="770" y="482"/>
                    </a:lnTo>
                    <a:lnTo>
                      <a:pt x="770" y="474"/>
                    </a:lnTo>
                    <a:lnTo>
                      <a:pt x="766" y="470"/>
                    </a:lnTo>
                    <a:lnTo>
                      <a:pt x="762" y="466"/>
                    </a:lnTo>
                    <a:lnTo>
                      <a:pt x="756" y="466"/>
                    </a:lnTo>
                    <a:lnTo>
                      <a:pt x="762" y="476"/>
                    </a:lnTo>
                    <a:lnTo>
                      <a:pt x="766" y="480"/>
                    </a:lnTo>
                    <a:lnTo>
                      <a:pt x="770" y="482"/>
                    </a:lnTo>
                    <a:close/>
                    <a:moveTo>
                      <a:pt x="1048" y="480"/>
                    </a:moveTo>
                    <a:lnTo>
                      <a:pt x="1048" y="480"/>
                    </a:lnTo>
                    <a:lnTo>
                      <a:pt x="1046" y="474"/>
                    </a:lnTo>
                    <a:lnTo>
                      <a:pt x="1046" y="466"/>
                    </a:lnTo>
                    <a:lnTo>
                      <a:pt x="1044" y="468"/>
                    </a:lnTo>
                    <a:lnTo>
                      <a:pt x="1042" y="470"/>
                    </a:lnTo>
                    <a:lnTo>
                      <a:pt x="1040" y="476"/>
                    </a:lnTo>
                    <a:lnTo>
                      <a:pt x="1044" y="480"/>
                    </a:lnTo>
                    <a:lnTo>
                      <a:pt x="1046" y="480"/>
                    </a:lnTo>
                    <a:lnTo>
                      <a:pt x="1048" y="480"/>
                    </a:lnTo>
                    <a:close/>
                    <a:moveTo>
                      <a:pt x="726" y="478"/>
                    </a:moveTo>
                    <a:lnTo>
                      <a:pt x="726" y="478"/>
                    </a:lnTo>
                    <a:lnTo>
                      <a:pt x="724" y="480"/>
                    </a:lnTo>
                    <a:lnTo>
                      <a:pt x="724" y="482"/>
                    </a:lnTo>
                    <a:lnTo>
                      <a:pt x="726" y="484"/>
                    </a:lnTo>
                    <a:lnTo>
                      <a:pt x="728" y="482"/>
                    </a:lnTo>
                    <a:lnTo>
                      <a:pt x="728" y="480"/>
                    </a:lnTo>
                    <a:lnTo>
                      <a:pt x="726" y="478"/>
                    </a:lnTo>
                    <a:close/>
                    <a:moveTo>
                      <a:pt x="734" y="494"/>
                    </a:moveTo>
                    <a:lnTo>
                      <a:pt x="734" y="494"/>
                    </a:lnTo>
                    <a:lnTo>
                      <a:pt x="732" y="488"/>
                    </a:lnTo>
                    <a:lnTo>
                      <a:pt x="728" y="484"/>
                    </a:lnTo>
                    <a:lnTo>
                      <a:pt x="726" y="484"/>
                    </a:lnTo>
                    <a:lnTo>
                      <a:pt x="730" y="490"/>
                    </a:lnTo>
                    <a:lnTo>
                      <a:pt x="732" y="492"/>
                    </a:lnTo>
                    <a:lnTo>
                      <a:pt x="734" y="494"/>
                    </a:lnTo>
                    <a:close/>
                    <a:moveTo>
                      <a:pt x="756" y="490"/>
                    </a:moveTo>
                    <a:lnTo>
                      <a:pt x="756" y="490"/>
                    </a:lnTo>
                    <a:lnTo>
                      <a:pt x="750" y="486"/>
                    </a:lnTo>
                    <a:lnTo>
                      <a:pt x="744" y="482"/>
                    </a:lnTo>
                    <a:lnTo>
                      <a:pt x="738" y="480"/>
                    </a:lnTo>
                    <a:lnTo>
                      <a:pt x="730" y="474"/>
                    </a:lnTo>
                    <a:lnTo>
                      <a:pt x="730" y="478"/>
                    </a:lnTo>
                    <a:lnTo>
                      <a:pt x="730" y="482"/>
                    </a:lnTo>
                    <a:lnTo>
                      <a:pt x="732" y="488"/>
                    </a:lnTo>
                    <a:lnTo>
                      <a:pt x="736" y="496"/>
                    </a:lnTo>
                    <a:lnTo>
                      <a:pt x="740" y="504"/>
                    </a:lnTo>
                    <a:lnTo>
                      <a:pt x="746" y="504"/>
                    </a:lnTo>
                    <a:lnTo>
                      <a:pt x="750" y="508"/>
                    </a:lnTo>
                    <a:lnTo>
                      <a:pt x="754" y="512"/>
                    </a:lnTo>
                    <a:lnTo>
                      <a:pt x="758" y="512"/>
                    </a:lnTo>
                    <a:lnTo>
                      <a:pt x="756" y="512"/>
                    </a:lnTo>
                    <a:lnTo>
                      <a:pt x="756" y="510"/>
                    </a:lnTo>
                    <a:lnTo>
                      <a:pt x="756" y="504"/>
                    </a:lnTo>
                    <a:lnTo>
                      <a:pt x="756" y="498"/>
                    </a:lnTo>
                    <a:lnTo>
                      <a:pt x="756" y="490"/>
                    </a:lnTo>
                    <a:close/>
                    <a:moveTo>
                      <a:pt x="838" y="478"/>
                    </a:moveTo>
                    <a:lnTo>
                      <a:pt x="838" y="478"/>
                    </a:lnTo>
                    <a:lnTo>
                      <a:pt x="834" y="476"/>
                    </a:lnTo>
                    <a:lnTo>
                      <a:pt x="828" y="476"/>
                    </a:lnTo>
                    <a:lnTo>
                      <a:pt x="830" y="478"/>
                    </a:lnTo>
                    <a:lnTo>
                      <a:pt x="832" y="480"/>
                    </a:lnTo>
                    <a:lnTo>
                      <a:pt x="836" y="480"/>
                    </a:lnTo>
                    <a:lnTo>
                      <a:pt x="838" y="478"/>
                    </a:lnTo>
                    <a:close/>
                    <a:moveTo>
                      <a:pt x="770" y="598"/>
                    </a:moveTo>
                    <a:lnTo>
                      <a:pt x="770" y="598"/>
                    </a:lnTo>
                    <a:lnTo>
                      <a:pt x="768" y="586"/>
                    </a:lnTo>
                    <a:lnTo>
                      <a:pt x="762" y="576"/>
                    </a:lnTo>
                    <a:lnTo>
                      <a:pt x="754" y="566"/>
                    </a:lnTo>
                    <a:lnTo>
                      <a:pt x="746" y="560"/>
                    </a:lnTo>
                    <a:lnTo>
                      <a:pt x="752" y="558"/>
                    </a:lnTo>
                    <a:lnTo>
                      <a:pt x="756" y="558"/>
                    </a:lnTo>
                    <a:lnTo>
                      <a:pt x="756" y="554"/>
                    </a:lnTo>
                    <a:lnTo>
                      <a:pt x="746" y="556"/>
                    </a:lnTo>
                    <a:lnTo>
                      <a:pt x="736" y="558"/>
                    </a:lnTo>
                    <a:lnTo>
                      <a:pt x="740" y="560"/>
                    </a:lnTo>
                    <a:lnTo>
                      <a:pt x="742" y="560"/>
                    </a:lnTo>
                    <a:lnTo>
                      <a:pt x="740" y="562"/>
                    </a:lnTo>
                    <a:lnTo>
                      <a:pt x="732" y="558"/>
                    </a:lnTo>
                    <a:lnTo>
                      <a:pt x="722" y="558"/>
                    </a:lnTo>
                    <a:lnTo>
                      <a:pt x="720" y="564"/>
                    </a:lnTo>
                    <a:lnTo>
                      <a:pt x="716" y="572"/>
                    </a:lnTo>
                    <a:lnTo>
                      <a:pt x="718" y="574"/>
                    </a:lnTo>
                    <a:lnTo>
                      <a:pt x="720" y="576"/>
                    </a:lnTo>
                    <a:lnTo>
                      <a:pt x="724" y="578"/>
                    </a:lnTo>
                    <a:lnTo>
                      <a:pt x="726" y="578"/>
                    </a:lnTo>
                    <a:lnTo>
                      <a:pt x="726" y="572"/>
                    </a:lnTo>
                    <a:lnTo>
                      <a:pt x="726" y="568"/>
                    </a:lnTo>
                    <a:lnTo>
                      <a:pt x="724" y="562"/>
                    </a:lnTo>
                    <a:lnTo>
                      <a:pt x="728" y="560"/>
                    </a:lnTo>
                    <a:lnTo>
                      <a:pt x="738" y="566"/>
                    </a:lnTo>
                    <a:lnTo>
                      <a:pt x="740" y="570"/>
                    </a:lnTo>
                    <a:lnTo>
                      <a:pt x="742" y="576"/>
                    </a:lnTo>
                    <a:lnTo>
                      <a:pt x="740" y="580"/>
                    </a:lnTo>
                    <a:lnTo>
                      <a:pt x="736" y="582"/>
                    </a:lnTo>
                    <a:lnTo>
                      <a:pt x="724" y="584"/>
                    </a:lnTo>
                    <a:lnTo>
                      <a:pt x="726" y="588"/>
                    </a:lnTo>
                    <a:lnTo>
                      <a:pt x="730" y="592"/>
                    </a:lnTo>
                    <a:lnTo>
                      <a:pt x="736" y="598"/>
                    </a:lnTo>
                    <a:lnTo>
                      <a:pt x="742" y="598"/>
                    </a:lnTo>
                    <a:lnTo>
                      <a:pt x="746" y="598"/>
                    </a:lnTo>
                    <a:lnTo>
                      <a:pt x="752" y="600"/>
                    </a:lnTo>
                    <a:lnTo>
                      <a:pt x="756" y="604"/>
                    </a:lnTo>
                    <a:lnTo>
                      <a:pt x="758" y="608"/>
                    </a:lnTo>
                    <a:lnTo>
                      <a:pt x="760" y="612"/>
                    </a:lnTo>
                    <a:lnTo>
                      <a:pt x="760" y="618"/>
                    </a:lnTo>
                    <a:lnTo>
                      <a:pt x="758" y="622"/>
                    </a:lnTo>
                    <a:lnTo>
                      <a:pt x="760" y="624"/>
                    </a:lnTo>
                    <a:lnTo>
                      <a:pt x="760" y="628"/>
                    </a:lnTo>
                    <a:lnTo>
                      <a:pt x="768" y="620"/>
                    </a:lnTo>
                    <a:lnTo>
                      <a:pt x="774" y="614"/>
                    </a:lnTo>
                    <a:lnTo>
                      <a:pt x="766" y="606"/>
                    </a:lnTo>
                    <a:lnTo>
                      <a:pt x="758" y="598"/>
                    </a:lnTo>
                    <a:lnTo>
                      <a:pt x="752" y="588"/>
                    </a:lnTo>
                    <a:lnTo>
                      <a:pt x="744" y="582"/>
                    </a:lnTo>
                    <a:lnTo>
                      <a:pt x="756" y="592"/>
                    </a:lnTo>
                    <a:lnTo>
                      <a:pt x="764" y="596"/>
                    </a:lnTo>
                    <a:lnTo>
                      <a:pt x="770" y="598"/>
                    </a:lnTo>
                    <a:close/>
                    <a:moveTo>
                      <a:pt x="722" y="558"/>
                    </a:moveTo>
                    <a:lnTo>
                      <a:pt x="722" y="558"/>
                    </a:lnTo>
                    <a:lnTo>
                      <a:pt x="718" y="556"/>
                    </a:lnTo>
                    <a:lnTo>
                      <a:pt x="716" y="556"/>
                    </a:lnTo>
                    <a:lnTo>
                      <a:pt x="716" y="554"/>
                    </a:lnTo>
                    <a:lnTo>
                      <a:pt x="718" y="548"/>
                    </a:lnTo>
                    <a:lnTo>
                      <a:pt x="720" y="540"/>
                    </a:lnTo>
                    <a:lnTo>
                      <a:pt x="722" y="526"/>
                    </a:lnTo>
                    <a:lnTo>
                      <a:pt x="722" y="518"/>
                    </a:lnTo>
                    <a:lnTo>
                      <a:pt x="724" y="512"/>
                    </a:lnTo>
                    <a:lnTo>
                      <a:pt x="728" y="506"/>
                    </a:lnTo>
                    <a:lnTo>
                      <a:pt x="734" y="504"/>
                    </a:lnTo>
                    <a:lnTo>
                      <a:pt x="728" y="492"/>
                    </a:lnTo>
                    <a:lnTo>
                      <a:pt x="720" y="482"/>
                    </a:lnTo>
                    <a:lnTo>
                      <a:pt x="716" y="484"/>
                    </a:lnTo>
                    <a:lnTo>
                      <a:pt x="714" y="486"/>
                    </a:lnTo>
                    <a:lnTo>
                      <a:pt x="708" y="482"/>
                    </a:lnTo>
                    <a:lnTo>
                      <a:pt x="702" y="478"/>
                    </a:lnTo>
                    <a:lnTo>
                      <a:pt x="698" y="478"/>
                    </a:lnTo>
                    <a:lnTo>
                      <a:pt x="698" y="480"/>
                    </a:lnTo>
                    <a:lnTo>
                      <a:pt x="702" y="484"/>
                    </a:lnTo>
                    <a:lnTo>
                      <a:pt x="704" y="486"/>
                    </a:lnTo>
                    <a:lnTo>
                      <a:pt x="706" y="490"/>
                    </a:lnTo>
                    <a:lnTo>
                      <a:pt x="700" y="488"/>
                    </a:lnTo>
                    <a:lnTo>
                      <a:pt x="694" y="490"/>
                    </a:lnTo>
                    <a:lnTo>
                      <a:pt x="688" y="490"/>
                    </a:lnTo>
                    <a:lnTo>
                      <a:pt x="684" y="488"/>
                    </a:lnTo>
                    <a:lnTo>
                      <a:pt x="694" y="488"/>
                    </a:lnTo>
                    <a:lnTo>
                      <a:pt x="698" y="488"/>
                    </a:lnTo>
                    <a:lnTo>
                      <a:pt x="702" y="486"/>
                    </a:lnTo>
                    <a:lnTo>
                      <a:pt x="696" y="482"/>
                    </a:lnTo>
                    <a:lnTo>
                      <a:pt x="688" y="480"/>
                    </a:lnTo>
                    <a:lnTo>
                      <a:pt x="680" y="478"/>
                    </a:lnTo>
                    <a:lnTo>
                      <a:pt x="670" y="478"/>
                    </a:lnTo>
                    <a:lnTo>
                      <a:pt x="662" y="480"/>
                    </a:lnTo>
                    <a:lnTo>
                      <a:pt x="654" y="484"/>
                    </a:lnTo>
                    <a:lnTo>
                      <a:pt x="646" y="488"/>
                    </a:lnTo>
                    <a:lnTo>
                      <a:pt x="640" y="492"/>
                    </a:lnTo>
                    <a:lnTo>
                      <a:pt x="640" y="508"/>
                    </a:lnTo>
                    <a:lnTo>
                      <a:pt x="642" y="522"/>
                    </a:lnTo>
                    <a:lnTo>
                      <a:pt x="648" y="522"/>
                    </a:lnTo>
                    <a:lnTo>
                      <a:pt x="658" y="522"/>
                    </a:lnTo>
                    <a:lnTo>
                      <a:pt x="654" y="526"/>
                    </a:lnTo>
                    <a:lnTo>
                      <a:pt x="652" y="530"/>
                    </a:lnTo>
                    <a:lnTo>
                      <a:pt x="652" y="532"/>
                    </a:lnTo>
                    <a:lnTo>
                      <a:pt x="670" y="530"/>
                    </a:lnTo>
                    <a:lnTo>
                      <a:pt x="684" y="524"/>
                    </a:lnTo>
                    <a:lnTo>
                      <a:pt x="678" y="514"/>
                    </a:lnTo>
                    <a:lnTo>
                      <a:pt x="676" y="508"/>
                    </a:lnTo>
                    <a:lnTo>
                      <a:pt x="674" y="504"/>
                    </a:lnTo>
                    <a:lnTo>
                      <a:pt x="678" y="508"/>
                    </a:lnTo>
                    <a:lnTo>
                      <a:pt x="682" y="514"/>
                    </a:lnTo>
                    <a:lnTo>
                      <a:pt x="688" y="524"/>
                    </a:lnTo>
                    <a:lnTo>
                      <a:pt x="696" y="522"/>
                    </a:lnTo>
                    <a:lnTo>
                      <a:pt x="700" y="522"/>
                    </a:lnTo>
                    <a:lnTo>
                      <a:pt x="704" y="522"/>
                    </a:lnTo>
                    <a:lnTo>
                      <a:pt x="702" y="526"/>
                    </a:lnTo>
                    <a:lnTo>
                      <a:pt x="700" y="530"/>
                    </a:lnTo>
                    <a:lnTo>
                      <a:pt x="696" y="532"/>
                    </a:lnTo>
                    <a:lnTo>
                      <a:pt x="694" y="536"/>
                    </a:lnTo>
                    <a:lnTo>
                      <a:pt x="700" y="544"/>
                    </a:lnTo>
                    <a:lnTo>
                      <a:pt x="704" y="554"/>
                    </a:lnTo>
                    <a:lnTo>
                      <a:pt x="708" y="562"/>
                    </a:lnTo>
                    <a:lnTo>
                      <a:pt x="716" y="570"/>
                    </a:lnTo>
                    <a:lnTo>
                      <a:pt x="718" y="564"/>
                    </a:lnTo>
                    <a:lnTo>
                      <a:pt x="722" y="558"/>
                    </a:lnTo>
                    <a:close/>
                    <a:moveTo>
                      <a:pt x="762" y="492"/>
                    </a:moveTo>
                    <a:lnTo>
                      <a:pt x="762" y="492"/>
                    </a:lnTo>
                    <a:lnTo>
                      <a:pt x="764" y="490"/>
                    </a:lnTo>
                    <a:lnTo>
                      <a:pt x="764" y="486"/>
                    </a:lnTo>
                    <a:lnTo>
                      <a:pt x="760" y="482"/>
                    </a:lnTo>
                    <a:lnTo>
                      <a:pt x="756" y="478"/>
                    </a:lnTo>
                    <a:lnTo>
                      <a:pt x="758" y="486"/>
                    </a:lnTo>
                    <a:lnTo>
                      <a:pt x="762" y="492"/>
                    </a:lnTo>
                    <a:close/>
                    <a:moveTo>
                      <a:pt x="824" y="486"/>
                    </a:moveTo>
                    <a:lnTo>
                      <a:pt x="824" y="486"/>
                    </a:lnTo>
                    <a:lnTo>
                      <a:pt x="820" y="482"/>
                    </a:lnTo>
                    <a:lnTo>
                      <a:pt x="812" y="480"/>
                    </a:lnTo>
                    <a:lnTo>
                      <a:pt x="814" y="484"/>
                    </a:lnTo>
                    <a:lnTo>
                      <a:pt x="818" y="486"/>
                    </a:lnTo>
                    <a:lnTo>
                      <a:pt x="824" y="486"/>
                    </a:lnTo>
                    <a:close/>
                    <a:moveTo>
                      <a:pt x="594" y="490"/>
                    </a:moveTo>
                    <a:lnTo>
                      <a:pt x="594" y="490"/>
                    </a:lnTo>
                    <a:lnTo>
                      <a:pt x="594" y="488"/>
                    </a:lnTo>
                    <a:lnTo>
                      <a:pt x="596" y="484"/>
                    </a:lnTo>
                    <a:lnTo>
                      <a:pt x="590" y="482"/>
                    </a:lnTo>
                    <a:lnTo>
                      <a:pt x="592" y="488"/>
                    </a:lnTo>
                    <a:lnTo>
                      <a:pt x="594" y="490"/>
                    </a:lnTo>
                    <a:close/>
                    <a:moveTo>
                      <a:pt x="580" y="490"/>
                    </a:moveTo>
                    <a:lnTo>
                      <a:pt x="580" y="490"/>
                    </a:lnTo>
                    <a:lnTo>
                      <a:pt x="586" y="502"/>
                    </a:lnTo>
                    <a:lnTo>
                      <a:pt x="594" y="510"/>
                    </a:lnTo>
                    <a:lnTo>
                      <a:pt x="594" y="502"/>
                    </a:lnTo>
                    <a:lnTo>
                      <a:pt x="592" y="494"/>
                    </a:lnTo>
                    <a:lnTo>
                      <a:pt x="590" y="488"/>
                    </a:lnTo>
                    <a:lnTo>
                      <a:pt x="586" y="484"/>
                    </a:lnTo>
                    <a:lnTo>
                      <a:pt x="582" y="488"/>
                    </a:lnTo>
                    <a:lnTo>
                      <a:pt x="580" y="488"/>
                    </a:lnTo>
                    <a:lnTo>
                      <a:pt x="580" y="490"/>
                    </a:lnTo>
                    <a:close/>
                    <a:moveTo>
                      <a:pt x="784" y="492"/>
                    </a:moveTo>
                    <a:lnTo>
                      <a:pt x="784" y="492"/>
                    </a:lnTo>
                    <a:lnTo>
                      <a:pt x="788" y="492"/>
                    </a:lnTo>
                    <a:lnTo>
                      <a:pt x="790" y="490"/>
                    </a:lnTo>
                    <a:lnTo>
                      <a:pt x="786" y="486"/>
                    </a:lnTo>
                    <a:lnTo>
                      <a:pt x="782" y="486"/>
                    </a:lnTo>
                    <a:lnTo>
                      <a:pt x="782" y="488"/>
                    </a:lnTo>
                    <a:lnTo>
                      <a:pt x="784" y="492"/>
                    </a:lnTo>
                    <a:close/>
                    <a:moveTo>
                      <a:pt x="606" y="512"/>
                    </a:moveTo>
                    <a:lnTo>
                      <a:pt x="606" y="512"/>
                    </a:lnTo>
                    <a:lnTo>
                      <a:pt x="604" y="500"/>
                    </a:lnTo>
                    <a:lnTo>
                      <a:pt x="602" y="496"/>
                    </a:lnTo>
                    <a:lnTo>
                      <a:pt x="600" y="492"/>
                    </a:lnTo>
                    <a:lnTo>
                      <a:pt x="598" y="498"/>
                    </a:lnTo>
                    <a:lnTo>
                      <a:pt x="598" y="504"/>
                    </a:lnTo>
                    <a:lnTo>
                      <a:pt x="602" y="508"/>
                    </a:lnTo>
                    <a:lnTo>
                      <a:pt x="606" y="512"/>
                    </a:lnTo>
                    <a:close/>
                    <a:moveTo>
                      <a:pt x="770" y="518"/>
                    </a:moveTo>
                    <a:lnTo>
                      <a:pt x="770" y="518"/>
                    </a:lnTo>
                    <a:lnTo>
                      <a:pt x="768" y="510"/>
                    </a:lnTo>
                    <a:lnTo>
                      <a:pt x="764" y="504"/>
                    </a:lnTo>
                    <a:lnTo>
                      <a:pt x="756" y="494"/>
                    </a:lnTo>
                    <a:lnTo>
                      <a:pt x="760" y="508"/>
                    </a:lnTo>
                    <a:lnTo>
                      <a:pt x="764" y="514"/>
                    </a:lnTo>
                    <a:lnTo>
                      <a:pt x="766" y="516"/>
                    </a:lnTo>
                    <a:lnTo>
                      <a:pt x="770" y="518"/>
                    </a:lnTo>
                    <a:close/>
                    <a:moveTo>
                      <a:pt x="848" y="498"/>
                    </a:moveTo>
                    <a:lnTo>
                      <a:pt x="848" y="498"/>
                    </a:lnTo>
                    <a:lnTo>
                      <a:pt x="850" y="502"/>
                    </a:lnTo>
                    <a:lnTo>
                      <a:pt x="858" y="504"/>
                    </a:lnTo>
                    <a:lnTo>
                      <a:pt x="858" y="498"/>
                    </a:lnTo>
                    <a:lnTo>
                      <a:pt x="858" y="494"/>
                    </a:lnTo>
                    <a:lnTo>
                      <a:pt x="856" y="494"/>
                    </a:lnTo>
                    <a:lnTo>
                      <a:pt x="852" y="496"/>
                    </a:lnTo>
                    <a:lnTo>
                      <a:pt x="848" y="498"/>
                    </a:lnTo>
                    <a:close/>
                    <a:moveTo>
                      <a:pt x="868" y="500"/>
                    </a:moveTo>
                    <a:lnTo>
                      <a:pt x="868" y="500"/>
                    </a:lnTo>
                    <a:lnTo>
                      <a:pt x="868" y="496"/>
                    </a:lnTo>
                    <a:lnTo>
                      <a:pt x="868" y="494"/>
                    </a:lnTo>
                    <a:lnTo>
                      <a:pt x="866" y="494"/>
                    </a:lnTo>
                    <a:lnTo>
                      <a:pt x="866" y="498"/>
                    </a:lnTo>
                    <a:lnTo>
                      <a:pt x="868" y="500"/>
                    </a:lnTo>
                    <a:close/>
                    <a:moveTo>
                      <a:pt x="632" y="504"/>
                    </a:moveTo>
                    <a:lnTo>
                      <a:pt x="632" y="504"/>
                    </a:lnTo>
                    <a:lnTo>
                      <a:pt x="634" y="504"/>
                    </a:lnTo>
                    <a:lnTo>
                      <a:pt x="636" y="506"/>
                    </a:lnTo>
                    <a:lnTo>
                      <a:pt x="634" y="506"/>
                    </a:lnTo>
                    <a:lnTo>
                      <a:pt x="632" y="506"/>
                    </a:lnTo>
                    <a:lnTo>
                      <a:pt x="632" y="510"/>
                    </a:lnTo>
                    <a:lnTo>
                      <a:pt x="632" y="514"/>
                    </a:lnTo>
                    <a:lnTo>
                      <a:pt x="634" y="518"/>
                    </a:lnTo>
                    <a:lnTo>
                      <a:pt x="638" y="520"/>
                    </a:lnTo>
                    <a:lnTo>
                      <a:pt x="638" y="508"/>
                    </a:lnTo>
                    <a:lnTo>
                      <a:pt x="636" y="496"/>
                    </a:lnTo>
                    <a:lnTo>
                      <a:pt x="636" y="498"/>
                    </a:lnTo>
                    <a:lnTo>
                      <a:pt x="634" y="500"/>
                    </a:lnTo>
                    <a:lnTo>
                      <a:pt x="632" y="502"/>
                    </a:lnTo>
                    <a:lnTo>
                      <a:pt x="632" y="504"/>
                    </a:lnTo>
                    <a:close/>
                    <a:moveTo>
                      <a:pt x="832" y="516"/>
                    </a:moveTo>
                    <a:lnTo>
                      <a:pt x="832" y="516"/>
                    </a:lnTo>
                    <a:lnTo>
                      <a:pt x="836" y="516"/>
                    </a:lnTo>
                    <a:lnTo>
                      <a:pt x="838" y="512"/>
                    </a:lnTo>
                    <a:lnTo>
                      <a:pt x="838" y="508"/>
                    </a:lnTo>
                    <a:lnTo>
                      <a:pt x="836" y="506"/>
                    </a:lnTo>
                    <a:lnTo>
                      <a:pt x="832" y="510"/>
                    </a:lnTo>
                    <a:lnTo>
                      <a:pt x="832" y="516"/>
                    </a:lnTo>
                    <a:close/>
                    <a:moveTo>
                      <a:pt x="842" y="514"/>
                    </a:moveTo>
                    <a:lnTo>
                      <a:pt x="842" y="514"/>
                    </a:lnTo>
                    <a:lnTo>
                      <a:pt x="846" y="514"/>
                    </a:lnTo>
                    <a:lnTo>
                      <a:pt x="848" y="514"/>
                    </a:lnTo>
                    <a:lnTo>
                      <a:pt x="854" y="520"/>
                    </a:lnTo>
                    <a:lnTo>
                      <a:pt x="856" y="512"/>
                    </a:lnTo>
                    <a:lnTo>
                      <a:pt x="850" y="508"/>
                    </a:lnTo>
                    <a:lnTo>
                      <a:pt x="844" y="506"/>
                    </a:lnTo>
                    <a:lnTo>
                      <a:pt x="842" y="510"/>
                    </a:lnTo>
                    <a:lnTo>
                      <a:pt x="842" y="514"/>
                    </a:lnTo>
                    <a:close/>
                    <a:moveTo>
                      <a:pt x="870" y="524"/>
                    </a:moveTo>
                    <a:lnTo>
                      <a:pt x="870" y="524"/>
                    </a:lnTo>
                    <a:lnTo>
                      <a:pt x="872" y="520"/>
                    </a:lnTo>
                    <a:lnTo>
                      <a:pt x="872" y="518"/>
                    </a:lnTo>
                    <a:lnTo>
                      <a:pt x="868" y="516"/>
                    </a:lnTo>
                    <a:lnTo>
                      <a:pt x="868" y="520"/>
                    </a:lnTo>
                    <a:lnTo>
                      <a:pt x="868" y="522"/>
                    </a:lnTo>
                    <a:lnTo>
                      <a:pt x="870" y="524"/>
                    </a:lnTo>
                    <a:close/>
                    <a:moveTo>
                      <a:pt x="858" y="530"/>
                    </a:moveTo>
                    <a:lnTo>
                      <a:pt x="858" y="530"/>
                    </a:lnTo>
                    <a:lnTo>
                      <a:pt x="860" y="530"/>
                    </a:lnTo>
                    <a:lnTo>
                      <a:pt x="860" y="528"/>
                    </a:lnTo>
                    <a:lnTo>
                      <a:pt x="860" y="524"/>
                    </a:lnTo>
                    <a:lnTo>
                      <a:pt x="860" y="522"/>
                    </a:lnTo>
                    <a:lnTo>
                      <a:pt x="858" y="528"/>
                    </a:lnTo>
                    <a:lnTo>
                      <a:pt x="858" y="530"/>
                    </a:lnTo>
                    <a:close/>
                    <a:moveTo>
                      <a:pt x="838" y="532"/>
                    </a:moveTo>
                    <a:lnTo>
                      <a:pt x="838" y="532"/>
                    </a:lnTo>
                    <a:lnTo>
                      <a:pt x="836" y="540"/>
                    </a:lnTo>
                    <a:lnTo>
                      <a:pt x="834" y="546"/>
                    </a:lnTo>
                    <a:lnTo>
                      <a:pt x="832" y="552"/>
                    </a:lnTo>
                    <a:lnTo>
                      <a:pt x="830" y="556"/>
                    </a:lnTo>
                    <a:lnTo>
                      <a:pt x="830" y="566"/>
                    </a:lnTo>
                    <a:lnTo>
                      <a:pt x="832" y="572"/>
                    </a:lnTo>
                    <a:lnTo>
                      <a:pt x="840" y="572"/>
                    </a:lnTo>
                    <a:lnTo>
                      <a:pt x="844" y="558"/>
                    </a:lnTo>
                    <a:lnTo>
                      <a:pt x="846" y="552"/>
                    </a:lnTo>
                    <a:lnTo>
                      <a:pt x="844" y="544"/>
                    </a:lnTo>
                    <a:lnTo>
                      <a:pt x="846" y="544"/>
                    </a:lnTo>
                    <a:lnTo>
                      <a:pt x="848" y="542"/>
                    </a:lnTo>
                    <a:lnTo>
                      <a:pt x="850" y="538"/>
                    </a:lnTo>
                    <a:lnTo>
                      <a:pt x="850" y="528"/>
                    </a:lnTo>
                    <a:lnTo>
                      <a:pt x="846" y="532"/>
                    </a:lnTo>
                    <a:lnTo>
                      <a:pt x="838" y="532"/>
                    </a:lnTo>
                    <a:close/>
                    <a:moveTo>
                      <a:pt x="894" y="532"/>
                    </a:moveTo>
                    <a:lnTo>
                      <a:pt x="894" y="532"/>
                    </a:lnTo>
                    <a:lnTo>
                      <a:pt x="886" y="544"/>
                    </a:lnTo>
                    <a:lnTo>
                      <a:pt x="884" y="548"/>
                    </a:lnTo>
                    <a:lnTo>
                      <a:pt x="882" y="556"/>
                    </a:lnTo>
                    <a:lnTo>
                      <a:pt x="890" y="558"/>
                    </a:lnTo>
                    <a:lnTo>
                      <a:pt x="896" y="564"/>
                    </a:lnTo>
                    <a:lnTo>
                      <a:pt x="904" y="576"/>
                    </a:lnTo>
                    <a:lnTo>
                      <a:pt x="908" y="566"/>
                    </a:lnTo>
                    <a:lnTo>
                      <a:pt x="910" y="556"/>
                    </a:lnTo>
                    <a:lnTo>
                      <a:pt x="912" y="532"/>
                    </a:lnTo>
                    <a:lnTo>
                      <a:pt x="904" y="532"/>
                    </a:lnTo>
                    <a:lnTo>
                      <a:pt x="894" y="532"/>
                    </a:lnTo>
                    <a:close/>
                    <a:moveTo>
                      <a:pt x="856" y="534"/>
                    </a:moveTo>
                    <a:lnTo>
                      <a:pt x="856" y="534"/>
                    </a:lnTo>
                    <a:lnTo>
                      <a:pt x="850" y="554"/>
                    </a:lnTo>
                    <a:lnTo>
                      <a:pt x="848" y="564"/>
                    </a:lnTo>
                    <a:lnTo>
                      <a:pt x="846" y="574"/>
                    </a:lnTo>
                    <a:lnTo>
                      <a:pt x="852" y="574"/>
                    </a:lnTo>
                    <a:lnTo>
                      <a:pt x="858" y="570"/>
                    </a:lnTo>
                    <a:lnTo>
                      <a:pt x="862" y="566"/>
                    </a:lnTo>
                    <a:lnTo>
                      <a:pt x="864" y="560"/>
                    </a:lnTo>
                    <a:lnTo>
                      <a:pt x="864" y="552"/>
                    </a:lnTo>
                    <a:lnTo>
                      <a:pt x="864" y="546"/>
                    </a:lnTo>
                    <a:lnTo>
                      <a:pt x="862" y="540"/>
                    </a:lnTo>
                    <a:lnTo>
                      <a:pt x="860" y="534"/>
                    </a:lnTo>
                    <a:lnTo>
                      <a:pt x="856" y="534"/>
                    </a:lnTo>
                    <a:close/>
                    <a:moveTo>
                      <a:pt x="874" y="552"/>
                    </a:moveTo>
                    <a:lnTo>
                      <a:pt x="874" y="552"/>
                    </a:lnTo>
                    <a:lnTo>
                      <a:pt x="876" y="548"/>
                    </a:lnTo>
                    <a:lnTo>
                      <a:pt x="880" y="546"/>
                    </a:lnTo>
                    <a:lnTo>
                      <a:pt x="884" y="542"/>
                    </a:lnTo>
                    <a:lnTo>
                      <a:pt x="884" y="536"/>
                    </a:lnTo>
                    <a:lnTo>
                      <a:pt x="882" y="534"/>
                    </a:lnTo>
                    <a:lnTo>
                      <a:pt x="878" y="534"/>
                    </a:lnTo>
                    <a:lnTo>
                      <a:pt x="870" y="534"/>
                    </a:lnTo>
                    <a:lnTo>
                      <a:pt x="870" y="544"/>
                    </a:lnTo>
                    <a:lnTo>
                      <a:pt x="874" y="552"/>
                    </a:lnTo>
                    <a:close/>
                    <a:moveTo>
                      <a:pt x="828" y="552"/>
                    </a:moveTo>
                    <a:lnTo>
                      <a:pt x="828" y="552"/>
                    </a:lnTo>
                    <a:lnTo>
                      <a:pt x="830" y="544"/>
                    </a:lnTo>
                    <a:lnTo>
                      <a:pt x="832" y="536"/>
                    </a:lnTo>
                    <a:lnTo>
                      <a:pt x="828" y="536"/>
                    </a:lnTo>
                    <a:lnTo>
                      <a:pt x="826" y="536"/>
                    </a:lnTo>
                    <a:lnTo>
                      <a:pt x="824" y="542"/>
                    </a:lnTo>
                    <a:lnTo>
                      <a:pt x="826" y="548"/>
                    </a:lnTo>
                    <a:lnTo>
                      <a:pt x="828" y="552"/>
                    </a:lnTo>
                    <a:close/>
                    <a:moveTo>
                      <a:pt x="700" y="554"/>
                    </a:moveTo>
                    <a:lnTo>
                      <a:pt x="700" y="554"/>
                    </a:lnTo>
                    <a:lnTo>
                      <a:pt x="696" y="544"/>
                    </a:lnTo>
                    <a:lnTo>
                      <a:pt x="694" y="540"/>
                    </a:lnTo>
                    <a:lnTo>
                      <a:pt x="692" y="536"/>
                    </a:lnTo>
                    <a:lnTo>
                      <a:pt x="686" y="540"/>
                    </a:lnTo>
                    <a:lnTo>
                      <a:pt x="682" y="542"/>
                    </a:lnTo>
                    <a:lnTo>
                      <a:pt x="668" y="542"/>
                    </a:lnTo>
                    <a:lnTo>
                      <a:pt x="654" y="540"/>
                    </a:lnTo>
                    <a:lnTo>
                      <a:pt x="648" y="538"/>
                    </a:lnTo>
                    <a:lnTo>
                      <a:pt x="642" y="540"/>
                    </a:lnTo>
                    <a:lnTo>
                      <a:pt x="642" y="546"/>
                    </a:lnTo>
                    <a:lnTo>
                      <a:pt x="644" y="548"/>
                    </a:lnTo>
                    <a:lnTo>
                      <a:pt x="646" y="552"/>
                    </a:lnTo>
                    <a:lnTo>
                      <a:pt x="648" y="556"/>
                    </a:lnTo>
                    <a:lnTo>
                      <a:pt x="654" y="556"/>
                    </a:lnTo>
                    <a:lnTo>
                      <a:pt x="656" y="558"/>
                    </a:lnTo>
                    <a:lnTo>
                      <a:pt x="662" y="564"/>
                    </a:lnTo>
                    <a:lnTo>
                      <a:pt x="666" y="572"/>
                    </a:lnTo>
                    <a:lnTo>
                      <a:pt x="670" y="578"/>
                    </a:lnTo>
                    <a:lnTo>
                      <a:pt x="674" y="578"/>
                    </a:lnTo>
                    <a:lnTo>
                      <a:pt x="678" y="576"/>
                    </a:lnTo>
                    <a:lnTo>
                      <a:pt x="680" y="572"/>
                    </a:lnTo>
                    <a:lnTo>
                      <a:pt x="684" y="568"/>
                    </a:lnTo>
                    <a:lnTo>
                      <a:pt x="690" y="550"/>
                    </a:lnTo>
                    <a:lnTo>
                      <a:pt x="694" y="550"/>
                    </a:lnTo>
                    <a:lnTo>
                      <a:pt x="696" y="552"/>
                    </a:lnTo>
                    <a:lnTo>
                      <a:pt x="698" y="554"/>
                    </a:lnTo>
                    <a:lnTo>
                      <a:pt x="700" y="554"/>
                    </a:lnTo>
                    <a:close/>
                    <a:moveTo>
                      <a:pt x="608" y="568"/>
                    </a:moveTo>
                    <a:lnTo>
                      <a:pt x="608" y="568"/>
                    </a:lnTo>
                    <a:lnTo>
                      <a:pt x="606" y="568"/>
                    </a:lnTo>
                    <a:lnTo>
                      <a:pt x="604" y="568"/>
                    </a:lnTo>
                    <a:lnTo>
                      <a:pt x="600" y="566"/>
                    </a:lnTo>
                    <a:lnTo>
                      <a:pt x="598" y="568"/>
                    </a:lnTo>
                    <a:lnTo>
                      <a:pt x="600" y="570"/>
                    </a:lnTo>
                    <a:lnTo>
                      <a:pt x="604" y="572"/>
                    </a:lnTo>
                    <a:lnTo>
                      <a:pt x="608" y="570"/>
                    </a:lnTo>
                    <a:lnTo>
                      <a:pt x="608" y="568"/>
                    </a:lnTo>
                    <a:close/>
                    <a:moveTo>
                      <a:pt x="778" y="570"/>
                    </a:moveTo>
                    <a:lnTo>
                      <a:pt x="778" y="570"/>
                    </a:lnTo>
                    <a:lnTo>
                      <a:pt x="780" y="572"/>
                    </a:lnTo>
                    <a:lnTo>
                      <a:pt x="782" y="576"/>
                    </a:lnTo>
                    <a:lnTo>
                      <a:pt x="784" y="580"/>
                    </a:lnTo>
                    <a:lnTo>
                      <a:pt x="788" y="582"/>
                    </a:lnTo>
                    <a:lnTo>
                      <a:pt x="786" y="566"/>
                    </a:lnTo>
                    <a:lnTo>
                      <a:pt x="782" y="568"/>
                    </a:lnTo>
                    <a:lnTo>
                      <a:pt x="778" y="570"/>
                    </a:lnTo>
                    <a:close/>
                    <a:moveTo>
                      <a:pt x="798" y="572"/>
                    </a:moveTo>
                    <a:lnTo>
                      <a:pt x="798" y="572"/>
                    </a:lnTo>
                    <a:lnTo>
                      <a:pt x="798" y="570"/>
                    </a:lnTo>
                    <a:lnTo>
                      <a:pt x="800" y="568"/>
                    </a:lnTo>
                    <a:lnTo>
                      <a:pt x="796" y="568"/>
                    </a:lnTo>
                    <a:lnTo>
                      <a:pt x="794" y="566"/>
                    </a:lnTo>
                    <a:lnTo>
                      <a:pt x="794" y="568"/>
                    </a:lnTo>
                    <a:lnTo>
                      <a:pt x="794" y="570"/>
                    </a:lnTo>
                    <a:lnTo>
                      <a:pt x="796" y="570"/>
                    </a:lnTo>
                    <a:lnTo>
                      <a:pt x="796" y="572"/>
                    </a:lnTo>
                    <a:lnTo>
                      <a:pt x="798" y="572"/>
                    </a:lnTo>
                    <a:close/>
                    <a:moveTo>
                      <a:pt x="800" y="582"/>
                    </a:moveTo>
                    <a:lnTo>
                      <a:pt x="800" y="582"/>
                    </a:lnTo>
                    <a:lnTo>
                      <a:pt x="806" y="580"/>
                    </a:lnTo>
                    <a:lnTo>
                      <a:pt x="814" y="580"/>
                    </a:lnTo>
                    <a:lnTo>
                      <a:pt x="814" y="576"/>
                    </a:lnTo>
                    <a:lnTo>
                      <a:pt x="812" y="572"/>
                    </a:lnTo>
                    <a:lnTo>
                      <a:pt x="810" y="570"/>
                    </a:lnTo>
                    <a:lnTo>
                      <a:pt x="808" y="570"/>
                    </a:lnTo>
                    <a:lnTo>
                      <a:pt x="802" y="574"/>
                    </a:lnTo>
                    <a:lnTo>
                      <a:pt x="800" y="582"/>
                    </a:lnTo>
                    <a:close/>
                    <a:moveTo>
                      <a:pt x="858" y="574"/>
                    </a:moveTo>
                    <a:lnTo>
                      <a:pt x="858" y="574"/>
                    </a:lnTo>
                    <a:lnTo>
                      <a:pt x="862" y="574"/>
                    </a:lnTo>
                    <a:lnTo>
                      <a:pt x="866" y="576"/>
                    </a:lnTo>
                    <a:lnTo>
                      <a:pt x="864" y="572"/>
                    </a:lnTo>
                    <a:lnTo>
                      <a:pt x="862" y="570"/>
                    </a:lnTo>
                    <a:lnTo>
                      <a:pt x="860" y="572"/>
                    </a:lnTo>
                    <a:lnTo>
                      <a:pt x="858" y="574"/>
                    </a:lnTo>
                    <a:close/>
                    <a:moveTo>
                      <a:pt x="876" y="596"/>
                    </a:moveTo>
                    <a:lnTo>
                      <a:pt x="876" y="596"/>
                    </a:lnTo>
                    <a:lnTo>
                      <a:pt x="882" y="598"/>
                    </a:lnTo>
                    <a:lnTo>
                      <a:pt x="884" y="598"/>
                    </a:lnTo>
                    <a:lnTo>
                      <a:pt x="886" y="596"/>
                    </a:lnTo>
                    <a:lnTo>
                      <a:pt x="884" y="588"/>
                    </a:lnTo>
                    <a:lnTo>
                      <a:pt x="880" y="584"/>
                    </a:lnTo>
                    <a:lnTo>
                      <a:pt x="876" y="586"/>
                    </a:lnTo>
                    <a:lnTo>
                      <a:pt x="876" y="588"/>
                    </a:lnTo>
                    <a:lnTo>
                      <a:pt x="876" y="596"/>
                    </a:lnTo>
                    <a:close/>
                    <a:moveTo>
                      <a:pt x="880" y="582"/>
                    </a:moveTo>
                    <a:lnTo>
                      <a:pt x="880" y="582"/>
                    </a:lnTo>
                    <a:lnTo>
                      <a:pt x="878" y="580"/>
                    </a:lnTo>
                    <a:lnTo>
                      <a:pt x="878" y="576"/>
                    </a:lnTo>
                    <a:lnTo>
                      <a:pt x="874" y="572"/>
                    </a:lnTo>
                    <a:lnTo>
                      <a:pt x="874" y="584"/>
                    </a:lnTo>
                    <a:lnTo>
                      <a:pt x="878" y="584"/>
                    </a:lnTo>
                    <a:lnTo>
                      <a:pt x="880" y="582"/>
                    </a:lnTo>
                    <a:close/>
                    <a:moveTo>
                      <a:pt x="648" y="586"/>
                    </a:moveTo>
                    <a:lnTo>
                      <a:pt x="648" y="586"/>
                    </a:lnTo>
                    <a:lnTo>
                      <a:pt x="646" y="584"/>
                    </a:lnTo>
                    <a:lnTo>
                      <a:pt x="646" y="580"/>
                    </a:lnTo>
                    <a:lnTo>
                      <a:pt x="646" y="578"/>
                    </a:lnTo>
                    <a:lnTo>
                      <a:pt x="642" y="578"/>
                    </a:lnTo>
                    <a:lnTo>
                      <a:pt x="644" y="580"/>
                    </a:lnTo>
                    <a:lnTo>
                      <a:pt x="644" y="584"/>
                    </a:lnTo>
                    <a:lnTo>
                      <a:pt x="646" y="586"/>
                    </a:lnTo>
                    <a:lnTo>
                      <a:pt x="648" y="586"/>
                    </a:lnTo>
                    <a:close/>
                    <a:moveTo>
                      <a:pt x="860" y="582"/>
                    </a:moveTo>
                    <a:lnTo>
                      <a:pt x="860" y="582"/>
                    </a:lnTo>
                    <a:lnTo>
                      <a:pt x="862" y="584"/>
                    </a:lnTo>
                    <a:lnTo>
                      <a:pt x="864" y="584"/>
                    </a:lnTo>
                    <a:lnTo>
                      <a:pt x="866" y="588"/>
                    </a:lnTo>
                    <a:lnTo>
                      <a:pt x="864" y="584"/>
                    </a:lnTo>
                    <a:lnTo>
                      <a:pt x="864" y="582"/>
                    </a:lnTo>
                    <a:lnTo>
                      <a:pt x="866" y="580"/>
                    </a:lnTo>
                    <a:lnTo>
                      <a:pt x="862" y="580"/>
                    </a:lnTo>
                    <a:lnTo>
                      <a:pt x="860" y="580"/>
                    </a:lnTo>
                    <a:lnTo>
                      <a:pt x="860" y="582"/>
                    </a:lnTo>
                    <a:close/>
                    <a:moveTo>
                      <a:pt x="588" y="586"/>
                    </a:moveTo>
                    <a:lnTo>
                      <a:pt x="588" y="586"/>
                    </a:lnTo>
                    <a:lnTo>
                      <a:pt x="586" y="584"/>
                    </a:lnTo>
                    <a:lnTo>
                      <a:pt x="584" y="584"/>
                    </a:lnTo>
                    <a:lnTo>
                      <a:pt x="582" y="582"/>
                    </a:lnTo>
                    <a:lnTo>
                      <a:pt x="580" y="582"/>
                    </a:lnTo>
                    <a:lnTo>
                      <a:pt x="580" y="586"/>
                    </a:lnTo>
                    <a:lnTo>
                      <a:pt x="582" y="586"/>
                    </a:lnTo>
                    <a:lnTo>
                      <a:pt x="586" y="586"/>
                    </a:lnTo>
                    <a:lnTo>
                      <a:pt x="588" y="586"/>
                    </a:lnTo>
                    <a:close/>
                    <a:moveTo>
                      <a:pt x="632" y="592"/>
                    </a:moveTo>
                    <a:lnTo>
                      <a:pt x="632" y="592"/>
                    </a:lnTo>
                    <a:lnTo>
                      <a:pt x="636" y="590"/>
                    </a:lnTo>
                    <a:lnTo>
                      <a:pt x="638" y="590"/>
                    </a:lnTo>
                    <a:lnTo>
                      <a:pt x="640" y="588"/>
                    </a:lnTo>
                    <a:lnTo>
                      <a:pt x="636" y="586"/>
                    </a:lnTo>
                    <a:lnTo>
                      <a:pt x="634" y="582"/>
                    </a:lnTo>
                    <a:lnTo>
                      <a:pt x="632" y="588"/>
                    </a:lnTo>
                    <a:lnTo>
                      <a:pt x="632" y="590"/>
                    </a:lnTo>
                    <a:lnTo>
                      <a:pt x="632" y="592"/>
                    </a:lnTo>
                    <a:close/>
                    <a:moveTo>
                      <a:pt x="612" y="590"/>
                    </a:moveTo>
                    <a:lnTo>
                      <a:pt x="612" y="590"/>
                    </a:lnTo>
                    <a:lnTo>
                      <a:pt x="616" y="590"/>
                    </a:lnTo>
                    <a:lnTo>
                      <a:pt x="618" y="590"/>
                    </a:lnTo>
                    <a:lnTo>
                      <a:pt x="618" y="588"/>
                    </a:lnTo>
                    <a:lnTo>
                      <a:pt x="614" y="586"/>
                    </a:lnTo>
                    <a:lnTo>
                      <a:pt x="612" y="584"/>
                    </a:lnTo>
                    <a:lnTo>
                      <a:pt x="610" y="586"/>
                    </a:lnTo>
                    <a:lnTo>
                      <a:pt x="612" y="588"/>
                    </a:lnTo>
                    <a:lnTo>
                      <a:pt x="612" y="590"/>
                    </a:lnTo>
                    <a:close/>
                    <a:moveTo>
                      <a:pt x="790" y="606"/>
                    </a:moveTo>
                    <a:lnTo>
                      <a:pt x="790" y="606"/>
                    </a:lnTo>
                    <a:lnTo>
                      <a:pt x="790" y="596"/>
                    </a:lnTo>
                    <a:lnTo>
                      <a:pt x="788" y="588"/>
                    </a:lnTo>
                    <a:lnTo>
                      <a:pt x="786" y="586"/>
                    </a:lnTo>
                    <a:lnTo>
                      <a:pt x="784" y="586"/>
                    </a:lnTo>
                    <a:lnTo>
                      <a:pt x="788" y="596"/>
                    </a:lnTo>
                    <a:lnTo>
                      <a:pt x="790" y="606"/>
                    </a:lnTo>
                    <a:close/>
                    <a:moveTo>
                      <a:pt x="802" y="614"/>
                    </a:moveTo>
                    <a:lnTo>
                      <a:pt x="802" y="614"/>
                    </a:lnTo>
                    <a:lnTo>
                      <a:pt x="806" y="614"/>
                    </a:lnTo>
                    <a:lnTo>
                      <a:pt x="808" y="614"/>
                    </a:lnTo>
                    <a:lnTo>
                      <a:pt x="810" y="612"/>
                    </a:lnTo>
                    <a:lnTo>
                      <a:pt x="804" y="604"/>
                    </a:lnTo>
                    <a:lnTo>
                      <a:pt x="802" y="600"/>
                    </a:lnTo>
                    <a:lnTo>
                      <a:pt x="798" y="596"/>
                    </a:lnTo>
                    <a:lnTo>
                      <a:pt x="800" y="606"/>
                    </a:lnTo>
                    <a:lnTo>
                      <a:pt x="802" y="614"/>
                    </a:lnTo>
                    <a:close/>
                    <a:moveTo>
                      <a:pt x="712" y="606"/>
                    </a:moveTo>
                    <a:lnTo>
                      <a:pt x="712" y="606"/>
                    </a:lnTo>
                    <a:lnTo>
                      <a:pt x="710" y="612"/>
                    </a:lnTo>
                    <a:lnTo>
                      <a:pt x="706" y="614"/>
                    </a:lnTo>
                    <a:lnTo>
                      <a:pt x="698" y="618"/>
                    </a:lnTo>
                    <a:lnTo>
                      <a:pt x="688" y="618"/>
                    </a:lnTo>
                    <a:lnTo>
                      <a:pt x="680" y="616"/>
                    </a:lnTo>
                    <a:lnTo>
                      <a:pt x="684" y="620"/>
                    </a:lnTo>
                    <a:lnTo>
                      <a:pt x="686" y="628"/>
                    </a:lnTo>
                    <a:lnTo>
                      <a:pt x="690" y="624"/>
                    </a:lnTo>
                    <a:lnTo>
                      <a:pt x="690" y="622"/>
                    </a:lnTo>
                    <a:lnTo>
                      <a:pt x="692" y="624"/>
                    </a:lnTo>
                    <a:lnTo>
                      <a:pt x="692" y="630"/>
                    </a:lnTo>
                    <a:lnTo>
                      <a:pt x="708" y="644"/>
                    </a:lnTo>
                    <a:lnTo>
                      <a:pt x="722" y="658"/>
                    </a:lnTo>
                    <a:lnTo>
                      <a:pt x="752" y="688"/>
                    </a:lnTo>
                    <a:lnTo>
                      <a:pt x="754" y="682"/>
                    </a:lnTo>
                    <a:lnTo>
                      <a:pt x="754" y="674"/>
                    </a:lnTo>
                    <a:lnTo>
                      <a:pt x="754" y="658"/>
                    </a:lnTo>
                    <a:lnTo>
                      <a:pt x="752" y="644"/>
                    </a:lnTo>
                    <a:lnTo>
                      <a:pt x="754" y="638"/>
                    </a:lnTo>
                    <a:lnTo>
                      <a:pt x="758" y="632"/>
                    </a:lnTo>
                    <a:lnTo>
                      <a:pt x="754" y="628"/>
                    </a:lnTo>
                    <a:lnTo>
                      <a:pt x="750" y="624"/>
                    </a:lnTo>
                    <a:lnTo>
                      <a:pt x="742" y="620"/>
                    </a:lnTo>
                    <a:lnTo>
                      <a:pt x="738" y="616"/>
                    </a:lnTo>
                    <a:lnTo>
                      <a:pt x="734" y="614"/>
                    </a:lnTo>
                    <a:lnTo>
                      <a:pt x="732" y="608"/>
                    </a:lnTo>
                    <a:lnTo>
                      <a:pt x="732" y="602"/>
                    </a:lnTo>
                    <a:lnTo>
                      <a:pt x="730" y="600"/>
                    </a:lnTo>
                    <a:lnTo>
                      <a:pt x="726" y="598"/>
                    </a:lnTo>
                    <a:lnTo>
                      <a:pt x="726" y="602"/>
                    </a:lnTo>
                    <a:lnTo>
                      <a:pt x="722" y="606"/>
                    </a:lnTo>
                    <a:lnTo>
                      <a:pt x="712" y="606"/>
                    </a:lnTo>
                    <a:close/>
                    <a:moveTo>
                      <a:pt x="624" y="606"/>
                    </a:moveTo>
                    <a:lnTo>
                      <a:pt x="624" y="606"/>
                    </a:lnTo>
                    <a:lnTo>
                      <a:pt x="624" y="604"/>
                    </a:lnTo>
                    <a:lnTo>
                      <a:pt x="624" y="602"/>
                    </a:lnTo>
                    <a:lnTo>
                      <a:pt x="624" y="600"/>
                    </a:lnTo>
                    <a:lnTo>
                      <a:pt x="618" y="600"/>
                    </a:lnTo>
                    <a:lnTo>
                      <a:pt x="614" y="600"/>
                    </a:lnTo>
                    <a:lnTo>
                      <a:pt x="618" y="602"/>
                    </a:lnTo>
                    <a:lnTo>
                      <a:pt x="620" y="604"/>
                    </a:lnTo>
                    <a:lnTo>
                      <a:pt x="622" y="606"/>
                    </a:lnTo>
                    <a:lnTo>
                      <a:pt x="624" y="606"/>
                    </a:lnTo>
                    <a:close/>
                    <a:moveTo>
                      <a:pt x="644" y="600"/>
                    </a:moveTo>
                    <a:lnTo>
                      <a:pt x="644" y="600"/>
                    </a:lnTo>
                    <a:lnTo>
                      <a:pt x="640" y="600"/>
                    </a:lnTo>
                    <a:lnTo>
                      <a:pt x="640" y="602"/>
                    </a:lnTo>
                    <a:lnTo>
                      <a:pt x="642" y="604"/>
                    </a:lnTo>
                    <a:lnTo>
                      <a:pt x="644" y="602"/>
                    </a:lnTo>
                    <a:lnTo>
                      <a:pt x="644" y="600"/>
                    </a:lnTo>
                    <a:close/>
                    <a:moveTo>
                      <a:pt x="608" y="604"/>
                    </a:moveTo>
                    <a:lnTo>
                      <a:pt x="608" y="604"/>
                    </a:lnTo>
                    <a:lnTo>
                      <a:pt x="606" y="604"/>
                    </a:lnTo>
                    <a:lnTo>
                      <a:pt x="602" y="602"/>
                    </a:lnTo>
                    <a:lnTo>
                      <a:pt x="602" y="604"/>
                    </a:lnTo>
                    <a:lnTo>
                      <a:pt x="604" y="606"/>
                    </a:lnTo>
                    <a:lnTo>
                      <a:pt x="606" y="606"/>
                    </a:lnTo>
                    <a:lnTo>
                      <a:pt x="608" y="604"/>
                    </a:lnTo>
                    <a:close/>
                    <a:moveTo>
                      <a:pt x="698" y="608"/>
                    </a:moveTo>
                    <a:lnTo>
                      <a:pt x="698" y="608"/>
                    </a:lnTo>
                    <a:lnTo>
                      <a:pt x="700" y="606"/>
                    </a:lnTo>
                    <a:lnTo>
                      <a:pt x="702" y="604"/>
                    </a:lnTo>
                    <a:lnTo>
                      <a:pt x="698" y="604"/>
                    </a:lnTo>
                    <a:lnTo>
                      <a:pt x="696" y="606"/>
                    </a:lnTo>
                    <a:lnTo>
                      <a:pt x="698" y="608"/>
                    </a:lnTo>
                    <a:close/>
                    <a:moveTo>
                      <a:pt x="696" y="604"/>
                    </a:moveTo>
                    <a:lnTo>
                      <a:pt x="696" y="604"/>
                    </a:lnTo>
                    <a:lnTo>
                      <a:pt x="688" y="602"/>
                    </a:lnTo>
                    <a:lnTo>
                      <a:pt x="684" y="602"/>
                    </a:lnTo>
                    <a:lnTo>
                      <a:pt x="678" y="602"/>
                    </a:lnTo>
                    <a:lnTo>
                      <a:pt x="680" y="606"/>
                    </a:lnTo>
                    <a:lnTo>
                      <a:pt x="686" y="606"/>
                    </a:lnTo>
                    <a:lnTo>
                      <a:pt x="694" y="608"/>
                    </a:lnTo>
                    <a:lnTo>
                      <a:pt x="696" y="604"/>
                    </a:lnTo>
                    <a:close/>
                    <a:moveTo>
                      <a:pt x="654" y="620"/>
                    </a:moveTo>
                    <a:lnTo>
                      <a:pt x="654" y="620"/>
                    </a:lnTo>
                    <a:lnTo>
                      <a:pt x="652" y="616"/>
                    </a:lnTo>
                    <a:lnTo>
                      <a:pt x="650" y="614"/>
                    </a:lnTo>
                    <a:lnTo>
                      <a:pt x="650" y="616"/>
                    </a:lnTo>
                    <a:lnTo>
                      <a:pt x="652" y="618"/>
                    </a:lnTo>
                    <a:lnTo>
                      <a:pt x="654" y="620"/>
                    </a:lnTo>
                    <a:close/>
                    <a:moveTo>
                      <a:pt x="660" y="620"/>
                    </a:moveTo>
                    <a:lnTo>
                      <a:pt x="660" y="620"/>
                    </a:lnTo>
                    <a:lnTo>
                      <a:pt x="670" y="616"/>
                    </a:lnTo>
                    <a:lnTo>
                      <a:pt x="668" y="616"/>
                    </a:lnTo>
                    <a:lnTo>
                      <a:pt x="664" y="614"/>
                    </a:lnTo>
                    <a:lnTo>
                      <a:pt x="658" y="614"/>
                    </a:lnTo>
                    <a:lnTo>
                      <a:pt x="660" y="618"/>
                    </a:lnTo>
                    <a:lnTo>
                      <a:pt x="660" y="620"/>
                    </a:lnTo>
                    <a:close/>
                    <a:moveTo>
                      <a:pt x="644" y="620"/>
                    </a:moveTo>
                    <a:lnTo>
                      <a:pt x="644" y="620"/>
                    </a:lnTo>
                    <a:lnTo>
                      <a:pt x="642" y="616"/>
                    </a:lnTo>
                    <a:lnTo>
                      <a:pt x="640" y="616"/>
                    </a:lnTo>
                    <a:lnTo>
                      <a:pt x="638" y="618"/>
                    </a:lnTo>
                    <a:lnTo>
                      <a:pt x="642" y="620"/>
                    </a:lnTo>
                    <a:lnTo>
                      <a:pt x="644" y="622"/>
                    </a:lnTo>
                    <a:lnTo>
                      <a:pt x="644" y="620"/>
                    </a:lnTo>
                    <a:close/>
                    <a:moveTo>
                      <a:pt x="908" y="650"/>
                    </a:moveTo>
                    <a:lnTo>
                      <a:pt x="908" y="650"/>
                    </a:lnTo>
                    <a:lnTo>
                      <a:pt x="910" y="636"/>
                    </a:lnTo>
                    <a:lnTo>
                      <a:pt x="912" y="622"/>
                    </a:lnTo>
                    <a:lnTo>
                      <a:pt x="906" y="616"/>
                    </a:lnTo>
                    <a:lnTo>
                      <a:pt x="902" y="634"/>
                    </a:lnTo>
                    <a:lnTo>
                      <a:pt x="902" y="644"/>
                    </a:lnTo>
                    <a:lnTo>
                      <a:pt x="904" y="648"/>
                    </a:lnTo>
                    <a:lnTo>
                      <a:pt x="908" y="650"/>
                    </a:lnTo>
                    <a:close/>
                    <a:moveTo>
                      <a:pt x="1340" y="624"/>
                    </a:moveTo>
                    <a:lnTo>
                      <a:pt x="1340" y="624"/>
                    </a:lnTo>
                    <a:lnTo>
                      <a:pt x="1344" y="620"/>
                    </a:lnTo>
                    <a:lnTo>
                      <a:pt x="1350" y="618"/>
                    </a:lnTo>
                    <a:lnTo>
                      <a:pt x="1346" y="618"/>
                    </a:lnTo>
                    <a:lnTo>
                      <a:pt x="1342" y="616"/>
                    </a:lnTo>
                    <a:lnTo>
                      <a:pt x="1342" y="618"/>
                    </a:lnTo>
                    <a:lnTo>
                      <a:pt x="1340" y="620"/>
                    </a:lnTo>
                    <a:lnTo>
                      <a:pt x="1338" y="622"/>
                    </a:lnTo>
                    <a:lnTo>
                      <a:pt x="1340" y="624"/>
                    </a:lnTo>
                    <a:close/>
                    <a:moveTo>
                      <a:pt x="682" y="630"/>
                    </a:moveTo>
                    <a:lnTo>
                      <a:pt x="682" y="630"/>
                    </a:lnTo>
                    <a:lnTo>
                      <a:pt x="678" y="626"/>
                    </a:lnTo>
                    <a:lnTo>
                      <a:pt x="674" y="622"/>
                    </a:lnTo>
                    <a:lnTo>
                      <a:pt x="676" y="628"/>
                    </a:lnTo>
                    <a:lnTo>
                      <a:pt x="676" y="632"/>
                    </a:lnTo>
                    <a:lnTo>
                      <a:pt x="672" y="634"/>
                    </a:lnTo>
                    <a:lnTo>
                      <a:pt x="668" y="636"/>
                    </a:lnTo>
                    <a:lnTo>
                      <a:pt x="670" y="638"/>
                    </a:lnTo>
                    <a:lnTo>
                      <a:pt x="672" y="636"/>
                    </a:lnTo>
                    <a:lnTo>
                      <a:pt x="676" y="634"/>
                    </a:lnTo>
                    <a:lnTo>
                      <a:pt x="674" y="636"/>
                    </a:lnTo>
                    <a:lnTo>
                      <a:pt x="674" y="638"/>
                    </a:lnTo>
                    <a:lnTo>
                      <a:pt x="674" y="640"/>
                    </a:lnTo>
                    <a:lnTo>
                      <a:pt x="680" y="642"/>
                    </a:lnTo>
                    <a:lnTo>
                      <a:pt x="686" y="644"/>
                    </a:lnTo>
                    <a:lnTo>
                      <a:pt x="692" y="646"/>
                    </a:lnTo>
                    <a:lnTo>
                      <a:pt x="698" y="646"/>
                    </a:lnTo>
                    <a:lnTo>
                      <a:pt x="694" y="642"/>
                    </a:lnTo>
                    <a:lnTo>
                      <a:pt x="690" y="636"/>
                    </a:lnTo>
                    <a:lnTo>
                      <a:pt x="684" y="634"/>
                    </a:lnTo>
                    <a:lnTo>
                      <a:pt x="678" y="632"/>
                    </a:lnTo>
                    <a:lnTo>
                      <a:pt x="682" y="630"/>
                    </a:lnTo>
                    <a:close/>
                    <a:moveTo>
                      <a:pt x="700" y="688"/>
                    </a:moveTo>
                    <a:lnTo>
                      <a:pt x="700" y="688"/>
                    </a:lnTo>
                    <a:lnTo>
                      <a:pt x="710" y="682"/>
                    </a:lnTo>
                    <a:lnTo>
                      <a:pt x="722" y="678"/>
                    </a:lnTo>
                    <a:lnTo>
                      <a:pt x="714" y="666"/>
                    </a:lnTo>
                    <a:lnTo>
                      <a:pt x="704" y="656"/>
                    </a:lnTo>
                    <a:lnTo>
                      <a:pt x="690" y="648"/>
                    </a:lnTo>
                    <a:lnTo>
                      <a:pt x="682" y="646"/>
                    </a:lnTo>
                    <a:lnTo>
                      <a:pt x="674" y="646"/>
                    </a:lnTo>
                    <a:lnTo>
                      <a:pt x="686" y="668"/>
                    </a:lnTo>
                    <a:lnTo>
                      <a:pt x="692" y="678"/>
                    </a:lnTo>
                    <a:lnTo>
                      <a:pt x="700" y="688"/>
                    </a:lnTo>
                    <a:close/>
                    <a:moveTo>
                      <a:pt x="908" y="658"/>
                    </a:moveTo>
                    <a:lnTo>
                      <a:pt x="908" y="658"/>
                    </a:lnTo>
                    <a:lnTo>
                      <a:pt x="906" y="654"/>
                    </a:lnTo>
                    <a:lnTo>
                      <a:pt x="904" y="652"/>
                    </a:lnTo>
                    <a:lnTo>
                      <a:pt x="904" y="656"/>
                    </a:lnTo>
                    <a:lnTo>
                      <a:pt x="906" y="658"/>
                    </a:lnTo>
                    <a:lnTo>
                      <a:pt x="908" y="658"/>
                    </a:lnTo>
                    <a:close/>
                    <a:moveTo>
                      <a:pt x="998" y="680"/>
                    </a:moveTo>
                    <a:lnTo>
                      <a:pt x="998" y="680"/>
                    </a:lnTo>
                    <a:lnTo>
                      <a:pt x="992" y="674"/>
                    </a:lnTo>
                    <a:lnTo>
                      <a:pt x="986" y="670"/>
                    </a:lnTo>
                    <a:lnTo>
                      <a:pt x="976" y="668"/>
                    </a:lnTo>
                    <a:lnTo>
                      <a:pt x="968" y="666"/>
                    </a:lnTo>
                    <a:lnTo>
                      <a:pt x="968" y="674"/>
                    </a:lnTo>
                    <a:lnTo>
                      <a:pt x="970" y="682"/>
                    </a:lnTo>
                    <a:lnTo>
                      <a:pt x="974" y="686"/>
                    </a:lnTo>
                    <a:lnTo>
                      <a:pt x="978" y="690"/>
                    </a:lnTo>
                    <a:lnTo>
                      <a:pt x="984" y="690"/>
                    </a:lnTo>
                    <a:lnTo>
                      <a:pt x="988" y="690"/>
                    </a:lnTo>
                    <a:lnTo>
                      <a:pt x="994" y="686"/>
                    </a:lnTo>
                    <a:lnTo>
                      <a:pt x="998" y="680"/>
                    </a:lnTo>
                    <a:close/>
                    <a:moveTo>
                      <a:pt x="866" y="672"/>
                    </a:moveTo>
                    <a:lnTo>
                      <a:pt x="866" y="672"/>
                    </a:lnTo>
                    <a:lnTo>
                      <a:pt x="860" y="672"/>
                    </a:lnTo>
                    <a:lnTo>
                      <a:pt x="860" y="674"/>
                    </a:lnTo>
                    <a:lnTo>
                      <a:pt x="862" y="674"/>
                    </a:lnTo>
                    <a:lnTo>
                      <a:pt x="864" y="674"/>
                    </a:lnTo>
                    <a:lnTo>
                      <a:pt x="866" y="672"/>
                    </a:lnTo>
                    <a:close/>
                    <a:moveTo>
                      <a:pt x="1014" y="690"/>
                    </a:moveTo>
                    <a:lnTo>
                      <a:pt x="1014" y="690"/>
                    </a:lnTo>
                    <a:lnTo>
                      <a:pt x="1020" y="694"/>
                    </a:lnTo>
                    <a:lnTo>
                      <a:pt x="1026" y="694"/>
                    </a:lnTo>
                    <a:lnTo>
                      <a:pt x="1026" y="688"/>
                    </a:lnTo>
                    <a:lnTo>
                      <a:pt x="1028" y="684"/>
                    </a:lnTo>
                    <a:lnTo>
                      <a:pt x="1028" y="680"/>
                    </a:lnTo>
                    <a:lnTo>
                      <a:pt x="1026" y="674"/>
                    </a:lnTo>
                    <a:lnTo>
                      <a:pt x="1018" y="682"/>
                    </a:lnTo>
                    <a:lnTo>
                      <a:pt x="1016" y="686"/>
                    </a:lnTo>
                    <a:lnTo>
                      <a:pt x="1014" y="690"/>
                    </a:lnTo>
                    <a:close/>
                    <a:moveTo>
                      <a:pt x="1344" y="686"/>
                    </a:moveTo>
                    <a:lnTo>
                      <a:pt x="1344" y="686"/>
                    </a:lnTo>
                    <a:lnTo>
                      <a:pt x="1344" y="682"/>
                    </a:lnTo>
                    <a:lnTo>
                      <a:pt x="1342" y="680"/>
                    </a:lnTo>
                    <a:lnTo>
                      <a:pt x="1336" y="680"/>
                    </a:lnTo>
                    <a:lnTo>
                      <a:pt x="1328" y="682"/>
                    </a:lnTo>
                    <a:lnTo>
                      <a:pt x="1322" y="684"/>
                    </a:lnTo>
                    <a:lnTo>
                      <a:pt x="1324" y="688"/>
                    </a:lnTo>
                    <a:lnTo>
                      <a:pt x="1326" y="690"/>
                    </a:lnTo>
                    <a:lnTo>
                      <a:pt x="1334" y="692"/>
                    </a:lnTo>
                    <a:lnTo>
                      <a:pt x="1340" y="690"/>
                    </a:lnTo>
                    <a:lnTo>
                      <a:pt x="1342" y="688"/>
                    </a:lnTo>
                    <a:lnTo>
                      <a:pt x="1344" y="686"/>
                    </a:lnTo>
                    <a:close/>
                    <a:moveTo>
                      <a:pt x="778" y="688"/>
                    </a:moveTo>
                    <a:lnTo>
                      <a:pt x="778" y="688"/>
                    </a:lnTo>
                    <a:lnTo>
                      <a:pt x="780" y="684"/>
                    </a:lnTo>
                    <a:lnTo>
                      <a:pt x="780" y="682"/>
                    </a:lnTo>
                    <a:lnTo>
                      <a:pt x="774" y="684"/>
                    </a:lnTo>
                    <a:lnTo>
                      <a:pt x="768" y="688"/>
                    </a:lnTo>
                    <a:lnTo>
                      <a:pt x="760" y="698"/>
                    </a:lnTo>
                    <a:lnTo>
                      <a:pt x="768" y="704"/>
                    </a:lnTo>
                    <a:lnTo>
                      <a:pt x="770" y="708"/>
                    </a:lnTo>
                    <a:lnTo>
                      <a:pt x="776" y="710"/>
                    </a:lnTo>
                    <a:lnTo>
                      <a:pt x="778" y="704"/>
                    </a:lnTo>
                    <a:lnTo>
                      <a:pt x="778" y="696"/>
                    </a:lnTo>
                    <a:lnTo>
                      <a:pt x="776" y="684"/>
                    </a:lnTo>
                    <a:lnTo>
                      <a:pt x="776" y="686"/>
                    </a:lnTo>
                    <a:lnTo>
                      <a:pt x="778" y="688"/>
                    </a:lnTo>
                    <a:close/>
                    <a:moveTo>
                      <a:pt x="836" y="692"/>
                    </a:moveTo>
                    <a:lnTo>
                      <a:pt x="836" y="692"/>
                    </a:lnTo>
                    <a:lnTo>
                      <a:pt x="838" y="696"/>
                    </a:lnTo>
                    <a:lnTo>
                      <a:pt x="840" y="696"/>
                    </a:lnTo>
                    <a:lnTo>
                      <a:pt x="846" y="698"/>
                    </a:lnTo>
                    <a:lnTo>
                      <a:pt x="846" y="690"/>
                    </a:lnTo>
                    <a:lnTo>
                      <a:pt x="844" y="682"/>
                    </a:lnTo>
                    <a:lnTo>
                      <a:pt x="838" y="686"/>
                    </a:lnTo>
                    <a:lnTo>
                      <a:pt x="836" y="690"/>
                    </a:lnTo>
                    <a:lnTo>
                      <a:pt x="836" y="692"/>
                    </a:lnTo>
                    <a:close/>
                    <a:moveTo>
                      <a:pt x="870" y="690"/>
                    </a:moveTo>
                    <a:lnTo>
                      <a:pt x="870" y="690"/>
                    </a:lnTo>
                    <a:lnTo>
                      <a:pt x="878" y="690"/>
                    </a:lnTo>
                    <a:lnTo>
                      <a:pt x="882" y="690"/>
                    </a:lnTo>
                    <a:lnTo>
                      <a:pt x="884" y="688"/>
                    </a:lnTo>
                    <a:lnTo>
                      <a:pt x="872" y="684"/>
                    </a:lnTo>
                    <a:lnTo>
                      <a:pt x="870" y="690"/>
                    </a:lnTo>
                    <a:close/>
                    <a:moveTo>
                      <a:pt x="960" y="694"/>
                    </a:moveTo>
                    <a:lnTo>
                      <a:pt x="960" y="694"/>
                    </a:lnTo>
                    <a:lnTo>
                      <a:pt x="964" y="694"/>
                    </a:lnTo>
                    <a:lnTo>
                      <a:pt x="966" y="692"/>
                    </a:lnTo>
                    <a:lnTo>
                      <a:pt x="972" y="686"/>
                    </a:lnTo>
                    <a:lnTo>
                      <a:pt x="966" y="686"/>
                    </a:lnTo>
                    <a:lnTo>
                      <a:pt x="964" y="688"/>
                    </a:lnTo>
                    <a:lnTo>
                      <a:pt x="960" y="690"/>
                    </a:lnTo>
                    <a:lnTo>
                      <a:pt x="960" y="694"/>
                    </a:lnTo>
                    <a:close/>
                    <a:moveTo>
                      <a:pt x="992" y="690"/>
                    </a:moveTo>
                    <a:lnTo>
                      <a:pt x="992" y="690"/>
                    </a:lnTo>
                    <a:lnTo>
                      <a:pt x="994" y="696"/>
                    </a:lnTo>
                    <a:lnTo>
                      <a:pt x="996" y="696"/>
                    </a:lnTo>
                    <a:lnTo>
                      <a:pt x="998" y="694"/>
                    </a:lnTo>
                    <a:lnTo>
                      <a:pt x="998" y="688"/>
                    </a:lnTo>
                    <a:lnTo>
                      <a:pt x="994" y="688"/>
                    </a:lnTo>
                    <a:lnTo>
                      <a:pt x="992" y="690"/>
                    </a:lnTo>
                    <a:close/>
                    <a:moveTo>
                      <a:pt x="1038" y="768"/>
                    </a:moveTo>
                    <a:lnTo>
                      <a:pt x="1038" y="768"/>
                    </a:lnTo>
                    <a:lnTo>
                      <a:pt x="1036" y="768"/>
                    </a:lnTo>
                    <a:lnTo>
                      <a:pt x="1034" y="768"/>
                    </a:lnTo>
                    <a:lnTo>
                      <a:pt x="1032" y="770"/>
                    </a:lnTo>
                    <a:lnTo>
                      <a:pt x="1034" y="770"/>
                    </a:lnTo>
                    <a:lnTo>
                      <a:pt x="1044" y="768"/>
                    </a:lnTo>
                    <a:lnTo>
                      <a:pt x="1038" y="768"/>
                    </a:lnTo>
                    <a:close/>
                    <a:moveTo>
                      <a:pt x="1262" y="800"/>
                    </a:moveTo>
                    <a:lnTo>
                      <a:pt x="1262" y="800"/>
                    </a:lnTo>
                    <a:lnTo>
                      <a:pt x="1260" y="790"/>
                    </a:lnTo>
                    <a:lnTo>
                      <a:pt x="1260" y="780"/>
                    </a:lnTo>
                    <a:lnTo>
                      <a:pt x="1252" y="782"/>
                    </a:lnTo>
                    <a:lnTo>
                      <a:pt x="1242" y="788"/>
                    </a:lnTo>
                    <a:lnTo>
                      <a:pt x="1238" y="790"/>
                    </a:lnTo>
                    <a:lnTo>
                      <a:pt x="1234" y="790"/>
                    </a:lnTo>
                    <a:lnTo>
                      <a:pt x="1232" y="788"/>
                    </a:lnTo>
                    <a:lnTo>
                      <a:pt x="1232" y="780"/>
                    </a:lnTo>
                    <a:lnTo>
                      <a:pt x="1242" y="780"/>
                    </a:lnTo>
                    <a:lnTo>
                      <a:pt x="1246" y="780"/>
                    </a:lnTo>
                    <a:lnTo>
                      <a:pt x="1248" y="778"/>
                    </a:lnTo>
                    <a:lnTo>
                      <a:pt x="1248" y="774"/>
                    </a:lnTo>
                    <a:lnTo>
                      <a:pt x="1246" y="770"/>
                    </a:lnTo>
                    <a:lnTo>
                      <a:pt x="1244" y="766"/>
                    </a:lnTo>
                    <a:lnTo>
                      <a:pt x="1242" y="760"/>
                    </a:lnTo>
                    <a:lnTo>
                      <a:pt x="1248" y="756"/>
                    </a:lnTo>
                    <a:lnTo>
                      <a:pt x="1256" y="754"/>
                    </a:lnTo>
                    <a:lnTo>
                      <a:pt x="1256" y="744"/>
                    </a:lnTo>
                    <a:lnTo>
                      <a:pt x="1256" y="740"/>
                    </a:lnTo>
                    <a:lnTo>
                      <a:pt x="1258" y="736"/>
                    </a:lnTo>
                    <a:lnTo>
                      <a:pt x="1258" y="752"/>
                    </a:lnTo>
                    <a:lnTo>
                      <a:pt x="1266" y="750"/>
                    </a:lnTo>
                    <a:lnTo>
                      <a:pt x="1272" y="748"/>
                    </a:lnTo>
                    <a:lnTo>
                      <a:pt x="1270" y="740"/>
                    </a:lnTo>
                    <a:lnTo>
                      <a:pt x="1268" y="736"/>
                    </a:lnTo>
                    <a:lnTo>
                      <a:pt x="1264" y="732"/>
                    </a:lnTo>
                    <a:lnTo>
                      <a:pt x="1258" y="730"/>
                    </a:lnTo>
                    <a:lnTo>
                      <a:pt x="1248" y="724"/>
                    </a:lnTo>
                    <a:lnTo>
                      <a:pt x="1238" y="718"/>
                    </a:lnTo>
                    <a:lnTo>
                      <a:pt x="1246" y="720"/>
                    </a:lnTo>
                    <a:lnTo>
                      <a:pt x="1250" y="720"/>
                    </a:lnTo>
                    <a:lnTo>
                      <a:pt x="1256" y="720"/>
                    </a:lnTo>
                    <a:lnTo>
                      <a:pt x="1258" y="716"/>
                    </a:lnTo>
                    <a:lnTo>
                      <a:pt x="1256" y="712"/>
                    </a:lnTo>
                    <a:lnTo>
                      <a:pt x="1254" y="708"/>
                    </a:lnTo>
                    <a:lnTo>
                      <a:pt x="1246" y="702"/>
                    </a:lnTo>
                    <a:lnTo>
                      <a:pt x="1240" y="696"/>
                    </a:lnTo>
                    <a:lnTo>
                      <a:pt x="1238" y="692"/>
                    </a:lnTo>
                    <a:lnTo>
                      <a:pt x="1240" y="688"/>
                    </a:lnTo>
                    <a:lnTo>
                      <a:pt x="1222" y="690"/>
                    </a:lnTo>
                    <a:lnTo>
                      <a:pt x="1208" y="696"/>
                    </a:lnTo>
                    <a:lnTo>
                      <a:pt x="1180" y="706"/>
                    </a:lnTo>
                    <a:lnTo>
                      <a:pt x="1114" y="730"/>
                    </a:lnTo>
                    <a:lnTo>
                      <a:pt x="1082" y="742"/>
                    </a:lnTo>
                    <a:lnTo>
                      <a:pt x="1052" y="756"/>
                    </a:lnTo>
                    <a:lnTo>
                      <a:pt x="1036" y="766"/>
                    </a:lnTo>
                    <a:lnTo>
                      <a:pt x="1042" y="766"/>
                    </a:lnTo>
                    <a:lnTo>
                      <a:pt x="1048" y="768"/>
                    </a:lnTo>
                    <a:lnTo>
                      <a:pt x="1054" y="766"/>
                    </a:lnTo>
                    <a:lnTo>
                      <a:pt x="1058" y="768"/>
                    </a:lnTo>
                    <a:lnTo>
                      <a:pt x="1054" y="768"/>
                    </a:lnTo>
                    <a:lnTo>
                      <a:pt x="1052" y="770"/>
                    </a:lnTo>
                    <a:lnTo>
                      <a:pt x="1058" y="770"/>
                    </a:lnTo>
                    <a:lnTo>
                      <a:pt x="1060" y="772"/>
                    </a:lnTo>
                    <a:lnTo>
                      <a:pt x="1064" y="776"/>
                    </a:lnTo>
                    <a:lnTo>
                      <a:pt x="1064" y="780"/>
                    </a:lnTo>
                    <a:lnTo>
                      <a:pt x="1060" y="784"/>
                    </a:lnTo>
                    <a:lnTo>
                      <a:pt x="1056" y="784"/>
                    </a:lnTo>
                    <a:lnTo>
                      <a:pt x="1046" y="780"/>
                    </a:lnTo>
                    <a:lnTo>
                      <a:pt x="1040" y="778"/>
                    </a:lnTo>
                    <a:lnTo>
                      <a:pt x="1034" y="778"/>
                    </a:lnTo>
                    <a:lnTo>
                      <a:pt x="1030" y="780"/>
                    </a:lnTo>
                    <a:lnTo>
                      <a:pt x="1026" y="784"/>
                    </a:lnTo>
                    <a:lnTo>
                      <a:pt x="1020" y="800"/>
                    </a:lnTo>
                    <a:lnTo>
                      <a:pt x="1018" y="806"/>
                    </a:lnTo>
                    <a:lnTo>
                      <a:pt x="1014" y="814"/>
                    </a:lnTo>
                    <a:lnTo>
                      <a:pt x="1014" y="822"/>
                    </a:lnTo>
                    <a:lnTo>
                      <a:pt x="1016" y="832"/>
                    </a:lnTo>
                    <a:lnTo>
                      <a:pt x="1022" y="840"/>
                    </a:lnTo>
                    <a:lnTo>
                      <a:pt x="1032" y="850"/>
                    </a:lnTo>
                    <a:lnTo>
                      <a:pt x="1030" y="844"/>
                    </a:lnTo>
                    <a:lnTo>
                      <a:pt x="1026" y="838"/>
                    </a:lnTo>
                    <a:lnTo>
                      <a:pt x="1024" y="832"/>
                    </a:lnTo>
                    <a:lnTo>
                      <a:pt x="1022" y="828"/>
                    </a:lnTo>
                    <a:lnTo>
                      <a:pt x="1024" y="824"/>
                    </a:lnTo>
                    <a:lnTo>
                      <a:pt x="1026" y="822"/>
                    </a:lnTo>
                    <a:lnTo>
                      <a:pt x="1030" y="822"/>
                    </a:lnTo>
                    <a:lnTo>
                      <a:pt x="1034" y="822"/>
                    </a:lnTo>
                    <a:lnTo>
                      <a:pt x="1042" y="826"/>
                    </a:lnTo>
                    <a:lnTo>
                      <a:pt x="1050" y="828"/>
                    </a:lnTo>
                    <a:lnTo>
                      <a:pt x="1054" y="826"/>
                    </a:lnTo>
                    <a:lnTo>
                      <a:pt x="1058" y="824"/>
                    </a:lnTo>
                    <a:lnTo>
                      <a:pt x="1070" y="816"/>
                    </a:lnTo>
                    <a:lnTo>
                      <a:pt x="1076" y="814"/>
                    </a:lnTo>
                    <a:lnTo>
                      <a:pt x="1082" y="812"/>
                    </a:lnTo>
                    <a:lnTo>
                      <a:pt x="1086" y="816"/>
                    </a:lnTo>
                    <a:lnTo>
                      <a:pt x="1088" y="822"/>
                    </a:lnTo>
                    <a:lnTo>
                      <a:pt x="1088" y="826"/>
                    </a:lnTo>
                    <a:lnTo>
                      <a:pt x="1086" y="830"/>
                    </a:lnTo>
                    <a:lnTo>
                      <a:pt x="1080" y="838"/>
                    </a:lnTo>
                    <a:lnTo>
                      <a:pt x="1072" y="844"/>
                    </a:lnTo>
                    <a:lnTo>
                      <a:pt x="1068" y="852"/>
                    </a:lnTo>
                    <a:lnTo>
                      <a:pt x="1066" y="860"/>
                    </a:lnTo>
                    <a:lnTo>
                      <a:pt x="1064" y="868"/>
                    </a:lnTo>
                    <a:lnTo>
                      <a:pt x="1066" y="882"/>
                    </a:lnTo>
                    <a:lnTo>
                      <a:pt x="1066" y="898"/>
                    </a:lnTo>
                    <a:lnTo>
                      <a:pt x="1066" y="916"/>
                    </a:lnTo>
                    <a:lnTo>
                      <a:pt x="1070" y="916"/>
                    </a:lnTo>
                    <a:lnTo>
                      <a:pt x="1074" y="916"/>
                    </a:lnTo>
                    <a:lnTo>
                      <a:pt x="1078" y="914"/>
                    </a:lnTo>
                    <a:lnTo>
                      <a:pt x="1082" y="916"/>
                    </a:lnTo>
                    <a:lnTo>
                      <a:pt x="1074" y="918"/>
                    </a:lnTo>
                    <a:lnTo>
                      <a:pt x="1066" y="918"/>
                    </a:lnTo>
                    <a:lnTo>
                      <a:pt x="1066" y="920"/>
                    </a:lnTo>
                    <a:lnTo>
                      <a:pt x="1068" y="920"/>
                    </a:lnTo>
                    <a:lnTo>
                      <a:pt x="1070" y="922"/>
                    </a:lnTo>
                    <a:lnTo>
                      <a:pt x="1070" y="924"/>
                    </a:lnTo>
                    <a:lnTo>
                      <a:pt x="1070" y="926"/>
                    </a:lnTo>
                    <a:lnTo>
                      <a:pt x="1068" y="926"/>
                    </a:lnTo>
                    <a:lnTo>
                      <a:pt x="1066" y="928"/>
                    </a:lnTo>
                    <a:lnTo>
                      <a:pt x="1066" y="930"/>
                    </a:lnTo>
                    <a:lnTo>
                      <a:pt x="1066" y="996"/>
                    </a:lnTo>
                    <a:lnTo>
                      <a:pt x="1068" y="1026"/>
                    </a:lnTo>
                    <a:lnTo>
                      <a:pt x="1070" y="1058"/>
                    </a:lnTo>
                    <a:lnTo>
                      <a:pt x="1078" y="1050"/>
                    </a:lnTo>
                    <a:lnTo>
                      <a:pt x="1084" y="1040"/>
                    </a:lnTo>
                    <a:lnTo>
                      <a:pt x="1088" y="1030"/>
                    </a:lnTo>
                    <a:lnTo>
                      <a:pt x="1090" y="1020"/>
                    </a:lnTo>
                    <a:lnTo>
                      <a:pt x="1098" y="1012"/>
                    </a:lnTo>
                    <a:lnTo>
                      <a:pt x="1102" y="1002"/>
                    </a:lnTo>
                    <a:lnTo>
                      <a:pt x="1108" y="990"/>
                    </a:lnTo>
                    <a:lnTo>
                      <a:pt x="1110" y="980"/>
                    </a:lnTo>
                    <a:lnTo>
                      <a:pt x="1106" y="982"/>
                    </a:lnTo>
                    <a:lnTo>
                      <a:pt x="1104" y="982"/>
                    </a:lnTo>
                    <a:lnTo>
                      <a:pt x="1102" y="982"/>
                    </a:lnTo>
                    <a:lnTo>
                      <a:pt x="1100" y="978"/>
                    </a:lnTo>
                    <a:lnTo>
                      <a:pt x="1102" y="976"/>
                    </a:lnTo>
                    <a:lnTo>
                      <a:pt x="1106" y="974"/>
                    </a:lnTo>
                    <a:lnTo>
                      <a:pt x="1110" y="974"/>
                    </a:lnTo>
                    <a:lnTo>
                      <a:pt x="1114" y="970"/>
                    </a:lnTo>
                    <a:lnTo>
                      <a:pt x="1114" y="968"/>
                    </a:lnTo>
                    <a:lnTo>
                      <a:pt x="1112" y="966"/>
                    </a:lnTo>
                    <a:lnTo>
                      <a:pt x="1114" y="964"/>
                    </a:lnTo>
                    <a:lnTo>
                      <a:pt x="1116" y="964"/>
                    </a:lnTo>
                    <a:lnTo>
                      <a:pt x="1118" y="960"/>
                    </a:lnTo>
                    <a:lnTo>
                      <a:pt x="1116" y="970"/>
                    </a:lnTo>
                    <a:lnTo>
                      <a:pt x="1124" y="966"/>
                    </a:lnTo>
                    <a:lnTo>
                      <a:pt x="1130" y="962"/>
                    </a:lnTo>
                    <a:lnTo>
                      <a:pt x="1138" y="958"/>
                    </a:lnTo>
                    <a:lnTo>
                      <a:pt x="1142" y="956"/>
                    </a:lnTo>
                    <a:lnTo>
                      <a:pt x="1146" y="958"/>
                    </a:lnTo>
                    <a:lnTo>
                      <a:pt x="1146" y="960"/>
                    </a:lnTo>
                    <a:lnTo>
                      <a:pt x="1132" y="970"/>
                    </a:lnTo>
                    <a:lnTo>
                      <a:pt x="1114" y="978"/>
                    </a:lnTo>
                    <a:lnTo>
                      <a:pt x="1112" y="990"/>
                    </a:lnTo>
                    <a:lnTo>
                      <a:pt x="1110" y="1000"/>
                    </a:lnTo>
                    <a:lnTo>
                      <a:pt x="1102" y="1018"/>
                    </a:lnTo>
                    <a:lnTo>
                      <a:pt x="1108" y="1016"/>
                    </a:lnTo>
                    <a:lnTo>
                      <a:pt x="1112" y="1018"/>
                    </a:lnTo>
                    <a:lnTo>
                      <a:pt x="1114" y="1020"/>
                    </a:lnTo>
                    <a:lnTo>
                      <a:pt x="1104" y="1020"/>
                    </a:lnTo>
                    <a:lnTo>
                      <a:pt x="1100" y="1022"/>
                    </a:lnTo>
                    <a:lnTo>
                      <a:pt x="1098" y="1024"/>
                    </a:lnTo>
                    <a:lnTo>
                      <a:pt x="1088" y="1044"/>
                    </a:lnTo>
                    <a:lnTo>
                      <a:pt x="1076" y="1076"/>
                    </a:lnTo>
                    <a:lnTo>
                      <a:pt x="1064" y="1110"/>
                    </a:lnTo>
                    <a:lnTo>
                      <a:pt x="1060" y="1126"/>
                    </a:lnTo>
                    <a:lnTo>
                      <a:pt x="1056" y="1144"/>
                    </a:lnTo>
                    <a:lnTo>
                      <a:pt x="1058" y="1146"/>
                    </a:lnTo>
                    <a:lnTo>
                      <a:pt x="1076" y="1156"/>
                    </a:lnTo>
                    <a:lnTo>
                      <a:pt x="1098" y="1162"/>
                    </a:lnTo>
                    <a:lnTo>
                      <a:pt x="1108" y="1166"/>
                    </a:lnTo>
                    <a:lnTo>
                      <a:pt x="1118" y="1170"/>
                    </a:lnTo>
                    <a:lnTo>
                      <a:pt x="1126" y="1172"/>
                    </a:lnTo>
                    <a:lnTo>
                      <a:pt x="1128" y="1172"/>
                    </a:lnTo>
                    <a:lnTo>
                      <a:pt x="1132" y="1170"/>
                    </a:lnTo>
                    <a:lnTo>
                      <a:pt x="1124" y="1162"/>
                    </a:lnTo>
                    <a:lnTo>
                      <a:pt x="1118" y="1152"/>
                    </a:lnTo>
                    <a:lnTo>
                      <a:pt x="1116" y="1140"/>
                    </a:lnTo>
                    <a:lnTo>
                      <a:pt x="1116" y="1132"/>
                    </a:lnTo>
                    <a:lnTo>
                      <a:pt x="1118" y="1126"/>
                    </a:lnTo>
                    <a:lnTo>
                      <a:pt x="1124" y="1122"/>
                    </a:lnTo>
                    <a:lnTo>
                      <a:pt x="1134" y="1122"/>
                    </a:lnTo>
                    <a:lnTo>
                      <a:pt x="1144" y="1120"/>
                    </a:lnTo>
                    <a:lnTo>
                      <a:pt x="1154" y="1118"/>
                    </a:lnTo>
                    <a:lnTo>
                      <a:pt x="1154" y="1110"/>
                    </a:lnTo>
                    <a:lnTo>
                      <a:pt x="1156" y="1104"/>
                    </a:lnTo>
                    <a:lnTo>
                      <a:pt x="1158" y="1100"/>
                    </a:lnTo>
                    <a:lnTo>
                      <a:pt x="1162" y="1096"/>
                    </a:lnTo>
                    <a:lnTo>
                      <a:pt x="1170" y="1092"/>
                    </a:lnTo>
                    <a:lnTo>
                      <a:pt x="1182" y="1092"/>
                    </a:lnTo>
                    <a:lnTo>
                      <a:pt x="1194" y="1094"/>
                    </a:lnTo>
                    <a:lnTo>
                      <a:pt x="1206" y="1098"/>
                    </a:lnTo>
                    <a:lnTo>
                      <a:pt x="1226" y="1104"/>
                    </a:lnTo>
                    <a:lnTo>
                      <a:pt x="1230" y="1094"/>
                    </a:lnTo>
                    <a:lnTo>
                      <a:pt x="1236" y="1086"/>
                    </a:lnTo>
                    <a:lnTo>
                      <a:pt x="1242" y="1078"/>
                    </a:lnTo>
                    <a:lnTo>
                      <a:pt x="1244" y="1074"/>
                    </a:lnTo>
                    <a:lnTo>
                      <a:pt x="1244" y="1068"/>
                    </a:lnTo>
                    <a:lnTo>
                      <a:pt x="1246" y="1068"/>
                    </a:lnTo>
                    <a:lnTo>
                      <a:pt x="1248" y="1066"/>
                    </a:lnTo>
                    <a:lnTo>
                      <a:pt x="1248" y="1062"/>
                    </a:lnTo>
                    <a:lnTo>
                      <a:pt x="1246" y="1058"/>
                    </a:lnTo>
                    <a:lnTo>
                      <a:pt x="1248" y="1054"/>
                    </a:lnTo>
                    <a:lnTo>
                      <a:pt x="1250" y="1054"/>
                    </a:lnTo>
                    <a:lnTo>
                      <a:pt x="1252" y="1052"/>
                    </a:lnTo>
                    <a:lnTo>
                      <a:pt x="1254" y="1050"/>
                    </a:lnTo>
                    <a:lnTo>
                      <a:pt x="1250" y="1042"/>
                    </a:lnTo>
                    <a:lnTo>
                      <a:pt x="1246" y="1040"/>
                    </a:lnTo>
                    <a:lnTo>
                      <a:pt x="1242" y="1040"/>
                    </a:lnTo>
                    <a:lnTo>
                      <a:pt x="1238" y="1042"/>
                    </a:lnTo>
                    <a:lnTo>
                      <a:pt x="1236" y="1046"/>
                    </a:lnTo>
                    <a:lnTo>
                      <a:pt x="1236" y="1050"/>
                    </a:lnTo>
                    <a:lnTo>
                      <a:pt x="1236" y="1056"/>
                    </a:lnTo>
                    <a:lnTo>
                      <a:pt x="1238" y="1062"/>
                    </a:lnTo>
                    <a:lnTo>
                      <a:pt x="1234" y="1056"/>
                    </a:lnTo>
                    <a:lnTo>
                      <a:pt x="1234" y="1052"/>
                    </a:lnTo>
                    <a:lnTo>
                      <a:pt x="1234" y="1048"/>
                    </a:lnTo>
                    <a:lnTo>
                      <a:pt x="1230" y="1048"/>
                    </a:lnTo>
                    <a:lnTo>
                      <a:pt x="1226" y="1050"/>
                    </a:lnTo>
                    <a:lnTo>
                      <a:pt x="1224" y="1050"/>
                    </a:lnTo>
                    <a:lnTo>
                      <a:pt x="1222" y="1048"/>
                    </a:lnTo>
                    <a:lnTo>
                      <a:pt x="1226" y="1046"/>
                    </a:lnTo>
                    <a:lnTo>
                      <a:pt x="1232" y="1044"/>
                    </a:lnTo>
                    <a:lnTo>
                      <a:pt x="1240" y="1036"/>
                    </a:lnTo>
                    <a:lnTo>
                      <a:pt x="1246" y="1028"/>
                    </a:lnTo>
                    <a:lnTo>
                      <a:pt x="1248" y="1026"/>
                    </a:lnTo>
                    <a:lnTo>
                      <a:pt x="1256" y="1020"/>
                    </a:lnTo>
                    <a:lnTo>
                      <a:pt x="1260" y="1018"/>
                    </a:lnTo>
                    <a:lnTo>
                      <a:pt x="1264" y="1014"/>
                    </a:lnTo>
                    <a:lnTo>
                      <a:pt x="1260" y="1004"/>
                    </a:lnTo>
                    <a:lnTo>
                      <a:pt x="1256" y="1000"/>
                    </a:lnTo>
                    <a:lnTo>
                      <a:pt x="1252" y="998"/>
                    </a:lnTo>
                    <a:lnTo>
                      <a:pt x="1254" y="996"/>
                    </a:lnTo>
                    <a:lnTo>
                      <a:pt x="1254" y="994"/>
                    </a:lnTo>
                    <a:lnTo>
                      <a:pt x="1252" y="990"/>
                    </a:lnTo>
                    <a:lnTo>
                      <a:pt x="1250" y="992"/>
                    </a:lnTo>
                    <a:lnTo>
                      <a:pt x="1248" y="996"/>
                    </a:lnTo>
                    <a:lnTo>
                      <a:pt x="1246" y="998"/>
                    </a:lnTo>
                    <a:lnTo>
                      <a:pt x="1242" y="1000"/>
                    </a:lnTo>
                    <a:lnTo>
                      <a:pt x="1240" y="996"/>
                    </a:lnTo>
                    <a:lnTo>
                      <a:pt x="1240" y="990"/>
                    </a:lnTo>
                    <a:lnTo>
                      <a:pt x="1242" y="986"/>
                    </a:lnTo>
                    <a:lnTo>
                      <a:pt x="1244" y="982"/>
                    </a:lnTo>
                    <a:lnTo>
                      <a:pt x="1240" y="976"/>
                    </a:lnTo>
                    <a:lnTo>
                      <a:pt x="1236" y="974"/>
                    </a:lnTo>
                    <a:lnTo>
                      <a:pt x="1218" y="978"/>
                    </a:lnTo>
                    <a:lnTo>
                      <a:pt x="1208" y="980"/>
                    </a:lnTo>
                    <a:lnTo>
                      <a:pt x="1200" y="980"/>
                    </a:lnTo>
                    <a:lnTo>
                      <a:pt x="1192" y="980"/>
                    </a:lnTo>
                    <a:lnTo>
                      <a:pt x="1184" y="976"/>
                    </a:lnTo>
                    <a:lnTo>
                      <a:pt x="1180" y="972"/>
                    </a:lnTo>
                    <a:lnTo>
                      <a:pt x="1178" y="966"/>
                    </a:lnTo>
                    <a:lnTo>
                      <a:pt x="1178" y="960"/>
                    </a:lnTo>
                    <a:lnTo>
                      <a:pt x="1178" y="956"/>
                    </a:lnTo>
                    <a:lnTo>
                      <a:pt x="1180" y="952"/>
                    </a:lnTo>
                    <a:lnTo>
                      <a:pt x="1180" y="948"/>
                    </a:lnTo>
                    <a:lnTo>
                      <a:pt x="1176" y="944"/>
                    </a:lnTo>
                    <a:lnTo>
                      <a:pt x="1172" y="942"/>
                    </a:lnTo>
                    <a:lnTo>
                      <a:pt x="1168" y="942"/>
                    </a:lnTo>
                    <a:lnTo>
                      <a:pt x="1164" y="944"/>
                    </a:lnTo>
                    <a:lnTo>
                      <a:pt x="1154" y="948"/>
                    </a:lnTo>
                    <a:lnTo>
                      <a:pt x="1146" y="952"/>
                    </a:lnTo>
                    <a:lnTo>
                      <a:pt x="1140" y="950"/>
                    </a:lnTo>
                    <a:lnTo>
                      <a:pt x="1136" y="948"/>
                    </a:lnTo>
                    <a:lnTo>
                      <a:pt x="1130" y="946"/>
                    </a:lnTo>
                    <a:lnTo>
                      <a:pt x="1122" y="946"/>
                    </a:lnTo>
                    <a:lnTo>
                      <a:pt x="1120" y="950"/>
                    </a:lnTo>
                    <a:lnTo>
                      <a:pt x="1118" y="954"/>
                    </a:lnTo>
                    <a:lnTo>
                      <a:pt x="1118" y="952"/>
                    </a:lnTo>
                    <a:lnTo>
                      <a:pt x="1108" y="960"/>
                    </a:lnTo>
                    <a:lnTo>
                      <a:pt x="1098" y="970"/>
                    </a:lnTo>
                    <a:lnTo>
                      <a:pt x="1102" y="968"/>
                    </a:lnTo>
                    <a:lnTo>
                      <a:pt x="1104" y="968"/>
                    </a:lnTo>
                    <a:lnTo>
                      <a:pt x="1104" y="970"/>
                    </a:lnTo>
                    <a:lnTo>
                      <a:pt x="1092" y="972"/>
                    </a:lnTo>
                    <a:lnTo>
                      <a:pt x="1088" y="972"/>
                    </a:lnTo>
                    <a:lnTo>
                      <a:pt x="1082" y="970"/>
                    </a:lnTo>
                    <a:lnTo>
                      <a:pt x="1082" y="962"/>
                    </a:lnTo>
                    <a:lnTo>
                      <a:pt x="1082" y="952"/>
                    </a:lnTo>
                    <a:lnTo>
                      <a:pt x="1080" y="930"/>
                    </a:lnTo>
                    <a:lnTo>
                      <a:pt x="1082" y="928"/>
                    </a:lnTo>
                    <a:lnTo>
                      <a:pt x="1084" y="926"/>
                    </a:lnTo>
                    <a:lnTo>
                      <a:pt x="1088" y="922"/>
                    </a:lnTo>
                    <a:lnTo>
                      <a:pt x="1088" y="918"/>
                    </a:lnTo>
                    <a:lnTo>
                      <a:pt x="1084" y="912"/>
                    </a:lnTo>
                    <a:lnTo>
                      <a:pt x="1078" y="908"/>
                    </a:lnTo>
                    <a:lnTo>
                      <a:pt x="1074" y="902"/>
                    </a:lnTo>
                    <a:lnTo>
                      <a:pt x="1072" y="900"/>
                    </a:lnTo>
                    <a:lnTo>
                      <a:pt x="1072" y="896"/>
                    </a:lnTo>
                    <a:lnTo>
                      <a:pt x="1072" y="892"/>
                    </a:lnTo>
                    <a:lnTo>
                      <a:pt x="1074" y="888"/>
                    </a:lnTo>
                    <a:lnTo>
                      <a:pt x="1078" y="888"/>
                    </a:lnTo>
                    <a:lnTo>
                      <a:pt x="1082" y="886"/>
                    </a:lnTo>
                    <a:lnTo>
                      <a:pt x="1090" y="888"/>
                    </a:lnTo>
                    <a:lnTo>
                      <a:pt x="1098" y="892"/>
                    </a:lnTo>
                    <a:lnTo>
                      <a:pt x="1098" y="900"/>
                    </a:lnTo>
                    <a:lnTo>
                      <a:pt x="1096" y="902"/>
                    </a:lnTo>
                    <a:lnTo>
                      <a:pt x="1096" y="908"/>
                    </a:lnTo>
                    <a:lnTo>
                      <a:pt x="1098" y="908"/>
                    </a:lnTo>
                    <a:lnTo>
                      <a:pt x="1100" y="908"/>
                    </a:lnTo>
                    <a:lnTo>
                      <a:pt x="1102" y="908"/>
                    </a:lnTo>
                    <a:lnTo>
                      <a:pt x="1104" y="908"/>
                    </a:lnTo>
                    <a:lnTo>
                      <a:pt x="1100" y="914"/>
                    </a:lnTo>
                    <a:lnTo>
                      <a:pt x="1098" y="918"/>
                    </a:lnTo>
                    <a:lnTo>
                      <a:pt x="1098" y="924"/>
                    </a:lnTo>
                    <a:lnTo>
                      <a:pt x="1106" y="924"/>
                    </a:lnTo>
                    <a:lnTo>
                      <a:pt x="1112" y="924"/>
                    </a:lnTo>
                    <a:lnTo>
                      <a:pt x="1122" y="918"/>
                    </a:lnTo>
                    <a:lnTo>
                      <a:pt x="1118" y="918"/>
                    </a:lnTo>
                    <a:lnTo>
                      <a:pt x="1116" y="916"/>
                    </a:lnTo>
                    <a:lnTo>
                      <a:pt x="1118" y="916"/>
                    </a:lnTo>
                    <a:lnTo>
                      <a:pt x="1126" y="918"/>
                    </a:lnTo>
                    <a:lnTo>
                      <a:pt x="1136" y="916"/>
                    </a:lnTo>
                    <a:lnTo>
                      <a:pt x="1142" y="920"/>
                    </a:lnTo>
                    <a:lnTo>
                      <a:pt x="1146" y="926"/>
                    </a:lnTo>
                    <a:lnTo>
                      <a:pt x="1150" y="932"/>
                    </a:lnTo>
                    <a:lnTo>
                      <a:pt x="1156" y="936"/>
                    </a:lnTo>
                    <a:lnTo>
                      <a:pt x="1160" y="936"/>
                    </a:lnTo>
                    <a:lnTo>
                      <a:pt x="1164" y="932"/>
                    </a:lnTo>
                    <a:lnTo>
                      <a:pt x="1168" y="926"/>
                    </a:lnTo>
                    <a:lnTo>
                      <a:pt x="1158" y="922"/>
                    </a:lnTo>
                    <a:lnTo>
                      <a:pt x="1150" y="918"/>
                    </a:lnTo>
                    <a:lnTo>
                      <a:pt x="1170" y="924"/>
                    </a:lnTo>
                    <a:lnTo>
                      <a:pt x="1174" y="916"/>
                    </a:lnTo>
                    <a:lnTo>
                      <a:pt x="1178" y="908"/>
                    </a:lnTo>
                    <a:lnTo>
                      <a:pt x="1168" y="904"/>
                    </a:lnTo>
                    <a:lnTo>
                      <a:pt x="1154" y="904"/>
                    </a:lnTo>
                    <a:lnTo>
                      <a:pt x="1142" y="906"/>
                    </a:lnTo>
                    <a:lnTo>
                      <a:pt x="1132" y="910"/>
                    </a:lnTo>
                    <a:lnTo>
                      <a:pt x="1148" y="918"/>
                    </a:lnTo>
                    <a:lnTo>
                      <a:pt x="1130" y="912"/>
                    </a:lnTo>
                    <a:lnTo>
                      <a:pt x="1122" y="910"/>
                    </a:lnTo>
                    <a:lnTo>
                      <a:pt x="1110" y="908"/>
                    </a:lnTo>
                    <a:lnTo>
                      <a:pt x="1114" y="906"/>
                    </a:lnTo>
                    <a:lnTo>
                      <a:pt x="1118" y="902"/>
                    </a:lnTo>
                    <a:lnTo>
                      <a:pt x="1114" y="900"/>
                    </a:lnTo>
                    <a:lnTo>
                      <a:pt x="1112" y="898"/>
                    </a:lnTo>
                    <a:lnTo>
                      <a:pt x="1116" y="900"/>
                    </a:lnTo>
                    <a:lnTo>
                      <a:pt x="1120" y="902"/>
                    </a:lnTo>
                    <a:lnTo>
                      <a:pt x="1124" y="900"/>
                    </a:lnTo>
                    <a:lnTo>
                      <a:pt x="1128" y="896"/>
                    </a:lnTo>
                    <a:lnTo>
                      <a:pt x="1132" y="888"/>
                    </a:lnTo>
                    <a:lnTo>
                      <a:pt x="1134" y="882"/>
                    </a:lnTo>
                    <a:lnTo>
                      <a:pt x="1132" y="878"/>
                    </a:lnTo>
                    <a:lnTo>
                      <a:pt x="1130" y="874"/>
                    </a:lnTo>
                    <a:lnTo>
                      <a:pt x="1124" y="872"/>
                    </a:lnTo>
                    <a:lnTo>
                      <a:pt x="1130" y="872"/>
                    </a:lnTo>
                    <a:lnTo>
                      <a:pt x="1134" y="872"/>
                    </a:lnTo>
                    <a:lnTo>
                      <a:pt x="1138" y="874"/>
                    </a:lnTo>
                    <a:lnTo>
                      <a:pt x="1144" y="874"/>
                    </a:lnTo>
                    <a:lnTo>
                      <a:pt x="1142" y="866"/>
                    </a:lnTo>
                    <a:lnTo>
                      <a:pt x="1144" y="858"/>
                    </a:lnTo>
                    <a:lnTo>
                      <a:pt x="1146" y="854"/>
                    </a:lnTo>
                    <a:lnTo>
                      <a:pt x="1152" y="852"/>
                    </a:lnTo>
                    <a:lnTo>
                      <a:pt x="1158" y="852"/>
                    </a:lnTo>
                    <a:lnTo>
                      <a:pt x="1162" y="856"/>
                    </a:lnTo>
                    <a:lnTo>
                      <a:pt x="1168" y="858"/>
                    </a:lnTo>
                    <a:lnTo>
                      <a:pt x="1174" y="858"/>
                    </a:lnTo>
                    <a:lnTo>
                      <a:pt x="1174" y="856"/>
                    </a:lnTo>
                    <a:lnTo>
                      <a:pt x="1174" y="854"/>
                    </a:lnTo>
                    <a:lnTo>
                      <a:pt x="1174" y="852"/>
                    </a:lnTo>
                    <a:lnTo>
                      <a:pt x="1176" y="850"/>
                    </a:lnTo>
                    <a:lnTo>
                      <a:pt x="1176" y="858"/>
                    </a:lnTo>
                    <a:lnTo>
                      <a:pt x="1184" y="860"/>
                    </a:lnTo>
                    <a:lnTo>
                      <a:pt x="1192" y="864"/>
                    </a:lnTo>
                    <a:lnTo>
                      <a:pt x="1200" y="868"/>
                    </a:lnTo>
                    <a:lnTo>
                      <a:pt x="1206" y="872"/>
                    </a:lnTo>
                    <a:lnTo>
                      <a:pt x="1204" y="860"/>
                    </a:lnTo>
                    <a:lnTo>
                      <a:pt x="1202" y="852"/>
                    </a:lnTo>
                    <a:lnTo>
                      <a:pt x="1206" y="860"/>
                    </a:lnTo>
                    <a:lnTo>
                      <a:pt x="1210" y="868"/>
                    </a:lnTo>
                    <a:lnTo>
                      <a:pt x="1212" y="870"/>
                    </a:lnTo>
                    <a:lnTo>
                      <a:pt x="1216" y="872"/>
                    </a:lnTo>
                    <a:lnTo>
                      <a:pt x="1220" y="874"/>
                    </a:lnTo>
                    <a:lnTo>
                      <a:pt x="1224" y="874"/>
                    </a:lnTo>
                    <a:lnTo>
                      <a:pt x="1224" y="866"/>
                    </a:lnTo>
                    <a:lnTo>
                      <a:pt x="1222" y="860"/>
                    </a:lnTo>
                    <a:lnTo>
                      <a:pt x="1224" y="858"/>
                    </a:lnTo>
                    <a:lnTo>
                      <a:pt x="1226" y="866"/>
                    </a:lnTo>
                    <a:lnTo>
                      <a:pt x="1228" y="874"/>
                    </a:lnTo>
                    <a:lnTo>
                      <a:pt x="1230" y="866"/>
                    </a:lnTo>
                    <a:lnTo>
                      <a:pt x="1234" y="858"/>
                    </a:lnTo>
                    <a:lnTo>
                      <a:pt x="1238" y="850"/>
                    </a:lnTo>
                    <a:lnTo>
                      <a:pt x="1240" y="840"/>
                    </a:lnTo>
                    <a:lnTo>
                      <a:pt x="1242" y="826"/>
                    </a:lnTo>
                    <a:lnTo>
                      <a:pt x="1242" y="818"/>
                    </a:lnTo>
                    <a:lnTo>
                      <a:pt x="1246" y="810"/>
                    </a:lnTo>
                    <a:lnTo>
                      <a:pt x="1234" y="806"/>
                    </a:lnTo>
                    <a:lnTo>
                      <a:pt x="1230" y="804"/>
                    </a:lnTo>
                    <a:lnTo>
                      <a:pt x="1228" y="800"/>
                    </a:lnTo>
                    <a:lnTo>
                      <a:pt x="1240" y="802"/>
                    </a:lnTo>
                    <a:lnTo>
                      <a:pt x="1250" y="802"/>
                    </a:lnTo>
                    <a:lnTo>
                      <a:pt x="1240" y="802"/>
                    </a:lnTo>
                    <a:lnTo>
                      <a:pt x="1236" y="802"/>
                    </a:lnTo>
                    <a:lnTo>
                      <a:pt x="1232" y="804"/>
                    </a:lnTo>
                    <a:lnTo>
                      <a:pt x="1240" y="808"/>
                    </a:lnTo>
                    <a:lnTo>
                      <a:pt x="1246" y="810"/>
                    </a:lnTo>
                    <a:lnTo>
                      <a:pt x="1250" y="804"/>
                    </a:lnTo>
                    <a:lnTo>
                      <a:pt x="1254" y="800"/>
                    </a:lnTo>
                    <a:lnTo>
                      <a:pt x="1258" y="798"/>
                    </a:lnTo>
                    <a:lnTo>
                      <a:pt x="1262" y="800"/>
                    </a:lnTo>
                    <a:close/>
                    <a:moveTo>
                      <a:pt x="1124" y="1176"/>
                    </a:moveTo>
                    <a:lnTo>
                      <a:pt x="1124" y="1176"/>
                    </a:lnTo>
                    <a:lnTo>
                      <a:pt x="1136" y="1180"/>
                    </a:lnTo>
                    <a:lnTo>
                      <a:pt x="1144" y="1186"/>
                    </a:lnTo>
                    <a:lnTo>
                      <a:pt x="1152" y="1180"/>
                    </a:lnTo>
                    <a:lnTo>
                      <a:pt x="1156" y="1178"/>
                    </a:lnTo>
                    <a:lnTo>
                      <a:pt x="1162" y="1176"/>
                    </a:lnTo>
                    <a:lnTo>
                      <a:pt x="1162" y="1170"/>
                    </a:lnTo>
                    <a:lnTo>
                      <a:pt x="1162" y="1166"/>
                    </a:lnTo>
                    <a:lnTo>
                      <a:pt x="1164" y="1154"/>
                    </a:lnTo>
                    <a:lnTo>
                      <a:pt x="1158" y="1156"/>
                    </a:lnTo>
                    <a:lnTo>
                      <a:pt x="1152" y="1158"/>
                    </a:lnTo>
                    <a:lnTo>
                      <a:pt x="1142" y="1162"/>
                    </a:lnTo>
                    <a:lnTo>
                      <a:pt x="1134" y="1170"/>
                    </a:lnTo>
                    <a:lnTo>
                      <a:pt x="1124" y="1176"/>
                    </a:lnTo>
                    <a:close/>
                    <a:moveTo>
                      <a:pt x="708" y="716"/>
                    </a:moveTo>
                    <a:lnTo>
                      <a:pt x="708" y="716"/>
                    </a:lnTo>
                    <a:lnTo>
                      <a:pt x="702" y="710"/>
                    </a:lnTo>
                    <a:lnTo>
                      <a:pt x="698" y="702"/>
                    </a:lnTo>
                    <a:lnTo>
                      <a:pt x="692" y="692"/>
                    </a:lnTo>
                    <a:lnTo>
                      <a:pt x="690" y="690"/>
                    </a:lnTo>
                    <a:lnTo>
                      <a:pt x="686" y="690"/>
                    </a:lnTo>
                    <a:lnTo>
                      <a:pt x="684" y="690"/>
                    </a:lnTo>
                    <a:lnTo>
                      <a:pt x="682" y="692"/>
                    </a:lnTo>
                    <a:lnTo>
                      <a:pt x="678" y="700"/>
                    </a:lnTo>
                    <a:lnTo>
                      <a:pt x="676" y="710"/>
                    </a:lnTo>
                    <a:lnTo>
                      <a:pt x="674" y="716"/>
                    </a:lnTo>
                    <a:lnTo>
                      <a:pt x="676" y="718"/>
                    </a:lnTo>
                    <a:lnTo>
                      <a:pt x="680" y="722"/>
                    </a:lnTo>
                    <a:lnTo>
                      <a:pt x="676" y="720"/>
                    </a:lnTo>
                    <a:lnTo>
                      <a:pt x="674" y="718"/>
                    </a:lnTo>
                    <a:lnTo>
                      <a:pt x="674" y="720"/>
                    </a:lnTo>
                    <a:lnTo>
                      <a:pt x="674" y="726"/>
                    </a:lnTo>
                    <a:lnTo>
                      <a:pt x="676" y="730"/>
                    </a:lnTo>
                    <a:lnTo>
                      <a:pt x="678" y="728"/>
                    </a:lnTo>
                    <a:lnTo>
                      <a:pt x="680" y="726"/>
                    </a:lnTo>
                    <a:lnTo>
                      <a:pt x="682" y="724"/>
                    </a:lnTo>
                    <a:lnTo>
                      <a:pt x="682" y="722"/>
                    </a:lnTo>
                    <a:lnTo>
                      <a:pt x="686" y="722"/>
                    </a:lnTo>
                    <a:lnTo>
                      <a:pt x="694" y="720"/>
                    </a:lnTo>
                    <a:lnTo>
                      <a:pt x="708" y="716"/>
                    </a:lnTo>
                    <a:close/>
                    <a:moveTo>
                      <a:pt x="888" y="716"/>
                    </a:moveTo>
                    <a:lnTo>
                      <a:pt x="888" y="716"/>
                    </a:lnTo>
                    <a:lnTo>
                      <a:pt x="892" y="716"/>
                    </a:lnTo>
                    <a:lnTo>
                      <a:pt x="896" y="716"/>
                    </a:lnTo>
                    <a:lnTo>
                      <a:pt x="902" y="714"/>
                    </a:lnTo>
                    <a:lnTo>
                      <a:pt x="902" y="696"/>
                    </a:lnTo>
                    <a:lnTo>
                      <a:pt x="890" y="690"/>
                    </a:lnTo>
                    <a:lnTo>
                      <a:pt x="888" y="696"/>
                    </a:lnTo>
                    <a:lnTo>
                      <a:pt x="886" y="702"/>
                    </a:lnTo>
                    <a:lnTo>
                      <a:pt x="888" y="710"/>
                    </a:lnTo>
                    <a:lnTo>
                      <a:pt x="888" y="716"/>
                    </a:lnTo>
                    <a:close/>
                    <a:moveTo>
                      <a:pt x="828" y="716"/>
                    </a:moveTo>
                    <a:lnTo>
                      <a:pt x="828" y="716"/>
                    </a:lnTo>
                    <a:lnTo>
                      <a:pt x="834" y="716"/>
                    </a:lnTo>
                    <a:lnTo>
                      <a:pt x="832" y="710"/>
                    </a:lnTo>
                    <a:lnTo>
                      <a:pt x="828" y="704"/>
                    </a:lnTo>
                    <a:lnTo>
                      <a:pt x="832" y="704"/>
                    </a:lnTo>
                    <a:lnTo>
                      <a:pt x="832" y="702"/>
                    </a:lnTo>
                    <a:lnTo>
                      <a:pt x="832" y="696"/>
                    </a:lnTo>
                    <a:lnTo>
                      <a:pt x="824" y="692"/>
                    </a:lnTo>
                    <a:lnTo>
                      <a:pt x="820" y="692"/>
                    </a:lnTo>
                    <a:lnTo>
                      <a:pt x="818" y="692"/>
                    </a:lnTo>
                    <a:lnTo>
                      <a:pt x="824" y="704"/>
                    </a:lnTo>
                    <a:lnTo>
                      <a:pt x="828" y="716"/>
                    </a:lnTo>
                    <a:close/>
                    <a:moveTo>
                      <a:pt x="870" y="694"/>
                    </a:moveTo>
                    <a:lnTo>
                      <a:pt x="870" y="694"/>
                    </a:lnTo>
                    <a:lnTo>
                      <a:pt x="876" y="702"/>
                    </a:lnTo>
                    <a:lnTo>
                      <a:pt x="884" y="708"/>
                    </a:lnTo>
                    <a:lnTo>
                      <a:pt x="884" y="692"/>
                    </a:lnTo>
                    <a:lnTo>
                      <a:pt x="876" y="692"/>
                    </a:lnTo>
                    <a:lnTo>
                      <a:pt x="870" y="694"/>
                    </a:lnTo>
                    <a:close/>
                    <a:moveTo>
                      <a:pt x="718" y="708"/>
                    </a:moveTo>
                    <a:lnTo>
                      <a:pt x="718" y="708"/>
                    </a:lnTo>
                    <a:lnTo>
                      <a:pt x="716" y="704"/>
                    </a:lnTo>
                    <a:lnTo>
                      <a:pt x="714" y="702"/>
                    </a:lnTo>
                    <a:lnTo>
                      <a:pt x="708" y="698"/>
                    </a:lnTo>
                    <a:lnTo>
                      <a:pt x="712" y="704"/>
                    </a:lnTo>
                    <a:lnTo>
                      <a:pt x="714" y="706"/>
                    </a:lnTo>
                    <a:lnTo>
                      <a:pt x="718" y="708"/>
                    </a:lnTo>
                    <a:close/>
                    <a:moveTo>
                      <a:pt x="1336" y="706"/>
                    </a:moveTo>
                    <a:lnTo>
                      <a:pt x="1336" y="706"/>
                    </a:lnTo>
                    <a:lnTo>
                      <a:pt x="1342" y="706"/>
                    </a:lnTo>
                    <a:lnTo>
                      <a:pt x="1342" y="700"/>
                    </a:lnTo>
                    <a:lnTo>
                      <a:pt x="1340" y="698"/>
                    </a:lnTo>
                    <a:lnTo>
                      <a:pt x="1338" y="702"/>
                    </a:lnTo>
                    <a:lnTo>
                      <a:pt x="1336" y="706"/>
                    </a:lnTo>
                    <a:close/>
                    <a:moveTo>
                      <a:pt x="890" y="740"/>
                    </a:moveTo>
                    <a:lnTo>
                      <a:pt x="890" y="740"/>
                    </a:lnTo>
                    <a:lnTo>
                      <a:pt x="892" y="738"/>
                    </a:lnTo>
                    <a:lnTo>
                      <a:pt x="894" y="734"/>
                    </a:lnTo>
                    <a:lnTo>
                      <a:pt x="894" y="726"/>
                    </a:lnTo>
                    <a:lnTo>
                      <a:pt x="890" y="722"/>
                    </a:lnTo>
                    <a:lnTo>
                      <a:pt x="886" y="716"/>
                    </a:lnTo>
                    <a:lnTo>
                      <a:pt x="876" y="708"/>
                    </a:lnTo>
                    <a:lnTo>
                      <a:pt x="868" y="700"/>
                    </a:lnTo>
                    <a:lnTo>
                      <a:pt x="878" y="722"/>
                    </a:lnTo>
                    <a:lnTo>
                      <a:pt x="882" y="732"/>
                    </a:lnTo>
                    <a:lnTo>
                      <a:pt x="890" y="740"/>
                    </a:lnTo>
                    <a:close/>
                    <a:moveTo>
                      <a:pt x="1320" y="722"/>
                    </a:moveTo>
                    <a:lnTo>
                      <a:pt x="1320" y="722"/>
                    </a:lnTo>
                    <a:lnTo>
                      <a:pt x="1316" y="718"/>
                    </a:lnTo>
                    <a:lnTo>
                      <a:pt x="1314" y="714"/>
                    </a:lnTo>
                    <a:lnTo>
                      <a:pt x="1312" y="704"/>
                    </a:lnTo>
                    <a:lnTo>
                      <a:pt x="1296" y="702"/>
                    </a:lnTo>
                    <a:lnTo>
                      <a:pt x="1286" y="700"/>
                    </a:lnTo>
                    <a:lnTo>
                      <a:pt x="1286" y="714"/>
                    </a:lnTo>
                    <a:lnTo>
                      <a:pt x="1284" y="720"/>
                    </a:lnTo>
                    <a:lnTo>
                      <a:pt x="1286" y="726"/>
                    </a:lnTo>
                    <a:lnTo>
                      <a:pt x="1296" y="728"/>
                    </a:lnTo>
                    <a:lnTo>
                      <a:pt x="1308" y="728"/>
                    </a:lnTo>
                    <a:lnTo>
                      <a:pt x="1318" y="730"/>
                    </a:lnTo>
                    <a:lnTo>
                      <a:pt x="1322" y="732"/>
                    </a:lnTo>
                    <a:lnTo>
                      <a:pt x="1324" y="736"/>
                    </a:lnTo>
                    <a:lnTo>
                      <a:pt x="1314" y="740"/>
                    </a:lnTo>
                    <a:lnTo>
                      <a:pt x="1302" y="744"/>
                    </a:lnTo>
                    <a:lnTo>
                      <a:pt x="1290" y="746"/>
                    </a:lnTo>
                    <a:lnTo>
                      <a:pt x="1278" y="750"/>
                    </a:lnTo>
                    <a:lnTo>
                      <a:pt x="1288" y="750"/>
                    </a:lnTo>
                    <a:lnTo>
                      <a:pt x="1292" y="752"/>
                    </a:lnTo>
                    <a:lnTo>
                      <a:pt x="1298" y="754"/>
                    </a:lnTo>
                    <a:lnTo>
                      <a:pt x="1304" y="756"/>
                    </a:lnTo>
                    <a:lnTo>
                      <a:pt x="1308" y="758"/>
                    </a:lnTo>
                    <a:lnTo>
                      <a:pt x="1312" y="762"/>
                    </a:lnTo>
                    <a:lnTo>
                      <a:pt x="1314" y="766"/>
                    </a:lnTo>
                    <a:lnTo>
                      <a:pt x="1320" y="768"/>
                    </a:lnTo>
                    <a:lnTo>
                      <a:pt x="1326" y="766"/>
                    </a:lnTo>
                    <a:lnTo>
                      <a:pt x="1334" y="762"/>
                    </a:lnTo>
                    <a:lnTo>
                      <a:pt x="1340" y="758"/>
                    </a:lnTo>
                    <a:lnTo>
                      <a:pt x="1348" y="754"/>
                    </a:lnTo>
                    <a:lnTo>
                      <a:pt x="1352" y="756"/>
                    </a:lnTo>
                    <a:lnTo>
                      <a:pt x="1354" y="760"/>
                    </a:lnTo>
                    <a:lnTo>
                      <a:pt x="1356" y="766"/>
                    </a:lnTo>
                    <a:lnTo>
                      <a:pt x="1360" y="770"/>
                    </a:lnTo>
                    <a:lnTo>
                      <a:pt x="1368" y="770"/>
                    </a:lnTo>
                    <a:lnTo>
                      <a:pt x="1366" y="762"/>
                    </a:lnTo>
                    <a:lnTo>
                      <a:pt x="1364" y="756"/>
                    </a:lnTo>
                    <a:lnTo>
                      <a:pt x="1360" y="750"/>
                    </a:lnTo>
                    <a:lnTo>
                      <a:pt x="1356" y="746"/>
                    </a:lnTo>
                    <a:lnTo>
                      <a:pt x="1346" y="738"/>
                    </a:lnTo>
                    <a:lnTo>
                      <a:pt x="1338" y="728"/>
                    </a:lnTo>
                    <a:lnTo>
                      <a:pt x="1350" y="738"/>
                    </a:lnTo>
                    <a:lnTo>
                      <a:pt x="1364" y="748"/>
                    </a:lnTo>
                    <a:lnTo>
                      <a:pt x="1362" y="736"/>
                    </a:lnTo>
                    <a:lnTo>
                      <a:pt x="1362" y="730"/>
                    </a:lnTo>
                    <a:lnTo>
                      <a:pt x="1362" y="724"/>
                    </a:lnTo>
                    <a:lnTo>
                      <a:pt x="1366" y="742"/>
                    </a:lnTo>
                    <a:lnTo>
                      <a:pt x="1372" y="756"/>
                    </a:lnTo>
                    <a:lnTo>
                      <a:pt x="1374" y="746"/>
                    </a:lnTo>
                    <a:lnTo>
                      <a:pt x="1376" y="736"/>
                    </a:lnTo>
                    <a:lnTo>
                      <a:pt x="1378" y="726"/>
                    </a:lnTo>
                    <a:lnTo>
                      <a:pt x="1380" y="716"/>
                    </a:lnTo>
                    <a:lnTo>
                      <a:pt x="1374" y="716"/>
                    </a:lnTo>
                    <a:lnTo>
                      <a:pt x="1368" y="716"/>
                    </a:lnTo>
                    <a:lnTo>
                      <a:pt x="1364" y="720"/>
                    </a:lnTo>
                    <a:lnTo>
                      <a:pt x="1360" y="722"/>
                    </a:lnTo>
                    <a:lnTo>
                      <a:pt x="1358" y="720"/>
                    </a:lnTo>
                    <a:lnTo>
                      <a:pt x="1354" y="722"/>
                    </a:lnTo>
                    <a:lnTo>
                      <a:pt x="1348" y="724"/>
                    </a:lnTo>
                    <a:lnTo>
                      <a:pt x="1344" y="724"/>
                    </a:lnTo>
                    <a:lnTo>
                      <a:pt x="1344" y="708"/>
                    </a:lnTo>
                    <a:lnTo>
                      <a:pt x="1340" y="708"/>
                    </a:lnTo>
                    <a:lnTo>
                      <a:pt x="1334" y="708"/>
                    </a:lnTo>
                    <a:lnTo>
                      <a:pt x="1332" y="714"/>
                    </a:lnTo>
                    <a:lnTo>
                      <a:pt x="1332" y="720"/>
                    </a:lnTo>
                    <a:lnTo>
                      <a:pt x="1332" y="724"/>
                    </a:lnTo>
                    <a:lnTo>
                      <a:pt x="1334" y="728"/>
                    </a:lnTo>
                    <a:lnTo>
                      <a:pt x="1316" y="724"/>
                    </a:lnTo>
                    <a:lnTo>
                      <a:pt x="1306" y="720"/>
                    </a:lnTo>
                    <a:lnTo>
                      <a:pt x="1298" y="716"/>
                    </a:lnTo>
                    <a:lnTo>
                      <a:pt x="1304" y="718"/>
                    </a:lnTo>
                    <a:lnTo>
                      <a:pt x="1310" y="720"/>
                    </a:lnTo>
                    <a:lnTo>
                      <a:pt x="1314" y="722"/>
                    </a:lnTo>
                    <a:lnTo>
                      <a:pt x="1320" y="722"/>
                    </a:lnTo>
                    <a:close/>
                    <a:moveTo>
                      <a:pt x="842" y="716"/>
                    </a:moveTo>
                    <a:lnTo>
                      <a:pt x="842" y="716"/>
                    </a:lnTo>
                    <a:lnTo>
                      <a:pt x="844" y="714"/>
                    </a:lnTo>
                    <a:lnTo>
                      <a:pt x="846" y="714"/>
                    </a:lnTo>
                    <a:lnTo>
                      <a:pt x="846" y="708"/>
                    </a:lnTo>
                    <a:lnTo>
                      <a:pt x="840" y="708"/>
                    </a:lnTo>
                    <a:lnTo>
                      <a:pt x="840" y="712"/>
                    </a:lnTo>
                    <a:lnTo>
                      <a:pt x="842" y="716"/>
                    </a:lnTo>
                    <a:close/>
                    <a:moveTo>
                      <a:pt x="870" y="720"/>
                    </a:moveTo>
                    <a:lnTo>
                      <a:pt x="870" y="720"/>
                    </a:lnTo>
                    <a:lnTo>
                      <a:pt x="868" y="714"/>
                    </a:lnTo>
                    <a:lnTo>
                      <a:pt x="866" y="710"/>
                    </a:lnTo>
                    <a:lnTo>
                      <a:pt x="864" y="712"/>
                    </a:lnTo>
                    <a:lnTo>
                      <a:pt x="864" y="716"/>
                    </a:lnTo>
                    <a:lnTo>
                      <a:pt x="866" y="716"/>
                    </a:lnTo>
                    <a:lnTo>
                      <a:pt x="868" y="718"/>
                    </a:lnTo>
                    <a:lnTo>
                      <a:pt x="870" y="720"/>
                    </a:lnTo>
                    <a:close/>
                    <a:moveTo>
                      <a:pt x="1404" y="720"/>
                    </a:moveTo>
                    <a:lnTo>
                      <a:pt x="1404" y="720"/>
                    </a:lnTo>
                    <a:lnTo>
                      <a:pt x="1410" y="720"/>
                    </a:lnTo>
                    <a:lnTo>
                      <a:pt x="1414" y="718"/>
                    </a:lnTo>
                    <a:lnTo>
                      <a:pt x="1414" y="716"/>
                    </a:lnTo>
                    <a:lnTo>
                      <a:pt x="1412" y="716"/>
                    </a:lnTo>
                    <a:lnTo>
                      <a:pt x="1408" y="716"/>
                    </a:lnTo>
                    <a:lnTo>
                      <a:pt x="1406" y="718"/>
                    </a:lnTo>
                    <a:lnTo>
                      <a:pt x="1404" y="720"/>
                    </a:lnTo>
                    <a:close/>
                    <a:moveTo>
                      <a:pt x="762" y="738"/>
                    </a:moveTo>
                    <a:lnTo>
                      <a:pt x="762" y="738"/>
                    </a:lnTo>
                    <a:lnTo>
                      <a:pt x="766" y="734"/>
                    </a:lnTo>
                    <a:lnTo>
                      <a:pt x="768" y="728"/>
                    </a:lnTo>
                    <a:lnTo>
                      <a:pt x="766" y="722"/>
                    </a:lnTo>
                    <a:lnTo>
                      <a:pt x="764" y="718"/>
                    </a:lnTo>
                    <a:lnTo>
                      <a:pt x="762" y="716"/>
                    </a:lnTo>
                    <a:lnTo>
                      <a:pt x="762" y="724"/>
                    </a:lnTo>
                    <a:lnTo>
                      <a:pt x="760" y="730"/>
                    </a:lnTo>
                    <a:lnTo>
                      <a:pt x="760" y="734"/>
                    </a:lnTo>
                    <a:lnTo>
                      <a:pt x="760" y="736"/>
                    </a:lnTo>
                    <a:lnTo>
                      <a:pt x="762" y="738"/>
                    </a:lnTo>
                    <a:close/>
                    <a:moveTo>
                      <a:pt x="1374" y="768"/>
                    </a:moveTo>
                    <a:lnTo>
                      <a:pt x="1374" y="768"/>
                    </a:lnTo>
                    <a:lnTo>
                      <a:pt x="1378" y="764"/>
                    </a:lnTo>
                    <a:lnTo>
                      <a:pt x="1384" y="762"/>
                    </a:lnTo>
                    <a:lnTo>
                      <a:pt x="1392" y="768"/>
                    </a:lnTo>
                    <a:lnTo>
                      <a:pt x="1400" y="774"/>
                    </a:lnTo>
                    <a:lnTo>
                      <a:pt x="1402" y="760"/>
                    </a:lnTo>
                    <a:lnTo>
                      <a:pt x="1402" y="752"/>
                    </a:lnTo>
                    <a:lnTo>
                      <a:pt x="1402" y="744"/>
                    </a:lnTo>
                    <a:lnTo>
                      <a:pt x="1396" y="744"/>
                    </a:lnTo>
                    <a:lnTo>
                      <a:pt x="1394" y="740"/>
                    </a:lnTo>
                    <a:lnTo>
                      <a:pt x="1396" y="738"/>
                    </a:lnTo>
                    <a:lnTo>
                      <a:pt x="1400" y="736"/>
                    </a:lnTo>
                    <a:lnTo>
                      <a:pt x="1398" y="728"/>
                    </a:lnTo>
                    <a:lnTo>
                      <a:pt x="1398" y="720"/>
                    </a:lnTo>
                    <a:lnTo>
                      <a:pt x="1392" y="722"/>
                    </a:lnTo>
                    <a:lnTo>
                      <a:pt x="1384" y="724"/>
                    </a:lnTo>
                    <a:lnTo>
                      <a:pt x="1378" y="742"/>
                    </a:lnTo>
                    <a:lnTo>
                      <a:pt x="1372" y="760"/>
                    </a:lnTo>
                    <a:lnTo>
                      <a:pt x="1374" y="760"/>
                    </a:lnTo>
                    <a:lnTo>
                      <a:pt x="1376" y="756"/>
                    </a:lnTo>
                    <a:lnTo>
                      <a:pt x="1378" y="756"/>
                    </a:lnTo>
                    <a:lnTo>
                      <a:pt x="1380" y="756"/>
                    </a:lnTo>
                    <a:lnTo>
                      <a:pt x="1378" y="760"/>
                    </a:lnTo>
                    <a:lnTo>
                      <a:pt x="1374" y="762"/>
                    </a:lnTo>
                    <a:lnTo>
                      <a:pt x="1372" y="766"/>
                    </a:lnTo>
                    <a:lnTo>
                      <a:pt x="1372" y="768"/>
                    </a:lnTo>
                    <a:lnTo>
                      <a:pt x="1374" y="768"/>
                    </a:lnTo>
                    <a:close/>
                    <a:moveTo>
                      <a:pt x="648" y="730"/>
                    </a:moveTo>
                    <a:lnTo>
                      <a:pt x="648" y="730"/>
                    </a:lnTo>
                    <a:lnTo>
                      <a:pt x="652" y="730"/>
                    </a:lnTo>
                    <a:lnTo>
                      <a:pt x="656" y="728"/>
                    </a:lnTo>
                    <a:lnTo>
                      <a:pt x="656" y="726"/>
                    </a:lnTo>
                    <a:lnTo>
                      <a:pt x="652" y="724"/>
                    </a:lnTo>
                    <a:lnTo>
                      <a:pt x="648" y="724"/>
                    </a:lnTo>
                    <a:lnTo>
                      <a:pt x="648" y="730"/>
                    </a:lnTo>
                    <a:close/>
                    <a:moveTo>
                      <a:pt x="956" y="740"/>
                    </a:moveTo>
                    <a:lnTo>
                      <a:pt x="956" y="740"/>
                    </a:lnTo>
                    <a:lnTo>
                      <a:pt x="954" y="732"/>
                    </a:lnTo>
                    <a:lnTo>
                      <a:pt x="952" y="730"/>
                    </a:lnTo>
                    <a:lnTo>
                      <a:pt x="950" y="742"/>
                    </a:lnTo>
                    <a:lnTo>
                      <a:pt x="958" y="742"/>
                    </a:lnTo>
                    <a:lnTo>
                      <a:pt x="966" y="742"/>
                    </a:lnTo>
                    <a:lnTo>
                      <a:pt x="968" y="740"/>
                    </a:lnTo>
                    <a:lnTo>
                      <a:pt x="970" y="738"/>
                    </a:lnTo>
                    <a:lnTo>
                      <a:pt x="970" y="734"/>
                    </a:lnTo>
                    <a:lnTo>
                      <a:pt x="970" y="726"/>
                    </a:lnTo>
                    <a:lnTo>
                      <a:pt x="964" y="728"/>
                    </a:lnTo>
                    <a:lnTo>
                      <a:pt x="962" y="732"/>
                    </a:lnTo>
                    <a:lnTo>
                      <a:pt x="958" y="736"/>
                    </a:lnTo>
                    <a:lnTo>
                      <a:pt x="956" y="740"/>
                    </a:lnTo>
                    <a:close/>
                    <a:moveTo>
                      <a:pt x="1402" y="734"/>
                    </a:moveTo>
                    <a:lnTo>
                      <a:pt x="1402" y="734"/>
                    </a:lnTo>
                    <a:lnTo>
                      <a:pt x="1404" y="732"/>
                    </a:lnTo>
                    <a:lnTo>
                      <a:pt x="1408" y="728"/>
                    </a:lnTo>
                    <a:lnTo>
                      <a:pt x="1410" y="726"/>
                    </a:lnTo>
                    <a:lnTo>
                      <a:pt x="1410" y="724"/>
                    </a:lnTo>
                    <a:lnTo>
                      <a:pt x="1404" y="724"/>
                    </a:lnTo>
                    <a:lnTo>
                      <a:pt x="1402" y="724"/>
                    </a:lnTo>
                    <a:lnTo>
                      <a:pt x="1400" y="724"/>
                    </a:lnTo>
                    <a:lnTo>
                      <a:pt x="1400" y="726"/>
                    </a:lnTo>
                    <a:lnTo>
                      <a:pt x="1402" y="730"/>
                    </a:lnTo>
                    <a:lnTo>
                      <a:pt x="1402" y="732"/>
                    </a:lnTo>
                    <a:lnTo>
                      <a:pt x="1402" y="734"/>
                    </a:lnTo>
                    <a:close/>
                    <a:moveTo>
                      <a:pt x="880" y="738"/>
                    </a:moveTo>
                    <a:lnTo>
                      <a:pt x="880" y="738"/>
                    </a:lnTo>
                    <a:lnTo>
                      <a:pt x="876" y="732"/>
                    </a:lnTo>
                    <a:lnTo>
                      <a:pt x="874" y="726"/>
                    </a:lnTo>
                    <a:lnTo>
                      <a:pt x="876" y="734"/>
                    </a:lnTo>
                    <a:lnTo>
                      <a:pt x="878" y="736"/>
                    </a:lnTo>
                    <a:lnTo>
                      <a:pt x="880" y="738"/>
                    </a:lnTo>
                    <a:close/>
                    <a:moveTo>
                      <a:pt x="1014" y="734"/>
                    </a:moveTo>
                    <a:lnTo>
                      <a:pt x="1014" y="734"/>
                    </a:lnTo>
                    <a:lnTo>
                      <a:pt x="1016" y="734"/>
                    </a:lnTo>
                    <a:lnTo>
                      <a:pt x="1018" y="732"/>
                    </a:lnTo>
                    <a:lnTo>
                      <a:pt x="1020" y="726"/>
                    </a:lnTo>
                    <a:lnTo>
                      <a:pt x="1016" y="728"/>
                    </a:lnTo>
                    <a:lnTo>
                      <a:pt x="1014" y="734"/>
                    </a:lnTo>
                    <a:close/>
                    <a:moveTo>
                      <a:pt x="1414" y="742"/>
                    </a:moveTo>
                    <a:lnTo>
                      <a:pt x="1414" y="742"/>
                    </a:lnTo>
                    <a:lnTo>
                      <a:pt x="1410" y="754"/>
                    </a:lnTo>
                    <a:lnTo>
                      <a:pt x="1408" y="758"/>
                    </a:lnTo>
                    <a:lnTo>
                      <a:pt x="1410" y="762"/>
                    </a:lnTo>
                    <a:lnTo>
                      <a:pt x="1414" y="756"/>
                    </a:lnTo>
                    <a:lnTo>
                      <a:pt x="1416" y="754"/>
                    </a:lnTo>
                    <a:lnTo>
                      <a:pt x="1418" y="750"/>
                    </a:lnTo>
                    <a:lnTo>
                      <a:pt x="1418" y="746"/>
                    </a:lnTo>
                    <a:lnTo>
                      <a:pt x="1414" y="742"/>
                    </a:lnTo>
                    <a:close/>
                    <a:moveTo>
                      <a:pt x="1422" y="748"/>
                    </a:moveTo>
                    <a:lnTo>
                      <a:pt x="1422" y="748"/>
                    </a:lnTo>
                    <a:lnTo>
                      <a:pt x="1422" y="746"/>
                    </a:lnTo>
                    <a:lnTo>
                      <a:pt x="1426" y="744"/>
                    </a:lnTo>
                    <a:lnTo>
                      <a:pt x="1428" y="742"/>
                    </a:lnTo>
                    <a:lnTo>
                      <a:pt x="1430" y="740"/>
                    </a:lnTo>
                    <a:lnTo>
                      <a:pt x="1422" y="738"/>
                    </a:lnTo>
                    <a:lnTo>
                      <a:pt x="1416" y="740"/>
                    </a:lnTo>
                    <a:lnTo>
                      <a:pt x="1418" y="744"/>
                    </a:lnTo>
                    <a:lnTo>
                      <a:pt x="1422" y="748"/>
                    </a:lnTo>
                    <a:close/>
                    <a:moveTo>
                      <a:pt x="1404" y="742"/>
                    </a:moveTo>
                    <a:lnTo>
                      <a:pt x="1404" y="742"/>
                    </a:lnTo>
                    <a:lnTo>
                      <a:pt x="1406" y="750"/>
                    </a:lnTo>
                    <a:lnTo>
                      <a:pt x="1408" y="754"/>
                    </a:lnTo>
                    <a:lnTo>
                      <a:pt x="1410" y="748"/>
                    </a:lnTo>
                    <a:lnTo>
                      <a:pt x="1410" y="742"/>
                    </a:lnTo>
                    <a:lnTo>
                      <a:pt x="1408" y="742"/>
                    </a:lnTo>
                    <a:lnTo>
                      <a:pt x="1404" y="742"/>
                    </a:lnTo>
                    <a:close/>
                    <a:moveTo>
                      <a:pt x="1456" y="758"/>
                    </a:moveTo>
                    <a:lnTo>
                      <a:pt x="1456" y="758"/>
                    </a:lnTo>
                    <a:lnTo>
                      <a:pt x="1458" y="754"/>
                    </a:lnTo>
                    <a:lnTo>
                      <a:pt x="1462" y="752"/>
                    </a:lnTo>
                    <a:lnTo>
                      <a:pt x="1468" y="748"/>
                    </a:lnTo>
                    <a:lnTo>
                      <a:pt x="1470" y="744"/>
                    </a:lnTo>
                    <a:lnTo>
                      <a:pt x="1468" y="744"/>
                    </a:lnTo>
                    <a:lnTo>
                      <a:pt x="1468" y="742"/>
                    </a:lnTo>
                    <a:lnTo>
                      <a:pt x="1466" y="742"/>
                    </a:lnTo>
                    <a:lnTo>
                      <a:pt x="1464" y="742"/>
                    </a:lnTo>
                    <a:lnTo>
                      <a:pt x="1462" y="746"/>
                    </a:lnTo>
                    <a:lnTo>
                      <a:pt x="1458" y="750"/>
                    </a:lnTo>
                    <a:lnTo>
                      <a:pt x="1456" y="754"/>
                    </a:lnTo>
                    <a:lnTo>
                      <a:pt x="1456" y="758"/>
                    </a:lnTo>
                    <a:close/>
                    <a:moveTo>
                      <a:pt x="948" y="754"/>
                    </a:moveTo>
                    <a:lnTo>
                      <a:pt x="948" y="754"/>
                    </a:lnTo>
                    <a:lnTo>
                      <a:pt x="946" y="780"/>
                    </a:lnTo>
                    <a:lnTo>
                      <a:pt x="942" y="806"/>
                    </a:lnTo>
                    <a:lnTo>
                      <a:pt x="940" y="818"/>
                    </a:lnTo>
                    <a:lnTo>
                      <a:pt x="940" y="828"/>
                    </a:lnTo>
                    <a:lnTo>
                      <a:pt x="942" y="840"/>
                    </a:lnTo>
                    <a:lnTo>
                      <a:pt x="946" y="850"/>
                    </a:lnTo>
                    <a:lnTo>
                      <a:pt x="958" y="824"/>
                    </a:lnTo>
                    <a:lnTo>
                      <a:pt x="972" y="798"/>
                    </a:lnTo>
                    <a:lnTo>
                      <a:pt x="976" y="786"/>
                    </a:lnTo>
                    <a:lnTo>
                      <a:pt x="980" y="774"/>
                    </a:lnTo>
                    <a:lnTo>
                      <a:pt x="982" y="760"/>
                    </a:lnTo>
                    <a:lnTo>
                      <a:pt x="980" y="746"/>
                    </a:lnTo>
                    <a:lnTo>
                      <a:pt x="972" y="750"/>
                    </a:lnTo>
                    <a:lnTo>
                      <a:pt x="964" y="754"/>
                    </a:lnTo>
                    <a:lnTo>
                      <a:pt x="958" y="756"/>
                    </a:lnTo>
                    <a:lnTo>
                      <a:pt x="948" y="754"/>
                    </a:lnTo>
                    <a:close/>
                    <a:moveTo>
                      <a:pt x="984" y="750"/>
                    </a:moveTo>
                    <a:lnTo>
                      <a:pt x="984" y="750"/>
                    </a:lnTo>
                    <a:lnTo>
                      <a:pt x="984" y="780"/>
                    </a:lnTo>
                    <a:lnTo>
                      <a:pt x="990" y="772"/>
                    </a:lnTo>
                    <a:lnTo>
                      <a:pt x="994" y="764"/>
                    </a:lnTo>
                    <a:lnTo>
                      <a:pt x="1000" y="746"/>
                    </a:lnTo>
                    <a:lnTo>
                      <a:pt x="992" y="748"/>
                    </a:lnTo>
                    <a:lnTo>
                      <a:pt x="984" y="750"/>
                    </a:lnTo>
                    <a:close/>
                    <a:moveTo>
                      <a:pt x="656" y="756"/>
                    </a:moveTo>
                    <a:lnTo>
                      <a:pt x="656" y="756"/>
                    </a:lnTo>
                    <a:lnTo>
                      <a:pt x="656" y="752"/>
                    </a:lnTo>
                    <a:lnTo>
                      <a:pt x="656" y="750"/>
                    </a:lnTo>
                    <a:lnTo>
                      <a:pt x="656" y="748"/>
                    </a:lnTo>
                    <a:lnTo>
                      <a:pt x="652" y="748"/>
                    </a:lnTo>
                    <a:lnTo>
                      <a:pt x="652" y="752"/>
                    </a:lnTo>
                    <a:lnTo>
                      <a:pt x="656" y="756"/>
                    </a:lnTo>
                    <a:close/>
                    <a:moveTo>
                      <a:pt x="660" y="760"/>
                    </a:moveTo>
                    <a:lnTo>
                      <a:pt x="660" y="760"/>
                    </a:lnTo>
                    <a:lnTo>
                      <a:pt x="660" y="752"/>
                    </a:lnTo>
                    <a:lnTo>
                      <a:pt x="660" y="748"/>
                    </a:lnTo>
                    <a:lnTo>
                      <a:pt x="658" y="748"/>
                    </a:lnTo>
                    <a:lnTo>
                      <a:pt x="658" y="754"/>
                    </a:lnTo>
                    <a:lnTo>
                      <a:pt x="658" y="758"/>
                    </a:lnTo>
                    <a:lnTo>
                      <a:pt x="660" y="760"/>
                    </a:lnTo>
                    <a:close/>
                    <a:moveTo>
                      <a:pt x="666" y="766"/>
                    </a:moveTo>
                    <a:lnTo>
                      <a:pt x="666" y="766"/>
                    </a:lnTo>
                    <a:lnTo>
                      <a:pt x="666" y="748"/>
                    </a:lnTo>
                    <a:lnTo>
                      <a:pt x="662" y="748"/>
                    </a:lnTo>
                    <a:lnTo>
                      <a:pt x="662" y="758"/>
                    </a:lnTo>
                    <a:lnTo>
                      <a:pt x="664" y="764"/>
                    </a:lnTo>
                    <a:lnTo>
                      <a:pt x="666" y="766"/>
                    </a:lnTo>
                    <a:close/>
                    <a:moveTo>
                      <a:pt x="900" y="766"/>
                    </a:moveTo>
                    <a:lnTo>
                      <a:pt x="900" y="766"/>
                    </a:lnTo>
                    <a:lnTo>
                      <a:pt x="908" y="766"/>
                    </a:lnTo>
                    <a:lnTo>
                      <a:pt x="912" y="756"/>
                    </a:lnTo>
                    <a:lnTo>
                      <a:pt x="910" y="754"/>
                    </a:lnTo>
                    <a:lnTo>
                      <a:pt x="904" y="752"/>
                    </a:lnTo>
                    <a:lnTo>
                      <a:pt x="902" y="754"/>
                    </a:lnTo>
                    <a:lnTo>
                      <a:pt x="900" y="758"/>
                    </a:lnTo>
                    <a:lnTo>
                      <a:pt x="900" y="762"/>
                    </a:lnTo>
                    <a:lnTo>
                      <a:pt x="900" y="766"/>
                    </a:lnTo>
                    <a:close/>
                    <a:moveTo>
                      <a:pt x="1434" y="756"/>
                    </a:moveTo>
                    <a:lnTo>
                      <a:pt x="1434" y="756"/>
                    </a:lnTo>
                    <a:lnTo>
                      <a:pt x="1434" y="760"/>
                    </a:lnTo>
                    <a:lnTo>
                      <a:pt x="1438" y="760"/>
                    </a:lnTo>
                    <a:lnTo>
                      <a:pt x="1440" y="754"/>
                    </a:lnTo>
                    <a:lnTo>
                      <a:pt x="1436" y="754"/>
                    </a:lnTo>
                    <a:lnTo>
                      <a:pt x="1434" y="756"/>
                    </a:lnTo>
                    <a:close/>
                    <a:moveTo>
                      <a:pt x="870" y="762"/>
                    </a:moveTo>
                    <a:lnTo>
                      <a:pt x="870" y="762"/>
                    </a:lnTo>
                    <a:lnTo>
                      <a:pt x="870" y="760"/>
                    </a:lnTo>
                    <a:lnTo>
                      <a:pt x="866" y="758"/>
                    </a:lnTo>
                    <a:lnTo>
                      <a:pt x="860" y="756"/>
                    </a:lnTo>
                    <a:lnTo>
                      <a:pt x="862" y="762"/>
                    </a:lnTo>
                    <a:lnTo>
                      <a:pt x="866" y="766"/>
                    </a:lnTo>
                    <a:lnTo>
                      <a:pt x="862" y="764"/>
                    </a:lnTo>
                    <a:lnTo>
                      <a:pt x="860" y="762"/>
                    </a:lnTo>
                    <a:lnTo>
                      <a:pt x="858" y="760"/>
                    </a:lnTo>
                    <a:lnTo>
                      <a:pt x="854" y="758"/>
                    </a:lnTo>
                    <a:lnTo>
                      <a:pt x="850" y="760"/>
                    </a:lnTo>
                    <a:lnTo>
                      <a:pt x="852" y="768"/>
                    </a:lnTo>
                    <a:lnTo>
                      <a:pt x="852" y="776"/>
                    </a:lnTo>
                    <a:lnTo>
                      <a:pt x="860" y="774"/>
                    </a:lnTo>
                    <a:lnTo>
                      <a:pt x="866" y="772"/>
                    </a:lnTo>
                    <a:lnTo>
                      <a:pt x="868" y="768"/>
                    </a:lnTo>
                    <a:lnTo>
                      <a:pt x="870" y="762"/>
                    </a:lnTo>
                    <a:close/>
                    <a:moveTo>
                      <a:pt x="792" y="766"/>
                    </a:moveTo>
                    <a:lnTo>
                      <a:pt x="792" y="766"/>
                    </a:lnTo>
                    <a:lnTo>
                      <a:pt x="802" y="770"/>
                    </a:lnTo>
                    <a:lnTo>
                      <a:pt x="808" y="772"/>
                    </a:lnTo>
                    <a:lnTo>
                      <a:pt x="812" y="770"/>
                    </a:lnTo>
                    <a:lnTo>
                      <a:pt x="808" y="764"/>
                    </a:lnTo>
                    <a:lnTo>
                      <a:pt x="802" y="760"/>
                    </a:lnTo>
                    <a:lnTo>
                      <a:pt x="800" y="760"/>
                    </a:lnTo>
                    <a:lnTo>
                      <a:pt x="796" y="760"/>
                    </a:lnTo>
                    <a:lnTo>
                      <a:pt x="794" y="762"/>
                    </a:lnTo>
                    <a:lnTo>
                      <a:pt x="792" y="766"/>
                    </a:lnTo>
                    <a:close/>
                    <a:moveTo>
                      <a:pt x="682" y="806"/>
                    </a:moveTo>
                    <a:lnTo>
                      <a:pt x="682" y="806"/>
                    </a:lnTo>
                    <a:lnTo>
                      <a:pt x="684" y="806"/>
                    </a:lnTo>
                    <a:lnTo>
                      <a:pt x="684" y="802"/>
                    </a:lnTo>
                    <a:lnTo>
                      <a:pt x="682" y="798"/>
                    </a:lnTo>
                    <a:lnTo>
                      <a:pt x="678" y="796"/>
                    </a:lnTo>
                    <a:lnTo>
                      <a:pt x="684" y="790"/>
                    </a:lnTo>
                    <a:lnTo>
                      <a:pt x="692" y="788"/>
                    </a:lnTo>
                    <a:lnTo>
                      <a:pt x="690" y="790"/>
                    </a:lnTo>
                    <a:lnTo>
                      <a:pt x="690" y="792"/>
                    </a:lnTo>
                    <a:lnTo>
                      <a:pt x="694" y="794"/>
                    </a:lnTo>
                    <a:lnTo>
                      <a:pt x="692" y="784"/>
                    </a:lnTo>
                    <a:lnTo>
                      <a:pt x="692" y="780"/>
                    </a:lnTo>
                    <a:lnTo>
                      <a:pt x="692" y="776"/>
                    </a:lnTo>
                    <a:lnTo>
                      <a:pt x="692" y="778"/>
                    </a:lnTo>
                    <a:lnTo>
                      <a:pt x="694" y="780"/>
                    </a:lnTo>
                    <a:lnTo>
                      <a:pt x="694" y="774"/>
                    </a:lnTo>
                    <a:lnTo>
                      <a:pt x="692" y="768"/>
                    </a:lnTo>
                    <a:lnTo>
                      <a:pt x="690" y="766"/>
                    </a:lnTo>
                    <a:lnTo>
                      <a:pt x="688" y="766"/>
                    </a:lnTo>
                    <a:lnTo>
                      <a:pt x="686" y="768"/>
                    </a:lnTo>
                    <a:lnTo>
                      <a:pt x="686" y="764"/>
                    </a:lnTo>
                    <a:lnTo>
                      <a:pt x="682" y="764"/>
                    </a:lnTo>
                    <a:lnTo>
                      <a:pt x="678" y="764"/>
                    </a:lnTo>
                    <a:lnTo>
                      <a:pt x="674" y="766"/>
                    </a:lnTo>
                    <a:lnTo>
                      <a:pt x="668" y="766"/>
                    </a:lnTo>
                    <a:lnTo>
                      <a:pt x="674" y="770"/>
                    </a:lnTo>
                    <a:lnTo>
                      <a:pt x="678" y="776"/>
                    </a:lnTo>
                    <a:lnTo>
                      <a:pt x="684" y="780"/>
                    </a:lnTo>
                    <a:lnTo>
                      <a:pt x="686" y="786"/>
                    </a:lnTo>
                    <a:lnTo>
                      <a:pt x="682" y="790"/>
                    </a:lnTo>
                    <a:lnTo>
                      <a:pt x="678" y="792"/>
                    </a:lnTo>
                    <a:lnTo>
                      <a:pt x="674" y="792"/>
                    </a:lnTo>
                    <a:lnTo>
                      <a:pt x="678" y="800"/>
                    </a:lnTo>
                    <a:lnTo>
                      <a:pt x="680" y="804"/>
                    </a:lnTo>
                    <a:lnTo>
                      <a:pt x="682" y="806"/>
                    </a:lnTo>
                    <a:close/>
                    <a:moveTo>
                      <a:pt x="784" y="782"/>
                    </a:moveTo>
                    <a:lnTo>
                      <a:pt x="784" y="782"/>
                    </a:lnTo>
                    <a:lnTo>
                      <a:pt x="786" y="788"/>
                    </a:lnTo>
                    <a:lnTo>
                      <a:pt x="792" y="792"/>
                    </a:lnTo>
                    <a:lnTo>
                      <a:pt x="796" y="798"/>
                    </a:lnTo>
                    <a:lnTo>
                      <a:pt x="798" y="806"/>
                    </a:lnTo>
                    <a:lnTo>
                      <a:pt x="800" y="804"/>
                    </a:lnTo>
                    <a:lnTo>
                      <a:pt x="800" y="798"/>
                    </a:lnTo>
                    <a:lnTo>
                      <a:pt x="804" y="790"/>
                    </a:lnTo>
                    <a:lnTo>
                      <a:pt x="808" y="786"/>
                    </a:lnTo>
                    <a:lnTo>
                      <a:pt x="812" y="782"/>
                    </a:lnTo>
                    <a:lnTo>
                      <a:pt x="812" y="776"/>
                    </a:lnTo>
                    <a:lnTo>
                      <a:pt x="804" y="772"/>
                    </a:lnTo>
                    <a:lnTo>
                      <a:pt x="794" y="770"/>
                    </a:lnTo>
                    <a:lnTo>
                      <a:pt x="790" y="770"/>
                    </a:lnTo>
                    <a:lnTo>
                      <a:pt x="786" y="772"/>
                    </a:lnTo>
                    <a:lnTo>
                      <a:pt x="786" y="776"/>
                    </a:lnTo>
                    <a:lnTo>
                      <a:pt x="784" y="782"/>
                    </a:lnTo>
                    <a:close/>
                    <a:moveTo>
                      <a:pt x="630" y="780"/>
                    </a:moveTo>
                    <a:lnTo>
                      <a:pt x="630" y="780"/>
                    </a:lnTo>
                    <a:lnTo>
                      <a:pt x="632" y="780"/>
                    </a:lnTo>
                    <a:lnTo>
                      <a:pt x="634" y="778"/>
                    </a:lnTo>
                    <a:lnTo>
                      <a:pt x="634" y="776"/>
                    </a:lnTo>
                    <a:lnTo>
                      <a:pt x="634" y="778"/>
                    </a:lnTo>
                    <a:lnTo>
                      <a:pt x="634" y="780"/>
                    </a:lnTo>
                    <a:lnTo>
                      <a:pt x="632" y="782"/>
                    </a:lnTo>
                    <a:lnTo>
                      <a:pt x="634" y="782"/>
                    </a:lnTo>
                    <a:lnTo>
                      <a:pt x="636" y="782"/>
                    </a:lnTo>
                    <a:lnTo>
                      <a:pt x="638" y="784"/>
                    </a:lnTo>
                    <a:lnTo>
                      <a:pt x="640" y="784"/>
                    </a:lnTo>
                    <a:lnTo>
                      <a:pt x="642" y="784"/>
                    </a:lnTo>
                    <a:lnTo>
                      <a:pt x="644" y="778"/>
                    </a:lnTo>
                    <a:lnTo>
                      <a:pt x="644" y="776"/>
                    </a:lnTo>
                    <a:lnTo>
                      <a:pt x="644" y="772"/>
                    </a:lnTo>
                    <a:lnTo>
                      <a:pt x="634" y="774"/>
                    </a:lnTo>
                    <a:lnTo>
                      <a:pt x="632" y="776"/>
                    </a:lnTo>
                    <a:lnTo>
                      <a:pt x="630" y="780"/>
                    </a:lnTo>
                    <a:close/>
                    <a:moveTo>
                      <a:pt x="1262" y="776"/>
                    </a:moveTo>
                    <a:lnTo>
                      <a:pt x="1262" y="776"/>
                    </a:lnTo>
                    <a:lnTo>
                      <a:pt x="1264" y="788"/>
                    </a:lnTo>
                    <a:lnTo>
                      <a:pt x="1264" y="798"/>
                    </a:lnTo>
                    <a:lnTo>
                      <a:pt x="1266" y="798"/>
                    </a:lnTo>
                    <a:lnTo>
                      <a:pt x="1266" y="800"/>
                    </a:lnTo>
                    <a:lnTo>
                      <a:pt x="1266" y="814"/>
                    </a:lnTo>
                    <a:lnTo>
                      <a:pt x="1268" y="830"/>
                    </a:lnTo>
                    <a:lnTo>
                      <a:pt x="1270" y="830"/>
                    </a:lnTo>
                    <a:lnTo>
                      <a:pt x="1270" y="824"/>
                    </a:lnTo>
                    <a:lnTo>
                      <a:pt x="1270" y="818"/>
                    </a:lnTo>
                    <a:lnTo>
                      <a:pt x="1270" y="808"/>
                    </a:lnTo>
                    <a:lnTo>
                      <a:pt x="1272" y="802"/>
                    </a:lnTo>
                    <a:lnTo>
                      <a:pt x="1274" y="796"/>
                    </a:lnTo>
                    <a:lnTo>
                      <a:pt x="1274" y="806"/>
                    </a:lnTo>
                    <a:lnTo>
                      <a:pt x="1274" y="810"/>
                    </a:lnTo>
                    <a:lnTo>
                      <a:pt x="1276" y="812"/>
                    </a:lnTo>
                    <a:lnTo>
                      <a:pt x="1274" y="816"/>
                    </a:lnTo>
                    <a:lnTo>
                      <a:pt x="1272" y="822"/>
                    </a:lnTo>
                    <a:lnTo>
                      <a:pt x="1272" y="834"/>
                    </a:lnTo>
                    <a:lnTo>
                      <a:pt x="1286" y="832"/>
                    </a:lnTo>
                    <a:lnTo>
                      <a:pt x="1292" y="828"/>
                    </a:lnTo>
                    <a:lnTo>
                      <a:pt x="1298" y="824"/>
                    </a:lnTo>
                    <a:lnTo>
                      <a:pt x="1296" y="822"/>
                    </a:lnTo>
                    <a:lnTo>
                      <a:pt x="1294" y="820"/>
                    </a:lnTo>
                    <a:lnTo>
                      <a:pt x="1290" y="820"/>
                    </a:lnTo>
                    <a:lnTo>
                      <a:pt x="1284" y="820"/>
                    </a:lnTo>
                    <a:lnTo>
                      <a:pt x="1280" y="820"/>
                    </a:lnTo>
                    <a:lnTo>
                      <a:pt x="1280" y="818"/>
                    </a:lnTo>
                    <a:lnTo>
                      <a:pt x="1284" y="814"/>
                    </a:lnTo>
                    <a:lnTo>
                      <a:pt x="1288" y="810"/>
                    </a:lnTo>
                    <a:lnTo>
                      <a:pt x="1286" y="810"/>
                    </a:lnTo>
                    <a:lnTo>
                      <a:pt x="1284" y="810"/>
                    </a:lnTo>
                    <a:lnTo>
                      <a:pt x="1290" y="810"/>
                    </a:lnTo>
                    <a:lnTo>
                      <a:pt x="1296" y="808"/>
                    </a:lnTo>
                    <a:lnTo>
                      <a:pt x="1300" y="804"/>
                    </a:lnTo>
                    <a:lnTo>
                      <a:pt x="1304" y="800"/>
                    </a:lnTo>
                    <a:lnTo>
                      <a:pt x="1302" y="794"/>
                    </a:lnTo>
                    <a:lnTo>
                      <a:pt x="1298" y="792"/>
                    </a:lnTo>
                    <a:lnTo>
                      <a:pt x="1292" y="788"/>
                    </a:lnTo>
                    <a:lnTo>
                      <a:pt x="1292" y="784"/>
                    </a:lnTo>
                    <a:lnTo>
                      <a:pt x="1290" y="782"/>
                    </a:lnTo>
                    <a:lnTo>
                      <a:pt x="1294" y="778"/>
                    </a:lnTo>
                    <a:lnTo>
                      <a:pt x="1300" y="780"/>
                    </a:lnTo>
                    <a:lnTo>
                      <a:pt x="1304" y="778"/>
                    </a:lnTo>
                    <a:lnTo>
                      <a:pt x="1306" y="776"/>
                    </a:lnTo>
                    <a:lnTo>
                      <a:pt x="1302" y="774"/>
                    </a:lnTo>
                    <a:lnTo>
                      <a:pt x="1298" y="772"/>
                    </a:lnTo>
                    <a:lnTo>
                      <a:pt x="1284" y="772"/>
                    </a:lnTo>
                    <a:lnTo>
                      <a:pt x="1272" y="774"/>
                    </a:lnTo>
                    <a:lnTo>
                      <a:pt x="1262" y="776"/>
                    </a:lnTo>
                    <a:close/>
                    <a:moveTo>
                      <a:pt x="896" y="782"/>
                    </a:moveTo>
                    <a:lnTo>
                      <a:pt x="896" y="782"/>
                    </a:lnTo>
                    <a:lnTo>
                      <a:pt x="900" y="784"/>
                    </a:lnTo>
                    <a:lnTo>
                      <a:pt x="902" y="786"/>
                    </a:lnTo>
                    <a:lnTo>
                      <a:pt x="902" y="790"/>
                    </a:lnTo>
                    <a:lnTo>
                      <a:pt x="902" y="792"/>
                    </a:lnTo>
                    <a:lnTo>
                      <a:pt x="896" y="800"/>
                    </a:lnTo>
                    <a:lnTo>
                      <a:pt x="894" y="804"/>
                    </a:lnTo>
                    <a:lnTo>
                      <a:pt x="894" y="808"/>
                    </a:lnTo>
                    <a:lnTo>
                      <a:pt x="896" y="804"/>
                    </a:lnTo>
                    <a:lnTo>
                      <a:pt x="898" y="804"/>
                    </a:lnTo>
                    <a:lnTo>
                      <a:pt x="902" y="806"/>
                    </a:lnTo>
                    <a:lnTo>
                      <a:pt x="904" y="810"/>
                    </a:lnTo>
                    <a:lnTo>
                      <a:pt x="906" y="810"/>
                    </a:lnTo>
                    <a:lnTo>
                      <a:pt x="908" y="808"/>
                    </a:lnTo>
                    <a:lnTo>
                      <a:pt x="908" y="778"/>
                    </a:lnTo>
                    <a:lnTo>
                      <a:pt x="906" y="780"/>
                    </a:lnTo>
                    <a:lnTo>
                      <a:pt x="902" y="780"/>
                    </a:lnTo>
                    <a:lnTo>
                      <a:pt x="898" y="780"/>
                    </a:lnTo>
                    <a:lnTo>
                      <a:pt x="896" y="782"/>
                    </a:lnTo>
                    <a:close/>
                    <a:moveTo>
                      <a:pt x="1388" y="774"/>
                    </a:moveTo>
                    <a:lnTo>
                      <a:pt x="1388" y="774"/>
                    </a:lnTo>
                    <a:lnTo>
                      <a:pt x="1384" y="774"/>
                    </a:lnTo>
                    <a:lnTo>
                      <a:pt x="1378" y="774"/>
                    </a:lnTo>
                    <a:lnTo>
                      <a:pt x="1378" y="776"/>
                    </a:lnTo>
                    <a:lnTo>
                      <a:pt x="1382" y="778"/>
                    </a:lnTo>
                    <a:lnTo>
                      <a:pt x="1386" y="778"/>
                    </a:lnTo>
                    <a:lnTo>
                      <a:pt x="1388" y="774"/>
                    </a:lnTo>
                    <a:close/>
                    <a:moveTo>
                      <a:pt x="698" y="794"/>
                    </a:moveTo>
                    <a:lnTo>
                      <a:pt x="698" y="794"/>
                    </a:lnTo>
                    <a:lnTo>
                      <a:pt x="700" y="796"/>
                    </a:lnTo>
                    <a:lnTo>
                      <a:pt x="702" y="796"/>
                    </a:lnTo>
                    <a:lnTo>
                      <a:pt x="704" y="796"/>
                    </a:lnTo>
                    <a:lnTo>
                      <a:pt x="704" y="792"/>
                    </a:lnTo>
                    <a:lnTo>
                      <a:pt x="704" y="786"/>
                    </a:lnTo>
                    <a:lnTo>
                      <a:pt x="704" y="782"/>
                    </a:lnTo>
                    <a:lnTo>
                      <a:pt x="704" y="776"/>
                    </a:lnTo>
                    <a:lnTo>
                      <a:pt x="700" y="774"/>
                    </a:lnTo>
                    <a:lnTo>
                      <a:pt x="698" y="778"/>
                    </a:lnTo>
                    <a:lnTo>
                      <a:pt x="696" y="784"/>
                    </a:lnTo>
                    <a:lnTo>
                      <a:pt x="698" y="794"/>
                    </a:lnTo>
                    <a:close/>
                    <a:moveTo>
                      <a:pt x="708" y="792"/>
                    </a:moveTo>
                    <a:lnTo>
                      <a:pt x="708" y="792"/>
                    </a:lnTo>
                    <a:lnTo>
                      <a:pt x="710" y="788"/>
                    </a:lnTo>
                    <a:lnTo>
                      <a:pt x="714" y="784"/>
                    </a:lnTo>
                    <a:lnTo>
                      <a:pt x="712" y="780"/>
                    </a:lnTo>
                    <a:lnTo>
                      <a:pt x="710" y="780"/>
                    </a:lnTo>
                    <a:lnTo>
                      <a:pt x="708" y="778"/>
                    </a:lnTo>
                    <a:lnTo>
                      <a:pt x="708" y="786"/>
                    </a:lnTo>
                    <a:lnTo>
                      <a:pt x="708" y="792"/>
                    </a:lnTo>
                    <a:close/>
                    <a:moveTo>
                      <a:pt x="1006" y="836"/>
                    </a:moveTo>
                    <a:lnTo>
                      <a:pt x="1006" y="836"/>
                    </a:lnTo>
                    <a:lnTo>
                      <a:pt x="1008" y="824"/>
                    </a:lnTo>
                    <a:lnTo>
                      <a:pt x="1012" y="810"/>
                    </a:lnTo>
                    <a:lnTo>
                      <a:pt x="1014" y="798"/>
                    </a:lnTo>
                    <a:lnTo>
                      <a:pt x="1012" y="784"/>
                    </a:lnTo>
                    <a:lnTo>
                      <a:pt x="1006" y="802"/>
                    </a:lnTo>
                    <a:lnTo>
                      <a:pt x="1004" y="812"/>
                    </a:lnTo>
                    <a:lnTo>
                      <a:pt x="1004" y="824"/>
                    </a:lnTo>
                    <a:lnTo>
                      <a:pt x="1006" y="836"/>
                    </a:lnTo>
                    <a:close/>
                    <a:moveTo>
                      <a:pt x="628" y="796"/>
                    </a:moveTo>
                    <a:lnTo>
                      <a:pt x="628" y="796"/>
                    </a:lnTo>
                    <a:lnTo>
                      <a:pt x="634" y="794"/>
                    </a:lnTo>
                    <a:lnTo>
                      <a:pt x="636" y="792"/>
                    </a:lnTo>
                    <a:lnTo>
                      <a:pt x="642" y="786"/>
                    </a:lnTo>
                    <a:lnTo>
                      <a:pt x="634" y="784"/>
                    </a:lnTo>
                    <a:lnTo>
                      <a:pt x="628" y="782"/>
                    </a:lnTo>
                    <a:lnTo>
                      <a:pt x="626" y="788"/>
                    </a:lnTo>
                    <a:lnTo>
                      <a:pt x="626" y="792"/>
                    </a:lnTo>
                    <a:lnTo>
                      <a:pt x="628" y="796"/>
                    </a:lnTo>
                    <a:close/>
                    <a:moveTo>
                      <a:pt x="768" y="792"/>
                    </a:moveTo>
                    <a:lnTo>
                      <a:pt x="768" y="792"/>
                    </a:lnTo>
                    <a:lnTo>
                      <a:pt x="772" y="790"/>
                    </a:lnTo>
                    <a:lnTo>
                      <a:pt x="772" y="788"/>
                    </a:lnTo>
                    <a:lnTo>
                      <a:pt x="770" y="784"/>
                    </a:lnTo>
                    <a:lnTo>
                      <a:pt x="768" y="782"/>
                    </a:lnTo>
                    <a:lnTo>
                      <a:pt x="768" y="788"/>
                    </a:lnTo>
                    <a:lnTo>
                      <a:pt x="768" y="792"/>
                    </a:lnTo>
                    <a:close/>
                    <a:moveTo>
                      <a:pt x="854" y="788"/>
                    </a:moveTo>
                    <a:lnTo>
                      <a:pt x="854" y="788"/>
                    </a:lnTo>
                    <a:lnTo>
                      <a:pt x="858" y="786"/>
                    </a:lnTo>
                    <a:lnTo>
                      <a:pt x="860" y="786"/>
                    </a:lnTo>
                    <a:lnTo>
                      <a:pt x="860" y="784"/>
                    </a:lnTo>
                    <a:lnTo>
                      <a:pt x="854" y="782"/>
                    </a:lnTo>
                    <a:lnTo>
                      <a:pt x="854" y="788"/>
                    </a:lnTo>
                    <a:close/>
                    <a:moveTo>
                      <a:pt x="546" y="788"/>
                    </a:moveTo>
                    <a:lnTo>
                      <a:pt x="546" y="788"/>
                    </a:lnTo>
                    <a:lnTo>
                      <a:pt x="552" y="800"/>
                    </a:lnTo>
                    <a:lnTo>
                      <a:pt x="558" y="812"/>
                    </a:lnTo>
                    <a:lnTo>
                      <a:pt x="564" y="802"/>
                    </a:lnTo>
                    <a:lnTo>
                      <a:pt x="564" y="796"/>
                    </a:lnTo>
                    <a:lnTo>
                      <a:pt x="566" y="788"/>
                    </a:lnTo>
                    <a:lnTo>
                      <a:pt x="554" y="784"/>
                    </a:lnTo>
                    <a:lnTo>
                      <a:pt x="548" y="784"/>
                    </a:lnTo>
                    <a:lnTo>
                      <a:pt x="546" y="786"/>
                    </a:lnTo>
                    <a:lnTo>
                      <a:pt x="546" y="788"/>
                    </a:lnTo>
                    <a:close/>
                    <a:moveTo>
                      <a:pt x="858" y="804"/>
                    </a:moveTo>
                    <a:lnTo>
                      <a:pt x="858" y="804"/>
                    </a:lnTo>
                    <a:lnTo>
                      <a:pt x="860" y="804"/>
                    </a:lnTo>
                    <a:lnTo>
                      <a:pt x="862" y="802"/>
                    </a:lnTo>
                    <a:lnTo>
                      <a:pt x="864" y="800"/>
                    </a:lnTo>
                    <a:lnTo>
                      <a:pt x="868" y="800"/>
                    </a:lnTo>
                    <a:lnTo>
                      <a:pt x="868" y="794"/>
                    </a:lnTo>
                    <a:lnTo>
                      <a:pt x="866" y="790"/>
                    </a:lnTo>
                    <a:lnTo>
                      <a:pt x="864" y="788"/>
                    </a:lnTo>
                    <a:lnTo>
                      <a:pt x="860" y="790"/>
                    </a:lnTo>
                    <a:lnTo>
                      <a:pt x="858" y="792"/>
                    </a:lnTo>
                    <a:lnTo>
                      <a:pt x="856" y="796"/>
                    </a:lnTo>
                    <a:lnTo>
                      <a:pt x="856" y="800"/>
                    </a:lnTo>
                    <a:lnTo>
                      <a:pt x="858" y="804"/>
                    </a:lnTo>
                    <a:close/>
                    <a:moveTo>
                      <a:pt x="522" y="806"/>
                    </a:moveTo>
                    <a:lnTo>
                      <a:pt x="522" y="806"/>
                    </a:lnTo>
                    <a:lnTo>
                      <a:pt x="530" y="810"/>
                    </a:lnTo>
                    <a:lnTo>
                      <a:pt x="540" y="812"/>
                    </a:lnTo>
                    <a:lnTo>
                      <a:pt x="542" y="800"/>
                    </a:lnTo>
                    <a:lnTo>
                      <a:pt x="540" y="790"/>
                    </a:lnTo>
                    <a:lnTo>
                      <a:pt x="522" y="806"/>
                    </a:lnTo>
                    <a:close/>
                    <a:moveTo>
                      <a:pt x="592" y="810"/>
                    </a:moveTo>
                    <a:lnTo>
                      <a:pt x="592" y="810"/>
                    </a:lnTo>
                    <a:lnTo>
                      <a:pt x="582" y="798"/>
                    </a:lnTo>
                    <a:lnTo>
                      <a:pt x="576" y="794"/>
                    </a:lnTo>
                    <a:lnTo>
                      <a:pt x="568" y="790"/>
                    </a:lnTo>
                    <a:lnTo>
                      <a:pt x="564" y="804"/>
                    </a:lnTo>
                    <a:lnTo>
                      <a:pt x="562" y="818"/>
                    </a:lnTo>
                    <a:lnTo>
                      <a:pt x="568" y="818"/>
                    </a:lnTo>
                    <a:lnTo>
                      <a:pt x="570" y="816"/>
                    </a:lnTo>
                    <a:lnTo>
                      <a:pt x="568" y="814"/>
                    </a:lnTo>
                    <a:lnTo>
                      <a:pt x="566" y="814"/>
                    </a:lnTo>
                    <a:lnTo>
                      <a:pt x="574" y="816"/>
                    </a:lnTo>
                    <a:lnTo>
                      <a:pt x="580" y="816"/>
                    </a:lnTo>
                    <a:lnTo>
                      <a:pt x="586" y="816"/>
                    </a:lnTo>
                    <a:lnTo>
                      <a:pt x="592" y="810"/>
                    </a:lnTo>
                    <a:close/>
                    <a:moveTo>
                      <a:pt x="360" y="826"/>
                    </a:moveTo>
                    <a:lnTo>
                      <a:pt x="360" y="826"/>
                    </a:lnTo>
                    <a:lnTo>
                      <a:pt x="354" y="812"/>
                    </a:lnTo>
                    <a:lnTo>
                      <a:pt x="348" y="796"/>
                    </a:lnTo>
                    <a:lnTo>
                      <a:pt x="340" y="796"/>
                    </a:lnTo>
                    <a:lnTo>
                      <a:pt x="342" y="806"/>
                    </a:lnTo>
                    <a:lnTo>
                      <a:pt x="348" y="816"/>
                    </a:lnTo>
                    <a:lnTo>
                      <a:pt x="352" y="822"/>
                    </a:lnTo>
                    <a:lnTo>
                      <a:pt x="360" y="826"/>
                    </a:lnTo>
                    <a:close/>
                    <a:moveTo>
                      <a:pt x="338" y="796"/>
                    </a:moveTo>
                    <a:lnTo>
                      <a:pt x="338" y="796"/>
                    </a:lnTo>
                    <a:lnTo>
                      <a:pt x="330" y="794"/>
                    </a:lnTo>
                    <a:lnTo>
                      <a:pt x="324" y="794"/>
                    </a:lnTo>
                    <a:lnTo>
                      <a:pt x="320" y="796"/>
                    </a:lnTo>
                    <a:lnTo>
                      <a:pt x="324" y="800"/>
                    </a:lnTo>
                    <a:lnTo>
                      <a:pt x="330" y="804"/>
                    </a:lnTo>
                    <a:lnTo>
                      <a:pt x="336" y="806"/>
                    </a:lnTo>
                    <a:lnTo>
                      <a:pt x="342" y="806"/>
                    </a:lnTo>
                    <a:lnTo>
                      <a:pt x="340" y="800"/>
                    </a:lnTo>
                    <a:lnTo>
                      <a:pt x="338" y="796"/>
                    </a:lnTo>
                    <a:close/>
                    <a:moveTo>
                      <a:pt x="658" y="800"/>
                    </a:moveTo>
                    <a:lnTo>
                      <a:pt x="658" y="800"/>
                    </a:lnTo>
                    <a:lnTo>
                      <a:pt x="658" y="796"/>
                    </a:lnTo>
                    <a:lnTo>
                      <a:pt x="658" y="794"/>
                    </a:lnTo>
                    <a:lnTo>
                      <a:pt x="656" y="794"/>
                    </a:lnTo>
                    <a:lnTo>
                      <a:pt x="654" y="794"/>
                    </a:lnTo>
                    <a:lnTo>
                      <a:pt x="652" y="794"/>
                    </a:lnTo>
                    <a:lnTo>
                      <a:pt x="652" y="796"/>
                    </a:lnTo>
                    <a:lnTo>
                      <a:pt x="654" y="798"/>
                    </a:lnTo>
                    <a:lnTo>
                      <a:pt x="658" y="800"/>
                    </a:lnTo>
                    <a:close/>
                    <a:moveTo>
                      <a:pt x="816" y="798"/>
                    </a:moveTo>
                    <a:lnTo>
                      <a:pt x="816" y="798"/>
                    </a:lnTo>
                    <a:lnTo>
                      <a:pt x="818" y="804"/>
                    </a:lnTo>
                    <a:lnTo>
                      <a:pt x="820" y="804"/>
                    </a:lnTo>
                    <a:lnTo>
                      <a:pt x="824" y="806"/>
                    </a:lnTo>
                    <a:lnTo>
                      <a:pt x="822" y="802"/>
                    </a:lnTo>
                    <a:lnTo>
                      <a:pt x="822" y="796"/>
                    </a:lnTo>
                    <a:lnTo>
                      <a:pt x="818" y="798"/>
                    </a:lnTo>
                    <a:lnTo>
                      <a:pt x="816" y="798"/>
                    </a:lnTo>
                    <a:close/>
                    <a:moveTo>
                      <a:pt x="668" y="806"/>
                    </a:moveTo>
                    <a:lnTo>
                      <a:pt x="668" y="806"/>
                    </a:lnTo>
                    <a:lnTo>
                      <a:pt x="674" y="808"/>
                    </a:lnTo>
                    <a:lnTo>
                      <a:pt x="676" y="808"/>
                    </a:lnTo>
                    <a:lnTo>
                      <a:pt x="680" y="806"/>
                    </a:lnTo>
                    <a:lnTo>
                      <a:pt x="674" y="802"/>
                    </a:lnTo>
                    <a:lnTo>
                      <a:pt x="668" y="800"/>
                    </a:lnTo>
                    <a:lnTo>
                      <a:pt x="668" y="802"/>
                    </a:lnTo>
                    <a:lnTo>
                      <a:pt x="668" y="806"/>
                    </a:lnTo>
                    <a:close/>
                    <a:moveTo>
                      <a:pt x="1414" y="808"/>
                    </a:moveTo>
                    <a:lnTo>
                      <a:pt x="1414" y="808"/>
                    </a:lnTo>
                    <a:lnTo>
                      <a:pt x="1422" y="806"/>
                    </a:lnTo>
                    <a:lnTo>
                      <a:pt x="1424" y="804"/>
                    </a:lnTo>
                    <a:lnTo>
                      <a:pt x="1424" y="800"/>
                    </a:lnTo>
                    <a:lnTo>
                      <a:pt x="1420" y="802"/>
                    </a:lnTo>
                    <a:lnTo>
                      <a:pt x="1418" y="802"/>
                    </a:lnTo>
                    <a:lnTo>
                      <a:pt x="1414" y="808"/>
                    </a:lnTo>
                    <a:close/>
                    <a:moveTo>
                      <a:pt x="486" y="810"/>
                    </a:moveTo>
                    <a:lnTo>
                      <a:pt x="486" y="810"/>
                    </a:lnTo>
                    <a:lnTo>
                      <a:pt x="492" y="814"/>
                    </a:lnTo>
                    <a:lnTo>
                      <a:pt x="500" y="818"/>
                    </a:lnTo>
                    <a:lnTo>
                      <a:pt x="504" y="820"/>
                    </a:lnTo>
                    <a:lnTo>
                      <a:pt x="508" y="822"/>
                    </a:lnTo>
                    <a:lnTo>
                      <a:pt x="508" y="826"/>
                    </a:lnTo>
                    <a:lnTo>
                      <a:pt x="508" y="832"/>
                    </a:lnTo>
                    <a:lnTo>
                      <a:pt x="520" y="842"/>
                    </a:lnTo>
                    <a:lnTo>
                      <a:pt x="528" y="850"/>
                    </a:lnTo>
                    <a:lnTo>
                      <a:pt x="548" y="870"/>
                    </a:lnTo>
                    <a:lnTo>
                      <a:pt x="548" y="858"/>
                    </a:lnTo>
                    <a:lnTo>
                      <a:pt x="540" y="852"/>
                    </a:lnTo>
                    <a:lnTo>
                      <a:pt x="536" y="850"/>
                    </a:lnTo>
                    <a:lnTo>
                      <a:pt x="534" y="846"/>
                    </a:lnTo>
                    <a:lnTo>
                      <a:pt x="536" y="842"/>
                    </a:lnTo>
                    <a:lnTo>
                      <a:pt x="540" y="840"/>
                    </a:lnTo>
                    <a:lnTo>
                      <a:pt x="532" y="828"/>
                    </a:lnTo>
                    <a:lnTo>
                      <a:pt x="524" y="828"/>
                    </a:lnTo>
                    <a:lnTo>
                      <a:pt x="522" y="828"/>
                    </a:lnTo>
                    <a:lnTo>
                      <a:pt x="520" y="824"/>
                    </a:lnTo>
                    <a:lnTo>
                      <a:pt x="524" y="822"/>
                    </a:lnTo>
                    <a:lnTo>
                      <a:pt x="526" y="822"/>
                    </a:lnTo>
                    <a:lnTo>
                      <a:pt x="522" y="816"/>
                    </a:lnTo>
                    <a:lnTo>
                      <a:pt x="516" y="810"/>
                    </a:lnTo>
                    <a:lnTo>
                      <a:pt x="512" y="814"/>
                    </a:lnTo>
                    <a:lnTo>
                      <a:pt x="506" y="814"/>
                    </a:lnTo>
                    <a:lnTo>
                      <a:pt x="494" y="804"/>
                    </a:lnTo>
                    <a:lnTo>
                      <a:pt x="492" y="804"/>
                    </a:lnTo>
                    <a:lnTo>
                      <a:pt x="490" y="804"/>
                    </a:lnTo>
                    <a:lnTo>
                      <a:pt x="486" y="806"/>
                    </a:lnTo>
                    <a:lnTo>
                      <a:pt x="486" y="810"/>
                    </a:lnTo>
                    <a:close/>
                    <a:moveTo>
                      <a:pt x="622" y="806"/>
                    </a:moveTo>
                    <a:lnTo>
                      <a:pt x="622" y="806"/>
                    </a:lnTo>
                    <a:lnTo>
                      <a:pt x="622" y="810"/>
                    </a:lnTo>
                    <a:lnTo>
                      <a:pt x="622" y="812"/>
                    </a:lnTo>
                    <a:lnTo>
                      <a:pt x="624" y="814"/>
                    </a:lnTo>
                    <a:lnTo>
                      <a:pt x="624" y="818"/>
                    </a:lnTo>
                    <a:lnTo>
                      <a:pt x="626" y="816"/>
                    </a:lnTo>
                    <a:lnTo>
                      <a:pt x="628" y="812"/>
                    </a:lnTo>
                    <a:lnTo>
                      <a:pt x="630" y="804"/>
                    </a:lnTo>
                    <a:lnTo>
                      <a:pt x="628" y="804"/>
                    </a:lnTo>
                    <a:lnTo>
                      <a:pt x="626" y="804"/>
                    </a:lnTo>
                    <a:lnTo>
                      <a:pt x="622" y="806"/>
                    </a:lnTo>
                    <a:close/>
                    <a:moveTo>
                      <a:pt x="774" y="810"/>
                    </a:moveTo>
                    <a:lnTo>
                      <a:pt x="774" y="810"/>
                    </a:lnTo>
                    <a:lnTo>
                      <a:pt x="774" y="808"/>
                    </a:lnTo>
                    <a:lnTo>
                      <a:pt x="772" y="806"/>
                    </a:lnTo>
                    <a:lnTo>
                      <a:pt x="772" y="804"/>
                    </a:lnTo>
                    <a:lnTo>
                      <a:pt x="770" y="806"/>
                    </a:lnTo>
                    <a:lnTo>
                      <a:pt x="772" y="808"/>
                    </a:lnTo>
                    <a:lnTo>
                      <a:pt x="772" y="810"/>
                    </a:lnTo>
                    <a:lnTo>
                      <a:pt x="774" y="810"/>
                    </a:lnTo>
                    <a:close/>
                    <a:moveTo>
                      <a:pt x="582" y="818"/>
                    </a:moveTo>
                    <a:lnTo>
                      <a:pt x="582" y="818"/>
                    </a:lnTo>
                    <a:lnTo>
                      <a:pt x="606" y="820"/>
                    </a:lnTo>
                    <a:lnTo>
                      <a:pt x="602" y="822"/>
                    </a:lnTo>
                    <a:lnTo>
                      <a:pt x="596" y="822"/>
                    </a:lnTo>
                    <a:lnTo>
                      <a:pt x="590" y="822"/>
                    </a:lnTo>
                    <a:lnTo>
                      <a:pt x="588" y="824"/>
                    </a:lnTo>
                    <a:lnTo>
                      <a:pt x="592" y="826"/>
                    </a:lnTo>
                    <a:lnTo>
                      <a:pt x="596" y="828"/>
                    </a:lnTo>
                    <a:lnTo>
                      <a:pt x="604" y="828"/>
                    </a:lnTo>
                    <a:lnTo>
                      <a:pt x="622" y="822"/>
                    </a:lnTo>
                    <a:lnTo>
                      <a:pt x="620" y="814"/>
                    </a:lnTo>
                    <a:lnTo>
                      <a:pt x="620" y="806"/>
                    </a:lnTo>
                    <a:lnTo>
                      <a:pt x="610" y="808"/>
                    </a:lnTo>
                    <a:lnTo>
                      <a:pt x="600" y="812"/>
                    </a:lnTo>
                    <a:lnTo>
                      <a:pt x="582" y="818"/>
                    </a:lnTo>
                    <a:close/>
                    <a:moveTo>
                      <a:pt x="346" y="848"/>
                    </a:moveTo>
                    <a:lnTo>
                      <a:pt x="346" y="848"/>
                    </a:lnTo>
                    <a:lnTo>
                      <a:pt x="342" y="840"/>
                    </a:lnTo>
                    <a:lnTo>
                      <a:pt x="340" y="834"/>
                    </a:lnTo>
                    <a:lnTo>
                      <a:pt x="340" y="826"/>
                    </a:lnTo>
                    <a:lnTo>
                      <a:pt x="340" y="822"/>
                    </a:lnTo>
                    <a:lnTo>
                      <a:pt x="344" y="820"/>
                    </a:lnTo>
                    <a:lnTo>
                      <a:pt x="338" y="814"/>
                    </a:lnTo>
                    <a:lnTo>
                      <a:pt x="332" y="810"/>
                    </a:lnTo>
                    <a:lnTo>
                      <a:pt x="332" y="814"/>
                    </a:lnTo>
                    <a:lnTo>
                      <a:pt x="330" y="818"/>
                    </a:lnTo>
                    <a:lnTo>
                      <a:pt x="322" y="820"/>
                    </a:lnTo>
                    <a:lnTo>
                      <a:pt x="314" y="822"/>
                    </a:lnTo>
                    <a:lnTo>
                      <a:pt x="306" y="824"/>
                    </a:lnTo>
                    <a:lnTo>
                      <a:pt x="314" y="832"/>
                    </a:lnTo>
                    <a:lnTo>
                      <a:pt x="324" y="840"/>
                    </a:lnTo>
                    <a:lnTo>
                      <a:pt x="334" y="844"/>
                    </a:lnTo>
                    <a:lnTo>
                      <a:pt x="346" y="848"/>
                    </a:lnTo>
                    <a:close/>
                    <a:moveTo>
                      <a:pt x="668" y="824"/>
                    </a:moveTo>
                    <a:lnTo>
                      <a:pt x="668" y="824"/>
                    </a:lnTo>
                    <a:lnTo>
                      <a:pt x="670" y="820"/>
                    </a:lnTo>
                    <a:lnTo>
                      <a:pt x="674" y="820"/>
                    </a:lnTo>
                    <a:lnTo>
                      <a:pt x="676" y="818"/>
                    </a:lnTo>
                    <a:lnTo>
                      <a:pt x="680" y="816"/>
                    </a:lnTo>
                    <a:lnTo>
                      <a:pt x="674" y="812"/>
                    </a:lnTo>
                    <a:lnTo>
                      <a:pt x="666" y="810"/>
                    </a:lnTo>
                    <a:lnTo>
                      <a:pt x="666" y="818"/>
                    </a:lnTo>
                    <a:lnTo>
                      <a:pt x="666" y="820"/>
                    </a:lnTo>
                    <a:lnTo>
                      <a:pt x="668" y="824"/>
                    </a:lnTo>
                    <a:close/>
                    <a:moveTo>
                      <a:pt x="1356" y="830"/>
                    </a:moveTo>
                    <a:lnTo>
                      <a:pt x="1356" y="830"/>
                    </a:lnTo>
                    <a:lnTo>
                      <a:pt x="1354" y="822"/>
                    </a:lnTo>
                    <a:lnTo>
                      <a:pt x="1348" y="818"/>
                    </a:lnTo>
                    <a:lnTo>
                      <a:pt x="1334" y="810"/>
                    </a:lnTo>
                    <a:lnTo>
                      <a:pt x="1336" y="816"/>
                    </a:lnTo>
                    <a:lnTo>
                      <a:pt x="1338" y="826"/>
                    </a:lnTo>
                    <a:lnTo>
                      <a:pt x="1332" y="828"/>
                    </a:lnTo>
                    <a:lnTo>
                      <a:pt x="1326" y="830"/>
                    </a:lnTo>
                    <a:lnTo>
                      <a:pt x="1314" y="834"/>
                    </a:lnTo>
                    <a:lnTo>
                      <a:pt x="1312" y="846"/>
                    </a:lnTo>
                    <a:lnTo>
                      <a:pt x="1310" y="858"/>
                    </a:lnTo>
                    <a:lnTo>
                      <a:pt x="1312" y="858"/>
                    </a:lnTo>
                    <a:lnTo>
                      <a:pt x="1314" y="860"/>
                    </a:lnTo>
                    <a:lnTo>
                      <a:pt x="1314" y="862"/>
                    </a:lnTo>
                    <a:lnTo>
                      <a:pt x="1312" y="862"/>
                    </a:lnTo>
                    <a:lnTo>
                      <a:pt x="1310" y="864"/>
                    </a:lnTo>
                    <a:lnTo>
                      <a:pt x="1310" y="866"/>
                    </a:lnTo>
                    <a:lnTo>
                      <a:pt x="1310" y="868"/>
                    </a:lnTo>
                    <a:lnTo>
                      <a:pt x="1312" y="870"/>
                    </a:lnTo>
                    <a:lnTo>
                      <a:pt x="1312" y="872"/>
                    </a:lnTo>
                    <a:lnTo>
                      <a:pt x="1314" y="870"/>
                    </a:lnTo>
                    <a:lnTo>
                      <a:pt x="1316" y="870"/>
                    </a:lnTo>
                    <a:lnTo>
                      <a:pt x="1314" y="872"/>
                    </a:lnTo>
                    <a:lnTo>
                      <a:pt x="1320" y="872"/>
                    </a:lnTo>
                    <a:lnTo>
                      <a:pt x="1322" y="872"/>
                    </a:lnTo>
                    <a:lnTo>
                      <a:pt x="1322" y="870"/>
                    </a:lnTo>
                    <a:lnTo>
                      <a:pt x="1320" y="868"/>
                    </a:lnTo>
                    <a:lnTo>
                      <a:pt x="1324" y="866"/>
                    </a:lnTo>
                    <a:lnTo>
                      <a:pt x="1326" y="862"/>
                    </a:lnTo>
                    <a:lnTo>
                      <a:pt x="1330" y="854"/>
                    </a:lnTo>
                    <a:lnTo>
                      <a:pt x="1332" y="842"/>
                    </a:lnTo>
                    <a:lnTo>
                      <a:pt x="1334" y="834"/>
                    </a:lnTo>
                    <a:lnTo>
                      <a:pt x="1334" y="836"/>
                    </a:lnTo>
                    <a:lnTo>
                      <a:pt x="1334" y="840"/>
                    </a:lnTo>
                    <a:lnTo>
                      <a:pt x="1332" y="844"/>
                    </a:lnTo>
                    <a:lnTo>
                      <a:pt x="1334" y="846"/>
                    </a:lnTo>
                    <a:lnTo>
                      <a:pt x="1334" y="844"/>
                    </a:lnTo>
                    <a:lnTo>
                      <a:pt x="1336" y="842"/>
                    </a:lnTo>
                    <a:lnTo>
                      <a:pt x="1338" y="844"/>
                    </a:lnTo>
                    <a:lnTo>
                      <a:pt x="1340" y="844"/>
                    </a:lnTo>
                    <a:lnTo>
                      <a:pt x="1344" y="844"/>
                    </a:lnTo>
                    <a:lnTo>
                      <a:pt x="1346" y="846"/>
                    </a:lnTo>
                    <a:lnTo>
                      <a:pt x="1340" y="846"/>
                    </a:lnTo>
                    <a:lnTo>
                      <a:pt x="1336" y="844"/>
                    </a:lnTo>
                    <a:lnTo>
                      <a:pt x="1334" y="852"/>
                    </a:lnTo>
                    <a:lnTo>
                      <a:pt x="1332" y="856"/>
                    </a:lnTo>
                    <a:lnTo>
                      <a:pt x="1336" y="858"/>
                    </a:lnTo>
                    <a:lnTo>
                      <a:pt x="1340" y="858"/>
                    </a:lnTo>
                    <a:lnTo>
                      <a:pt x="1344" y="858"/>
                    </a:lnTo>
                    <a:lnTo>
                      <a:pt x="1348" y="858"/>
                    </a:lnTo>
                    <a:lnTo>
                      <a:pt x="1340" y="860"/>
                    </a:lnTo>
                    <a:lnTo>
                      <a:pt x="1334" y="862"/>
                    </a:lnTo>
                    <a:lnTo>
                      <a:pt x="1328" y="866"/>
                    </a:lnTo>
                    <a:lnTo>
                      <a:pt x="1326" y="870"/>
                    </a:lnTo>
                    <a:lnTo>
                      <a:pt x="1326" y="874"/>
                    </a:lnTo>
                    <a:lnTo>
                      <a:pt x="1332" y="876"/>
                    </a:lnTo>
                    <a:lnTo>
                      <a:pt x="1336" y="878"/>
                    </a:lnTo>
                    <a:lnTo>
                      <a:pt x="1336" y="882"/>
                    </a:lnTo>
                    <a:lnTo>
                      <a:pt x="1324" y="882"/>
                    </a:lnTo>
                    <a:lnTo>
                      <a:pt x="1316" y="898"/>
                    </a:lnTo>
                    <a:lnTo>
                      <a:pt x="1312" y="906"/>
                    </a:lnTo>
                    <a:lnTo>
                      <a:pt x="1306" y="912"/>
                    </a:lnTo>
                    <a:lnTo>
                      <a:pt x="1306" y="920"/>
                    </a:lnTo>
                    <a:lnTo>
                      <a:pt x="1302" y="928"/>
                    </a:lnTo>
                    <a:lnTo>
                      <a:pt x="1294" y="944"/>
                    </a:lnTo>
                    <a:lnTo>
                      <a:pt x="1292" y="952"/>
                    </a:lnTo>
                    <a:lnTo>
                      <a:pt x="1290" y="960"/>
                    </a:lnTo>
                    <a:lnTo>
                      <a:pt x="1292" y="968"/>
                    </a:lnTo>
                    <a:lnTo>
                      <a:pt x="1298" y="976"/>
                    </a:lnTo>
                    <a:lnTo>
                      <a:pt x="1326" y="928"/>
                    </a:lnTo>
                    <a:lnTo>
                      <a:pt x="1340" y="902"/>
                    </a:lnTo>
                    <a:lnTo>
                      <a:pt x="1354" y="876"/>
                    </a:lnTo>
                    <a:lnTo>
                      <a:pt x="1350" y="876"/>
                    </a:lnTo>
                    <a:lnTo>
                      <a:pt x="1348" y="874"/>
                    </a:lnTo>
                    <a:lnTo>
                      <a:pt x="1350" y="868"/>
                    </a:lnTo>
                    <a:lnTo>
                      <a:pt x="1352" y="864"/>
                    </a:lnTo>
                    <a:lnTo>
                      <a:pt x="1356" y="862"/>
                    </a:lnTo>
                    <a:lnTo>
                      <a:pt x="1358" y="864"/>
                    </a:lnTo>
                    <a:lnTo>
                      <a:pt x="1364" y="852"/>
                    </a:lnTo>
                    <a:lnTo>
                      <a:pt x="1366" y="848"/>
                    </a:lnTo>
                    <a:lnTo>
                      <a:pt x="1368" y="842"/>
                    </a:lnTo>
                    <a:lnTo>
                      <a:pt x="1354" y="838"/>
                    </a:lnTo>
                    <a:lnTo>
                      <a:pt x="1338" y="834"/>
                    </a:lnTo>
                    <a:lnTo>
                      <a:pt x="1338" y="838"/>
                    </a:lnTo>
                    <a:lnTo>
                      <a:pt x="1336" y="840"/>
                    </a:lnTo>
                    <a:lnTo>
                      <a:pt x="1338" y="836"/>
                    </a:lnTo>
                    <a:lnTo>
                      <a:pt x="1336" y="830"/>
                    </a:lnTo>
                    <a:lnTo>
                      <a:pt x="1340" y="830"/>
                    </a:lnTo>
                    <a:lnTo>
                      <a:pt x="1340" y="828"/>
                    </a:lnTo>
                    <a:lnTo>
                      <a:pt x="1342" y="826"/>
                    </a:lnTo>
                    <a:lnTo>
                      <a:pt x="1344" y="824"/>
                    </a:lnTo>
                    <a:lnTo>
                      <a:pt x="1342" y="830"/>
                    </a:lnTo>
                    <a:lnTo>
                      <a:pt x="1348" y="830"/>
                    </a:lnTo>
                    <a:lnTo>
                      <a:pt x="1350" y="830"/>
                    </a:lnTo>
                    <a:lnTo>
                      <a:pt x="1352" y="830"/>
                    </a:lnTo>
                    <a:lnTo>
                      <a:pt x="1350" y="828"/>
                    </a:lnTo>
                    <a:lnTo>
                      <a:pt x="1348" y="826"/>
                    </a:lnTo>
                    <a:lnTo>
                      <a:pt x="1350" y="826"/>
                    </a:lnTo>
                    <a:lnTo>
                      <a:pt x="1352" y="828"/>
                    </a:lnTo>
                    <a:lnTo>
                      <a:pt x="1356" y="830"/>
                    </a:lnTo>
                    <a:close/>
                    <a:moveTo>
                      <a:pt x="970" y="1024"/>
                    </a:moveTo>
                    <a:lnTo>
                      <a:pt x="970" y="1024"/>
                    </a:lnTo>
                    <a:lnTo>
                      <a:pt x="972" y="1054"/>
                    </a:lnTo>
                    <a:lnTo>
                      <a:pt x="974" y="1068"/>
                    </a:lnTo>
                    <a:lnTo>
                      <a:pt x="976" y="1080"/>
                    </a:lnTo>
                    <a:lnTo>
                      <a:pt x="980" y="1070"/>
                    </a:lnTo>
                    <a:lnTo>
                      <a:pt x="984" y="1056"/>
                    </a:lnTo>
                    <a:lnTo>
                      <a:pt x="984" y="1042"/>
                    </a:lnTo>
                    <a:lnTo>
                      <a:pt x="984" y="1026"/>
                    </a:lnTo>
                    <a:lnTo>
                      <a:pt x="980" y="1026"/>
                    </a:lnTo>
                    <a:lnTo>
                      <a:pt x="978" y="1024"/>
                    </a:lnTo>
                    <a:lnTo>
                      <a:pt x="974" y="1024"/>
                    </a:lnTo>
                    <a:lnTo>
                      <a:pt x="970" y="1024"/>
                    </a:lnTo>
                    <a:close/>
                    <a:moveTo>
                      <a:pt x="978" y="858"/>
                    </a:moveTo>
                    <a:lnTo>
                      <a:pt x="978" y="858"/>
                    </a:lnTo>
                    <a:lnTo>
                      <a:pt x="974" y="864"/>
                    </a:lnTo>
                    <a:lnTo>
                      <a:pt x="970" y="872"/>
                    </a:lnTo>
                    <a:lnTo>
                      <a:pt x="966" y="888"/>
                    </a:lnTo>
                    <a:lnTo>
                      <a:pt x="966" y="904"/>
                    </a:lnTo>
                    <a:lnTo>
                      <a:pt x="966" y="922"/>
                    </a:lnTo>
                    <a:lnTo>
                      <a:pt x="968" y="942"/>
                    </a:lnTo>
                    <a:lnTo>
                      <a:pt x="970" y="960"/>
                    </a:lnTo>
                    <a:lnTo>
                      <a:pt x="970" y="984"/>
                    </a:lnTo>
                    <a:lnTo>
                      <a:pt x="970" y="1008"/>
                    </a:lnTo>
                    <a:lnTo>
                      <a:pt x="972" y="1016"/>
                    </a:lnTo>
                    <a:lnTo>
                      <a:pt x="974" y="1020"/>
                    </a:lnTo>
                    <a:lnTo>
                      <a:pt x="976" y="1022"/>
                    </a:lnTo>
                    <a:lnTo>
                      <a:pt x="980" y="1020"/>
                    </a:lnTo>
                    <a:lnTo>
                      <a:pt x="986" y="1012"/>
                    </a:lnTo>
                    <a:lnTo>
                      <a:pt x="988" y="996"/>
                    </a:lnTo>
                    <a:lnTo>
                      <a:pt x="990" y="978"/>
                    </a:lnTo>
                    <a:lnTo>
                      <a:pt x="996" y="948"/>
                    </a:lnTo>
                    <a:lnTo>
                      <a:pt x="990" y="944"/>
                    </a:lnTo>
                    <a:lnTo>
                      <a:pt x="986" y="940"/>
                    </a:lnTo>
                    <a:lnTo>
                      <a:pt x="980" y="936"/>
                    </a:lnTo>
                    <a:lnTo>
                      <a:pt x="978" y="932"/>
                    </a:lnTo>
                    <a:lnTo>
                      <a:pt x="980" y="928"/>
                    </a:lnTo>
                    <a:lnTo>
                      <a:pt x="982" y="926"/>
                    </a:lnTo>
                    <a:lnTo>
                      <a:pt x="986" y="926"/>
                    </a:lnTo>
                    <a:lnTo>
                      <a:pt x="992" y="930"/>
                    </a:lnTo>
                    <a:lnTo>
                      <a:pt x="998" y="932"/>
                    </a:lnTo>
                    <a:lnTo>
                      <a:pt x="1000" y="914"/>
                    </a:lnTo>
                    <a:lnTo>
                      <a:pt x="1002" y="894"/>
                    </a:lnTo>
                    <a:lnTo>
                      <a:pt x="1002" y="876"/>
                    </a:lnTo>
                    <a:lnTo>
                      <a:pt x="1002" y="858"/>
                    </a:lnTo>
                    <a:lnTo>
                      <a:pt x="998" y="840"/>
                    </a:lnTo>
                    <a:lnTo>
                      <a:pt x="994" y="822"/>
                    </a:lnTo>
                    <a:lnTo>
                      <a:pt x="990" y="826"/>
                    </a:lnTo>
                    <a:lnTo>
                      <a:pt x="988" y="832"/>
                    </a:lnTo>
                    <a:lnTo>
                      <a:pt x="986" y="840"/>
                    </a:lnTo>
                    <a:lnTo>
                      <a:pt x="978" y="858"/>
                    </a:lnTo>
                    <a:close/>
                    <a:moveTo>
                      <a:pt x="544" y="838"/>
                    </a:moveTo>
                    <a:lnTo>
                      <a:pt x="544" y="838"/>
                    </a:lnTo>
                    <a:lnTo>
                      <a:pt x="544" y="828"/>
                    </a:lnTo>
                    <a:lnTo>
                      <a:pt x="542" y="818"/>
                    </a:lnTo>
                    <a:lnTo>
                      <a:pt x="534" y="814"/>
                    </a:lnTo>
                    <a:lnTo>
                      <a:pt x="530" y="814"/>
                    </a:lnTo>
                    <a:lnTo>
                      <a:pt x="526" y="816"/>
                    </a:lnTo>
                    <a:lnTo>
                      <a:pt x="532" y="820"/>
                    </a:lnTo>
                    <a:lnTo>
                      <a:pt x="536" y="826"/>
                    </a:lnTo>
                    <a:lnTo>
                      <a:pt x="540" y="832"/>
                    </a:lnTo>
                    <a:lnTo>
                      <a:pt x="544" y="838"/>
                    </a:lnTo>
                    <a:close/>
                    <a:moveTo>
                      <a:pt x="1436" y="832"/>
                    </a:moveTo>
                    <a:lnTo>
                      <a:pt x="1436" y="832"/>
                    </a:lnTo>
                    <a:lnTo>
                      <a:pt x="1438" y="816"/>
                    </a:lnTo>
                    <a:lnTo>
                      <a:pt x="1434" y="814"/>
                    </a:lnTo>
                    <a:lnTo>
                      <a:pt x="1428" y="816"/>
                    </a:lnTo>
                    <a:lnTo>
                      <a:pt x="1418" y="818"/>
                    </a:lnTo>
                    <a:lnTo>
                      <a:pt x="1418" y="822"/>
                    </a:lnTo>
                    <a:lnTo>
                      <a:pt x="1420" y="824"/>
                    </a:lnTo>
                    <a:lnTo>
                      <a:pt x="1422" y="826"/>
                    </a:lnTo>
                    <a:lnTo>
                      <a:pt x="1422" y="828"/>
                    </a:lnTo>
                    <a:lnTo>
                      <a:pt x="1416" y="820"/>
                    </a:lnTo>
                    <a:lnTo>
                      <a:pt x="1412" y="822"/>
                    </a:lnTo>
                    <a:lnTo>
                      <a:pt x="1410" y="826"/>
                    </a:lnTo>
                    <a:lnTo>
                      <a:pt x="1408" y="834"/>
                    </a:lnTo>
                    <a:lnTo>
                      <a:pt x="1408" y="832"/>
                    </a:lnTo>
                    <a:lnTo>
                      <a:pt x="1406" y="832"/>
                    </a:lnTo>
                    <a:lnTo>
                      <a:pt x="1402" y="836"/>
                    </a:lnTo>
                    <a:lnTo>
                      <a:pt x="1396" y="846"/>
                    </a:lnTo>
                    <a:lnTo>
                      <a:pt x="1404" y="846"/>
                    </a:lnTo>
                    <a:lnTo>
                      <a:pt x="1408" y="846"/>
                    </a:lnTo>
                    <a:lnTo>
                      <a:pt x="1410" y="844"/>
                    </a:lnTo>
                    <a:lnTo>
                      <a:pt x="1406" y="842"/>
                    </a:lnTo>
                    <a:lnTo>
                      <a:pt x="1410" y="840"/>
                    </a:lnTo>
                    <a:lnTo>
                      <a:pt x="1412" y="842"/>
                    </a:lnTo>
                    <a:lnTo>
                      <a:pt x="1414" y="844"/>
                    </a:lnTo>
                    <a:lnTo>
                      <a:pt x="1414" y="848"/>
                    </a:lnTo>
                    <a:lnTo>
                      <a:pt x="1418" y="848"/>
                    </a:lnTo>
                    <a:lnTo>
                      <a:pt x="1422" y="850"/>
                    </a:lnTo>
                    <a:lnTo>
                      <a:pt x="1422" y="844"/>
                    </a:lnTo>
                    <a:lnTo>
                      <a:pt x="1422" y="838"/>
                    </a:lnTo>
                    <a:lnTo>
                      <a:pt x="1422" y="834"/>
                    </a:lnTo>
                    <a:lnTo>
                      <a:pt x="1422" y="830"/>
                    </a:lnTo>
                    <a:lnTo>
                      <a:pt x="1424" y="840"/>
                    </a:lnTo>
                    <a:lnTo>
                      <a:pt x="1424" y="846"/>
                    </a:lnTo>
                    <a:lnTo>
                      <a:pt x="1426" y="850"/>
                    </a:lnTo>
                    <a:lnTo>
                      <a:pt x="1434" y="854"/>
                    </a:lnTo>
                    <a:lnTo>
                      <a:pt x="1434" y="844"/>
                    </a:lnTo>
                    <a:lnTo>
                      <a:pt x="1436" y="834"/>
                    </a:lnTo>
                    <a:lnTo>
                      <a:pt x="1432" y="834"/>
                    </a:lnTo>
                    <a:lnTo>
                      <a:pt x="1428" y="832"/>
                    </a:lnTo>
                    <a:lnTo>
                      <a:pt x="1426" y="830"/>
                    </a:lnTo>
                    <a:lnTo>
                      <a:pt x="1426" y="828"/>
                    </a:lnTo>
                    <a:lnTo>
                      <a:pt x="1430" y="830"/>
                    </a:lnTo>
                    <a:lnTo>
                      <a:pt x="1436" y="832"/>
                    </a:lnTo>
                    <a:close/>
                    <a:moveTo>
                      <a:pt x="1266" y="834"/>
                    </a:moveTo>
                    <a:lnTo>
                      <a:pt x="1266" y="834"/>
                    </a:lnTo>
                    <a:lnTo>
                      <a:pt x="1266" y="824"/>
                    </a:lnTo>
                    <a:lnTo>
                      <a:pt x="1264" y="818"/>
                    </a:lnTo>
                    <a:lnTo>
                      <a:pt x="1264" y="816"/>
                    </a:lnTo>
                    <a:lnTo>
                      <a:pt x="1262" y="816"/>
                    </a:lnTo>
                    <a:lnTo>
                      <a:pt x="1260" y="826"/>
                    </a:lnTo>
                    <a:lnTo>
                      <a:pt x="1262" y="832"/>
                    </a:lnTo>
                    <a:lnTo>
                      <a:pt x="1266" y="834"/>
                    </a:lnTo>
                    <a:close/>
                    <a:moveTo>
                      <a:pt x="964" y="858"/>
                    </a:moveTo>
                    <a:lnTo>
                      <a:pt x="964" y="858"/>
                    </a:lnTo>
                    <a:lnTo>
                      <a:pt x="960" y="860"/>
                    </a:lnTo>
                    <a:lnTo>
                      <a:pt x="958" y="866"/>
                    </a:lnTo>
                    <a:lnTo>
                      <a:pt x="958" y="872"/>
                    </a:lnTo>
                    <a:lnTo>
                      <a:pt x="960" y="880"/>
                    </a:lnTo>
                    <a:lnTo>
                      <a:pt x="962" y="872"/>
                    </a:lnTo>
                    <a:lnTo>
                      <a:pt x="964" y="866"/>
                    </a:lnTo>
                    <a:lnTo>
                      <a:pt x="970" y="854"/>
                    </a:lnTo>
                    <a:lnTo>
                      <a:pt x="978" y="840"/>
                    </a:lnTo>
                    <a:lnTo>
                      <a:pt x="984" y="828"/>
                    </a:lnTo>
                    <a:lnTo>
                      <a:pt x="978" y="834"/>
                    </a:lnTo>
                    <a:lnTo>
                      <a:pt x="976" y="838"/>
                    </a:lnTo>
                    <a:lnTo>
                      <a:pt x="972" y="842"/>
                    </a:lnTo>
                    <a:lnTo>
                      <a:pt x="964" y="858"/>
                    </a:lnTo>
                    <a:close/>
                    <a:moveTo>
                      <a:pt x="786" y="826"/>
                    </a:moveTo>
                    <a:lnTo>
                      <a:pt x="786" y="826"/>
                    </a:lnTo>
                    <a:lnTo>
                      <a:pt x="790" y="832"/>
                    </a:lnTo>
                    <a:lnTo>
                      <a:pt x="794" y="834"/>
                    </a:lnTo>
                    <a:lnTo>
                      <a:pt x="798" y="834"/>
                    </a:lnTo>
                    <a:lnTo>
                      <a:pt x="796" y="832"/>
                    </a:lnTo>
                    <a:lnTo>
                      <a:pt x="794" y="830"/>
                    </a:lnTo>
                    <a:lnTo>
                      <a:pt x="802" y="826"/>
                    </a:lnTo>
                    <a:lnTo>
                      <a:pt x="804" y="824"/>
                    </a:lnTo>
                    <a:lnTo>
                      <a:pt x="804" y="820"/>
                    </a:lnTo>
                    <a:lnTo>
                      <a:pt x="802" y="820"/>
                    </a:lnTo>
                    <a:lnTo>
                      <a:pt x="796" y="822"/>
                    </a:lnTo>
                    <a:lnTo>
                      <a:pt x="792" y="824"/>
                    </a:lnTo>
                    <a:lnTo>
                      <a:pt x="786" y="826"/>
                    </a:lnTo>
                    <a:close/>
                    <a:moveTo>
                      <a:pt x="664" y="838"/>
                    </a:moveTo>
                    <a:lnTo>
                      <a:pt x="664" y="838"/>
                    </a:lnTo>
                    <a:lnTo>
                      <a:pt x="668" y="840"/>
                    </a:lnTo>
                    <a:lnTo>
                      <a:pt x="672" y="840"/>
                    </a:lnTo>
                    <a:lnTo>
                      <a:pt x="678" y="840"/>
                    </a:lnTo>
                    <a:lnTo>
                      <a:pt x="690" y="832"/>
                    </a:lnTo>
                    <a:lnTo>
                      <a:pt x="690" y="826"/>
                    </a:lnTo>
                    <a:lnTo>
                      <a:pt x="688" y="824"/>
                    </a:lnTo>
                    <a:lnTo>
                      <a:pt x="684" y="822"/>
                    </a:lnTo>
                    <a:lnTo>
                      <a:pt x="678" y="822"/>
                    </a:lnTo>
                    <a:lnTo>
                      <a:pt x="672" y="824"/>
                    </a:lnTo>
                    <a:lnTo>
                      <a:pt x="668" y="826"/>
                    </a:lnTo>
                    <a:lnTo>
                      <a:pt x="666" y="832"/>
                    </a:lnTo>
                    <a:lnTo>
                      <a:pt x="664" y="838"/>
                    </a:lnTo>
                    <a:close/>
                    <a:moveTo>
                      <a:pt x="894" y="828"/>
                    </a:moveTo>
                    <a:lnTo>
                      <a:pt x="894" y="828"/>
                    </a:lnTo>
                    <a:lnTo>
                      <a:pt x="890" y="834"/>
                    </a:lnTo>
                    <a:lnTo>
                      <a:pt x="890" y="842"/>
                    </a:lnTo>
                    <a:lnTo>
                      <a:pt x="892" y="850"/>
                    </a:lnTo>
                    <a:lnTo>
                      <a:pt x="894" y="858"/>
                    </a:lnTo>
                    <a:lnTo>
                      <a:pt x="902" y="872"/>
                    </a:lnTo>
                    <a:lnTo>
                      <a:pt x="912" y="884"/>
                    </a:lnTo>
                    <a:lnTo>
                      <a:pt x="910" y="876"/>
                    </a:lnTo>
                    <a:lnTo>
                      <a:pt x="908" y="870"/>
                    </a:lnTo>
                    <a:lnTo>
                      <a:pt x="908" y="854"/>
                    </a:lnTo>
                    <a:lnTo>
                      <a:pt x="908" y="838"/>
                    </a:lnTo>
                    <a:lnTo>
                      <a:pt x="908" y="830"/>
                    </a:lnTo>
                    <a:lnTo>
                      <a:pt x="906" y="824"/>
                    </a:lnTo>
                    <a:lnTo>
                      <a:pt x="900" y="826"/>
                    </a:lnTo>
                    <a:lnTo>
                      <a:pt x="894" y="828"/>
                    </a:lnTo>
                    <a:close/>
                    <a:moveTo>
                      <a:pt x="1448" y="848"/>
                    </a:moveTo>
                    <a:lnTo>
                      <a:pt x="1448" y="848"/>
                    </a:lnTo>
                    <a:lnTo>
                      <a:pt x="1446" y="832"/>
                    </a:lnTo>
                    <a:lnTo>
                      <a:pt x="1444" y="826"/>
                    </a:lnTo>
                    <a:lnTo>
                      <a:pt x="1440" y="820"/>
                    </a:lnTo>
                    <a:lnTo>
                      <a:pt x="1438" y="828"/>
                    </a:lnTo>
                    <a:lnTo>
                      <a:pt x="1438" y="838"/>
                    </a:lnTo>
                    <a:lnTo>
                      <a:pt x="1438" y="846"/>
                    </a:lnTo>
                    <a:lnTo>
                      <a:pt x="1436" y="852"/>
                    </a:lnTo>
                    <a:lnTo>
                      <a:pt x="1438" y="856"/>
                    </a:lnTo>
                    <a:lnTo>
                      <a:pt x="1442" y="856"/>
                    </a:lnTo>
                    <a:lnTo>
                      <a:pt x="1446" y="854"/>
                    </a:lnTo>
                    <a:lnTo>
                      <a:pt x="1446" y="852"/>
                    </a:lnTo>
                    <a:lnTo>
                      <a:pt x="1448" y="848"/>
                    </a:lnTo>
                    <a:lnTo>
                      <a:pt x="1442" y="848"/>
                    </a:lnTo>
                    <a:lnTo>
                      <a:pt x="1440" y="846"/>
                    </a:lnTo>
                    <a:lnTo>
                      <a:pt x="1444" y="846"/>
                    </a:lnTo>
                    <a:lnTo>
                      <a:pt x="1448" y="848"/>
                    </a:lnTo>
                    <a:close/>
                    <a:moveTo>
                      <a:pt x="1390" y="846"/>
                    </a:moveTo>
                    <a:lnTo>
                      <a:pt x="1390" y="846"/>
                    </a:lnTo>
                    <a:lnTo>
                      <a:pt x="1398" y="836"/>
                    </a:lnTo>
                    <a:lnTo>
                      <a:pt x="1402" y="830"/>
                    </a:lnTo>
                    <a:lnTo>
                      <a:pt x="1406" y="824"/>
                    </a:lnTo>
                    <a:lnTo>
                      <a:pt x="1398" y="828"/>
                    </a:lnTo>
                    <a:lnTo>
                      <a:pt x="1394" y="834"/>
                    </a:lnTo>
                    <a:lnTo>
                      <a:pt x="1390" y="840"/>
                    </a:lnTo>
                    <a:lnTo>
                      <a:pt x="1390" y="846"/>
                    </a:lnTo>
                    <a:close/>
                    <a:moveTo>
                      <a:pt x="558" y="832"/>
                    </a:moveTo>
                    <a:lnTo>
                      <a:pt x="558" y="832"/>
                    </a:lnTo>
                    <a:lnTo>
                      <a:pt x="566" y="832"/>
                    </a:lnTo>
                    <a:lnTo>
                      <a:pt x="570" y="832"/>
                    </a:lnTo>
                    <a:lnTo>
                      <a:pt x="574" y="830"/>
                    </a:lnTo>
                    <a:lnTo>
                      <a:pt x="566" y="828"/>
                    </a:lnTo>
                    <a:lnTo>
                      <a:pt x="560" y="826"/>
                    </a:lnTo>
                    <a:lnTo>
                      <a:pt x="558" y="832"/>
                    </a:lnTo>
                    <a:close/>
                    <a:moveTo>
                      <a:pt x="760" y="826"/>
                    </a:moveTo>
                    <a:lnTo>
                      <a:pt x="760" y="826"/>
                    </a:lnTo>
                    <a:lnTo>
                      <a:pt x="756" y="832"/>
                    </a:lnTo>
                    <a:lnTo>
                      <a:pt x="750" y="834"/>
                    </a:lnTo>
                    <a:lnTo>
                      <a:pt x="738" y="838"/>
                    </a:lnTo>
                    <a:lnTo>
                      <a:pt x="734" y="856"/>
                    </a:lnTo>
                    <a:lnTo>
                      <a:pt x="748" y="858"/>
                    </a:lnTo>
                    <a:lnTo>
                      <a:pt x="764" y="860"/>
                    </a:lnTo>
                    <a:lnTo>
                      <a:pt x="762" y="844"/>
                    </a:lnTo>
                    <a:lnTo>
                      <a:pt x="760" y="826"/>
                    </a:lnTo>
                    <a:close/>
                    <a:moveTo>
                      <a:pt x="828" y="836"/>
                    </a:moveTo>
                    <a:lnTo>
                      <a:pt x="828" y="836"/>
                    </a:lnTo>
                    <a:lnTo>
                      <a:pt x="828" y="830"/>
                    </a:lnTo>
                    <a:lnTo>
                      <a:pt x="828" y="828"/>
                    </a:lnTo>
                    <a:lnTo>
                      <a:pt x="826" y="828"/>
                    </a:lnTo>
                    <a:lnTo>
                      <a:pt x="824" y="832"/>
                    </a:lnTo>
                    <a:lnTo>
                      <a:pt x="826" y="836"/>
                    </a:lnTo>
                    <a:lnTo>
                      <a:pt x="828" y="836"/>
                    </a:lnTo>
                    <a:close/>
                    <a:moveTo>
                      <a:pt x="610" y="834"/>
                    </a:moveTo>
                    <a:lnTo>
                      <a:pt x="610" y="834"/>
                    </a:lnTo>
                    <a:lnTo>
                      <a:pt x="624" y="838"/>
                    </a:lnTo>
                    <a:lnTo>
                      <a:pt x="622" y="834"/>
                    </a:lnTo>
                    <a:lnTo>
                      <a:pt x="622" y="830"/>
                    </a:lnTo>
                    <a:lnTo>
                      <a:pt x="616" y="830"/>
                    </a:lnTo>
                    <a:lnTo>
                      <a:pt x="612" y="832"/>
                    </a:lnTo>
                    <a:lnTo>
                      <a:pt x="610" y="834"/>
                    </a:lnTo>
                    <a:close/>
                    <a:moveTo>
                      <a:pt x="1308" y="832"/>
                    </a:moveTo>
                    <a:lnTo>
                      <a:pt x="1308" y="832"/>
                    </a:lnTo>
                    <a:lnTo>
                      <a:pt x="1304" y="830"/>
                    </a:lnTo>
                    <a:lnTo>
                      <a:pt x="1302" y="830"/>
                    </a:lnTo>
                    <a:lnTo>
                      <a:pt x="1300" y="832"/>
                    </a:lnTo>
                    <a:lnTo>
                      <a:pt x="1304" y="832"/>
                    </a:lnTo>
                    <a:lnTo>
                      <a:pt x="1306" y="832"/>
                    </a:lnTo>
                    <a:lnTo>
                      <a:pt x="1306" y="834"/>
                    </a:lnTo>
                    <a:lnTo>
                      <a:pt x="1308" y="832"/>
                    </a:lnTo>
                    <a:close/>
                    <a:moveTo>
                      <a:pt x="710" y="850"/>
                    </a:moveTo>
                    <a:lnTo>
                      <a:pt x="710" y="850"/>
                    </a:lnTo>
                    <a:lnTo>
                      <a:pt x="708" y="842"/>
                    </a:lnTo>
                    <a:lnTo>
                      <a:pt x="706" y="834"/>
                    </a:lnTo>
                    <a:lnTo>
                      <a:pt x="704" y="834"/>
                    </a:lnTo>
                    <a:lnTo>
                      <a:pt x="702" y="834"/>
                    </a:lnTo>
                    <a:lnTo>
                      <a:pt x="700" y="832"/>
                    </a:lnTo>
                    <a:lnTo>
                      <a:pt x="700" y="834"/>
                    </a:lnTo>
                    <a:lnTo>
                      <a:pt x="704" y="846"/>
                    </a:lnTo>
                    <a:lnTo>
                      <a:pt x="706" y="850"/>
                    </a:lnTo>
                    <a:lnTo>
                      <a:pt x="710" y="850"/>
                    </a:lnTo>
                    <a:close/>
                    <a:moveTo>
                      <a:pt x="1512" y="832"/>
                    </a:moveTo>
                    <a:lnTo>
                      <a:pt x="1512" y="832"/>
                    </a:lnTo>
                    <a:lnTo>
                      <a:pt x="1506" y="844"/>
                    </a:lnTo>
                    <a:lnTo>
                      <a:pt x="1506" y="852"/>
                    </a:lnTo>
                    <a:lnTo>
                      <a:pt x="1506" y="858"/>
                    </a:lnTo>
                    <a:lnTo>
                      <a:pt x="1512" y="854"/>
                    </a:lnTo>
                    <a:lnTo>
                      <a:pt x="1516" y="850"/>
                    </a:lnTo>
                    <a:lnTo>
                      <a:pt x="1520" y="846"/>
                    </a:lnTo>
                    <a:lnTo>
                      <a:pt x="1526" y="842"/>
                    </a:lnTo>
                    <a:lnTo>
                      <a:pt x="1524" y="838"/>
                    </a:lnTo>
                    <a:lnTo>
                      <a:pt x="1522" y="836"/>
                    </a:lnTo>
                    <a:lnTo>
                      <a:pt x="1512" y="832"/>
                    </a:lnTo>
                    <a:close/>
                    <a:moveTo>
                      <a:pt x="348" y="852"/>
                    </a:moveTo>
                    <a:lnTo>
                      <a:pt x="348" y="852"/>
                    </a:lnTo>
                    <a:lnTo>
                      <a:pt x="340" y="848"/>
                    </a:lnTo>
                    <a:lnTo>
                      <a:pt x="326" y="842"/>
                    </a:lnTo>
                    <a:lnTo>
                      <a:pt x="312" y="838"/>
                    </a:lnTo>
                    <a:lnTo>
                      <a:pt x="302" y="836"/>
                    </a:lnTo>
                    <a:lnTo>
                      <a:pt x="298" y="838"/>
                    </a:lnTo>
                    <a:lnTo>
                      <a:pt x="294" y="842"/>
                    </a:lnTo>
                    <a:lnTo>
                      <a:pt x="294" y="846"/>
                    </a:lnTo>
                    <a:lnTo>
                      <a:pt x="296" y="850"/>
                    </a:lnTo>
                    <a:lnTo>
                      <a:pt x="300" y="858"/>
                    </a:lnTo>
                    <a:lnTo>
                      <a:pt x="306" y="866"/>
                    </a:lnTo>
                    <a:lnTo>
                      <a:pt x="314" y="870"/>
                    </a:lnTo>
                    <a:lnTo>
                      <a:pt x="324" y="874"/>
                    </a:lnTo>
                    <a:lnTo>
                      <a:pt x="340" y="882"/>
                    </a:lnTo>
                    <a:lnTo>
                      <a:pt x="342" y="878"/>
                    </a:lnTo>
                    <a:lnTo>
                      <a:pt x="346" y="874"/>
                    </a:lnTo>
                    <a:lnTo>
                      <a:pt x="358" y="868"/>
                    </a:lnTo>
                    <a:lnTo>
                      <a:pt x="356" y="866"/>
                    </a:lnTo>
                    <a:lnTo>
                      <a:pt x="356" y="864"/>
                    </a:lnTo>
                    <a:lnTo>
                      <a:pt x="354" y="862"/>
                    </a:lnTo>
                    <a:lnTo>
                      <a:pt x="352" y="862"/>
                    </a:lnTo>
                    <a:lnTo>
                      <a:pt x="350" y="868"/>
                    </a:lnTo>
                    <a:lnTo>
                      <a:pt x="346" y="872"/>
                    </a:lnTo>
                    <a:lnTo>
                      <a:pt x="350" y="866"/>
                    </a:lnTo>
                    <a:lnTo>
                      <a:pt x="352" y="862"/>
                    </a:lnTo>
                    <a:lnTo>
                      <a:pt x="350" y="856"/>
                    </a:lnTo>
                    <a:lnTo>
                      <a:pt x="348" y="852"/>
                    </a:lnTo>
                    <a:close/>
                    <a:moveTo>
                      <a:pt x="1564" y="860"/>
                    </a:moveTo>
                    <a:lnTo>
                      <a:pt x="1564" y="860"/>
                    </a:lnTo>
                    <a:lnTo>
                      <a:pt x="1570" y="858"/>
                    </a:lnTo>
                    <a:lnTo>
                      <a:pt x="1576" y="858"/>
                    </a:lnTo>
                    <a:lnTo>
                      <a:pt x="1580" y="850"/>
                    </a:lnTo>
                    <a:lnTo>
                      <a:pt x="1584" y="844"/>
                    </a:lnTo>
                    <a:lnTo>
                      <a:pt x="1580" y="844"/>
                    </a:lnTo>
                    <a:lnTo>
                      <a:pt x="1578" y="842"/>
                    </a:lnTo>
                    <a:lnTo>
                      <a:pt x="1576" y="838"/>
                    </a:lnTo>
                    <a:lnTo>
                      <a:pt x="1570" y="848"/>
                    </a:lnTo>
                    <a:lnTo>
                      <a:pt x="1566" y="854"/>
                    </a:lnTo>
                    <a:lnTo>
                      <a:pt x="1564" y="860"/>
                    </a:lnTo>
                    <a:close/>
                    <a:moveTo>
                      <a:pt x="380" y="856"/>
                    </a:moveTo>
                    <a:lnTo>
                      <a:pt x="380" y="856"/>
                    </a:lnTo>
                    <a:lnTo>
                      <a:pt x="372" y="846"/>
                    </a:lnTo>
                    <a:lnTo>
                      <a:pt x="362" y="838"/>
                    </a:lnTo>
                    <a:lnTo>
                      <a:pt x="364" y="848"/>
                    </a:lnTo>
                    <a:lnTo>
                      <a:pt x="368" y="856"/>
                    </a:lnTo>
                    <a:lnTo>
                      <a:pt x="370" y="858"/>
                    </a:lnTo>
                    <a:lnTo>
                      <a:pt x="372" y="860"/>
                    </a:lnTo>
                    <a:lnTo>
                      <a:pt x="376" y="858"/>
                    </a:lnTo>
                    <a:lnTo>
                      <a:pt x="380" y="856"/>
                    </a:lnTo>
                    <a:close/>
                    <a:moveTo>
                      <a:pt x="728" y="856"/>
                    </a:moveTo>
                    <a:lnTo>
                      <a:pt x="728" y="856"/>
                    </a:lnTo>
                    <a:lnTo>
                      <a:pt x="728" y="846"/>
                    </a:lnTo>
                    <a:lnTo>
                      <a:pt x="730" y="840"/>
                    </a:lnTo>
                    <a:lnTo>
                      <a:pt x="720" y="840"/>
                    </a:lnTo>
                    <a:lnTo>
                      <a:pt x="712" y="840"/>
                    </a:lnTo>
                    <a:lnTo>
                      <a:pt x="716" y="850"/>
                    </a:lnTo>
                    <a:lnTo>
                      <a:pt x="720" y="854"/>
                    </a:lnTo>
                    <a:lnTo>
                      <a:pt x="728" y="856"/>
                    </a:lnTo>
                    <a:close/>
                    <a:moveTo>
                      <a:pt x="1552" y="858"/>
                    </a:moveTo>
                    <a:lnTo>
                      <a:pt x="1552" y="858"/>
                    </a:lnTo>
                    <a:lnTo>
                      <a:pt x="1556" y="860"/>
                    </a:lnTo>
                    <a:lnTo>
                      <a:pt x="1560" y="860"/>
                    </a:lnTo>
                    <a:lnTo>
                      <a:pt x="1564" y="852"/>
                    </a:lnTo>
                    <a:lnTo>
                      <a:pt x="1566" y="846"/>
                    </a:lnTo>
                    <a:lnTo>
                      <a:pt x="1566" y="840"/>
                    </a:lnTo>
                    <a:lnTo>
                      <a:pt x="1562" y="844"/>
                    </a:lnTo>
                    <a:lnTo>
                      <a:pt x="1558" y="848"/>
                    </a:lnTo>
                    <a:lnTo>
                      <a:pt x="1556" y="852"/>
                    </a:lnTo>
                    <a:lnTo>
                      <a:pt x="1552" y="858"/>
                    </a:lnTo>
                    <a:close/>
                    <a:moveTo>
                      <a:pt x="586" y="852"/>
                    </a:moveTo>
                    <a:lnTo>
                      <a:pt x="586" y="852"/>
                    </a:lnTo>
                    <a:lnTo>
                      <a:pt x="588" y="852"/>
                    </a:lnTo>
                    <a:lnTo>
                      <a:pt x="590" y="854"/>
                    </a:lnTo>
                    <a:lnTo>
                      <a:pt x="586" y="854"/>
                    </a:lnTo>
                    <a:lnTo>
                      <a:pt x="584" y="858"/>
                    </a:lnTo>
                    <a:lnTo>
                      <a:pt x="584" y="862"/>
                    </a:lnTo>
                    <a:lnTo>
                      <a:pt x="586" y="864"/>
                    </a:lnTo>
                    <a:lnTo>
                      <a:pt x="586" y="862"/>
                    </a:lnTo>
                    <a:lnTo>
                      <a:pt x="588" y="860"/>
                    </a:lnTo>
                    <a:lnTo>
                      <a:pt x="588" y="856"/>
                    </a:lnTo>
                    <a:lnTo>
                      <a:pt x="590" y="856"/>
                    </a:lnTo>
                    <a:lnTo>
                      <a:pt x="600" y="858"/>
                    </a:lnTo>
                    <a:lnTo>
                      <a:pt x="604" y="856"/>
                    </a:lnTo>
                    <a:lnTo>
                      <a:pt x="608" y="854"/>
                    </a:lnTo>
                    <a:lnTo>
                      <a:pt x="606" y="854"/>
                    </a:lnTo>
                    <a:lnTo>
                      <a:pt x="604" y="852"/>
                    </a:lnTo>
                    <a:lnTo>
                      <a:pt x="604" y="848"/>
                    </a:lnTo>
                    <a:lnTo>
                      <a:pt x="608" y="848"/>
                    </a:lnTo>
                    <a:lnTo>
                      <a:pt x="612" y="848"/>
                    </a:lnTo>
                    <a:lnTo>
                      <a:pt x="618" y="848"/>
                    </a:lnTo>
                    <a:lnTo>
                      <a:pt x="622" y="846"/>
                    </a:lnTo>
                    <a:lnTo>
                      <a:pt x="612" y="842"/>
                    </a:lnTo>
                    <a:lnTo>
                      <a:pt x="602" y="844"/>
                    </a:lnTo>
                    <a:lnTo>
                      <a:pt x="594" y="848"/>
                    </a:lnTo>
                    <a:lnTo>
                      <a:pt x="586" y="852"/>
                    </a:lnTo>
                    <a:close/>
                    <a:moveTo>
                      <a:pt x="672" y="846"/>
                    </a:moveTo>
                    <a:lnTo>
                      <a:pt x="672" y="846"/>
                    </a:lnTo>
                    <a:lnTo>
                      <a:pt x="668" y="844"/>
                    </a:lnTo>
                    <a:lnTo>
                      <a:pt x="666" y="844"/>
                    </a:lnTo>
                    <a:lnTo>
                      <a:pt x="664" y="846"/>
                    </a:lnTo>
                    <a:lnTo>
                      <a:pt x="668" y="848"/>
                    </a:lnTo>
                    <a:lnTo>
                      <a:pt x="670" y="848"/>
                    </a:lnTo>
                    <a:lnTo>
                      <a:pt x="672" y="846"/>
                    </a:lnTo>
                    <a:close/>
                    <a:moveTo>
                      <a:pt x="810" y="858"/>
                    </a:moveTo>
                    <a:lnTo>
                      <a:pt x="810" y="858"/>
                    </a:lnTo>
                    <a:lnTo>
                      <a:pt x="814" y="860"/>
                    </a:lnTo>
                    <a:lnTo>
                      <a:pt x="816" y="862"/>
                    </a:lnTo>
                    <a:lnTo>
                      <a:pt x="818" y="866"/>
                    </a:lnTo>
                    <a:lnTo>
                      <a:pt x="816" y="870"/>
                    </a:lnTo>
                    <a:lnTo>
                      <a:pt x="812" y="874"/>
                    </a:lnTo>
                    <a:lnTo>
                      <a:pt x="820" y="880"/>
                    </a:lnTo>
                    <a:lnTo>
                      <a:pt x="826" y="886"/>
                    </a:lnTo>
                    <a:lnTo>
                      <a:pt x="832" y="894"/>
                    </a:lnTo>
                    <a:lnTo>
                      <a:pt x="840" y="898"/>
                    </a:lnTo>
                    <a:lnTo>
                      <a:pt x="838" y="888"/>
                    </a:lnTo>
                    <a:lnTo>
                      <a:pt x="836" y="880"/>
                    </a:lnTo>
                    <a:lnTo>
                      <a:pt x="834" y="870"/>
                    </a:lnTo>
                    <a:lnTo>
                      <a:pt x="832" y="868"/>
                    </a:lnTo>
                    <a:lnTo>
                      <a:pt x="828" y="866"/>
                    </a:lnTo>
                    <a:lnTo>
                      <a:pt x="832" y="862"/>
                    </a:lnTo>
                    <a:lnTo>
                      <a:pt x="832" y="858"/>
                    </a:lnTo>
                    <a:lnTo>
                      <a:pt x="830" y="848"/>
                    </a:lnTo>
                    <a:lnTo>
                      <a:pt x="822" y="848"/>
                    </a:lnTo>
                    <a:lnTo>
                      <a:pt x="816" y="848"/>
                    </a:lnTo>
                    <a:lnTo>
                      <a:pt x="812" y="852"/>
                    </a:lnTo>
                    <a:lnTo>
                      <a:pt x="810" y="858"/>
                    </a:lnTo>
                    <a:close/>
                    <a:moveTo>
                      <a:pt x="1264" y="868"/>
                    </a:moveTo>
                    <a:lnTo>
                      <a:pt x="1264" y="868"/>
                    </a:lnTo>
                    <a:lnTo>
                      <a:pt x="1262" y="856"/>
                    </a:lnTo>
                    <a:lnTo>
                      <a:pt x="1258" y="850"/>
                    </a:lnTo>
                    <a:lnTo>
                      <a:pt x="1252" y="848"/>
                    </a:lnTo>
                    <a:lnTo>
                      <a:pt x="1248" y="854"/>
                    </a:lnTo>
                    <a:lnTo>
                      <a:pt x="1244" y="862"/>
                    </a:lnTo>
                    <a:lnTo>
                      <a:pt x="1242" y="870"/>
                    </a:lnTo>
                    <a:lnTo>
                      <a:pt x="1242" y="878"/>
                    </a:lnTo>
                    <a:lnTo>
                      <a:pt x="1254" y="880"/>
                    </a:lnTo>
                    <a:lnTo>
                      <a:pt x="1264" y="884"/>
                    </a:lnTo>
                    <a:lnTo>
                      <a:pt x="1264" y="876"/>
                    </a:lnTo>
                    <a:lnTo>
                      <a:pt x="1264" y="870"/>
                    </a:lnTo>
                    <a:lnTo>
                      <a:pt x="1262" y="864"/>
                    </a:lnTo>
                    <a:lnTo>
                      <a:pt x="1258" y="860"/>
                    </a:lnTo>
                    <a:lnTo>
                      <a:pt x="1262" y="864"/>
                    </a:lnTo>
                    <a:lnTo>
                      <a:pt x="1264" y="868"/>
                    </a:lnTo>
                    <a:close/>
                    <a:moveTo>
                      <a:pt x="1014" y="854"/>
                    </a:moveTo>
                    <a:lnTo>
                      <a:pt x="1014" y="854"/>
                    </a:lnTo>
                    <a:lnTo>
                      <a:pt x="1012" y="870"/>
                    </a:lnTo>
                    <a:lnTo>
                      <a:pt x="1012" y="882"/>
                    </a:lnTo>
                    <a:lnTo>
                      <a:pt x="1010" y="896"/>
                    </a:lnTo>
                    <a:lnTo>
                      <a:pt x="1006" y="942"/>
                    </a:lnTo>
                    <a:lnTo>
                      <a:pt x="1012" y="948"/>
                    </a:lnTo>
                    <a:lnTo>
                      <a:pt x="1014" y="950"/>
                    </a:lnTo>
                    <a:lnTo>
                      <a:pt x="1018" y="952"/>
                    </a:lnTo>
                    <a:lnTo>
                      <a:pt x="1024" y="950"/>
                    </a:lnTo>
                    <a:lnTo>
                      <a:pt x="1032" y="948"/>
                    </a:lnTo>
                    <a:lnTo>
                      <a:pt x="1034" y="950"/>
                    </a:lnTo>
                    <a:lnTo>
                      <a:pt x="1034" y="952"/>
                    </a:lnTo>
                    <a:lnTo>
                      <a:pt x="1036" y="952"/>
                    </a:lnTo>
                    <a:lnTo>
                      <a:pt x="1044" y="954"/>
                    </a:lnTo>
                    <a:lnTo>
                      <a:pt x="1052" y="956"/>
                    </a:lnTo>
                    <a:lnTo>
                      <a:pt x="1058" y="960"/>
                    </a:lnTo>
                    <a:lnTo>
                      <a:pt x="1062" y="960"/>
                    </a:lnTo>
                    <a:lnTo>
                      <a:pt x="1062" y="954"/>
                    </a:lnTo>
                    <a:lnTo>
                      <a:pt x="1046" y="952"/>
                    </a:lnTo>
                    <a:lnTo>
                      <a:pt x="1034" y="946"/>
                    </a:lnTo>
                    <a:lnTo>
                      <a:pt x="1046" y="950"/>
                    </a:lnTo>
                    <a:lnTo>
                      <a:pt x="1060" y="954"/>
                    </a:lnTo>
                    <a:lnTo>
                      <a:pt x="1060" y="930"/>
                    </a:lnTo>
                    <a:lnTo>
                      <a:pt x="1050" y="930"/>
                    </a:lnTo>
                    <a:lnTo>
                      <a:pt x="1046" y="930"/>
                    </a:lnTo>
                    <a:lnTo>
                      <a:pt x="1044" y="926"/>
                    </a:lnTo>
                    <a:lnTo>
                      <a:pt x="1046" y="922"/>
                    </a:lnTo>
                    <a:lnTo>
                      <a:pt x="1050" y="920"/>
                    </a:lnTo>
                    <a:lnTo>
                      <a:pt x="1056" y="918"/>
                    </a:lnTo>
                    <a:lnTo>
                      <a:pt x="1062" y="918"/>
                    </a:lnTo>
                    <a:lnTo>
                      <a:pt x="1062" y="886"/>
                    </a:lnTo>
                    <a:lnTo>
                      <a:pt x="1064" y="854"/>
                    </a:lnTo>
                    <a:lnTo>
                      <a:pt x="1058" y="858"/>
                    </a:lnTo>
                    <a:lnTo>
                      <a:pt x="1054" y="860"/>
                    </a:lnTo>
                    <a:lnTo>
                      <a:pt x="1040" y="860"/>
                    </a:lnTo>
                    <a:lnTo>
                      <a:pt x="1028" y="858"/>
                    </a:lnTo>
                    <a:lnTo>
                      <a:pt x="1014" y="854"/>
                    </a:lnTo>
                    <a:close/>
                    <a:moveTo>
                      <a:pt x="574" y="860"/>
                    </a:moveTo>
                    <a:lnTo>
                      <a:pt x="574" y="860"/>
                    </a:lnTo>
                    <a:lnTo>
                      <a:pt x="570" y="864"/>
                    </a:lnTo>
                    <a:lnTo>
                      <a:pt x="566" y="864"/>
                    </a:lnTo>
                    <a:lnTo>
                      <a:pt x="558" y="864"/>
                    </a:lnTo>
                    <a:lnTo>
                      <a:pt x="562" y="868"/>
                    </a:lnTo>
                    <a:lnTo>
                      <a:pt x="568" y="870"/>
                    </a:lnTo>
                    <a:lnTo>
                      <a:pt x="572" y="870"/>
                    </a:lnTo>
                    <a:lnTo>
                      <a:pt x="578" y="866"/>
                    </a:lnTo>
                    <a:lnTo>
                      <a:pt x="576" y="862"/>
                    </a:lnTo>
                    <a:lnTo>
                      <a:pt x="576" y="860"/>
                    </a:lnTo>
                    <a:lnTo>
                      <a:pt x="574" y="860"/>
                    </a:lnTo>
                    <a:close/>
                    <a:moveTo>
                      <a:pt x="580" y="866"/>
                    </a:moveTo>
                    <a:lnTo>
                      <a:pt x="580" y="866"/>
                    </a:lnTo>
                    <a:lnTo>
                      <a:pt x="580" y="862"/>
                    </a:lnTo>
                    <a:lnTo>
                      <a:pt x="582" y="858"/>
                    </a:lnTo>
                    <a:lnTo>
                      <a:pt x="582" y="856"/>
                    </a:lnTo>
                    <a:lnTo>
                      <a:pt x="582" y="854"/>
                    </a:lnTo>
                    <a:lnTo>
                      <a:pt x="578" y="856"/>
                    </a:lnTo>
                    <a:lnTo>
                      <a:pt x="576" y="858"/>
                    </a:lnTo>
                    <a:lnTo>
                      <a:pt x="578" y="862"/>
                    </a:lnTo>
                    <a:lnTo>
                      <a:pt x="580" y="866"/>
                    </a:lnTo>
                    <a:close/>
                    <a:moveTo>
                      <a:pt x="1296" y="860"/>
                    </a:moveTo>
                    <a:lnTo>
                      <a:pt x="1296" y="860"/>
                    </a:lnTo>
                    <a:lnTo>
                      <a:pt x="1302" y="860"/>
                    </a:lnTo>
                    <a:lnTo>
                      <a:pt x="1308" y="858"/>
                    </a:lnTo>
                    <a:lnTo>
                      <a:pt x="1308" y="856"/>
                    </a:lnTo>
                    <a:lnTo>
                      <a:pt x="1306" y="854"/>
                    </a:lnTo>
                    <a:lnTo>
                      <a:pt x="1304" y="856"/>
                    </a:lnTo>
                    <a:lnTo>
                      <a:pt x="1302" y="856"/>
                    </a:lnTo>
                    <a:lnTo>
                      <a:pt x="1298" y="858"/>
                    </a:lnTo>
                    <a:lnTo>
                      <a:pt x="1296" y="860"/>
                    </a:lnTo>
                    <a:close/>
                    <a:moveTo>
                      <a:pt x="1382" y="866"/>
                    </a:moveTo>
                    <a:lnTo>
                      <a:pt x="1382" y="866"/>
                    </a:lnTo>
                    <a:lnTo>
                      <a:pt x="1388" y="868"/>
                    </a:lnTo>
                    <a:lnTo>
                      <a:pt x="1394" y="872"/>
                    </a:lnTo>
                    <a:lnTo>
                      <a:pt x="1396" y="866"/>
                    </a:lnTo>
                    <a:lnTo>
                      <a:pt x="1396" y="860"/>
                    </a:lnTo>
                    <a:lnTo>
                      <a:pt x="1394" y="856"/>
                    </a:lnTo>
                    <a:lnTo>
                      <a:pt x="1390" y="854"/>
                    </a:lnTo>
                    <a:lnTo>
                      <a:pt x="1386" y="860"/>
                    </a:lnTo>
                    <a:lnTo>
                      <a:pt x="1382" y="866"/>
                    </a:lnTo>
                    <a:close/>
                    <a:moveTo>
                      <a:pt x="664" y="886"/>
                    </a:moveTo>
                    <a:lnTo>
                      <a:pt x="664" y="886"/>
                    </a:lnTo>
                    <a:lnTo>
                      <a:pt x="670" y="886"/>
                    </a:lnTo>
                    <a:lnTo>
                      <a:pt x="672" y="888"/>
                    </a:lnTo>
                    <a:lnTo>
                      <a:pt x="674" y="892"/>
                    </a:lnTo>
                    <a:lnTo>
                      <a:pt x="672" y="894"/>
                    </a:lnTo>
                    <a:lnTo>
                      <a:pt x="668" y="896"/>
                    </a:lnTo>
                    <a:lnTo>
                      <a:pt x="666" y="900"/>
                    </a:lnTo>
                    <a:lnTo>
                      <a:pt x="664" y="902"/>
                    </a:lnTo>
                    <a:lnTo>
                      <a:pt x="664" y="908"/>
                    </a:lnTo>
                    <a:lnTo>
                      <a:pt x="666" y="914"/>
                    </a:lnTo>
                    <a:lnTo>
                      <a:pt x="670" y="918"/>
                    </a:lnTo>
                    <a:lnTo>
                      <a:pt x="676" y="920"/>
                    </a:lnTo>
                    <a:lnTo>
                      <a:pt x="676" y="914"/>
                    </a:lnTo>
                    <a:lnTo>
                      <a:pt x="676" y="906"/>
                    </a:lnTo>
                    <a:lnTo>
                      <a:pt x="680" y="900"/>
                    </a:lnTo>
                    <a:lnTo>
                      <a:pt x="684" y="896"/>
                    </a:lnTo>
                    <a:lnTo>
                      <a:pt x="688" y="892"/>
                    </a:lnTo>
                    <a:lnTo>
                      <a:pt x="694" y="892"/>
                    </a:lnTo>
                    <a:lnTo>
                      <a:pt x="700" y="892"/>
                    </a:lnTo>
                    <a:lnTo>
                      <a:pt x="706" y="896"/>
                    </a:lnTo>
                    <a:lnTo>
                      <a:pt x="714" y="884"/>
                    </a:lnTo>
                    <a:lnTo>
                      <a:pt x="716" y="880"/>
                    </a:lnTo>
                    <a:lnTo>
                      <a:pt x="716" y="874"/>
                    </a:lnTo>
                    <a:lnTo>
                      <a:pt x="714" y="868"/>
                    </a:lnTo>
                    <a:lnTo>
                      <a:pt x="710" y="864"/>
                    </a:lnTo>
                    <a:lnTo>
                      <a:pt x="702" y="862"/>
                    </a:lnTo>
                    <a:lnTo>
                      <a:pt x="694" y="862"/>
                    </a:lnTo>
                    <a:lnTo>
                      <a:pt x="678" y="860"/>
                    </a:lnTo>
                    <a:lnTo>
                      <a:pt x="670" y="858"/>
                    </a:lnTo>
                    <a:lnTo>
                      <a:pt x="664" y="856"/>
                    </a:lnTo>
                    <a:lnTo>
                      <a:pt x="664" y="872"/>
                    </a:lnTo>
                    <a:lnTo>
                      <a:pt x="664" y="886"/>
                    </a:lnTo>
                    <a:close/>
                    <a:moveTo>
                      <a:pt x="784" y="864"/>
                    </a:moveTo>
                    <a:lnTo>
                      <a:pt x="784" y="864"/>
                    </a:lnTo>
                    <a:lnTo>
                      <a:pt x="782" y="860"/>
                    </a:lnTo>
                    <a:lnTo>
                      <a:pt x="780" y="858"/>
                    </a:lnTo>
                    <a:lnTo>
                      <a:pt x="776" y="858"/>
                    </a:lnTo>
                    <a:lnTo>
                      <a:pt x="774" y="858"/>
                    </a:lnTo>
                    <a:lnTo>
                      <a:pt x="772" y="858"/>
                    </a:lnTo>
                    <a:lnTo>
                      <a:pt x="776" y="864"/>
                    </a:lnTo>
                    <a:lnTo>
                      <a:pt x="780" y="864"/>
                    </a:lnTo>
                    <a:lnTo>
                      <a:pt x="784" y="864"/>
                    </a:lnTo>
                    <a:close/>
                    <a:moveTo>
                      <a:pt x="1522" y="882"/>
                    </a:moveTo>
                    <a:lnTo>
                      <a:pt x="1522" y="882"/>
                    </a:lnTo>
                    <a:lnTo>
                      <a:pt x="1522" y="876"/>
                    </a:lnTo>
                    <a:lnTo>
                      <a:pt x="1520" y="872"/>
                    </a:lnTo>
                    <a:lnTo>
                      <a:pt x="1516" y="864"/>
                    </a:lnTo>
                    <a:lnTo>
                      <a:pt x="1508" y="864"/>
                    </a:lnTo>
                    <a:lnTo>
                      <a:pt x="1504" y="868"/>
                    </a:lnTo>
                    <a:lnTo>
                      <a:pt x="1504" y="872"/>
                    </a:lnTo>
                    <a:lnTo>
                      <a:pt x="1504" y="876"/>
                    </a:lnTo>
                    <a:lnTo>
                      <a:pt x="1506" y="882"/>
                    </a:lnTo>
                    <a:lnTo>
                      <a:pt x="1512" y="884"/>
                    </a:lnTo>
                    <a:lnTo>
                      <a:pt x="1516" y="886"/>
                    </a:lnTo>
                    <a:lnTo>
                      <a:pt x="1522" y="882"/>
                    </a:lnTo>
                    <a:close/>
                    <a:moveTo>
                      <a:pt x="1290" y="882"/>
                    </a:moveTo>
                    <a:lnTo>
                      <a:pt x="1290" y="882"/>
                    </a:lnTo>
                    <a:lnTo>
                      <a:pt x="1292" y="878"/>
                    </a:lnTo>
                    <a:lnTo>
                      <a:pt x="1294" y="878"/>
                    </a:lnTo>
                    <a:lnTo>
                      <a:pt x="1288" y="884"/>
                    </a:lnTo>
                    <a:lnTo>
                      <a:pt x="1284" y="892"/>
                    </a:lnTo>
                    <a:lnTo>
                      <a:pt x="1282" y="902"/>
                    </a:lnTo>
                    <a:lnTo>
                      <a:pt x="1282" y="910"/>
                    </a:lnTo>
                    <a:lnTo>
                      <a:pt x="1282" y="930"/>
                    </a:lnTo>
                    <a:lnTo>
                      <a:pt x="1288" y="950"/>
                    </a:lnTo>
                    <a:lnTo>
                      <a:pt x="1290" y="944"/>
                    </a:lnTo>
                    <a:lnTo>
                      <a:pt x="1292" y="940"/>
                    </a:lnTo>
                    <a:lnTo>
                      <a:pt x="1294" y="936"/>
                    </a:lnTo>
                    <a:lnTo>
                      <a:pt x="1294" y="932"/>
                    </a:lnTo>
                    <a:lnTo>
                      <a:pt x="1290" y="934"/>
                    </a:lnTo>
                    <a:lnTo>
                      <a:pt x="1286" y="934"/>
                    </a:lnTo>
                    <a:lnTo>
                      <a:pt x="1284" y="934"/>
                    </a:lnTo>
                    <a:lnTo>
                      <a:pt x="1290" y="932"/>
                    </a:lnTo>
                    <a:lnTo>
                      <a:pt x="1296" y="930"/>
                    </a:lnTo>
                    <a:lnTo>
                      <a:pt x="1302" y="920"/>
                    </a:lnTo>
                    <a:lnTo>
                      <a:pt x="1304" y="908"/>
                    </a:lnTo>
                    <a:lnTo>
                      <a:pt x="1306" y="894"/>
                    </a:lnTo>
                    <a:lnTo>
                      <a:pt x="1306" y="880"/>
                    </a:lnTo>
                    <a:lnTo>
                      <a:pt x="1302" y="878"/>
                    </a:lnTo>
                    <a:lnTo>
                      <a:pt x="1300" y="878"/>
                    </a:lnTo>
                    <a:lnTo>
                      <a:pt x="1300" y="876"/>
                    </a:lnTo>
                    <a:lnTo>
                      <a:pt x="1302" y="874"/>
                    </a:lnTo>
                    <a:lnTo>
                      <a:pt x="1306" y="872"/>
                    </a:lnTo>
                    <a:lnTo>
                      <a:pt x="1306" y="868"/>
                    </a:lnTo>
                    <a:lnTo>
                      <a:pt x="1308" y="864"/>
                    </a:lnTo>
                    <a:lnTo>
                      <a:pt x="1300" y="866"/>
                    </a:lnTo>
                    <a:lnTo>
                      <a:pt x="1294" y="870"/>
                    </a:lnTo>
                    <a:lnTo>
                      <a:pt x="1290" y="874"/>
                    </a:lnTo>
                    <a:lnTo>
                      <a:pt x="1290" y="882"/>
                    </a:lnTo>
                    <a:close/>
                    <a:moveTo>
                      <a:pt x="1484" y="864"/>
                    </a:moveTo>
                    <a:lnTo>
                      <a:pt x="1484" y="864"/>
                    </a:lnTo>
                    <a:lnTo>
                      <a:pt x="1480" y="864"/>
                    </a:lnTo>
                    <a:lnTo>
                      <a:pt x="1478" y="868"/>
                    </a:lnTo>
                    <a:lnTo>
                      <a:pt x="1478" y="870"/>
                    </a:lnTo>
                    <a:lnTo>
                      <a:pt x="1480" y="872"/>
                    </a:lnTo>
                    <a:lnTo>
                      <a:pt x="1482" y="868"/>
                    </a:lnTo>
                    <a:lnTo>
                      <a:pt x="1482" y="876"/>
                    </a:lnTo>
                    <a:lnTo>
                      <a:pt x="1486" y="876"/>
                    </a:lnTo>
                    <a:lnTo>
                      <a:pt x="1488" y="874"/>
                    </a:lnTo>
                    <a:lnTo>
                      <a:pt x="1488" y="870"/>
                    </a:lnTo>
                    <a:lnTo>
                      <a:pt x="1486" y="866"/>
                    </a:lnTo>
                    <a:lnTo>
                      <a:pt x="1482" y="866"/>
                    </a:lnTo>
                    <a:lnTo>
                      <a:pt x="1484" y="864"/>
                    </a:lnTo>
                    <a:close/>
                    <a:moveTo>
                      <a:pt x="1560" y="870"/>
                    </a:moveTo>
                    <a:lnTo>
                      <a:pt x="1560" y="870"/>
                    </a:lnTo>
                    <a:lnTo>
                      <a:pt x="1562" y="870"/>
                    </a:lnTo>
                    <a:lnTo>
                      <a:pt x="1564" y="868"/>
                    </a:lnTo>
                    <a:lnTo>
                      <a:pt x="1566" y="866"/>
                    </a:lnTo>
                    <a:lnTo>
                      <a:pt x="1562" y="866"/>
                    </a:lnTo>
                    <a:lnTo>
                      <a:pt x="1560" y="870"/>
                    </a:lnTo>
                    <a:close/>
                    <a:moveTo>
                      <a:pt x="588" y="866"/>
                    </a:moveTo>
                    <a:lnTo>
                      <a:pt x="588" y="866"/>
                    </a:lnTo>
                    <a:lnTo>
                      <a:pt x="584" y="870"/>
                    </a:lnTo>
                    <a:lnTo>
                      <a:pt x="582" y="876"/>
                    </a:lnTo>
                    <a:lnTo>
                      <a:pt x="580" y="882"/>
                    </a:lnTo>
                    <a:lnTo>
                      <a:pt x="580" y="890"/>
                    </a:lnTo>
                    <a:lnTo>
                      <a:pt x="590" y="900"/>
                    </a:lnTo>
                    <a:lnTo>
                      <a:pt x="596" y="902"/>
                    </a:lnTo>
                    <a:lnTo>
                      <a:pt x="606" y="904"/>
                    </a:lnTo>
                    <a:lnTo>
                      <a:pt x="608" y="898"/>
                    </a:lnTo>
                    <a:lnTo>
                      <a:pt x="608" y="892"/>
                    </a:lnTo>
                    <a:lnTo>
                      <a:pt x="606" y="888"/>
                    </a:lnTo>
                    <a:lnTo>
                      <a:pt x="602" y="884"/>
                    </a:lnTo>
                    <a:lnTo>
                      <a:pt x="588" y="866"/>
                    </a:lnTo>
                    <a:close/>
                    <a:moveTo>
                      <a:pt x="852" y="868"/>
                    </a:moveTo>
                    <a:lnTo>
                      <a:pt x="852" y="868"/>
                    </a:lnTo>
                    <a:lnTo>
                      <a:pt x="856" y="890"/>
                    </a:lnTo>
                    <a:lnTo>
                      <a:pt x="860" y="914"/>
                    </a:lnTo>
                    <a:lnTo>
                      <a:pt x="866" y="936"/>
                    </a:lnTo>
                    <a:lnTo>
                      <a:pt x="874" y="954"/>
                    </a:lnTo>
                    <a:lnTo>
                      <a:pt x="868" y="910"/>
                    </a:lnTo>
                    <a:lnTo>
                      <a:pt x="864" y="888"/>
                    </a:lnTo>
                    <a:lnTo>
                      <a:pt x="858" y="868"/>
                    </a:lnTo>
                    <a:lnTo>
                      <a:pt x="856" y="868"/>
                    </a:lnTo>
                    <a:lnTo>
                      <a:pt x="852" y="868"/>
                    </a:lnTo>
                    <a:close/>
                    <a:moveTo>
                      <a:pt x="284" y="870"/>
                    </a:moveTo>
                    <a:lnTo>
                      <a:pt x="284" y="870"/>
                    </a:lnTo>
                    <a:lnTo>
                      <a:pt x="284" y="872"/>
                    </a:lnTo>
                    <a:lnTo>
                      <a:pt x="288" y="874"/>
                    </a:lnTo>
                    <a:lnTo>
                      <a:pt x="290" y="874"/>
                    </a:lnTo>
                    <a:lnTo>
                      <a:pt x="294" y="874"/>
                    </a:lnTo>
                    <a:lnTo>
                      <a:pt x="292" y="870"/>
                    </a:lnTo>
                    <a:lnTo>
                      <a:pt x="290" y="868"/>
                    </a:lnTo>
                    <a:lnTo>
                      <a:pt x="286" y="868"/>
                    </a:lnTo>
                    <a:lnTo>
                      <a:pt x="284" y="870"/>
                    </a:lnTo>
                    <a:close/>
                    <a:moveTo>
                      <a:pt x="742" y="906"/>
                    </a:moveTo>
                    <a:lnTo>
                      <a:pt x="742" y="906"/>
                    </a:lnTo>
                    <a:lnTo>
                      <a:pt x="740" y="902"/>
                    </a:lnTo>
                    <a:lnTo>
                      <a:pt x="740" y="898"/>
                    </a:lnTo>
                    <a:lnTo>
                      <a:pt x="742" y="896"/>
                    </a:lnTo>
                    <a:lnTo>
                      <a:pt x="744" y="894"/>
                    </a:lnTo>
                    <a:lnTo>
                      <a:pt x="750" y="894"/>
                    </a:lnTo>
                    <a:lnTo>
                      <a:pt x="756" y="892"/>
                    </a:lnTo>
                    <a:lnTo>
                      <a:pt x="756" y="888"/>
                    </a:lnTo>
                    <a:lnTo>
                      <a:pt x="758" y="884"/>
                    </a:lnTo>
                    <a:lnTo>
                      <a:pt x="758" y="878"/>
                    </a:lnTo>
                    <a:lnTo>
                      <a:pt x="760" y="874"/>
                    </a:lnTo>
                    <a:lnTo>
                      <a:pt x="746" y="872"/>
                    </a:lnTo>
                    <a:lnTo>
                      <a:pt x="732" y="868"/>
                    </a:lnTo>
                    <a:lnTo>
                      <a:pt x="732" y="878"/>
                    </a:lnTo>
                    <a:lnTo>
                      <a:pt x="730" y="886"/>
                    </a:lnTo>
                    <a:lnTo>
                      <a:pt x="730" y="892"/>
                    </a:lnTo>
                    <a:lnTo>
                      <a:pt x="730" y="896"/>
                    </a:lnTo>
                    <a:lnTo>
                      <a:pt x="734" y="898"/>
                    </a:lnTo>
                    <a:lnTo>
                      <a:pt x="728" y="896"/>
                    </a:lnTo>
                    <a:lnTo>
                      <a:pt x="730" y="912"/>
                    </a:lnTo>
                    <a:lnTo>
                      <a:pt x="730" y="920"/>
                    </a:lnTo>
                    <a:lnTo>
                      <a:pt x="732" y="926"/>
                    </a:lnTo>
                    <a:lnTo>
                      <a:pt x="738" y="926"/>
                    </a:lnTo>
                    <a:lnTo>
                      <a:pt x="742" y="930"/>
                    </a:lnTo>
                    <a:lnTo>
                      <a:pt x="740" y="932"/>
                    </a:lnTo>
                    <a:lnTo>
                      <a:pt x="738" y="934"/>
                    </a:lnTo>
                    <a:lnTo>
                      <a:pt x="736" y="934"/>
                    </a:lnTo>
                    <a:lnTo>
                      <a:pt x="734" y="936"/>
                    </a:lnTo>
                    <a:lnTo>
                      <a:pt x="738" y="944"/>
                    </a:lnTo>
                    <a:lnTo>
                      <a:pt x="742" y="950"/>
                    </a:lnTo>
                    <a:lnTo>
                      <a:pt x="744" y="948"/>
                    </a:lnTo>
                    <a:lnTo>
                      <a:pt x="746" y="948"/>
                    </a:lnTo>
                    <a:lnTo>
                      <a:pt x="746" y="940"/>
                    </a:lnTo>
                    <a:lnTo>
                      <a:pt x="748" y="932"/>
                    </a:lnTo>
                    <a:lnTo>
                      <a:pt x="752" y="916"/>
                    </a:lnTo>
                    <a:lnTo>
                      <a:pt x="754" y="910"/>
                    </a:lnTo>
                    <a:lnTo>
                      <a:pt x="752" y="906"/>
                    </a:lnTo>
                    <a:lnTo>
                      <a:pt x="748" y="904"/>
                    </a:lnTo>
                    <a:lnTo>
                      <a:pt x="742" y="906"/>
                    </a:lnTo>
                    <a:close/>
                    <a:moveTo>
                      <a:pt x="1272" y="872"/>
                    </a:moveTo>
                    <a:lnTo>
                      <a:pt x="1272" y="872"/>
                    </a:lnTo>
                    <a:lnTo>
                      <a:pt x="1274" y="888"/>
                    </a:lnTo>
                    <a:lnTo>
                      <a:pt x="1278" y="900"/>
                    </a:lnTo>
                    <a:lnTo>
                      <a:pt x="1280" y="892"/>
                    </a:lnTo>
                    <a:lnTo>
                      <a:pt x="1284" y="884"/>
                    </a:lnTo>
                    <a:lnTo>
                      <a:pt x="1286" y="876"/>
                    </a:lnTo>
                    <a:lnTo>
                      <a:pt x="1288" y="868"/>
                    </a:lnTo>
                    <a:lnTo>
                      <a:pt x="1284" y="870"/>
                    </a:lnTo>
                    <a:lnTo>
                      <a:pt x="1280" y="870"/>
                    </a:lnTo>
                    <a:lnTo>
                      <a:pt x="1272" y="872"/>
                    </a:lnTo>
                    <a:close/>
                    <a:moveTo>
                      <a:pt x="1536" y="876"/>
                    </a:moveTo>
                    <a:lnTo>
                      <a:pt x="1536" y="876"/>
                    </a:lnTo>
                    <a:lnTo>
                      <a:pt x="1536" y="878"/>
                    </a:lnTo>
                    <a:lnTo>
                      <a:pt x="1538" y="878"/>
                    </a:lnTo>
                    <a:lnTo>
                      <a:pt x="1538" y="880"/>
                    </a:lnTo>
                    <a:lnTo>
                      <a:pt x="1540" y="882"/>
                    </a:lnTo>
                    <a:lnTo>
                      <a:pt x="1544" y="880"/>
                    </a:lnTo>
                    <a:lnTo>
                      <a:pt x="1548" y="876"/>
                    </a:lnTo>
                    <a:lnTo>
                      <a:pt x="1552" y="872"/>
                    </a:lnTo>
                    <a:lnTo>
                      <a:pt x="1552" y="868"/>
                    </a:lnTo>
                    <a:lnTo>
                      <a:pt x="1536" y="876"/>
                    </a:lnTo>
                    <a:close/>
                    <a:moveTo>
                      <a:pt x="1174" y="874"/>
                    </a:moveTo>
                    <a:lnTo>
                      <a:pt x="1174" y="874"/>
                    </a:lnTo>
                    <a:lnTo>
                      <a:pt x="1174" y="870"/>
                    </a:lnTo>
                    <a:lnTo>
                      <a:pt x="1170" y="870"/>
                    </a:lnTo>
                    <a:lnTo>
                      <a:pt x="1170" y="874"/>
                    </a:lnTo>
                    <a:lnTo>
                      <a:pt x="1174" y="874"/>
                    </a:lnTo>
                    <a:close/>
                    <a:moveTo>
                      <a:pt x="1196" y="886"/>
                    </a:moveTo>
                    <a:lnTo>
                      <a:pt x="1196" y="886"/>
                    </a:lnTo>
                    <a:lnTo>
                      <a:pt x="1196" y="884"/>
                    </a:lnTo>
                    <a:lnTo>
                      <a:pt x="1198" y="882"/>
                    </a:lnTo>
                    <a:lnTo>
                      <a:pt x="1188" y="874"/>
                    </a:lnTo>
                    <a:lnTo>
                      <a:pt x="1182" y="872"/>
                    </a:lnTo>
                    <a:lnTo>
                      <a:pt x="1174" y="870"/>
                    </a:lnTo>
                    <a:lnTo>
                      <a:pt x="1174" y="878"/>
                    </a:lnTo>
                    <a:lnTo>
                      <a:pt x="1176" y="884"/>
                    </a:lnTo>
                    <a:lnTo>
                      <a:pt x="1182" y="890"/>
                    </a:lnTo>
                    <a:lnTo>
                      <a:pt x="1186" y="890"/>
                    </a:lnTo>
                    <a:lnTo>
                      <a:pt x="1190" y="892"/>
                    </a:lnTo>
                    <a:lnTo>
                      <a:pt x="1186" y="892"/>
                    </a:lnTo>
                    <a:lnTo>
                      <a:pt x="1186" y="894"/>
                    </a:lnTo>
                    <a:lnTo>
                      <a:pt x="1186" y="896"/>
                    </a:lnTo>
                    <a:lnTo>
                      <a:pt x="1178" y="890"/>
                    </a:lnTo>
                    <a:lnTo>
                      <a:pt x="1172" y="882"/>
                    </a:lnTo>
                    <a:lnTo>
                      <a:pt x="1170" y="890"/>
                    </a:lnTo>
                    <a:lnTo>
                      <a:pt x="1170" y="894"/>
                    </a:lnTo>
                    <a:lnTo>
                      <a:pt x="1170" y="900"/>
                    </a:lnTo>
                    <a:lnTo>
                      <a:pt x="1172" y="900"/>
                    </a:lnTo>
                    <a:lnTo>
                      <a:pt x="1176" y="902"/>
                    </a:lnTo>
                    <a:lnTo>
                      <a:pt x="1184" y="898"/>
                    </a:lnTo>
                    <a:lnTo>
                      <a:pt x="1190" y="894"/>
                    </a:lnTo>
                    <a:lnTo>
                      <a:pt x="1194" y="890"/>
                    </a:lnTo>
                    <a:lnTo>
                      <a:pt x="1192" y="886"/>
                    </a:lnTo>
                    <a:lnTo>
                      <a:pt x="1188" y="880"/>
                    </a:lnTo>
                    <a:lnTo>
                      <a:pt x="1192" y="884"/>
                    </a:lnTo>
                    <a:lnTo>
                      <a:pt x="1196" y="886"/>
                    </a:lnTo>
                    <a:close/>
                    <a:moveTo>
                      <a:pt x="374" y="890"/>
                    </a:moveTo>
                    <a:lnTo>
                      <a:pt x="374" y="890"/>
                    </a:lnTo>
                    <a:lnTo>
                      <a:pt x="370" y="886"/>
                    </a:lnTo>
                    <a:lnTo>
                      <a:pt x="368" y="886"/>
                    </a:lnTo>
                    <a:lnTo>
                      <a:pt x="368" y="888"/>
                    </a:lnTo>
                    <a:lnTo>
                      <a:pt x="370" y="890"/>
                    </a:lnTo>
                    <a:lnTo>
                      <a:pt x="374" y="894"/>
                    </a:lnTo>
                    <a:lnTo>
                      <a:pt x="376" y="902"/>
                    </a:lnTo>
                    <a:lnTo>
                      <a:pt x="384" y="902"/>
                    </a:lnTo>
                    <a:lnTo>
                      <a:pt x="392" y="904"/>
                    </a:lnTo>
                    <a:lnTo>
                      <a:pt x="400" y="906"/>
                    </a:lnTo>
                    <a:lnTo>
                      <a:pt x="408" y="906"/>
                    </a:lnTo>
                    <a:lnTo>
                      <a:pt x="406" y="904"/>
                    </a:lnTo>
                    <a:lnTo>
                      <a:pt x="406" y="902"/>
                    </a:lnTo>
                    <a:lnTo>
                      <a:pt x="408" y="900"/>
                    </a:lnTo>
                    <a:lnTo>
                      <a:pt x="416" y="896"/>
                    </a:lnTo>
                    <a:lnTo>
                      <a:pt x="424" y="892"/>
                    </a:lnTo>
                    <a:lnTo>
                      <a:pt x="412" y="882"/>
                    </a:lnTo>
                    <a:lnTo>
                      <a:pt x="406" y="878"/>
                    </a:lnTo>
                    <a:lnTo>
                      <a:pt x="400" y="874"/>
                    </a:lnTo>
                    <a:lnTo>
                      <a:pt x="398" y="882"/>
                    </a:lnTo>
                    <a:lnTo>
                      <a:pt x="390" y="886"/>
                    </a:lnTo>
                    <a:lnTo>
                      <a:pt x="384" y="888"/>
                    </a:lnTo>
                    <a:lnTo>
                      <a:pt x="374" y="890"/>
                    </a:lnTo>
                    <a:close/>
                    <a:moveTo>
                      <a:pt x="768" y="894"/>
                    </a:moveTo>
                    <a:lnTo>
                      <a:pt x="768" y="894"/>
                    </a:lnTo>
                    <a:lnTo>
                      <a:pt x="764" y="898"/>
                    </a:lnTo>
                    <a:lnTo>
                      <a:pt x="758" y="902"/>
                    </a:lnTo>
                    <a:lnTo>
                      <a:pt x="756" y="914"/>
                    </a:lnTo>
                    <a:lnTo>
                      <a:pt x="754" y="926"/>
                    </a:lnTo>
                    <a:lnTo>
                      <a:pt x="752" y="938"/>
                    </a:lnTo>
                    <a:lnTo>
                      <a:pt x="750" y="950"/>
                    </a:lnTo>
                    <a:lnTo>
                      <a:pt x="764" y="952"/>
                    </a:lnTo>
                    <a:lnTo>
                      <a:pt x="768" y="954"/>
                    </a:lnTo>
                    <a:lnTo>
                      <a:pt x="774" y="956"/>
                    </a:lnTo>
                    <a:lnTo>
                      <a:pt x="776" y="940"/>
                    </a:lnTo>
                    <a:lnTo>
                      <a:pt x="776" y="922"/>
                    </a:lnTo>
                    <a:lnTo>
                      <a:pt x="774" y="904"/>
                    </a:lnTo>
                    <a:lnTo>
                      <a:pt x="770" y="890"/>
                    </a:lnTo>
                    <a:lnTo>
                      <a:pt x="770" y="880"/>
                    </a:lnTo>
                    <a:lnTo>
                      <a:pt x="768" y="876"/>
                    </a:lnTo>
                    <a:lnTo>
                      <a:pt x="764" y="874"/>
                    </a:lnTo>
                    <a:lnTo>
                      <a:pt x="760" y="878"/>
                    </a:lnTo>
                    <a:lnTo>
                      <a:pt x="760" y="882"/>
                    </a:lnTo>
                    <a:lnTo>
                      <a:pt x="760" y="886"/>
                    </a:lnTo>
                    <a:lnTo>
                      <a:pt x="764" y="890"/>
                    </a:lnTo>
                    <a:lnTo>
                      <a:pt x="766" y="892"/>
                    </a:lnTo>
                    <a:lnTo>
                      <a:pt x="768" y="894"/>
                    </a:lnTo>
                    <a:close/>
                    <a:moveTo>
                      <a:pt x="782" y="914"/>
                    </a:moveTo>
                    <a:lnTo>
                      <a:pt x="782" y="914"/>
                    </a:lnTo>
                    <a:lnTo>
                      <a:pt x="786" y="898"/>
                    </a:lnTo>
                    <a:lnTo>
                      <a:pt x="790" y="882"/>
                    </a:lnTo>
                    <a:lnTo>
                      <a:pt x="782" y="878"/>
                    </a:lnTo>
                    <a:lnTo>
                      <a:pt x="778" y="876"/>
                    </a:lnTo>
                    <a:lnTo>
                      <a:pt x="774" y="876"/>
                    </a:lnTo>
                    <a:lnTo>
                      <a:pt x="778" y="896"/>
                    </a:lnTo>
                    <a:lnTo>
                      <a:pt x="780" y="906"/>
                    </a:lnTo>
                    <a:lnTo>
                      <a:pt x="782" y="914"/>
                    </a:lnTo>
                    <a:close/>
                    <a:moveTo>
                      <a:pt x="1354" y="910"/>
                    </a:moveTo>
                    <a:lnTo>
                      <a:pt x="1354" y="910"/>
                    </a:lnTo>
                    <a:lnTo>
                      <a:pt x="1370" y="908"/>
                    </a:lnTo>
                    <a:lnTo>
                      <a:pt x="1376" y="906"/>
                    </a:lnTo>
                    <a:lnTo>
                      <a:pt x="1384" y="904"/>
                    </a:lnTo>
                    <a:lnTo>
                      <a:pt x="1378" y="896"/>
                    </a:lnTo>
                    <a:lnTo>
                      <a:pt x="1374" y="888"/>
                    </a:lnTo>
                    <a:lnTo>
                      <a:pt x="1376" y="886"/>
                    </a:lnTo>
                    <a:lnTo>
                      <a:pt x="1378" y="884"/>
                    </a:lnTo>
                    <a:lnTo>
                      <a:pt x="1382" y="880"/>
                    </a:lnTo>
                    <a:lnTo>
                      <a:pt x="1374" y="876"/>
                    </a:lnTo>
                    <a:lnTo>
                      <a:pt x="1362" y="894"/>
                    </a:lnTo>
                    <a:lnTo>
                      <a:pt x="1358" y="902"/>
                    </a:lnTo>
                    <a:lnTo>
                      <a:pt x="1354" y="910"/>
                    </a:lnTo>
                    <a:close/>
                    <a:moveTo>
                      <a:pt x="558" y="892"/>
                    </a:moveTo>
                    <a:lnTo>
                      <a:pt x="558" y="892"/>
                    </a:lnTo>
                    <a:lnTo>
                      <a:pt x="560" y="894"/>
                    </a:lnTo>
                    <a:lnTo>
                      <a:pt x="562" y="892"/>
                    </a:lnTo>
                    <a:lnTo>
                      <a:pt x="564" y="892"/>
                    </a:lnTo>
                    <a:lnTo>
                      <a:pt x="566" y="892"/>
                    </a:lnTo>
                    <a:lnTo>
                      <a:pt x="570" y="894"/>
                    </a:lnTo>
                    <a:lnTo>
                      <a:pt x="570" y="898"/>
                    </a:lnTo>
                    <a:lnTo>
                      <a:pt x="570" y="906"/>
                    </a:lnTo>
                    <a:lnTo>
                      <a:pt x="574" y="898"/>
                    </a:lnTo>
                    <a:lnTo>
                      <a:pt x="574" y="892"/>
                    </a:lnTo>
                    <a:lnTo>
                      <a:pt x="572" y="886"/>
                    </a:lnTo>
                    <a:lnTo>
                      <a:pt x="568" y="882"/>
                    </a:lnTo>
                    <a:lnTo>
                      <a:pt x="562" y="878"/>
                    </a:lnTo>
                    <a:lnTo>
                      <a:pt x="558" y="880"/>
                    </a:lnTo>
                    <a:lnTo>
                      <a:pt x="556" y="884"/>
                    </a:lnTo>
                    <a:lnTo>
                      <a:pt x="558" y="892"/>
                    </a:lnTo>
                    <a:close/>
                    <a:moveTo>
                      <a:pt x="888" y="936"/>
                    </a:moveTo>
                    <a:lnTo>
                      <a:pt x="888" y="936"/>
                    </a:lnTo>
                    <a:lnTo>
                      <a:pt x="892" y="948"/>
                    </a:lnTo>
                    <a:lnTo>
                      <a:pt x="896" y="958"/>
                    </a:lnTo>
                    <a:lnTo>
                      <a:pt x="896" y="972"/>
                    </a:lnTo>
                    <a:lnTo>
                      <a:pt x="896" y="980"/>
                    </a:lnTo>
                    <a:lnTo>
                      <a:pt x="898" y="986"/>
                    </a:lnTo>
                    <a:lnTo>
                      <a:pt x="902" y="992"/>
                    </a:lnTo>
                    <a:lnTo>
                      <a:pt x="908" y="998"/>
                    </a:lnTo>
                    <a:lnTo>
                      <a:pt x="914" y="1002"/>
                    </a:lnTo>
                    <a:lnTo>
                      <a:pt x="916" y="1004"/>
                    </a:lnTo>
                    <a:lnTo>
                      <a:pt x="918" y="1004"/>
                    </a:lnTo>
                    <a:lnTo>
                      <a:pt x="922" y="984"/>
                    </a:lnTo>
                    <a:lnTo>
                      <a:pt x="922" y="964"/>
                    </a:lnTo>
                    <a:lnTo>
                      <a:pt x="920" y="946"/>
                    </a:lnTo>
                    <a:lnTo>
                      <a:pt x="918" y="926"/>
                    </a:lnTo>
                    <a:lnTo>
                      <a:pt x="914" y="908"/>
                    </a:lnTo>
                    <a:lnTo>
                      <a:pt x="912" y="898"/>
                    </a:lnTo>
                    <a:lnTo>
                      <a:pt x="906" y="890"/>
                    </a:lnTo>
                    <a:lnTo>
                      <a:pt x="898" y="884"/>
                    </a:lnTo>
                    <a:lnTo>
                      <a:pt x="888" y="878"/>
                    </a:lnTo>
                    <a:lnTo>
                      <a:pt x="886" y="892"/>
                    </a:lnTo>
                    <a:lnTo>
                      <a:pt x="886" y="916"/>
                    </a:lnTo>
                    <a:lnTo>
                      <a:pt x="888" y="936"/>
                    </a:lnTo>
                    <a:close/>
                    <a:moveTo>
                      <a:pt x="1432" y="926"/>
                    </a:moveTo>
                    <a:lnTo>
                      <a:pt x="1432" y="926"/>
                    </a:lnTo>
                    <a:lnTo>
                      <a:pt x="1432" y="936"/>
                    </a:lnTo>
                    <a:lnTo>
                      <a:pt x="1432" y="944"/>
                    </a:lnTo>
                    <a:lnTo>
                      <a:pt x="1432" y="954"/>
                    </a:lnTo>
                    <a:lnTo>
                      <a:pt x="1432" y="962"/>
                    </a:lnTo>
                    <a:lnTo>
                      <a:pt x="1456" y="924"/>
                    </a:lnTo>
                    <a:lnTo>
                      <a:pt x="1476" y="884"/>
                    </a:lnTo>
                    <a:lnTo>
                      <a:pt x="1474" y="884"/>
                    </a:lnTo>
                    <a:lnTo>
                      <a:pt x="1472" y="882"/>
                    </a:lnTo>
                    <a:lnTo>
                      <a:pt x="1476" y="880"/>
                    </a:lnTo>
                    <a:lnTo>
                      <a:pt x="1478" y="878"/>
                    </a:lnTo>
                    <a:lnTo>
                      <a:pt x="1460" y="884"/>
                    </a:lnTo>
                    <a:lnTo>
                      <a:pt x="1452" y="888"/>
                    </a:lnTo>
                    <a:lnTo>
                      <a:pt x="1448" y="894"/>
                    </a:lnTo>
                    <a:lnTo>
                      <a:pt x="1450" y="896"/>
                    </a:lnTo>
                    <a:lnTo>
                      <a:pt x="1452" y="898"/>
                    </a:lnTo>
                    <a:lnTo>
                      <a:pt x="1460" y="896"/>
                    </a:lnTo>
                    <a:lnTo>
                      <a:pt x="1466" y="894"/>
                    </a:lnTo>
                    <a:lnTo>
                      <a:pt x="1472" y="890"/>
                    </a:lnTo>
                    <a:lnTo>
                      <a:pt x="1466" y="894"/>
                    </a:lnTo>
                    <a:lnTo>
                      <a:pt x="1460" y="898"/>
                    </a:lnTo>
                    <a:lnTo>
                      <a:pt x="1464" y="900"/>
                    </a:lnTo>
                    <a:lnTo>
                      <a:pt x="1466" y="900"/>
                    </a:lnTo>
                    <a:lnTo>
                      <a:pt x="1460" y="904"/>
                    </a:lnTo>
                    <a:lnTo>
                      <a:pt x="1452" y="904"/>
                    </a:lnTo>
                    <a:lnTo>
                      <a:pt x="1432" y="904"/>
                    </a:lnTo>
                    <a:lnTo>
                      <a:pt x="1434" y="906"/>
                    </a:lnTo>
                    <a:lnTo>
                      <a:pt x="1436" y="908"/>
                    </a:lnTo>
                    <a:lnTo>
                      <a:pt x="1438" y="910"/>
                    </a:lnTo>
                    <a:lnTo>
                      <a:pt x="1438" y="912"/>
                    </a:lnTo>
                    <a:lnTo>
                      <a:pt x="1434" y="914"/>
                    </a:lnTo>
                    <a:lnTo>
                      <a:pt x="1432" y="918"/>
                    </a:lnTo>
                    <a:lnTo>
                      <a:pt x="1436" y="926"/>
                    </a:lnTo>
                    <a:lnTo>
                      <a:pt x="1440" y="932"/>
                    </a:lnTo>
                    <a:lnTo>
                      <a:pt x="1436" y="930"/>
                    </a:lnTo>
                    <a:lnTo>
                      <a:pt x="1432" y="926"/>
                    </a:lnTo>
                    <a:close/>
                    <a:moveTo>
                      <a:pt x="1528" y="886"/>
                    </a:moveTo>
                    <a:lnTo>
                      <a:pt x="1528" y="886"/>
                    </a:lnTo>
                    <a:lnTo>
                      <a:pt x="1530" y="888"/>
                    </a:lnTo>
                    <a:lnTo>
                      <a:pt x="1534" y="890"/>
                    </a:lnTo>
                    <a:lnTo>
                      <a:pt x="1534" y="886"/>
                    </a:lnTo>
                    <a:lnTo>
                      <a:pt x="1538" y="884"/>
                    </a:lnTo>
                    <a:lnTo>
                      <a:pt x="1538" y="880"/>
                    </a:lnTo>
                    <a:lnTo>
                      <a:pt x="1536" y="880"/>
                    </a:lnTo>
                    <a:lnTo>
                      <a:pt x="1532" y="878"/>
                    </a:lnTo>
                    <a:lnTo>
                      <a:pt x="1528" y="882"/>
                    </a:lnTo>
                    <a:lnTo>
                      <a:pt x="1528" y="886"/>
                    </a:lnTo>
                    <a:close/>
                    <a:moveTo>
                      <a:pt x="1308" y="902"/>
                    </a:moveTo>
                    <a:lnTo>
                      <a:pt x="1308" y="902"/>
                    </a:lnTo>
                    <a:lnTo>
                      <a:pt x="1314" y="894"/>
                    </a:lnTo>
                    <a:lnTo>
                      <a:pt x="1320" y="882"/>
                    </a:lnTo>
                    <a:lnTo>
                      <a:pt x="1314" y="880"/>
                    </a:lnTo>
                    <a:lnTo>
                      <a:pt x="1310" y="880"/>
                    </a:lnTo>
                    <a:lnTo>
                      <a:pt x="1308" y="892"/>
                    </a:lnTo>
                    <a:lnTo>
                      <a:pt x="1308" y="902"/>
                    </a:lnTo>
                    <a:close/>
                    <a:moveTo>
                      <a:pt x="1612" y="898"/>
                    </a:moveTo>
                    <a:lnTo>
                      <a:pt x="1612" y="898"/>
                    </a:lnTo>
                    <a:lnTo>
                      <a:pt x="1618" y="898"/>
                    </a:lnTo>
                    <a:lnTo>
                      <a:pt x="1622" y="898"/>
                    </a:lnTo>
                    <a:lnTo>
                      <a:pt x="1628" y="892"/>
                    </a:lnTo>
                    <a:lnTo>
                      <a:pt x="1636" y="880"/>
                    </a:lnTo>
                    <a:lnTo>
                      <a:pt x="1630" y="886"/>
                    </a:lnTo>
                    <a:lnTo>
                      <a:pt x="1624" y="890"/>
                    </a:lnTo>
                    <a:lnTo>
                      <a:pt x="1618" y="892"/>
                    </a:lnTo>
                    <a:lnTo>
                      <a:pt x="1612" y="898"/>
                    </a:lnTo>
                    <a:close/>
                    <a:moveTo>
                      <a:pt x="550" y="902"/>
                    </a:moveTo>
                    <a:lnTo>
                      <a:pt x="550" y="902"/>
                    </a:lnTo>
                    <a:lnTo>
                      <a:pt x="548" y="902"/>
                    </a:lnTo>
                    <a:lnTo>
                      <a:pt x="548" y="900"/>
                    </a:lnTo>
                    <a:lnTo>
                      <a:pt x="550" y="896"/>
                    </a:lnTo>
                    <a:lnTo>
                      <a:pt x="550" y="892"/>
                    </a:lnTo>
                    <a:lnTo>
                      <a:pt x="552" y="888"/>
                    </a:lnTo>
                    <a:lnTo>
                      <a:pt x="550" y="882"/>
                    </a:lnTo>
                    <a:lnTo>
                      <a:pt x="532" y="886"/>
                    </a:lnTo>
                    <a:lnTo>
                      <a:pt x="524" y="888"/>
                    </a:lnTo>
                    <a:lnTo>
                      <a:pt x="516" y="892"/>
                    </a:lnTo>
                    <a:lnTo>
                      <a:pt x="536" y="896"/>
                    </a:lnTo>
                    <a:lnTo>
                      <a:pt x="544" y="898"/>
                    </a:lnTo>
                    <a:lnTo>
                      <a:pt x="550" y="902"/>
                    </a:lnTo>
                    <a:close/>
                    <a:moveTo>
                      <a:pt x="810" y="1016"/>
                    </a:moveTo>
                    <a:lnTo>
                      <a:pt x="810" y="1016"/>
                    </a:lnTo>
                    <a:lnTo>
                      <a:pt x="806" y="1010"/>
                    </a:lnTo>
                    <a:lnTo>
                      <a:pt x="800" y="1002"/>
                    </a:lnTo>
                    <a:lnTo>
                      <a:pt x="794" y="996"/>
                    </a:lnTo>
                    <a:lnTo>
                      <a:pt x="792" y="992"/>
                    </a:lnTo>
                    <a:lnTo>
                      <a:pt x="794" y="992"/>
                    </a:lnTo>
                    <a:lnTo>
                      <a:pt x="798" y="990"/>
                    </a:lnTo>
                    <a:lnTo>
                      <a:pt x="804" y="984"/>
                    </a:lnTo>
                    <a:lnTo>
                      <a:pt x="810" y="980"/>
                    </a:lnTo>
                    <a:lnTo>
                      <a:pt x="812" y="978"/>
                    </a:lnTo>
                    <a:lnTo>
                      <a:pt x="818" y="976"/>
                    </a:lnTo>
                    <a:lnTo>
                      <a:pt x="824" y="978"/>
                    </a:lnTo>
                    <a:lnTo>
                      <a:pt x="834" y="984"/>
                    </a:lnTo>
                    <a:lnTo>
                      <a:pt x="844" y="990"/>
                    </a:lnTo>
                    <a:lnTo>
                      <a:pt x="846" y="996"/>
                    </a:lnTo>
                    <a:lnTo>
                      <a:pt x="846" y="1000"/>
                    </a:lnTo>
                    <a:lnTo>
                      <a:pt x="842" y="1002"/>
                    </a:lnTo>
                    <a:lnTo>
                      <a:pt x="838" y="1006"/>
                    </a:lnTo>
                    <a:lnTo>
                      <a:pt x="836" y="1010"/>
                    </a:lnTo>
                    <a:lnTo>
                      <a:pt x="840" y="1012"/>
                    </a:lnTo>
                    <a:lnTo>
                      <a:pt x="844" y="1012"/>
                    </a:lnTo>
                    <a:lnTo>
                      <a:pt x="852" y="1010"/>
                    </a:lnTo>
                    <a:lnTo>
                      <a:pt x="860" y="1008"/>
                    </a:lnTo>
                    <a:lnTo>
                      <a:pt x="864" y="1008"/>
                    </a:lnTo>
                    <a:lnTo>
                      <a:pt x="868" y="1010"/>
                    </a:lnTo>
                    <a:lnTo>
                      <a:pt x="866" y="1016"/>
                    </a:lnTo>
                    <a:lnTo>
                      <a:pt x="862" y="1022"/>
                    </a:lnTo>
                    <a:lnTo>
                      <a:pt x="856" y="1030"/>
                    </a:lnTo>
                    <a:lnTo>
                      <a:pt x="848" y="1040"/>
                    </a:lnTo>
                    <a:lnTo>
                      <a:pt x="846" y="1046"/>
                    </a:lnTo>
                    <a:lnTo>
                      <a:pt x="844" y="1052"/>
                    </a:lnTo>
                    <a:lnTo>
                      <a:pt x="848" y="1056"/>
                    </a:lnTo>
                    <a:lnTo>
                      <a:pt x="854" y="1058"/>
                    </a:lnTo>
                    <a:lnTo>
                      <a:pt x="866" y="1060"/>
                    </a:lnTo>
                    <a:lnTo>
                      <a:pt x="862" y="1064"/>
                    </a:lnTo>
                    <a:lnTo>
                      <a:pt x="858" y="1064"/>
                    </a:lnTo>
                    <a:lnTo>
                      <a:pt x="848" y="1064"/>
                    </a:lnTo>
                    <a:lnTo>
                      <a:pt x="838" y="1064"/>
                    </a:lnTo>
                    <a:lnTo>
                      <a:pt x="834" y="1064"/>
                    </a:lnTo>
                    <a:lnTo>
                      <a:pt x="832" y="1066"/>
                    </a:lnTo>
                    <a:lnTo>
                      <a:pt x="850" y="1074"/>
                    </a:lnTo>
                    <a:lnTo>
                      <a:pt x="868" y="1084"/>
                    </a:lnTo>
                    <a:lnTo>
                      <a:pt x="888" y="1092"/>
                    </a:lnTo>
                    <a:lnTo>
                      <a:pt x="908" y="1100"/>
                    </a:lnTo>
                    <a:lnTo>
                      <a:pt x="908" y="1092"/>
                    </a:lnTo>
                    <a:lnTo>
                      <a:pt x="908" y="1084"/>
                    </a:lnTo>
                    <a:lnTo>
                      <a:pt x="902" y="1068"/>
                    </a:lnTo>
                    <a:lnTo>
                      <a:pt x="896" y="1052"/>
                    </a:lnTo>
                    <a:lnTo>
                      <a:pt x="890" y="1036"/>
                    </a:lnTo>
                    <a:lnTo>
                      <a:pt x="888" y="1022"/>
                    </a:lnTo>
                    <a:lnTo>
                      <a:pt x="888" y="1014"/>
                    </a:lnTo>
                    <a:lnTo>
                      <a:pt x="886" y="1006"/>
                    </a:lnTo>
                    <a:lnTo>
                      <a:pt x="880" y="998"/>
                    </a:lnTo>
                    <a:lnTo>
                      <a:pt x="874" y="992"/>
                    </a:lnTo>
                    <a:lnTo>
                      <a:pt x="866" y="986"/>
                    </a:lnTo>
                    <a:lnTo>
                      <a:pt x="860" y="978"/>
                    </a:lnTo>
                    <a:lnTo>
                      <a:pt x="852" y="958"/>
                    </a:lnTo>
                    <a:lnTo>
                      <a:pt x="844" y="940"/>
                    </a:lnTo>
                    <a:lnTo>
                      <a:pt x="832" y="924"/>
                    </a:lnTo>
                    <a:lnTo>
                      <a:pt x="820" y="910"/>
                    </a:lnTo>
                    <a:lnTo>
                      <a:pt x="808" y="894"/>
                    </a:lnTo>
                    <a:lnTo>
                      <a:pt x="802" y="888"/>
                    </a:lnTo>
                    <a:lnTo>
                      <a:pt x="794" y="884"/>
                    </a:lnTo>
                    <a:lnTo>
                      <a:pt x="790" y="912"/>
                    </a:lnTo>
                    <a:lnTo>
                      <a:pt x="784" y="942"/>
                    </a:lnTo>
                    <a:lnTo>
                      <a:pt x="778" y="970"/>
                    </a:lnTo>
                    <a:lnTo>
                      <a:pt x="776" y="984"/>
                    </a:lnTo>
                    <a:lnTo>
                      <a:pt x="776" y="998"/>
                    </a:lnTo>
                    <a:lnTo>
                      <a:pt x="782" y="998"/>
                    </a:lnTo>
                    <a:lnTo>
                      <a:pt x="786" y="994"/>
                    </a:lnTo>
                    <a:lnTo>
                      <a:pt x="780" y="1002"/>
                    </a:lnTo>
                    <a:lnTo>
                      <a:pt x="778" y="1006"/>
                    </a:lnTo>
                    <a:lnTo>
                      <a:pt x="776" y="1010"/>
                    </a:lnTo>
                    <a:lnTo>
                      <a:pt x="778" y="1014"/>
                    </a:lnTo>
                    <a:lnTo>
                      <a:pt x="782" y="1016"/>
                    </a:lnTo>
                    <a:lnTo>
                      <a:pt x="792" y="1016"/>
                    </a:lnTo>
                    <a:lnTo>
                      <a:pt x="802" y="1016"/>
                    </a:lnTo>
                    <a:lnTo>
                      <a:pt x="810" y="1016"/>
                    </a:lnTo>
                    <a:close/>
                    <a:moveTo>
                      <a:pt x="804" y="1016"/>
                    </a:moveTo>
                    <a:lnTo>
                      <a:pt x="804" y="1016"/>
                    </a:lnTo>
                    <a:lnTo>
                      <a:pt x="798" y="1020"/>
                    </a:lnTo>
                    <a:lnTo>
                      <a:pt x="788" y="1024"/>
                    </a:lnTo>
                    <a:lnTo>
                      <a:pt x="778" y="1024"/>
                    </a:lnTo>
                    <a:lnTo>
                      <a:pt x="766" y="1024"/>
                    </a:lnTo>
                    <a:lnTo>
                      <a:pt x="770" y="1028"/>
                    </a:lnTo>
                    <a:lnTo>
                      <a:pt x="774" y="1032"/>
                    </a:lnTo>
                    <a:lnTo>
                      <a:pt x="786" y="1038"/>
                    </a:lnTo>
                    <a:lnTo>
                      <a:pt x="808" y="1050"/>
                    </a:lnTo>
                    <a:lnTo>
                      <a:pt x="812" y="1048"/>
                    </a:lnTo>
                    <a:lnTo>
                      <a:pt x="816" y="1044"/>
                    </a:lnTo>
                    <a:lnTo>
                      <a:pt x="818" y="1038"/>
                    </a:lnTo>
                    <a:lnTo>
                      <a:pt x="818" y="1032"/>
                    </a:lnTo>
                    <a:lnTo>
                      <a:pt x="816" y="1028"/>
                    </a:lnTo>
                    <a:lnTo>
                      <a:pt x="814" y="1022"/>
                    </a:lnTo>
                    <a:lnTo>
                      <a:pt x="810" y="1018"/>
                    </a:lnTo>
                    <a:lnTo>
                      <a:pt x="804" y="1016"/>
                    </a:lnTo>
                    <a:close/>
                    <a:moveTo>
                      <a:pt x="1458" y="924"/>
                    </a:moveTo>
                    <a:lnTo>
                      <a:pt x="1458" y="924"/>
                    </a:lnTo>
                    <a:lnTo>
                      <a:pt x="1460" y="926"/>
                    </a:lnTo>
                    <a:lnTo>
                      <a:pt x="1460" y="928"/>
                    </a:lnTo>
                    <a:lnTo>
                      <a:pt x="1442" y="956"/>
                    </a:lnTo>
                    <a:lnTo>
                      <a:pt x="1434" y="972"/>
                    </a:lnTo>
                    <a:lnTo>
                      <a:pt x="1428" y="990"/>
                    </a:lnTo>
                    <a:lnTo>
                      <a:pt x="1442" y="986"/>
                    </a:lnTo>
                    <a:lnTo>
                      <a:pt x="1454" y="980"/>
                    </a:lnTo>
                    <a:lnTo>
                      <a:pt x="1464" y="972"/>
                    </a:lnTo>
                    <a:lnTo>
                      <a:pt x="1472" y="962"/>
                    </a:lnTo>
                    <a:lnTo>
                      <a:pt x="1460" y="962"/>
                    </a:lnTo>
                    <a:lnTo>
                      <a:pt x="1450" y="958"/>
                    </a:lnTo>
                    <a:lnTo>
                      <a:pt x="1458" y="958"/>
                    </a:lnTo>
                    <a:lnTo>
                      <a:pt x="1464" y="954"/>
                    </a:lnTo>
                    <a:lnTo>
                      <a:pt x="1466" y="948"/>
                    </a:lnTo>
                    <a:lnTo>
                      <a:pt x="1466" y="938"/>
                    </a:lnTo>
                    <a:lnTo>
                      <a:pt x="1468" y="930"/>
                    </a:lnTo>
                    <a:lnTo>
                      <a:pt x="1470" y="924"/>
                    </a:lnTo>
                    <a:lnTo>
                      <a:pt x="1478" y="920"/>
                    </a:lnTo>
                    <a:lnTo>
                      <a:pt x="1488" y="918"/>
                    </a:lnTo>
                    <a:lnTo>
                      <a:pt x="1498" y="920"/>
                    </a:lnTo>
                    <a:lnTo>
                      <a:pt x="1500" y="922"/>
                    </a:lnTo>
                    <a:lnTo>
                      <a:pt x="1502" y="926"/>
                    </a:lnTo>
                    <a:lnTo>
                      <a:pt x="1506" y="922"/>
                    </a:lnTo>
                    <a:lnTo>
                      <a:pt x="1510" y="916"/>
                    </a:lnTo>
                    <a:lnTo>
                      <a:pt x="1516" y="910"/>
                    </a:lnTo>
                    <a:lnTo>
                      <a:pt x="1518" y="906"/>
                    </a:lnTo>
                    <a:lnTo>
                      <a:pt x="1514" y="900"/>
                    </a:lnTo>
                    <a:lnTo>
                      <a:pt x="1502" y="892"/>
                    </a:lnTo>
                    <a:lnTo>
                      <a:pt x="1488" y="884"/>
                    </a:lnTo>
                    <a:lnTo>
                      <a:pt x="1484" y="882"/>
                    </a:lnTo>
                    <a:lnTo>
                      <a:pt x="1480" y="884"/>
                    </a:lnTo>
                    <a:lnTo>
                      <a:pt x="1476" y="892"/>
                    </a:lnTo>
                    <a:lnTo>
                      <a:pt x="1472" y="904"/>
                    </a:lnTo>
                    <a:lnTo>
                      <a:pt x="1466" y="916"/>
                    </a:lnTo>
                    <a:lnTo>
                      <a:pt x="1462" y="920"/>
                    </a:lnTo>
                    <a:lnTo>
                      <a:pt x="1458" y="924"/>
                    </a:lnTo>
                    <a:close/>
                    <a:moveTo>
                      <a:pt x="1228" y="916"/>
                    </a:moveTo>
                    <a:lnTo>
                      <a:pt x="1228" y="916"/>
                    </a:lnTo>
                    <a:lnTo>
                      <a:pt x="1228" y="908"/>
                    </a:lnTo>
                    <a:lnTo>
                      <a:pt x="1226" y="900"/>
                    </a:lnTo>
                    <a:lnTo>
                      <a:pt x="1226" y="892"/>
                    </a:lnTo>
                    <a:lnTo>
                      <a:pt x="1226" y="884"/>
                    </a:lnTo>
                    <a:lnTo>
                      <a:pt x="1216" y="884"/>
                    </a:lnTo>
                    <a:lnTo>
                      <a:pt x="1222" y="900"/>
                    </a:lnTo>
                    <a:lnTo>
                      <a:pt x="1228" y="916"/>
                    </a:lnTo>
                    <a:close/>
                    <a:moveTo>
                      <a:pt x="354" y="892"/>
                    </a:moveTo>
                    <a:lnTo>
                      <a:pt x="354" y="892"/>
                    </a:lnTo>
                    <a:lnTo>
                      <a:pt x="364" y="894"/>
                    </a:lnTo>
                    <a:lnTo>
                      <a:pt x="364" y="892"/>
                    </a:lnTo>
                    <a:lnTo>
                      <a:pt x="364" y="890"/>
                    </a:lnTo>
                    <a:lnTo>
                      <a:pt x="366" y="888"/>
                    </a:lnTo>
                    <a:lnTo>
                      <a:pt x="366" y="886"/>
                    </a:lnTo>
                    <a:lnTo>
                      <a:pt x="358" y="886"/>
                    </a:lnTo>
                    <a:lnTo>
                      <a:pt x="356" y="888"/>
                    </a:lnTo>
                    <a:lnTo>
                      <a:pt x="354" y="892"/>
                    </a:lnTo>
                    <a:close/>
                    <a:moveTo>
                      <a:pt x="710" y="908"/>
                    </a:moveTo>
                    <a:lnTo>
                      <a:pt x="710" y="908"/>
                    </a:lnTo>
                    <a:lnTo>
                      <a:pt x="722" y="908"/>
                    </a:lnTo>
                    <a:lnTo>
                      <a:pt x="720" y="898"/>
                    </a:lnTo>
                    <a:lnTo>
                      <a:pt x="718" y="892"/>
                    </a:lnTo>
                    <a:lnTo>
                      <a:pt x="716" y="888"/>
                    </a:lnTo>
                    <a:lnTo>
                      <a:pt x="714" y="894"/>
                    </a:lnTo>
                    <a:lnTo>
                      <a:pt x="710" y="898"/>
                    </a:lnTo>
                    <a:lnTo>
                      <a:pt x="708" y="902"/>
                    </a:lnTo>
                    <a:lnTo>
                      <a:pt x="710" y="908"/>
                    </a:lnTo>
                    <a:close/>
                    <a:moveTo>
                      <a:pt x="1396" y="892"/>
                    </a:moveTo>
                    <a:lnTo>
                      <a:pt x="1396" y="892"/>
                    </a:lnTo>
                    <a:lnTo>
                      <a:pt x="1402" y="894"/>
                    </a:lnTo>
                    <a:lnTo>
                      <a:pt x="1406" y="892"/>
                    </a:lnTo>
                    <a:lnTo>
                      <a:pt x="1404" y="890"/>
                    </a:lnTo>
                    <a:lnTo>
                      <a:pt x="1402" y="888"/>
                    </a:lnTo>
                    <a:lnTo>
                      <a:pt x="1398" y="890"/>
                    </a:lnTo>
                    <a:lnTo>
                      <a:pt x="1396" y="892"/>
                    </a:lnTo>
                    <a:close/>
                    <a:moveTo>
                      <a:pt x="1550" y="892"/>
                    </a:moveTo>
                    <a:lnTo>
                      <a:pt x="1550" y="892"/>
                    </a:lnTo>
                    <a:lnTo>
                      <a:pt x="1552" y="894"/>
                    </a:lnTo>
                    <a:lnTo>
                      <a:pt x="1554" y="894"/>
                    </a:lnTo>
                    <a:lnTo>
                      <a:pt x="1558" y="894"/>
                    </a:lnTo>
                    <a:lnTo>
                      <a:pt x="1558" y="892"/>
                    </a:lnTo>
                    <a:lnTo>
                      <a:pt x="1560" y="890"/>
                    </a:lnTo>
                    <a:lnTo>
                      <a:pt x="1556" y="890"/>
                    </a:lnTo>
                    <a:lnTo>
                      <a:pt x="1554" y="888"/>
                    </a:lnTo>
                    <a:lnTo>
                      <a:pt x="1552" y="890"/>
                    </a:lnTo>
                    <a:lnTo>
                      <a:pt x="1550" y="892"/>
                    </a:lnTo>
                    <a:close/>
                    <a:moveTo>
                      <a:pt x="514" y="890"/>
                    </a:moveTo>
                    <a:lnTo>
                      <a:pt x="514" y="890"/>
                    </a:lnTo>
                    <a:lnTo>
                      <a:pt x="508" y="890"/>
                    </a:lnTo>
                    <a:lnTo>
                      <a:pt x="506" y="890"/>
                    </a:lnTo>
                    <a:lnTo>
                      <a:pt x="504" y="892"/>
                    </a:lnTo>
                    <a:lnTo>
                      <a:pt x="510" y="892"/>
                    </a:lnTo>
                    <a:lnTo>
                      <a:pt x="512" y="892"/>
                    </a:lnTo>
                    <a:lnTo>
                      <a:pt x="514" y="890"/>
                    </a:lnTo>
                    <a:close/>
                    <a:moveTo>
                      <a:pt x="1210" y="900"/>
                    </a:moveTo>
                    <a:lnTo>
                      <a:pt x="1210" y="900"/>
                    </a:lnTo>
                    <a:lnTo>
                      <a:pt x="1220" y="906"/>
                    </a:lnTo>
                    <a:lnTo>
                      <a:pt x="1216" y="898"/>
                    </a:lnTo>
                    <a:lnTo>
                      <a:pt x="1214" y="890"/>
                    </a:lnTo>
                    <a:lnTo>
                      <a:pt x="1210" y="900"/>
                    </a:lnTo>
                    <a:close/>
                    <a:moveTo>
                      <a:pt x="1240" y="918"/>
                    </a:moveTo>
                    <a:lnTo>
                      <a:pt x="1240" y="918"/>
                    </a:lnTo>
                    <a:lnTo>
                      <a:pt x="1248" y="916"/>
                    </a:lnTo>
                    <a:lnTo>
                      <a:pt x="1254" y="916"/>
                    </a:lnTo>
                    <a:lnTo>
                      <a:pt x="1262" y="918"/>
                    </a:lnTo>
                    <a:lnTo>
                      <a:pt x="1266" y="920"/>
                    </a:lnTo>
                    <a:lnTo>
                      <a:pt x="1266" y="906"/>
                    </a:lnTo>
                    <a:lnTo>
                      <a:pt x="1266" y="898"/>
                    </a:lnTo>
                    <a:lnTo>
                      <a:pt x="1264" y="892"/>
                    </a:lnTo>
                    <a:lnTo>
                      <a:pt x="1258" y="896"/>
                    </a:lnTo>
                    <a:lnTo>
                      <a:pt x="1250" y="900"/>
                    </a:lnTo>
                    <a:lnTo>
                      <a:pt x="1242" y="902"/>
                    </a:lnTo>
                    <a:lnTo>
                      <a:pt x="1230" y="902"/>
                    </a:lnTo>
                    <a:lnTo>
                      <a:pt x="1236" y="920"/>
                    </a:lnTo>
                    <a:lnTo>
                      <a:pt x="1238" y="920"/>
                    </a:lnTo>
                    <a:lnTo>
                      <a:pt x="1242" y="916"/>
                    </a:lnTo>
                    <a:lnTo>
                      <a:pt x="1242" y="914"/>
                    </a:lnTo>
                    <a:lnTo>
                      <a:pt x="1246" y="914"/>
                    </a:lnTo>
                    <a:lnTo>
                      <a:pt x="1242" y="916"/>
                    </a:lnTo>
                    <a:lnTo>
                      <a:pt x="1240" y="918"/>
                    </a:lnTo>
                    <a:close/>
                    <a:moveTo>
                      <a:pt x="558" y="942"/>
                    </a:moveTo>
                    <a:lnTo>
                      <a:pt x="558" y="942"/>
                    </a:lnTo>
                    <a:lnTo>
                      <a:pt x="556" y="918"/>
                    </a:lnTo>
                    <a:lnTo>
                      <a:pt x="554" y="904"/>
                    </a:lnTo>
                    <a:lnTo>
                      <a:pt x="550" y="894"/>
                    </a:lnTo>
                    <a:lnTo>
                      <a:pt x="554" y="918"/>
                    </a:lnTo>
                    <a:lnTo>
                      <a:pt x="556" y="930"/>
                    </a:lnTo>
                    <a:lnTo>
                      <a:pt x="558" y="942"/>
                    </a:lnTo>
                    <a:close/>
                    <a:moveTo>
                      <a:pt x="492" y="910"/>
                    </a:moveTo>
                    <a:lnTo>
                      <a:pt x="492" y="910"/>
                    </a:lnTo>
                    <a:lnTo>
                      <a:pt x="494" y="910"/>
                    </a:lnTo>
                    <a:lnTo>
                      <a:pt x="496" y="908"/>
                    </a:lnTo>
                    <a:lnTo>
                      <a:pt x="498" y="902"/>
                    </a:lnTo>
                    <a:lnTo>
                      <a:pt x="502" y="904"/>
                    </a:lnTo>
                    <a:lnTo>
                      <a:pt x="506" y="904"/>
                    </a:lnTo>
                    <a:lnTo>
                      <a:pt x="506" y="902"/>
                    </a:lnTo>
                    <a:lnTo>
                      <a:pt x="504" y="900"/>
                    </a:lnTo>
                    <a:lnTo>
                      <a:pt x="500" y="900"/>
                    </a:lnTo>
                    <a:lnTo>
                      <a:pt x="496" y="900"/>
                    </a:lnTo>
                    <a:lnTo>
                      <a:pt x="492" y="900"/>
                    </a:lnTo>
                    <a:lnTo>
                      <a:pt x="496" y="898"/>
                    </a:lnTo>
                    <a:lnTo>
                      <a:pt x="498" y="898"/>
                    </a:lnTo>
                    <a:lnTo>
                      <a:pt x="498" y="896"/>
                    </a:lnTo>
                    <a:lnTo>
                      <a:pt x="490" y="894"/>
                    </a:lnTo>
                    <a:lnTo>
                      <a:pt x="482" y="896"/>
                    </a:lnTo>
                    <a:lnTo>
                      <a:pt x="478" y="900"/>
                    </a:lnTo>
                    <a:lnTo>
                      <a:pt x="476" y="904"/>
                    </a:lnTo>
                    <a:lnTo>
                      <a:pt x="476" y="906"/>
                    </a:lnTo>
                    <a:lnTo>
                      <a:pt x="478" y="904"/>
                    </a:lnTo>
                    <a:lnTo>
                      <a:pt x="480" y="906"/>
                    </a:lnTo>
                    <a:lnTo>
                      <a:pt x="476" y="906"/>
                    </a:lnTo>
                    <a:lnTo>
                      <a:pt x="474" y="908"/>
                    </a:lnTo>
                    <a:lnTo>
                      <a:pt x="476" y="910"/>
                    </a:lnTo>
                    <a:lnTo>
                      <a:pt x="480" y="912"/>
                    </a:lnTo>
                    <a:lnTo>
                      <a:pt x="486" y="914"/>
                    </a:lnTo>
                    <a:lnTo>
                      <a:pt x="490" y="912"/>
                    </a:lnTo>
                    <a:lnTo>
                      <a:pt x="490" y="906"/>
                    </a:lnTo>
                    <a:lnTo>
                      <a:pt x="488" y="902"/>
                    </a:lnTo>
                    <a:lnTo>
                      <a:pt x="490" y="902"/>
                    </a:lnTo>
                    <a:lnTo>
                      <a:pt x="492" y="900"/>
                    </a:lnTo>
                    <a:lnTo>
                      <a:pt x="492" y="902"/>
                    </a:lnTo>
                    <a:lnTo>
                      <a:pt x="490" y="902"/>
                    </a:lnTo>
                    <a:lnTo>
                      <a:pt x="490" y="904"/>
                    </a:lnTo>
                    <a:lnTo>
                      <a:pt x="492" y="910"/>
                    </a:lnTo>
                    <a:close/>
                    <a:moveTo>
                      <a:pt x="574" y="908"/>
                    </a:moveTo>
                    <a:lnTo>
                      <a:pt x="574" y="908"/>
                    </a:lnTo>
                    <a:lnTo>
                      <a:pt x="572" y="912"/>
                    </a:lnTo>
                    <a:lnTo>
                      <a:pt x="572" y="914"/>
                    </a:lnTo>
                    <a:lnTo>
                      <a:pt x="580" y="918"/>
                    </a:lnTo>
                    <a:lnTo>
                      <a:pt x="582" y="920"/>
                    </a:lnTo>
                    <a:lnTo>
                      <a:pt x="586" y="920"/>
                    </a:lnTo>
                    <a:lnTo>
                      <a:pt x="580" y="914"/>
                    </a:lnTo>
                    <a:lnTo>
                      <a:pt x="574" y="908"/>
                    </a:lnTo>
                    <a:close/>
                    <a:moveTo>
                      <a:pt x="586" y="916"/>
                    </a:moveTo>
                    <a:lnTo>
                      <a:pt x="586" y="916"/>
                    </a:lnTo>
                    <a:lnTo>
                      <a:pt x="582" y="908"/>
                    </a:lnTo>
                    <a:lnTo>
                      <a:pt x="580" y="904"/>
                    </a:lnTo>
                    <a:lnTo>
                      <a:pt x="582" y="900"/>
                    </a:lnTo>
                    <a:lnTo>
                      <a:pt x="580" y="898"/>
                    </a:lnTo>
                    <a:lnTo>
                      <a:pt x="576" y="894"/>
                    </a:lnTo>
                    <a:lnTo>
                      <a:pt x="576" y="900"/>
                    </a:lnTo>
                    <a:lnTo>
                      <a:pt x="574" y="906"/>
                    </a:lnTo>
                    <a:lnTo>
                      <a:pt x="580" y="912"/>
                    </a:lnTo>
                    <a:lnTo>
                      <a:pt x="584" y="914"/>
                    </a:lnTo>
                    <a:lnTo>
                      <a:pt x="586" y="916"/>
                    </a:lnTo>
                    <a:close/>
                    <a:moveTo>
                      <a:pt x="468" y="900"/>
                    </a:moveTo>
                    <a:lnTo>
                      <a:pt x="468" y="900"/>
                    </a:lnTo>
                    <a:lnTo>
                      <a:pt x="470" y="902"/>
                    </a:lnTo>
                    <a:lnTo>
                      <a:pt x="474" y="902"/>
                    </a:lnTo>
                    <a:lnTo>
                      <a:pt x="474" y="900"/>
                    </a:lnTo>
                    <a:lnTo>
                      <a:pt x="472" y="898"/>
                    </a:lnTo>
                    <a:lnTo>
                      <a:pt x="470" y="898"/>
                    </a:lnTo>
                    <a:lnTo>
                      <a:pt x="468" y="900"/>
                    </a:lnTo>
                    <a:close/>
                    <a:moveTo>
                      <a:pt x="1200" y="910"/>
                    </a:moveTo>
                    <a:lnTo>
                      <a:pt x="1200" y="910"/>
                    </a:lnTo>
                    <a:lnTo>
                      <a:pt x="1212" y="926"/>
                    </a:lnTo>
                    <a:lnTo>
                      <a:pt x="1218" y="926"/>
                    </a:lnTo>
                    <a:lnTo>
                      <a:pt x="1224" y="924"/>
                    </a:lnTo>
                    <a:lnTo>
                      <a:pt x="1222" y="916"/>
                    </a:lnTo>
                    <a:lnTo>
                      <a:pt x="1218" y="910"/>
                    </a:lnTo>
                    <a:lnTo>
                      <a:pt x="1214" y="904"/>
                    </a:lnTo>
                    <a:lnTo>
                      <a:pt x="1208" y="900"/>
                    </a:lnTo>
                    <a:lnTo>
                      <a:pt x="1204" y="906"/>
                    </a:lnTo>
                    <a:lnTo>
                      <a:pt x="1200" y="910"/>
                    </a:lnTo>
                    <a:close/>
                    <a:moveTo>
                      <a:pt x="368" y="906"/>
                    </a:moveTo>
                    <a:lnTo>
                      <a:pt x="368" y="906"/>
                    </a:lnTo>
                    <a:lnTo>
                      <a:pt x="364" y="904"/>
                    </a:lnTo>
                    <a:lnTo>
                      <a:pt x="364" y="902"/>
                    </a:lnTo>
                    <a:lnTo>
                      <a:pt x="362" y="902"/>
                    </a:lnTo>
                    <a:lnTo>
                      <a:pt x="360" y="902"/>
                    </a:lnTo>
                    <a:lnTo>
                      <a:pt x="362" y="906"/>
                    </a:lnTo>
                    <a:lnTo>
                      <a:pt x="364" y="906"/>
                    </a:lnTo>
                    <a:lnTo>
                      <a:pt x="368" y="906"/>
                    </a:lnTo>
                    <a:close/>
                    <a:moveTo>
                      <a:pt x="422" y="908"/>
                    </a:moveTo>
                    <a:lnTo>
                      <a:pt x="422" y="908"/>
                    </a:lnTo>
                    <a:lnTo>
                      <a:pt x="428" y="908"/>
                    </a:lnTo>
                    <a:lnTo>
                      <a:pt x="434" y="908"/>
                    </a:lnTo>
                    <a:lnTo>
                      <a:pt x="440" y="908"/>
                    </a:lnTo>
                    <a:lnTo>
                      <a:pt x="446" y="908"/>
                    </a:lnTo>
                    <a:lnTo>
                      <a:pt x="440" y="904"/>
                    </a:lnTo>
                    <a:lnTo>
                      <a:pt x="434" y="904"/>
                    </a:lnTo>
                    <a:lnTo>
                      <a:pt x="428" y="904"/>
                    </a:lnTo>
                    <a:lnTo>
                      <a:pt x="422" y="908"/>
                    </a:lnTo>
                    <a:close/>
                    <a:moveTo>
                      <a:pt x="646" y="908"/>
                    </a:moveTo>
                    <a:lnTo>
                      <a:pt x="646" y="908"/>
                    </a:lnTo>
                    <a:lnTo>
                      <a:pt x="646" y="918"/>
                    </a:lnTo>
                    <a:lnTo>
                      <a:pt x="648" y="922"/>
                    </a:lnTo>
                    <a:lnTo>
                      <a:pt x="650" y="924"/>
                    </a:lnTo>
                    <a:lnTo>
                      <a:pt x="654" y="922"/>
                    </a:lnTo>
                    <a:lnTo>
                      <a:pt x="654" y="916"/>
                    </a:lnTo>
                    <a:lnTo>
                      <a:pt x="654" y="906"/>
                    </a:lnTo>
                    <a:lnTo>
                      <a:pt x="652" y="906"/>
                    </a:lnTo>
                    <a:lnTo>
                      <a:pt x="650" y="906"/>
                    </a:lnTo>
                    <a:lnTo>
                      <a:pt x="646" y="908"/>
                    </a:lnTo>
                    <a:close/>
                    <a:moveTo>
                      <a:pt x="596" y="914"/>
                    </a:moveTo>
                    <a:lnTo>
                      <a:pt x="596" y="914"/>
                    </a:lnTo>
                    <a:lnTo>
                      <a:pt x="592" y="910"/>
                    </a:lnTo>
                    <a:lnTo>
                      <a:pt x="588" y="906"/>
                    </a:lnTo>
                    <a:lnTo>
                      <a:pt x="590" y="912"/>
                    </a:lnTo>
                    <a:lnTo>
                      <a:pt x="592" y="914"/>
                    </a:lnTo>
                    <a:lnTo>
                      <a:pt x="596" y="914"/>
                    </a:lnTo>
                    <a:close/>
                    <a:moveTo>
                      <a:pt x="520" y="920"/>
                    </a:moveTo>
                    <a:lnTo>
                      <a:pt x="520" y="920"/>
                    </a:lnTo>
                    <a:lnTo>
                      <a:pt x="518" y="924"/>
                    </a:lnTo>
                    <a:lnTo>
                      <a:pt x="518" y="928"/>
                    </a:lnTo>
                    <a:lnTo>
                      <a:pt x="522" y="934"/>
                    </a:lnTo>
                    <a:lnTo>
                      <a:pt x="532" y="944"/>
                    </a:lnTo>
                    <a:lnTo>
                      <a:pt x="528" y="930"/>
                    </a:lnTo>
                    <a:lnTo>
                      <a:pt x="526" y="924"/>
                    </a:lnTo>
                    <a:lnTo>
                      <a:pt x="520" y="920"/>
                    </a:lnTo>
                    <a:close/>
                    <a:moveTo>
                      <a:pt x="548" y="960"/>
                    </a:moveTo>
                    <a:lnTo>
                      <a:pt x="548" y="960"/>
                    </a:lnTo>
                    <a:lnTo>
                      <a:pt x="552" y="956"/>
                    </a:lnTo>
                    <a:lnTo>
                      <a:pt x="554" y="952"/>
                    </a:lnTo>
                    <a:lnTo>
                      <a:pt x="554" y="942"/>
                    </a:lnTo>
                    <a:lnTo>
                      <a:pt x="554" y="930"/>
                    </a:lnTo>
                    <a:lnTo>
                      <a:pt x="550" y="918"/>
                    </a:lnTo>
                    <a:lnTo>
                      <a:pt x="546" y="920"/>
                    </a:lnTo>
                    <a:lnTo>
                      <a:pt x="540" y="920"/>
                    </a:lnTo>
                    <a:lnTo>
                      <a:pt x="540" y="918"/>
                    </a:lnTo>
                    <a:lnTo>
                      <a:pt x="538" y="914"/>
                    </a:lnTo>
                    <a:lnTo>
                      <a:pt x="540" y="908"/>
                    </a:lnTo>
                    <a:lnTo>
                      <a:pt x="536" y="908"/>
                    </a:lnTo>
                    <a:lnTo>
                      <a:pt x="532" y="910"/>
                    </a:lnTo>
                    <a:lnTo>
                      <a:pt x="524" y="916"/>
                    </a:lnTo>
                    <a:lnTo>
                      <a:pt x="528" y="922"/>
                    </a:lnTo>
                    <a:lnTo>
                      <a:pt x="530" y="928"/>
                    </a:lnTo>
                    <a:lnTo>
                      <a:pt x="534" y="942"/>
                    </a:lnTo>
                    <a:lnTo>
                      <a:pt x="538" y="954"/>
                    </a:lnTo>
                    <a:lnTo>
                      <a:pt x="542" y="958"/>
                    </a:lnTo>
                    <a:lnTo>
                      <a:pt x="548" y="960"/>
                    </a:lnTo>
                    <a:close/>
                    <a:moveTo>
                      <a:pt x="1348" y="916"/>
                    </a:moveTo>
                    <a:lnTo>
                      <a:pt x="1348" y="916"/>
                    </a:lnTo>
                    <a:lnTo>
                      <a:pt x="1338" y="934"/>
                    </a:lnTo>
                    <a:lnTo>
                      <a:pt x="1324" y="952"/>
                    </a:lnTo>
                    <a:lnTo>
                      <a:pt x="1310" y="972"/>
                    </a:lnTo>
                    <a:lnTo>
                      <a:pt x="1304" y="982"/>
                    </a:lnTo>
                    <a:lnTo>
                      <a:pt x="1300" y="992"/>
                    </a:lnTo>
                    <a:lnTo>
                      <a:pt x="1300" y="1006"/>
                    </a:lnTo>
                    <a:lnTo>
                      <a:pt x="1304" y="1018"/>
                    </a:lnTo>
                    <a:lnTo>
                      <a:pt x="1308" y="1046"/>
                    </a:lnTo>
                    <a:lnTo>
                      <a:pt x="1334" y="1036"/>
                    </a:lnTo>
                    <a:lnTo>
                      <a:pt x="1360" y="1022"/>
                    </a:lnTo>
                    <a:lnTo>
                      <a:pt x="1390" y="1010"/>
                    </a:lnTo>
                    <a:lnTo>
                      <a:pt x="1402" y="1004"/>
                    </a:lnTo>
                    <a:lnTo>
                      <a:pt x="1414" y="998"/>
                    </a:lnTo>
                    <a:lnTo>
                      <a:pt x="1418" y="990"/>
                    </a:lnTo>
                    <a:lnTo>
                      <a:pt x="1422" y="982"/>
                    </a:lnTo>
                    <a:lnTo>
                      <a:pt x="1424" y="972"/>
                    </a:lnTo>
                    <a:lnTo>
                      <a:pt x="1426" y="962"/>
                    </a:lnTo>
                    <a:lnTo>
                      <a:pt x="1424" y="940"/>
                    </a:lnTo>
                    <a:lnTo>
                      <a:pt x="1424" y="918"/>
                    </a:lnTo>
                    <a:lnTo>
                      <a:pt x="1418" y="922"/>
                    </a:lnTo>
                    <a:lnTo>
                      <a:pt x="1416" y="926"/>
                    </a:lnTo>
                    <a:lnTo>
                      <a:pt x="1414" y="932"/>
                    </a:lnTo>
                    <a:lnTo>
                      <a:pt x="1408" y="936"/>
                    </a:lnTo>
                    <a:lnTo>
                      <a:pt x="1402" y="938"/>
                    </a:lnTo>
                    <a:lnTo>
                      <a:pt x="1394" y="940"/>
                    </a:lnTo>
                    <a:lnTo>
                      <a:pt x="1386" y="940"/>
                    </a:lnTo>
                    <a:lnTo>
                      <a:pt x="1378" y="938"/>
                    </a:lnTo>
                    <a:lnTo>
                      <a:pt x="1370" y="934"/>
                    </a:lnTo>
                    <a:lnTo>
                      <a:pt x="1362" y="930"/>
                    </a:lnTo>
                    <a:lnTo>
                      <a:pt x="1358" y="926"/>
                    </a:lnTo>
                    <a:lnTo>
                      <a:pt x="1354" y="920"/>
                    </a:lnTo>
                    <a:lnTo>
                      <a:pt x="1358" y="918"/>
                    </a:lnTo>
                    <a:lnTo>
                      <a:pt x="1362" y="918"/>
                    </a:lnTo>
                    <a:lnTo>
                      <a:pt x="1374" y="918"/>
                    </a:lnTo>
                    <a:lnTo>
                      <a:pt x="1386" y="918"/>
                    </a:lnTo>
                    <a:lnTo>
                      <a:pt x="1390" y="918"/>
                    </a:lnTo>
                    <a:lnTo>
                      <a:pt x="1394" y="916"/>
                    </a:lnTo>
                    <a:lnTo>
                      <a:pt x="1390" y="912"/>
                    </a:lnTo>
                    <a:lnTo>
                      <a:pt x="1386" y="910"/>
                    </a:lnTo>
                    <a:lnTo>
                      <a:pt x="1380" y="908"/>
                    </a:lnTo>
                    <a:lnTo>
                      <a:pt x="1372" y="910"/>
                    </a:lnTo>
                    <a:lnTo>
                      <a:pt x="1360" y="912"/>
                    </a:lnTo>
                    <a:lnTo>
                      <a:pt x="1348" y="916"/>
                    </a:lnTo>
                    <a:close/>
                    <a:moveTo>
                      <a:pt x="1592" y="908"/>
                    </a:moveTo>
                    <a:lnTo>
                      <a:pt x="1592" y="908"/>
                    </a:lnTo>
                    <a:lnTo>
                      <a:pt x="1582" y="914"/>
                    </a:lnTo>
                    <a:lnTo>
                      <a:pt x="1572" y="920"/>
                    </a:lnTo>
                    <a:lnTo>
                      <a:pt x="1562" y="924"/>
                    </a:lnTo>
                    <a:lnTo>
                      <a:pt x="1554" y="932"/>
                    </a:lnTo>
                    <a:lnTo>
                      <a:pt x="1558" y="928"/>
                    </a:lnTo>
                    <a:lnTo>
                      <a:pt x="1564" y="926"/>
                    </a:lnTo>
                    <a:lnTo>
                      <a:pt x="1576" y="924"/>
                    </a:lnTo>
                    <a:lnTo>
                      <a:pt x="1588" y="920"/>
                    </a:lnTo>
                    <a:lnTo>
                      <a:pt x="1594" y="918"/>
                    </a:lnTo>
                    <a:lnTo>
                      <a:pt x="1596" y="914"/>
                    </a:lnTo>
                    <a:lnTo>
                      <a:pt x="1592" y="908"/>
                    </a:lnTo>
                    <a:close/>
                    <a:moveTo>
                      <a:pt x="666" y="918"/>
                    </a:moveTo>
                    <a:lnTo>
                      <a:pt x="666" y="918"/>
                    </a:lnTo>
                    <a:lnTo>
                      <a:pt x="664" y="914"/>
                    </a:lnTo>
                    <a:lnTo>
                      <a:pt x="662" y="910"/>
                    </a:lnTo>
                    <a:lnTo>
                      <a:pt x="662" y="916"/>
                    </a:lnTo>
                    <a:lnTo>
                      <a:pt x="664" y="918"/>
                    </a:lnTo>
                    <a:lnTo>
                      <a:pt x="666" y="918"/>
                    </a:lnTo>
                    <a:close/>
                    <a:moveTo>
                      <a:pt x="1518" y="916"/>
                    </a:moveTo>
                    <a:lnTo>
                      <a:pt x="1518" y="916"/>
                    </a:lnTo>
                    <a:lnTo>
                      <a:pt x="1524" y="916"/>
                    </a:lnTo>
                    <a:lnTo>
                      <a:pt x="1528" y="914"/>
                    </a:lnTo>
                    <a:lnTo>
                      <a:pt x="1524" y="912"/>
                    </a:lnTo>
                    <a:lnTo>
                      <a:pt x="1524" y="910"/>
                    </a:lnTo>
                    <a:lnTo>
                      <a:pt x="1520" y="910"/>
                    </a:lnTo>
                    <a:lnTo>
                      <a:pt x="1520" y="912"/>
                    </a:lnTo>
                    <a:lnTo>
                      <a:pt x="1520" y="914"/>
                    </a:lnTo>
                    <a:lnTo>
                      <a:pt x="1518" y="914"/>
                    </a:lnTo>
                    <a:lnTo>
                      <a:pt x="1518" y="916"/>
                    </a:lnTo>
                    <a:close/>
                    <a:moveTo>
                      <a:pt x="564" y="918"/>
                    </a:moveTo>
                    <a:lnTo>
                      <a:pt x="564" y="918"/>
                    </a:lnTo>
                    <a:lnTo>
                      <a:pt x="566" y="914"/>
                    </a:lnTo>
                    <a:lnTo>
                      <a:pt x="566" y="912"/>
                    </a:lnTo>
                    <a:lnTo>
                      <a:pt x="562" y="910"/>
                    </a:lnTo>
                    <a:lnTo>
                      <a:pt x="562" y="914"/>
                    </a:lnTo>
                    <a:lnTo>
                      <a:pt x="564" y="918"/>
                    </a:lnTo>
                    <a:close/>
                    <a:moveTo>
                      <a:pt x="640" y="912"/>
                    </a:moveTo>
                    <a:lnTo>
                      <a:pt x="640" y="912"/>
                    </a:lnTo>
                    <a:lnTo>
                      <a:pt x="638" y="910"/>
                    </a:lnTo>
                    <a:lnTo>
                      <a:pt x="626" y="918"/>
                    </a:lnTo>
                    <a:lnTo>
                      <a:pt x="620" y="922"/>
                    </a:lnTo>
                    <a:lnTo>
                      <a:pt x="616" y="928"/>
                    </a:lnTo>
                    <a:lnTo>
                      <a:pt x="622" y="936"/>
                    </a:lnTo>
                    <a:lnTo>
                      <a:pt x="626" y="940"/>
                    </a:lnTo>
                    <a:lnTo>
                      <a:pt x="630" y="942"/>
                    </a:lnTo>
                    <a:lnTo>
                      <a:pt x="636" y="940"/>
                    </a:lnTo>
                    <a:lnTo>
                      <a:pt x="644" y="940"/>
                    </a:lnTo>
                    <a:lnTo>
                      <a:pt x="640" y="944"/>
                    </a:lnTo>
                    <a:lnTo>
                      <a:pt x="634" y="950"/>
                    </a:lnTo>
                    <a:lnTo>
                      <a:pt x="642" y="958"/>
                    </a:lnTo>
                    <a:lnTo>
                      <a:pt x="644" y="962"/>
                    </a:lnTo>
                    <a:lnTo>
                      <a:pt x="648" y="964"/>
                    </a:lnTo>
                    <a:lnTo>
                      <a:pt x="648" y="950"/>
                    </a:lnTo>
                    <a:lnTo>
                      <a:pt x="646" y="938"/>
                    </a:lnTo>
                    <a:lnTo>
                      <a:pt x="640" y="912"/>
                    </a:lnTo>
                    <a:close/>
                    <a:moveTo>
                      <a:pt x="726" y="930"/>
                    </a:moveTo>
                    <a:lnTo>
                      <a:pt x="726" y="930"/>
                    </a:lnTo>
                    <a:lnTo>
                      <a:pt x="724" y="920"/>
                    </a:lnTo>
                    <a:lnTo>
                      <a:pt x="722" y="914"/>
                    </a:lnTo>
                    <a:lnTo>
                      <a:pt x="720" y="910"/>
                    </a:lnTo>
                    <a:lnTo>
                      <a:pt x="716" y="914"/>
                    </a:lnTo>
                    <a:lnTo>
                      <a:pt x="714" y="916"/>
                    </a:lnTo>
                    <a:lnTo>
                      <a:pt x="712" y="920"/>
                    </a:lnTo>
                    <a:lnTo>
                      <a:pt x="710" y="924"/>
                    </a:lnTo>
                    <a:lnTo>
                      <a:pt x="712" y="928"/>
                    </a:lnTo>
                    <a:lnTo>
                      <a:pt x="714" y="930"/>
                    </a:lnTo>
                    <a:lnTo>
                      <a:pt x="718" y="932"/>
                    </a:lnTo>
                    <a:lnTo>
                      <a:pt x="726" y="930"/>
                    </a:lnTo>
                    <a:close/>
                    <a:moveTo>
                      <a:pt x="422" y="920"/>
                    </a:moveTo>
                    <a:lnTo>
                      <a:pt x="422" y="920"/>
                    </a:lnTo>
                    <a:lnTo>
                      <a:pt x="422" y="916"/>
                    </a:lnTo>
                    <a:lnTo>
                      <a:pt x="424" y="912"/>
                    </a:lnTo>
                    <a:lnTo>
                      <a:pt x="416" y="912"/>
                    </a:lnTo>
                    <a:lnTo>
                      <a:pt x="412" y="912"/>
                    </a:lnTo>
                    <a:lnTo>
                      <a:pt x="408" y="914"/>
                    </a:lnTo>
                    <a:lnTo>
                      <a:pt x="422" y="920"/>
                    </a:lnTo>
                    <a:close/>
                    <a:moveTo>
                      <a:pt x="1206" y="926"/>
                    </a:moveTo>
                    <a:lnTo>
                      <a:pt x="1206" y="926"/>
                    </a:lnTo>
                    <a:lnTo>
                      <a:pt x="1204" y="924"/>
                    </a:lnTo>
                    <a:lnTo>
                      <a:pt x="1200" y="918"/>
                    </a:lnTo>
                    <a:lnTo>
                      <a:pt x="1198" y="914"/>
                    </a:lnTo>
                    <a:lnTo>
                      <a:pt x="1192" y="914"/>
                    </a:lnTo>
                    <a:lnTo>
                      <a:pt x="1192" y="918"/>
                    </a:lnTo>
                    <a:lnTo>
                      <a:pt x="1196" y="924"/>
                    </a:lnTo>
                    <a:lnTo>
                      <a:pt x="1202" y="926"/>
                    </a:lnTo>
                    <a:lnTo>
                      <a:pt x="1206" y="926"/>
                    </a:lnTo>
                    <a:close/>
                    <a:moveTo>
                      <a:pt x="376" y="920"/>
                    </a:moveTo>
                    <a:lnTo>
                      <a:pt x="376" y="920"/>
                    </a:lnTo>
                    <a:lnTo>
                      <a:pt x="382" y="924"/>
                    </a:lnTo>
                    <a:lnTo>
                      <a:pt x="384" y="924"/>
                    </a:lnTo>
                    <a:lnTo>
                      <a:pt x="386" y="926"/>
                    </a:lnTo>
                    <a:lnTo>
                      <a:pt x="380" y="928"/>
                    </a:lnTo>
                    <a:lnTo>
                      <a:pt x="378" y="932"/>
                    </a:lnTo>
                    <a:lnTo>
                      <a:pt x="380" y="934"/>
                    </a:lnTo>
                    <a:lnTo>
                      <a:pt x="384" y="930"/>
                    </a:lnTo>
                    <a:lnTo>
                      <a:pt x="386" y="926"/>
                    </a:lnTo>
                    <a:lnTo>
                      <a:pt x="390" y="924"/>
                    </a:lnTo>
                    <a:lnTo>
                      <a:pt x="394" y="918"/>
                    </a:lnTo>
                    <a:lnTo>
                      <a:pt x="384" y="916"/>
                    </a:lnTo>
                    <a:lnTo>
                      <a:pt x="380" y="916"/>
                    </a:lnTo>
                    <a:lnTo>
                      <a:pt x="374" y="918"/>
                    </a:lnTo>
                    <a:lnTo>
                      <a:pt x="376" y="918"/>
                    </a:lnTo>
                    <a:lnTo>
                      <a:pt x="376" y="920"/>
                    </a:lnTo>
                    <a:close/>
                    <a:moveTo>
                      <a:pt x="498" y="922"/>
                    </a:moveTo>
                    <a:lnTo>
                      <a:pt x="498" y="922"/>
                    </a:lnTo>
                    <a:lnTo>
                      <a:pt x="498" y="920"/>
                    </a:lnTo>
                    <a:lnTo>
                      <a:pt x="496" y="918"/>
                    </a:lnTo>
                    <a:lnTo>
                      <a:pt x="494" y="916"/>
                    </a:lnTo>
                    <a:lnTo>
                      <a:pt x="492" y="918"/>
                    </a:lnTo>
                    <a:lnTo>
                      <a:pt x="494" y="920"/>
                    </a:lnTo>
                    <a:lnTo>
                      <a:pt x="496" y="922"/>
                    </a:lnTo>
                    <a:lnTo>
                      <a:pt x="494" y="922"/>
                    </a:lnTo>
                    <a:lnTo>
                      <a:pt x="492" y="922"/>
                    </a:lnTo>
                    <a:lnTo>
                      <a:pt x="492" y="920"/>
                    </a:lnTo>
                    <a:lnTo>
                      <a:pt x="490" y="916"/>
                    </a:lnTo>
                    <a:lnTo>
                      <a:pt x="490" y="920"/>
                    </a:lnTo>
                    <a:lnTo>
                      <a:pt x="492" y="922"/>
                    </a:lnTo>
                    <a:lnTo>
                      <a:pt x="494" y="924"/>
                    </a:lnTo>
                    <a:lnTo>
                      <a:pt x="498" y="922"/>
                    </a:lnTo>
                    <a:close/>
                    <a:moveTo>
                      <a:pt x="566" y="936"/>
                    </a:moveTo>
                    <a:lnTo>
                      <a:pt x="566" y="936"/>
                    </a:lnTo>
                    <a:lnTo>
                      <a:pt x="578" y="946"/>
                    </a:lnTo>
                    <a:lnTo>
                      <a:pt x="584" y="950"/>
                    </a:lnTo>
                    <a:lnTo>
                      <a:pt x="592" y="952"/>
                    </a:lnTo>
                    <a:lnTo>
                      <a:pt x="594" y="946"/>
                    </a:lnTo>
                    <a:lnTo>
                      <a:pt x="594" y="942"/>
                    </a:lnTo>
                    <a:lnTo>
                      <a:pt x="592" y="936"/>
                    </a:lnTo>
                    <a:lnTo>
                      <a:pt x="588" y="932"/>
                    </a:lnTo>
                    <a:lnTo>
                      <a:pt x="570" y="918"/>
                    </a:lnTo>
                    <a:lnTo>
                      <a:pt x="568" y="926"/>
                    </a:lnTo>
                    <a:lnTo>
                      <a:pt x="566" y="936"/>
                    </a:lnTo>
                    <a:close/>
                    <a:moveTo>
                      <a:pt x="1490" y="954"/>
                    </a:moveTo>
                    <a:lnTo>
                      <a:pt x="1490" y="954"/>
                    </a:lnTo>
                    <a:lnTo>
                      <a:pt x="1488" y="956"/>
                    </a:lnTo>
                    <a:lnTo>
                      <a:pt x="1490" y="958"/>
                    </a:lnTo>
                    <a:lnTo>
                      <a:pt x="1490" y="960"/>
                    </a:lnTo>
                    <a:lnTo>
                      <a:pt x="1482" y="962"/>
                    </a:lnTo>
                    <a:lnTo>
                      <a:pt x="1478" y="964"/>
                    </a:lnTo>
                    <a:lnTo>
                      <a:pt x="1478" y="968"/>
                    </a:lnTo>
                    <a:lnTo>
                      <a:pt x="1528" y="938"/>
                    </a:lnTo>
                    <a:lnTo>
                      <a:pt x="1528" y="928"/>
                    </a:lnTo>
                    <a:lnTo>
                      <a:pt x="1528" y="918"/>
                    </a:lnTo>
                    <a:lnTo>
                      <a:pt x="1520" y="920"/>
                    </a:lnTo>
                    <a:lnTo>
                      <a:pt x="1514" y="922"/>
                    </a:lnTo>
                    <a:lnTo>
                      <a:pt x="1508" y="926"/>
                    </a:lnTo>
                    <a:lnTo>
                      <a:pt x="1504" y="932"/>
                    </a:lnTo>
                    <a:lnTo>
                      <a:pt x="1496" y="942"/>
                    </a:lnTo>
                    <a:lnTo>
                      <a:pt x="1490" y="954"/>
                    </a:lnTo>
                    <a:close/>
                    <a:moveTo>
                      <a:pt x="456" y="960"/>
                    </a:moveTo>
                    <a:lnTo>
                      <a:pt x="456" y="960"/>
                    </a:lnTo>
                    <a:lnTo>
                      <a:pt x="452" y="952"/>
                    </a:lnTo>
                    <a:lnTo>
                      <a:pt x="446" y="946"/>
                    </a:lnTo>
                    <a:lnTo>
                      <a:pt x="438" y="942"/>
                    </a:lnTo>
                    <a:lnTo>
                      <a:pt x="430" y="938"/>
                    </a:lnTo>
                    <a:lnTo>
                      <a:pt x="414" y="930"/>
                    </a:lnTo>
                    <a:lnTo>
                      <a:pt x="398" y="922"/>
                    </a:lnTo>
                    <a:lnTo>
                      <a:pt x="390" y="928"/>
                    </a:lnTo>
                    <a:lnTo>
                      <a:pt x="386" y="932"/>
                    </a:lnTo>
                    <a:lnTo>
                      <a:pt x="382" y="936"/>
                    </a:lnTo>
                    <a:lnTo>
                      <a:pt x="386" y="940"/>
                    </a:lnTo>
                    <a:lnTo>
                      <a:pt x="390" y="942"/>
                    </a:lnTo>
                    <a:lnTo>
                      <a:pt x="398" y="940"/>
                    </a:lnTo>
                    <a:lnTo>
                      <a:pt x="406" y="940"/>
                    </a:lnTo>
                    <a:lnTo>
                      <a:pt x="410" y="942"/>
                    </a:lnTo>
                    <a:lnTo>
                      <a:pt x="412" y="944"/>
                    </a:lnTo>
                    <a:lnTo>
                      <a:pt x="410" y="946"/>
                    </a:lnTo>
                    <a:lnTo>
                      <a:pt x="406" y="948"/>
                    </a:lnTo>
                    <a:lnTo>
                      <a:pt x="398" y="950"/>
                    </a:lnTo>
                    <a:lnTo>
                      <a:pt x="388" y="950"/>
                    </a:lnTo>
                    <a:lnTo>
                      <a:pt x="382" y="948"/>
                    </a:lnTo>
                    <a:lnTo>
                      <a:pt x="386" y="966"/>
                    </a:lnTo>
                    <a:lnTo>
                      <a:pt x="390" y="984"/>
                    </a:lnTo>
                    <a:lnTo>
                      <a:pt x="394" y="992"/>
                    </a:lnTo>
                    <a:lnTo>
                      <a:pt x="400" y="998"/>
                    </a:lnTo>
                    <a:lnTo>
                      <a:pt x="408" y="1000"/>
                    </a:lnTo>
                    <a:lnTo>
                      <a:pt x="418" y="1002"/>
                    </a:lnTo>
                    <a:lnTo>
                      <a:pt x="426" y="994"/>
                    </a:lnTo>
                    <a:lnTo>
                      <a:pt x="432" y="990"/>
                    </a:lnTo>
                    <a:lnTo>
                      <a:pt x="438" y="988"/>
                    </a:lnTo>
                    <a:lnTo>
                      <a:pt x="440" y="992"/>
                    </a:lnTo>
                    <a:lnTo>
                      <a:pt x="438" y="996"/>
                    </a:lnTo>
                    <a:lnTo>
                      <a:pt x="436" y="1000"/>
                    </a:lnTo>
                    <a:lnTo>
                      <a:pt x="434" y="1002"/>
                    </a:lnTo>
                    <a:lnTo>
                      <a:pt x="432" y="1008"/>
                    </a:lnTo>
                    <a:lnTo>
                      <a:pt x="438" y="1012"/>
                    </a:lnTo>
                    <a:lnTo>
                      <a:pt x="446" y="1016"/>
                    </a:lnTo>
                    <a:lnTo>
                      <a:pt x="454" y="1018"/>
                    </a:lnTo>
                    <a:lnTo>
                      <a:pt x="464" y="1016"/>
                    </a:lnTo>
                    <a:lnTo>
                      <a:pt x="464" y="1012"/>
                    </a:lnTo>
                    <a:lnTo>
                      <a:pt x="462" y="1008"/>
                    </a:lnTo>
                    <a:lnTo>
                      <a:pt x="462" y="1002"/>
                    </a:lnTo>
                    <a:lnTo>
                      <a:pt x="464" y="1004"/>
                    </a:lnTo>
                    <a:lnTo>
                      <a:pt x="466" y="1006"/>
                    </a:lnTo>
                    <a:lnTo>
                      <a:pt x="468" y="1008"/>
                    </a:lnTo>
                    <a:lnTo>
                      <a:pt x="470" y="1008"/>
                    </a:lnTo>
                    <a:lnTo>
                      <a:pt x="472" y="1000"/>
                    </a:lnTo>
                    <a:lnTo>
                      <a:pt x="470" y="996"/>
                    </a:lnTo>
                    <a:lnTo>
                      <a:pt x="468" y="992"/>
                    </a:lnTo>
                    <a:lnTo>
                      <a:pt x="464" y="988"/>
                    </a:lnTo>
                    <a:lnTo>
                      <a:pt x="456" y="982"/>
                    </a:lnTo>
                    <a:lnTo>
                      <a:pt x="450" y="976"/>
                    </a:lnTo>
                    <a:lnTo>
                      <a:pt x="452" y="976"/>
                    </a:lnTo>
                    <a:lnTo>
                      <a:pt x="454" y="974"/>
                    </a:lnTo>
                    <a:lnTo>
                      <a:pt x="440" y="966"/>
                    </a:lnTo>
                    <a:lnTo>
                      <a:pt x="428" y="958"/>
                    </a:lnTo>
                    <a:lnTo>
                      <a:pt x="434" y="960"/>
                    </a:lnTo>
                    <a:lnTo>
                      <a:pt x="440" y="962"/>
                    </a:lnTo>
                    <a:lnTo>
                      <a:pt x="448" y="962"/>
                    </a:lnTo>
                    <a:lnTo>
                      <a:pt x="456" y="960"/>
                    </a:lnTo>
                    <a:close/>
                    <a:moveTo>
                      <a:pt x="538" y="962"/>
                    </a:moveTo>
                    <a:lnTo>
                      <a:pt x="538" y="962"/>
                    </a:lnTo>
                    <a:lnTo>
                      <a:pt x="534" y="952"/>
                    </a:lnTo>
                    <a:lnTo>
                      <a:pt x="528" y="944"/>
                    </a:lnTo>
                    <a:lnTo>
                      <a:pt x="512" y="928"/>
                    </a:lnTo>
                    <a:lnTo>
                      <a:pt x="510" y="932"/>
                    </a:lnTo>
                    <a:lnTo>
                      <a:pt x="508" y="934"/>
                    </a:lnTo>
                    <a:lnTo>
                      <a:pt x="510" y="942"/>
                    </a:lnTo>
                    <a:lnTo>
                      <a:pt x="514" y="946"/>
                    </a:lnTo>
                    <a:lnTo>
                      <a:pt x="516" y="948"/>
                    </a:lnTo>
                    <a:lnTo>
                      <a:pt x="520" y="948"/>
                    </a:lnTo>
                    <a:lnTo>
                      <a:pt x="518" y="950"/>
                    </a:lnTo>
                    <a:lnTo>
                      <a:pt x="520" y="952"/>
                    </a:lnTo>
                    <a:lnTo>
                      <a:pt x="524" y="956"/>
                    </a:lnTo>
                    <a:lnTo>
                      <a:pt x="538" y="962"/>
                    </a:lnTo>
                    <a:close/>
                    <a:moveTo>
                      <a:pt x="1542" y="938"/>
                    </a:moveTo>
                    <a:lnTo>
                      <a:pt x="1542" y="938"/>
                    </a:lnTo>
                    <a:lnTo>
                      <a:pt x="1548" y="936"/>
                    </a:lnTo>
                    <a:lnTo>
                      <a:pt x="1554" y="932"/>
                    </a:lnTo>
                    <a:lnTo>
                      <a:pt x="1550" y="932"/>
                    </a:lnTo>
                    <a:lnTo>
                      <a:pt x="1546" y="934"/>
                    </a:lnTo>
                    <a:lnTo>
                      <a:pt x="1544" y="936"/>
                    </a:lnTo>
                    <a:lnTo>
                      <a:pt x="1542" y="938"/>
                    </a:lnTo>
                    <a:close/>
                    <a:moveTo>
                      <a:pt x="688" y="952"/>
                    </a:moveTo>
                    <a:lnTo>
                      <a:pt x="688" y="952"/>
                    </a:lnTo>
                    <a:lnTo>
                      <a:pt x="692" y="950"/>
                    </a:lnTo>
                    <a:lnTo>
                      <a:pt x="694" y="950"/>
                    </a:lnTo>
                    <a:lnTo>
                      <a:pt x="696" y="944"/>
                    </a:lnTo>
                    <a:lnTo>
                      <a:pt x="696" y="938"/>
                    </a:lnTo>
                    <a:lnTo>
                      <a:pt x="694" y="934"/>
                    </a:lnTo>
                    <a:lnTo>
                      <a:pt x="690" y="934"/>
                    </a:lnTo>
                    <a:lnTo>
                      <a:pt x="688" y="938"/>
                    </a:lnTo>
                    <a:lnTo>
                      <a:pt x="686" y="942"/>
                    </a:lnTo>
                    <a:lnTo>
                      <a:pt x="686" y="948"/>
                    </a:lnTo>
                    <a:lnTo>
                      <a:pt x="688" y="952"/>
                    </a:lnTo>
                    <a:close/>
                    <a:moveTo>
                      <a:pt x="672" y="940"/>
                    </a:moveTo>
                    <a:lnTo>
                      <a:pt x="672" y="940"/>
                    </a:lnTo>
                    <a:lnTo>
                      <a:pt x="674" y="940"/>
                    </a:lnTo>
                    <a:lnTo>
                      <a:pt x="678" y="940"/>
                    </a:lnTo>
                    <a:lnTo>
                      <a:pt x="678" y="936"/>
                    </a:lnTo>
                    <a:lnTo>
                      <a:pt x="676" y="934"/>
                    </a:lnTo>
                    <a:lnTo>
                      <a:pt x="674" y="934"/>
                    </a:lnTo>
                    <a:lnTo>
                      <a:pt x="674" y="936"/>
                    </a:lnTo>
                    <a:lnTo>
                      <a:pt x="672" y="938"/>
                    </a:lnTo>
                    <a:lnTo>
                      <a:pt x="672" y="940"/>
                    </a:lnTo>
                    <a:close/>
                    <a:moveTo>
                      <a:pt x="714" y="942"/>
                    </a:moveTo>
                    <a:lnTo>
                      <a:pt x="714" y="942"/>
                    </a:lnTo>
                    <a:lnTo>
                      <a:pt x="712" y="948"/>
                    </a:lnTo>
                    <a:lnTo>
                      <a:pt x="712" y="952"/>
                    </a:lnTo>
                    <a:lnTo>
                      <a:pt x="708" y="956"/>
                    </a:lnTo>
                    <a:lnTo>
                      <a:pt x="702" y="962"/>
                    </a:lnTo>
                    <a:lnTo>
                      <a:pt x="700" y="968"/>
                    </a:lnTo>
                    <a:lnTo>
                      <a:pt x="702" y="974"/>
                    </a:lnTo>
                    <a:lnTo>
                      <a:pt x="704" y="976"/>
                    </a:lnTo>
                    <a:lnTo>
                      <a:pt x="710" y="984"/>
                    </a:lnTo>
                    <a:lnTo>
                      <a:pt x="716" y="990"/>
                    </a:lnTo>
                    <a:lnTo>
                      <a:pt x="720" y="994"/>
                    </a:lnTo>
                    <a:lnTo>
                      <a:pt x="722" y="1000"/>
                    </a:lnTo>
                    <a:lnTo>
                      <a:pt x="724" y="998"/>
                    </a:lnTo>
                    <a:lnTo>
                      <a:pt x="728" y="998"/>
                    </a:lnTo>
                    <a:lnTo>
                      <a:pt x="734" y="1000"/>
                    </a:lnTo>
                    <a:lnTo>
                      <a:pt x="740" y="982"/>
                    </a:lnTo>
                    <a:lnTo>
                      <a:pt x="734" y="974"/>
                    </a:lnTo>
                    <a:lnTo>
                      <a:pt x="732" y="970"/>
                    </a:lnTo>
                    <a:lnTo>
                      <a:pt x="728" y="964"/>
                    </a:lnTo>
                    <a:lnTo>
                      <a:pt x="732" y="962"/>
                    </a:lnTo>
                    <a:lnTo>
                      <a:pt x="734" y="960"/>
                    </a:lnTo>
                    <a:lnTo>
                      <a:pt x="734" y="958"/>
                    </a:lnTo>
                    <a:lnTo>
                      <a:pt x="732" y="952"/>
                    </a:lnTo>
                    <a:lnTo>
                      <a:pt x="730" y="946"/>
                    </a:lnTo>
                    <a:lnTo>
                      <a:pt x="730" y="940"/>
                    </a:lnTo>
                    <a:lnTo>
                      <a:pt x="726" y="936"/>
                    </a:lnTo>
                    <a:lnTo>
                      <a:pt x="720" y="938"/>
                    </a:lnTo>
                    <a:lnTo>
                      <a:pt x="714" y="942"/>
                    </a:lnTo>
                    <a:close/>
                    <a:moveTo>
                      <a:pt x="332" y="942"/>
                    </a:moveTo>
                    <a:lnTo>
                      <a:pt x="332" y="942"/>
                    </a:lnTo>
                    <a:lnTo>
                      <a:pt x="336" y="944"/>
                    </a:lnTo>
                    <a:lnTo>
                      <a:pt x="340" y="944"/>
                    </a:lnTo>
                    <a:lnTo>
                      <a:pt x="336" y="944"/>
                    </a:lnTo>
                    <a:lnTo>
                      <a:pt x="336" y="946"/>
                    </a:lnTo>
                    <a:lnTo>
                      <a:pt x="336" y="948"/>
                    </a:lnTo>
                    <a:lnTo>
                      <a:pt x="338" y="950"/>
                    </a:lnTo>
                    <a:lnTo>
                      <a:pt x="342" y="948"/>
                    </a:lnTo>
                    <a:lnTo>
                      <a:pt x="344" y="948"/>
                    </a:lnTo>
                    <a:lnTo>
                      <a:pt x="344" y="942"/>
                    </a:lnTo>
                    <a:lnTo>
                      <a:pt x="340" y="938"/>
                    </a:lnTo>
                    <a:lnTo>
                      <a:pt x="336" y="938"/>
                    </a:lnTo>
                    <a:lnTo>
                      <a:pt x="334" y="938"/>
                    </a:lnTo>
                    <a:lnTo>
                      <a:pt x="332" y="942"/>
                    </a:lnTo>
                    <a:close/>
                    <a:moveTo>
                      <a:pt x="352" y="940"/>
                    </a:moveTo>
                    <a:lnTo>
                      <a:pt x="352" y="940"/>
                    </a:lnTo>
                    <a:lnTo>
                      <a:pt x="352" y="944"/>
                    </a:lnTo>
                    <a:lnTo>
                      <a:pt x="356" y="946"/>
                    </a:lnTo>
                    <a:lnTo>
                      <a:pt x="364" y="950"/>
                    </a:lnTo>
                    <a:lnTo>
                      <a:pt x="370" y="946"/>
                    </a:lnTo>
                    <a:lnTo>
                      <a:pt x="372" y="944"/>
                    </a:lnTo>
                    <a:lnTo>
                      <a:pt x="374" y="940"/>
                    </a:lnTo>
                    <a:lnTo>
                      <a:pt x="370" y="938"/>
                    </a:lnTo>
                    <a:lnTo>
                      <a:pt x="364" y="938"/>
                    </a:lnTo>
                    <a:lnTo>
                      <a:pt x="352" y="940"/>
                    </a:lnTo>
                    <a:close/>
                    <a:moveTo>
                      <a:pt x="1206" y="952"/>
                    </a:moveTo>
                    <a:lnTo>
                      <a:pt x="1206" y="952"/>
                    </a:lnTo>
                    <a:lnTo>
                      <a:pt x="1208" y="956"/>
                    </a:lnTo>
                    <a:lnTo>
                      <a:pt x="1210" y="960"/>
                    </a:lnTo>
                    <a:lnTo>
                      <a:pt x="1216" y="962"/>
                    </a:lnTo>
                    <a:lnTo>
                      <a:pt x="1222" y="960"/>
                    </a:lnTo>
                    <a:lnTo>
                      <a:pt x="1224" y="954"/>
                    </a:lnTo>
                    <a:lnTo>
                      <a:pt x="1222" y="948"/>
                    </a:lnTo>
                    <a:lnTo>
                      <a:pt x="1220" y="944"/>
                    </a:lnTo>
                    <a:lnTo>
                      <a:pt x="1216" y="942"/>
                    </a:lnTo>
                    <a:lnTo>
                      <a:pt x="1212" y="940"/>
                    </a:lnTo>
                    <a:lnTo>
                      <a:pt x="1208" y="942"/>
                    </a:lnTo>
                    <a:lnTo>
                      <a:pt x="1206" y="946"/>
                    </a:lnTo>
                    <a:lnTo>
                      <a:pt x="1206" y="952"/>
                    </a:lnTo>
                    <a:close/>
                    <a:moveTo>
                      <a:pt x="1262" y="940"/>
                    </a:moveTo>
                    <a:lnTo>
                      <a:pt x="1262" y="940"/>
                    </a:lnTo>
                    <a:lnTo>
                      <a:pt x="1252" y="944"/>
                    </a:lnTo>
                    <a:lnTo>
                      <a:pt x="1248" y="948"/>
                    </a:lnTo>
                    <a:lnTo>
                      <a:pt x="1246" y="950"/>
                    </a:lnTo>
                    <a:lnTo>
                      <a:pt x="1254" y="948"/>
                    </a:lnTo>
                    <a:lnTo>
                      <a:pt x="1256" y="946"/>
                    </a:lnTo>
                    <a:lnTo>
                      <a:pt x="1258" y="946"/>
                    </a:lnTo>
                    <a:lnTo>
                      <a:pt x="1252" y="950"/>
                    </a:lnTo>
                    <a:lnTo>
                      <a:pt x="1248" y="952"/>
                    </a:lnTo>
                    <a:lnTo>
                      <a:pt x="1244" y="952"/>
                    </a:lnTo>
                    <a:lnTo>
                      <a:pt x="1244" y="954"/>
                    </a:lnTo>
                    <a:lnTo>
                      <a:pt x="1246" y="956"/>
                    </a:lnTo>
                    <a:lnTo>
                      <a:pt x="1248" y="960"/>
                    </a:lnTo>
                    <a:lnTo>
                      <a:pt x="1250" y="962"/>
                    </a:lnTo>
                    <a:lnTo>
                      <a:pt x="1248" y="966"/>
                    </a:lnTo>
                    <a:lnTo>
                      <a:pt x="1246" y="968"/>
                    </a:lnTo>
                    <a:lnTo>
                      <a:pt x="1248" y="974"/>
                    </a:lnTo>
                    <a:lnTo>
                      <a:pt x="1254" y="980"/>
                    </a:lnTo>
                    <a:lnTo>
                      <a:pt x="1258" y="984"/>
                    </a:lnTo>
                    <a:lnTo>
                      <a:pt x="1260" y="992"/>
                    </a:lnTo>
                    <a:lnTo>
                      <a:pt x="1266" y="990"/>
                    </a:lnTo>
                    <a:lnTo>
                      <a:pt x="1270" y="990"/>
                    </a:lnTo>
                    <a:lnTo>
                      <a:pt x="1270" y="964"/>
                    </a:lnTo>
                    <a:lnTo>
                      <a:pt x="1270" y="952"/>
                    </a:lnTo>
                    <a:lnTo>
                      <a:pt x="1266" y="942"/>
                    </a:lnTo>
                    <a:lnTo>
                      <a:pt x="1262" y="944"/>
                    </a:lnTo>
                    <a:lnTo>
                      <a:pt x="1264" y="942"/>
                    </a:lnTo>
                    <a:lnTo>
                      <a:pt x="1262" y="940"/>
                    </a:lnTo>
                    <a:close/>
                    <a:moveTo>
                      <a:pt x="366" y="954"/>
                    </a:moveTo>
                    <a:lnTo>
                      <a:pt x="366" y="954"/>
                    </a:lnTo>
                    <a:lnTo>
                      <a:pt x="370" y="960"/>
                    </a:lnTo>
                    <a:lnTo>
                      <a:pt x="372" y="970"/>
                    </a:lnTo>
                    <a:lnTo>
                      <a:pt x="372" y="974"/>
                    </a:lnTo>
                    <a:lnTo>
                      <a:pt x="374" y="976"/>
                    </a:lnTo>
                    <a:lnTo>
                      <a:pt x="378" y="978"/>
                    </a:lnTo>
                    <a:lnTo>
                      <a:pt x="382" y="978"/>
                    </a:lnTo>
                    <a:lnTo>
                      <a:pt x="378" y="944"/>
                    </a:lnTo>
                    <a:lnTo>
                      <a:pt x="372" y="946"/>
                    </a:lnTo>
                    <a:lnTo>
                      <a:pt x="370" y="948"/>
                    </a:lnTo>
                    <a:lnTo>
                      <a:pt x="366" y="954"/>
                    </a:lnTo>
                    <a:close/>
                    <a:moveTo>
                      <a:pt x="1526" y="962"/>
                    </a:moveTo>
                    <a:lnTo>
                      <a:pt x="1526" y="962"/>
                    </a:lnTo>
                    <a:lnTo>
                      <a:pt x="1532" y="964"/>
                    </a:lnTo>
                    <a:lnTo>
                      <a:pt x="1540" y="964"/>
                    </a:lnTo>
                    <a:lnTo>
                      <a:pt x="1554" y="964"/>
                    </a:lnTo>
                    <a:lnTo>
                      <a:pt x="1568" y="960"/>
                    </a:lnTo>
                    <a:lnTo>
                      <a:pt x="1584" y="960"/>
                    </a:lnTo>
                    <a:lnTo>
                      <a:pt x="1580" y="952"/>
                    </a:lnTo>
                    <a:lnTo>
                      <a:pt x="1574" y="948"/>
                    </a:lnTo>
                    <a:lnTo>
                      <a:pt x="1566" y="948"/>
                    </a:lnTo>
                    <a:lnTo>
                      <a:pt x="1558" y="950"/>
                    </a:lnTo>
                    <a:lnTo>
                      <a:pt x="1542" y="956"/>
                    </a:lnTo>
                    <a:lnTo>
                      <a:pt x="1526" y="962"/>
                    </a:lnTo>
                    <a:close/>
                    <a:moveTo>
                      <a:pt x="1282" y="1002"/>
                    </a:moveTo>
                    <a:lnTo>
                      <a:pt x="1282" y="1002"/>
                    </a:lnTo>
                    <a:lnTo>
                      <a:pt x="1286" y="996"/>
                    </a:lnTo>
                    <a:lnTo>
                      <a:pt x="1290" y="990"/>
                    </a:lnTo>
                    <a:lnTo>
                      <a:pt x="1290" y="984"/>
                    </a:lnTo>
                    <a:lnTo>
                      <a:pt x="1290" y="978"/>
                    </a:lnTo>
                    <a:lnTo>
                      <a:pt x="1284" y="964"/>
                    </a:lnTo>
                    <a:lnTo>
                      <a:pt x="1280" y="950"/>
                    </a:lnTo>
                    <a:lnTo>
                      <a:pt x="1276" y="948"/>
                    </a:lnTo>
                    <a:lnTo>
                      <a:pt x="1278" y="976"/>
                    </a:lnTo>
                    <a:lnTo>
                      <a:pt x="1280" y="990"/>
                    </a:lnTo>
                    <a:lnTo>
                      <a:pt x="1282" y="1002"/>
                    </a:lnTo>
                    <a:close/>
                    <a:moveTo>
                      <a:pt x="662" y="954"/>
                    </a:moveTo>
                    <a:lnTo>
                      <a:pt x="662" y="954"/>
                    </a:lnTo>
                    <a:lnTo>
                      <a:pt x="662" y="964"/>
                    </a:lnTo>
                    <a:lnTo>
                      <a:pt x="666" y="970"/>
                    </a:lnTo>
                    <a:lnTo>
                      <a:pt x="666" y="964"/>
                    </a:lnTo>
                    <a:lnTo>
                      <a:pt x="670" y="960"/>
                    </a:lnTo>
                    <a:lnTo>
                      <a:pt x="672" y="956"/>
                    </a:lnTo>
                    <a:lnTo>
                      <a:pt x="672" y="952"/>
                    </a:lnTo>
                    <a:lnTo>
                      <a:pt x="668" y="954"/>
                    </a:lnTo>
                    <a:lnTo>
                      <a:pt x="662" y="954"/>
                    </a:lnTo>
                    <a:close/>
                    <a:moveTo>
                      <a:pt x="674" y="976"/>
                    </a:moveTo>
                    <a:lnTo>
                      <a:pt x="674" y="976"/>
                    </a:lnTo>
                    <a:lnTo>
                      <a:pt x="684" y="982"/>
                    </a:lnTo>
                    <a:lnTo>
                      <a:pt x="694" y="988"/>
                    </a:lnTo>
                    <a:lnTo>
                      <a:pt x="704" y="994"/>
                    </a:lnTo>
                    <a:lnTo>
                      <a:pt x="714" y="998"/>
                    </a:lnTo>
                    <a:lnTo>
                      <a:pt x="708" y="992"/>
                    </a:lnTo>
                    <a:lnTo>
                      <a:pt x="704" y="984"/>
                    </a:lnTo>
                    <a:lnTo>
                      <a:pt x="694" y="970"/>
                    </a:lnTo>
                    <a:lnTo>
                      <a:pt x="690" y="974"/>
                    </a:lnTo>
                    <a:lnTo>
                      <a:pt x="686" y="974"/>
                    </a:lnTo>
                    <a:lnTo>
                      <a:pt x="676" y="970"/>
                    </a:lnTo>
                    <a:lnTo>
                      <a:pt x="676" y="974"/>
                    </a:lnTo>
                    <a:lnTo>
                      <a:pt x="674" y="976"/>
                    </a:lnTo>
                    <a:close/>
                    <a:moveTo>
                      <a:pt x="686" y="952"/>
                    </a:moveTo>
                    <a:lnTo>
                      <a:pt x="686" y="952"/>
                    </a:lnTo>
                    <a:lnTo>
                      <a:pt x="682" y="952"/>
                    </a:lnTo>
                    <a:lnTo>
                      <a:pt x="680" y="954"/>
                    </a:lnTo>
                    <a:lnTo>
                      <a:pt x="678" y="962"/>
                    </a:lnTo>
                    <a:lnTo>
                      <a:pt x="674" y="968"/>
                    </a:lnTo>
                    <a:lnTo>
                      <a:pt x="672" y="972"/>
                    </a:lnTo>
                    <a:lnTo>
                      <a:pt x="672" y="976"/>
                    </a:lnTo>
                    <a:lnTo>
                      <a:pt x="676" y="970"/>
                    </a:lnTo>
                    <a:lnTo>
                      <a:pt x="678" y="964"/>
                    </a:lnTo>
                    <a:lnTo>
                      <a:pt x="682" y="958"/>
                    </a:lnTo>
                    <a:lnTo>
                      <a:pt x="686" y="952"/>
                    </a:lnTo>
                    <a:close/>
                    <a:moveTo>
                      <a:pt x="498" y="954"/>
                    </a:moveTo>
                    <a:lnTo>
                      <a:pt x="498" y="954"/>
                    </a:lnTo>
                    <a:lnTo>
                      <a:pt x="500" y="956"/>
                    </a:lnTo>
                    <a:lnTo>
                      <a:pt x="502" y="956"/>
                    </a:lnTo>
                    <a:lnTo>
                      <a:pt x="502" y="952"/>
                    </a:lnTo>
                    <a:lnTo>
                      <a:pt x="498" y="954"/>
                    </a:lnTo>
                    <a:close/>
                    <a:moveTo>
                      <a:pt x="642" y="976"/>
                    </a:moveTo>
                    <a:lnTo>
                      <a:pt x="642" y="976"/>
                    </a:lnTo>
                    <a:lnTo>
                      <a:pt x="636" y="966"/>
                    </a:lnTo>
                    <a:lnTo>
                      <a:pt x="632" y="962"/>
                    </a:lnTo>
                    <a:lnTo>
                      <a:pt x="628" y="960"/>
                    </a:lnTo>
                    <a:lnTo>
                      <a:pt x="624" y="960"/>
                    </a:lnTo>
                    <a:lnTo>
                      <a:pt x="630" y="966"/>
                    </a:lnTo>
                    <a:lnTo>
                      <a:pt x="634" y="972"/>
                    </a:lnTo>
                    <a:lnTo>
                      <a:pt x="638" y="978"/>
                    </a:lnTo>
                    <a:lnTo>
                      <a:pt x="640" y="980"/>
                    </a:lnTo>
                    <a:lnTo>
                      <a:pt x="642" y="978"/>
                    </a:lnTo>
                    <a:lnTo>
                      <a:pt x="644" y="988"/>
                    </a:lnTo>
                    <a:lnTo>
                      <a:pt x="646" y="992"/>
                    </a:lnTo>
                    <a:lnTo>
                      <a:pt x="650" y="994"/>
                    </a:lnTo>
                    <a:lnTo>
                      <a:pt x="652" y="992"/>
                    </a:lnTo>
                    <a:lnTo>
                      <a:pt x="652" y="988"/>
                    </a:lnTo>
                    <a:lnTo>
                      <a:pt x="648" y="984"/>
                    </a:lnTo>
                    <a:lnTo>
                      <a:pt x="642" y="976"/>
                    </a:lnTo>
                    <a:close/>
                    <a:moveTo>
                      <a:pt x="1004" y="966"/>
                    </a:moveTo>
                    <a:lnTo>
                      <a:pt x="1004" y="966"/>
                    </a:lnTo>
                    <a:lnTo>
                      <a:pt x="1008" y="962"/>
                    </a:lnTo>
                    <a:lnTo>
                      <a:pt x="1008" y="960"/>
                    </a:lnTo>
                    <a:lnTo>
                      <a:pt x="1004" y="960"/>
                    </a:lnTo>
                    <a:lnTo>
                      <a:pt x="1004" y="964"/>
                    </a:lnTo>
                    <a:lnTo>
                      <a:pt x="1004" y="966"/>
                    </a:lnTo>
                    <a:close/>
                    <a:moveTo>
                      <a:pt x="594" y="960"/>
                    </a:moveTo>
                    <a:lnTo>
                      <a:pt x="594" y="960"/>
                    </a:lnTo>
                    <a:lnTo>
                      <a:pt x="588" y="960"/>
                    </a:lnTo>
                    <a:lnTo>
                      <a:pt x="588" y="964"/>
                    </a:lnTo>
                    <a:lnTo>
                      <a:pt x="592" y="964"/>
                    </a:lnTo>
                    <a:lnTo>
                      <a:pt x="594" y="964"/>
                    </a:lnTo>
                    <a:lnTo>
                      <a:pt x="594" y="960"/>
                    </a:lnTo>
                    <a:close/>
                    <a:moveTo>
                      <a:pt x="1584" y="960"/>
                    </a:moveTo>
                    <a:lnTo>
                      <a:pt x="1584" y="960"/>
                    </a:lnTo>
                    <a:lnTo>
                      <a:pt x="1576" y="960"/>
                    </a:lnTo>
                    <a:lnTo>
                      <a:pt x="1566" y="964"/>
                    </a:lnTo>
                    <a:lnTo>
                      <a:pt x="1556" y="966"/>
                    </a:lnTo>
                    <a:lnTo>
                      <a:pt x="1546" y="968"/>
                    </a:lnTo>
                    <a:lnTo>
                      <a:pt x="1554" y="970"/>
                    </a:lnTo>
                    <a:lnTo>
                      <a:pt x="1556" y="972"/>
                    </a:lnTo>
                    <a:lnTo>
                      <a:pt x="1558" y="976"/>
                    </a:lnTo>
                    <a:lnTo>
                      <a:pt x="1552" y="978"/>
                    </a:lnTo>
                    <a:lnTo>
                      <a:pt x="1548" y="978"/>
                    </a:lnTo>
                    <a:lnTo>
                      <a:pt x="1536" y="974"/>
                    </a:lnTo>
                    <a:lnTo>
                      <a:pt x="1528" y="972"/>
                    </a:lnTo>
                    <a:lnTo>
                      <a:pt x="1522" y="970"/>
                    </a:lnTo>
                    <a:lnTo>
                      <a:pt x="1516" y="970"/>
                    </a:lnTo>
                    <a:lnTo>
                      <a:pt x="1510" y="974"/>
                    </a:lnTo>
                    <a:lnTo>
                      <a:pt x="1512" y="976"/>
                    </a:lnTo>
                    <a:lnTo>
                      <a:pt x="1516" y="974"/>
                    </a:lnTo>
                    <a:lnTo>
                      <a:pt x="1518" y="974"/>
                    </a:lnTo>
                    <a:lnTo>
                      <a:pt x="1520" y="976"/>
                    </a:lnTo>
                    <a:lnTo>
                      <a:pt x="1518" y="980"/>
                    </a:lnTo>
                    <a:lnTo>
                      <a:pt x="1516" y="984"/>
                    </a:lnTo>
                    <a:lnTo>
                      <a:pt x="1510" y="990"/>
                    </a:lnTo>
                    <a:lnTo>
                      <a:pt x="1504" y="994"/>
                    </a:lnTo>
                    <a:lnTo>
                      <a:pt x="1502" y="996"/>
                    </a:lnTo>
                    <a:lnTo>
                      <a:pt x="1502" y="1000"/>
                    </a:lnTo>
                    <a:lnTo>
                      <a:pt x="1510" y="996"/>
                    </a:lnTo>
                    <a:lnTo>
                      <a:pt x="1520" y="990"/>
                    </a:lnTo>
                    <a:lnTo>
                      <a:pt x="1530" y="988"/>
                    </a:lnTo>
                    <a:lnTo>
                      <a:pt x="1536" y="988"/>
                    </a:lnTo>
                    <a:lnTo>
                      <a:pt x="1540" y="990"/>
                    </a:lnTo>
                    <a:lnTo>
                      <a:pt x="1538" y="996"/>
                    </a:lnTo>
                    <a:lnTo>
                      <a:pt x="1534" y="1000"/>
                    </a:lnTo>
                    <a:lnTo>
                      <a:pt x="1524" y="1006"/>
                    </a:lnTo>
                    <a:lnTo>
                      <a:pt x="1514" y="1010"/>
                    </a:lnTo>
                    <a:lnTo>
                      <a:pt x="1510" y="1014"/>
                    </a:lnTo>
                    <a:lnTo>
                      <a:pt x="1506" y="1018"/>
                    </a:lnTo>
                    <a:lnTo>
                      <a:pt x="1514" y="1020"/>
                    </a:lnTo>
                    <a:lnTo>
                      <a:pt x="1518" y="1018"/>
                    </a:lnTo>
                    <a:lnTo>
                      <a:pt x="1528" y="1012"/>
                    </a:lnTo>
                    <a:lnTo>
                      <a:pt x="1526" y="1014"/>
                    </a:lnTo>
                    <a:lnTo>
                      <a:pt x="1524" y="1016"/>
                    </a:lnTo>
                    <a:lnTo>
                      <a:pt x="1522" y="1018"/>
                    </a:lnTo>
                    <a:lnTo>
                      <a:pt x="1524" y="1018"/>
                    </a:lnTo>
                    <a:lnTo>
                      <a:pt x="1534" y="1018"/>
                    </a:lnTo>
                    <a:lnTo>
                      <a:pt x="1538" y="1020"/>
                    </a:lnTo>
                    <a:lnTo>
                      <a:pt x="1540" y="1022"/>
                    </a:lnTo>
                    <a:lnTo>
                      <a:pt x="1536" y="1026"/>
                    </a:lnTo>
                    <a:lnTo>
                      <a:pt x="1536" y="1028"/>
                    </a:lnTo>
                    <a:lnTo>
                      <a:pt x="1538" y="1028"/>
                    </a:lnTo>
                    <a:lnTo>
                      <a:pt x="1562" y="1032"/>
                    </a:lnTo>
                    <a:lnTo>
                      <a:pt x="1586" y="1034"/>
                    </a:lnTo>
                    <a:lnTo>
                      <a:pt x="1596" y="1034"/>
                    </a:lnTo>
                    <a:lnTo>
                      <a:pt x="1608" y="1030"/>
                    </a:lnTo>
                    <a:lnTo>
                      <a:pt x="1616" y="1026"/>
                    </a:lnTo>
                    <a:lnTo>
                      <a:pt x="1624" y="1020"/>
                    </a:lnTo>
                    <a:lnTo>
                      <a:pt x="1614" y="1020"/>
                    </a:lnTo>
                    <a:lnTo>
                      <a:pt x="1604" y="1020"/>
                    </a:lnTo>
                    <a:lnTo>
                      <a:pt x="1596" y="1018"/>
                    </a:lnTo>
                    <a:lnTo>
                      <a:pt x="1588" y="1014"/>
                    </a:lnTo>
                    <a:lnTo>
                      <a:pt x="1582" y="1010"/>
                    </a:lnTo>
                    <a:lnTo>
                      <a:pt x="1576" y="1004"/>
                    </a:lnTo>
                    <a:lnTo>
                      <a:pt x="1574" y="998"/>
                    </a:lnTo>
                    <a:lnTo>
                      <a:pt x="1574" y="992"/>
                    </a:lnTo>
                    <a:lnTo>
                      <a:pt x="1574" y="988"/>
                    </a:lnTo>
                    <a:lnTo>
                      <a:pt x="1578" y="984"/>
                    </a:lnTo>
                    <a:lnTo>
                      <a:pt x="1584" y="980"/>
                    </a:lnTo>
                    <a:lnTo>
                      <a:pt x="1594" y="978"/>
                    </a:lnTo>
                    <a:lnTo>
                      <a:pt x="1604" y="976"/>
                    </a:lnTo>
                    <a:lnTo>
                      <a:pt x="1598" y="972"/>
                    </a:lnTo>
                    <a:lnTo>
                      <a:pt x="1594" y="968"/>
                    </a:lnTo>
                    <a:lnTo>
                      <a:pt x="1590" y="964"/>
                    </a:lnTo>
                    <a:lnTo>
                      <a:pt x="1584" y="960"/>
                    </a:lnTo>
                    <a:close/>
                    <a:moveTo>
                      <a:pt x="620" y="962"/>
                    </a:moveTo>
                    <a:lnTo>
                      <a:pt x="620" y="962"/>
                    </a:lnTo>
                    <a:lnTo>
                      <a:pt x="608" y="964"/>
                    </a:lnTo>
                    <a:lnTo>
                      <a:pt x="602" y="964"/>
                    </a:lnTo>
                    <a:lnTo>
                      <a:pt x="598" y="962"/>
                    </a:lnTo>
                    <a:lnTo>
                      <a:pt x="596" y="968"/>
                    </a:lnTo>
                    <a:lnTo>
                      <a:pt x="596" y="970"/>
                    </a:lnTo>
                    <a:lnTo>
                      <a:pt x="590" y="974"/>
                    </a:lnTo>
                    <a:lnTo>
                      <a:pt x="586" y="980"/>
                    </a:lnTo>
                    <a:lnTo>
                      <a:pt x="584" y="982"/>
                    </a:lnTo>
                    <a:lnTo>
                      <a:pt x="584" y="986"/>
                    </a:lnTo>
                    <a:lnTo>
                      <a:pt x="588" y="990"/>
                    </a:lnTo>
                    <a:lnTo>
                      <a:pt x="596" y="990"/>
                    </a:lnTo>
                    <a:lnTo>
                      <a:pt x="604" y="990"/>
                    </a:lnTo>
                    <a:lnTo>
                      <a:pt x="608" y="988"/>
                    </a:lnTo>
                    <a:lnTo>
                      <a:pt x="604" y="986"/>
                    </a:lnTo>
                    <a:lnTo>
                      <a:pt x="600" y="984"/>
                    </a:lnTo>
                    <a:lnTo>
                      <a:pt x="600" y="980"/>
                    </a:lnTo>
                    <a:lnTo>
                      <a:pt x="602" y="978"/>
                    </a:lnTo>
                    <a:lnTo>
                      <a:pt x="608" y="974"/>
                    </a:lnTo>
                    <a:lnTo>
                      <a:pt x="614" y="974"/>
                    </a:lnTo>
                    <a:lnTo>
                      <a:pt x="610" y="974"/>
                    </a:lnTo>
                    <a:lnTo>
                      <a:pt x="618" y="976"/>
                    </a:lnTo>
                    <a:lnTo>
                      <a:pt x="622" y="980"/>
                    </a:lnTo>
                    <a:lnTo>
                      <a:pt x="624" y="984"/>
                    </a:lnTo>
                    <a:lnTo>
                      <a:pt x="624" y="988"/>
                    </a:lnTo>
                    <a:lnTo>
                      <a:pt x="624" y="992"/>
                    </a:lnTo>
                    <a:lnTo>
                      <a:pt x="622" y="998"/>
                    </a:lnTo>
                    <a:lnTo>
                      <a:pt x="614" y="1010"/>
                    </a:lnTo>
                    <a:lnTo>
                      <a:pt x="620" y="1012"/>
                    </a:lnTo>
                    <a:lnTo>
                      <a:pt x="622" y="1012"/>
                    </a:lnTo>
                    <a:lnTo>
                      <a:pt x="624" y="1010"/>
                    </a:lnTo>
                    <a:lnTo>
                      <a:pt x="620" y="1010"/>
                    </a:lnTo>
                    <a:lnTo>
                      <a:pt x="620" y="1008"/>
                    </a:lnTo>
                    <a:lnTo>
                      <a:pt x="622" y="1008"/>
                    </a:lnTo>
                    <a:lnTo>
                      <a:pt x="624" y="1010"/>
                    </a:lnTo>
                    <a:lnTo>
                      <a:pt x="630" y="1010"/>
                    </a:lnTo>
                    <a:lnTo>
                      <a:pt x="642" y="1010"/>
                    </a:lnTo>
                    <a:lnTo>
                      <a:pt x="644" y="1006"/>
                    </a:lnTo>
                    <a:lnTo>
                      <a:pt x="646" y="1002"/>
                    </a:lnTo>
                    <a:lnTo>
                      <a:pt x="634" y="984"/>
                    </a:lnTo>
                    <a:lnTo>
                      <a:pt x="622" y="964"/>
                    </a:lnTo>
                    <a:lnTo>
                      <a:pt x="620" y="968"/>
                    </a:lnTo>
                    <a:lnTo>
                      <a:pt x="618" y="968"/>
                    </a:lnTo>
                    <a:lnTo>
                      <a:pt x="618" y="966"/>
                    </a:lnTo>
                    <a:lnTo>
                      <a:pt x="620" y="966"/>
                    </a:lnTo>
                    <a:lnTo>
                      <a:pt x="620" y="962"/>
                    </a:lnTo>
                    <a:close/>
                    <a:moveTo>
                      <a:pt x="1032" y="1054"/>
                    </a:moveTo>
                    <a:lnTo>
                      <a:pt x="1032" y="1054"/>
                    </a:lnTo>
                    <a:lnTo>
                      <a:pt x="1024" y="1048"/>
                    </a:lnTo>
                    <a:lnTo>
                      <a:pt x="1018" y="1042"/>
                    </a:lnTo>
                    <a:lnTo>
                      <a:pt x="1012" y="1034"/>
                    </a:lnTo>
                    <a:lnTo>
                      <a:pt x="1004" y="1028"/>
                    </a:lnTo>
                    <a:lnTo>
                      <a:pt x="998" y="1034"/>
                    </a:lnTo>
                    <a:lnTo>
                      <a:pt x="1002" y="1042"/>
                    </a:lnTo>
                    <a:lnTo>
                      <a:pt x="1004" y="1052"/>
                    </a:lnTo>
                    <a:lnTo>
                      <a:pt x="1002" y="1050"/>
                    </a:lnTo>
                    <a:lnTo>
                      <a:pt x="1000" y="1048"/>
                    </a:lnTo>
                    <a:lnTo>
                      <a:pt x="998" y="1046"/>
                    </a:lnTo>
                    <a:lnTo>
                      <a:pt x="994" y="1044"/>
                    </a:lnTo>
                    <a:lnTo>
                      <a:pt x="986" y="1074"/>
                    </a:lnTo>
                    <a:lnTo>
                      <a:pt x="976" y="1110"/>
                    </a:lnTo>
                    <a:lnTo>
                      <a:pt x="974" y="1130"/>
                    </a:lnTo>
                    <a:lnTo>
                      <a:pt x="974" y="1148"/>
                    </a:lnTo>
                    <a:lnTo>
                      <a:pt x="976" y="1164"/>
                    </a:lnTo>
                    <a:lnTo>
                      <a:pt x="980" y="1170"/>
                    </a:lnTo>
                    <a:lnTo>
                      <a:pt x="984" y="1178"/>
                    </a:lnTo>
                    <a:lnTo>
                      <a:pt x="992" y="1184"/>
                    </a:lnTo>
                    <a:lnTo>
                      <a:pt x="1002" y="1188"/>
                    </a:lnTo>
                    <a:lnTo>
                      <a:pt x="1012" y="1186"/>
                    </a:lnTo>
                    <a:lnTo>
                      <a:pt x="1020" y="1182"/>
                    </a:lnTo>
                    <a:lnTo>
                      <a:pt x="1028" y="1174"/>
                    </a:lnTo>
                    <a:lnTo>
                      <a:pt x="1032" y="1164"/>
                    </a:lnTo>
                    <a:lnTo>
                      <a:pt x="1042" y="1142"/>
                    </a:lnTo>
                    <a:lnTo>
                      <a:pt x="1048" y="1122"/>
                    </a:lnTo>
                    <a:lnTo>
                      <a:pt x="1054" y="1108"/>
                    </a:lnTo>
                    <a:lnTo>
                      <a:pt x="1060" y="1094"/>
                    </a:lnTo>
                    <a:lnTo>
                      <a:pt x="1062" y="1078"/>
                    </a:lnTo>
                    <a:lnTo>
                      <a:pt x="1062" y="1070"/>
                    </a:lnTo>
                    <a:lnTo>
                      <a:pt x="1062" y="1062"/>
                    </a:lnTo>
                    <a:lnTo>
                      <a:pt x="1046" y="1058"/>
                    </a:lnTo>
                    <a:lnTo>
                      <a:pt x="1038" y="1056"/>
                    </a:lnTo>
                    <a:lnTo>
                      <a:pt x="1032" y="1054"/>
                    </a:lnTo>
                    <a:close/>
                    <a:moveTo>
                      <a:pt x="1012" y="1032"/>
                    </a:moveTo>
                    <a:lnTo>
                      <a:pt x="1012" y="1032"/>
                    </a:lnTo>
                    <a:lnTo>
                      <a:pt x="1012" y="1020"/>
                    </a:lnTo>
                    <a:lnTo>
                      <a:pt x="1012" y="1010"/>
                    </a:lnTo>
                    <a:lnTo>
                      <a:pt x="1012" y="998"/>
                    </a:lnTo>
                    <a:lnTo>
                      <a:pt x="1014" y="994"/>
                    </a:lnTo>
                    <a:lnTo>
                      <a:pt x="1016" y="992"/>
                    </a:lnTo>
                    <a:lnTo>
                      <a:pt x="1014" y="1012"/>
                    </a:lnTo>
                    <a:lnTo>
                      <a:pt x="1014" y="1034"/>
                    </a:lnTo>
                    <a:lnTo>
                      <a:pt x="1022" y="1042"/>
                    </a:lnTo>
                    <a:lnTo>
                      <a:pt x="1034" y="1048"/>
                    </a:lnTo>
                    <a:lnTo>
                      <a:pt x="1046" y="1054"/>
                    </a:lnTo>
                    <a:lnTo>
                      <a:pt x="1060" y="1056"/>
                    </a:lnTo>
                    <a:lnTo>
                      <a:pt x="1060" y="986"/>
                    </a:lnTo>
                    <a:lnTo>
                      <a:pt x="1054" y="980"/>
                    </a:lnTo>
                    <a:lnTo>
                      <a:pt x="1048" y="974"/>
                    </a:lnTo>
                    <a:lnTo>
                      <a:pt x="1046" y="970"/>
                    </a:lnTo>
                    <a:lnTo>
                      <a:pt x="1040" y="968"/>
                    </a:lnTo>
                    <a:lnTo>
                      <a:pt x="1036" y="968"/>
                    </a:lnTo>
                    <a:lnTo>
                      <a:pt x="1028" y="968"/>
                    </a:lnTo>
                    <a:lnTo>
                      <a:pt x="1022" y="978"/>
                    </a:lnTo>
                    <a:lnTo>
                      <a:pt x="1016" y="988"/>
                    </a:lnTo>
                    <a:lnTo>
                      <a:pt x="1008" y="996"/>
                    </a:lnTo>
                    <a:lnTo>
                      <a:pt x="998" y="1002"/>
                    </a:lnTo>
                    <a:lnTo>
                      <a:pt x="998" y="1012"/>
                    </a:lnTo>
                    <a:lnTo>
                      <a:pt x="1000" y="1020"/>
                    </a:lnTo>
                    <a:lnTo>
                      <a:pt x="1006" y="1026"/>
                    </a:lnTo>
                    <a:lnTo>
                      <a:pt x="1012" y="1032"/>
                    </a:lnTo>
                    <a:close/>
                    <a:moveTo>
                      <a:pt x="1454" y="986"/>
                    </a:moveTo>
                    <a:lnTo>
                      <a:pt x="1454" y="986"/>
                    </a:lnTo>
                    <a:lnTo>
                      <a:pt x="1424" y="1006"/>
                    </a:lnTo>
                    <a:lnTo>
                      <a:pt x="1452" y="1010"/>
                    </a:lnTo>
                    <a:lnTo>
                      <a:pt x="1464" y="1012"/>
                    </a:lnTo>
                    <a:lnTo>
                      <a:pt x="1476" y="1012"/>
                    </a:lnTo>
                    <a:lnTo>
                      <a:pt x="1476" y="1000"/>
                    </a:lnTo>
                    <a:lnTo>
                      <a:pt x="1480" y="990"/>
                    </a:lnTo>
                    <a:lnTo>
                      <a:pt x="1484" y="980"/>
                    </a:lnTo>
                    <a:lnTo>
                      <a:pt x="1490" y="972"/>
                    </a:lnTo>
                    <a:lnTo>
                      <a:pt x="1484" y="972"/>
                    </a:lnTo>
                    <a:lnTo>
                      <a:pt x="1480" y="974"/>
                    </a:lnTo>
                    <a:lnTo>
                      <a:pt x="1470" y="978"/>
                    </a:lnTo>
                    <a:lnTo>
                      <a:pt x="1464" y="984"/>
                    </a:lnTo>
                    <a:lnTo>
                      <a:pt x="1458" y="986"/>
                    </a:lnTo>
                    <a:lnTo>
                      <a:pt x="1454" y="986"/>
                    </a:lnTo>
                    <a:close/>
                    <a:moveTo>
                      <a:pt x="532" y="1002"/>
                    </a:moveTo>
                    <a:lnTo>
                      <a:pt x="532" y="1002"/>
                    </a:lnTo>
                    <a:lnTo>
                      <a:pt x="534" y="998"/>
                    </a:lnTo>
                    <a:lnTo>
                      <a:pt x="532" y="998"/>
                    </a:lnTo>
                    <a:lnTo>
                      <a:pt x="530" y="1000"/>
                    </a:lnTo>
                    <a:lnTo>
                      <a:pt x="526" y="1002"/>
                    </a:lnTo>
                    <a:lnTo>
                      <a:pt x="530" y="998"/>
                    </a:lnTo>
                    <a:lnTo>
                      <a:pt x="534" y="996"/>
                    </a:lnTo>
                    <a:lnTo>
                      <a:pt x="538" y="992"/>
                    </a:lnTo>
                    <a:lnTo>
                      <a:pt x="540" y="990"/>
                    </a:lnTo>
                    <a:lnTo>
                      <a:pt x="540" y="986"/>
                    </a:lnTo>
                    <a:lnTo>
                      <a:pt x="536" y="984"/>
                    </a:lnTo>
                    <a:lnTo>
                      <a:pt x="530" y="980"/>
                    </a:lnTo>
                    <a:lnTo>
                      <a:pt x="528" y="986"/>
                    </a:lnTo>
                    <a:lnTo>
                      <a:pt x="522" y="988"/>
                    </a:lnTo>
                    <a:lnTo>
                      <a:pt x="526" y="984"/>
                    </a:lnTo>
                    <a:lnTo>
                      <a:pt x="530" y="982"/>
                    </a:lnTo>
                    <a:lnTo>
                      <a:pt x="530" y="978"/>
                    </a:lnTo>
                    <a:lnTo>
                      <a:pt x="518" y="976"/>
                    </a:lnTo>
                    <a:lnTo>
                      <a:pt x="510" y="976"/>
                    </a:lnTo>
                    <a:lnTo>
                      <a:pt x="504" y="976"/>
                    </a:lnTo>
                    <a:lnTo>
                      <a:pt x="502" y="982"/>
                    </a:lnTo>
                    <a:lnTo>
                      <a:pt x="504" y="986"/>
                    </a:lnTo>
                    <a:lnTo>
                      <a:pt x="508" y="992"/>
                    </a:lnTo>
                    <a:lnTo>
                      <a:pt x="514" y="998"/>
                    </a:lnTo>
                    <a:lnTo>
                      <a:pt x="518" y="1002"/>
                    </a:lnTo>
                    <a:lnTo>
                      <a:pt x="520" y="1006"/>
                    </a:lnTo>
                    <a:lnTo>
                      <a:pt x="522" y="1006"/>
                    </a:lnTo>
                    <a:lnTo>
                      <a:pt x="524" y="1006"/>
                    </a:lnTo>
                    <a:lnTo>
                      <a:pt x="526" y="1004"/>
                    </a:lnTo>
                    <a:lnTo>
                      <a:pt x="526" y="1006"/>
                    </a:lnTo>
                    <a:lnTo>
                      <a:pt x="524" y="1008"/>
                    </a:lnTo>
                    <a:lnTo>
                      <a:pt x="558" y="1022"/>
                    </a:lnTo>
                    <a:lnTo>
                      <a:pt x="554" y="1006"/>
                    </a:lnTo>
                    <a:lnTo>
                      <a:pt x="552" y="1000"/>
                    </a:lnTo>
                    <a:lnTo>
                      <a:pt x="548" y="996"/>
                    </a:lnTo>
                    <a:lnTo>
                      <a:pt x="542" y="1004"/>
                    </a:lnTo>
                    <a:lnTo>
                      <a:pt x="540" y="1006"/>
                    </a:lnTo>
                    <a:lnTo>
                      <a:pt x="534" y="1008"/>
                    </a:lnTo>
                    <a:lnTo>
                      <a:pt x="532" y="1002"/>
                    </a:lnTo>
                    <a:close/>
                    <a:moveTo>
                      <a:pt x="338" y="982"/>
                    </a:moveTo>
                    <a:lnTo>
                      <a:pt x="338" y="982"/>
                    </a:lnTo>
                    <a:lnTo>
                      <a:pt x="340" y="984"/>
                    </a:lnTo>
                    <a:lnTo>
                      <a:pt x="344" y="986"/>
                    </a:lnTo>
                    <a:lnTo>
                      <a:pt x="348" y="986"/>
                    </a:lnTo>
                    <a:lnTo>
                      <a:pt x="352" y="986"/>
                    </a:lnTo>
                    <a:lnTo>
                      <a:pt x="348" y="984"/>
                    </a:lnTo>
                    <a:lnTo>
                      <a:pt x="346" y="982"/>
                    </a:lnTo>
                    <a:lnTo>
                      <a:pt x="346" y="978"/>
                    </a:lnTo>
                    <a:lnTo>
                      <a:pt x="342" y="978"/>
                    </a:lnTo>
                    <a:lnTo>
                      <a:pt x="340" y="980"/>
                    </a:lnTo>
                    <a:lnTo>
                      <a:pt x="338" y="980"/>
                    </a:lnTo>
                    <a:lnTo>
                      <a:pt x="338" y="982"/>
                    </a:lnTo>
                    <a:close/>
                    <a:moveTo>
                      <a:pt x="364" y="986"/>
                    </a:moveTo>
                    <a:lnTo>
                      <a:pt x="364" y="986"/>
                    </a:lnTo>
                    <a:lnTo>
                      <a:pt x="362" y="984"/>
                    </a:lnTo>
                    <a:lnTo>
                      <a:pt x="360" y="982"/>
                    </a:lnTo>
                    <a:lnTo>
                      <a:pt x="360" y="986"/>
                    </a:lnTo>
                    <a:lnTo>
                      <a:pt x="360" y="988"/>
                    </a:lnTo>
                    <a:lnTo>
                      <a:pt x="362" y="988"/>
                    </a:lnTo>
                    <a:lnTo>
                      <a:pt x="364" y="986"/>
                    </a:lnTo>
                    <a:close/>
                    <a:moveTo>
                      <a:pt x="352" y="978"/>
                    </a:moveTo>
                    <a:lnTo>
                      <a:pt x="352" y="978"/>
                    </a:lnTo>
                    <a:lnTo>
                      <a:pt x="356" y="984"/>
                    </a:lnTo>
                    <a:lnTo>
                      <a:pt x="356" y="986"/>
                    </a:lnTo>
                    <a:lnTo>
                      <a:pt x="360" y="988"/>
                    </a:lnTo>
                    <a:lnTo>
                      <a:pt x="356" y="980"/>
                    </a:lnTo>
                    <a:lnTo>
                      <a:pt x="354" y="978"/>
                    </a:lnTo>
                    <a:lnTo>
                      <a:pt x="352" y="978"/>
                    </a:lnTo>
                    <a:close/>
                    <a:moveTo>
                      <a:pt x="682" y="1018"/>
                    </a:moveTo>
                    <a:lnTo>
                      <a:pt x="682" y="1018"/>
                    </a:lnTo>
                    <a:lnTo>
                      <a:pt x="688" y="1016"/>
                    </a:lnTo>
                    <a:lnTo>
                      <a:pt x="694" y="1016"/>
                    </a:lnTo>
                    <a:lnTo>
                      <a:pt x="698" y="1020"/>
                    </a:lnTo>
                    <a:lnTo>
                      <a:pt x="700" y="1022"/>
                    </a:lnTo>
                    <a:lnTo>
                      <a:pt x="700" y="1028"/>
                    </a:lnTo>
                    <a:lnTo>
                      <a:pt x="698" y="1032"/>
                    </a:lnTo>
                    <a:lnTo>
                      <a:pt x="694" y="1034"/>
                    </a:lnTo>
                    <a:lnTo>
                      <a:pt x="686" y="1036"/>
                    </a:lnTo>
                    <a:lnTo>
                      <a:pt x="688" y="1042"/>
                    </a:lnTo>
                    <a:lnTo>
                      <a:pt x="692" y="1048"/>
                    </a:lnTo>
                    <a:lnTo>
                      <a:pt x="698" y="1050"/>
                    </a:lnTo>
                    <a:lnTo>
                      <a:pt x="702" y="1054"/>
                    </a:lnTo>
                    <a:lnTo>
                      <a:pt x="716" y="1052"/>
                    </a:lnTo>
                    <a:lnTo>
                      <a:pt x="726" y="1046"/>
                    </a:lnTo>
                    <a:lnTo>
                      <a:pt x="728" y="1042"/>
                    </a:lnTo>
                    <a:lnTo>
                      <a:pt x="728" y="1034"/>
                    </a:lnTo>
                    <a:lnTo>
                      <a:pt x="722" y="1028"/>
                    </a:lnTo>
                    <a:lnTo>
                      <a:pt x="720" y="1024"/>
                    </a:lnTo>
                    <a:lnTo>
                      <a:pt x="724" y="1020"/>
                    </a:lnTo>
                    <a:lnTo>
                      <a:pt x="728" y="1026"/>
                    </a:lnTo>
                    <a:lnTo>
                      <a:pt x="730" y="1022"/>
                    </a:lnTo>
                    <a:lnTo>
                      <a:pt x="732" y="1018"/>
                    </a:lnTo>
                    <a:lnTo>
                      <a:pt x="716" y="1008"/>
                    </a:lnTo>
                    <a:lnTo>
                      <a:pt x="700" y="998"/>
                    </a:lnTo>
                    <a:lnTo>
                      <a:pt x="686" y="988"/>
                    </a:lnTo>
                    <a:lnTo>
                      <a:pt x="670" y="978"/>
                    </a:lnTo>
                    <a:lnTo>
                      <a:pt x="672" y="990"/>
                    </a:lnTo>
                    <a:lnTo>
                      <a:pt x="674" y="998"/>
                    </a:lnTo>
                    <a:lnTo>
                      <a:pt x="678" y="1008"/>
                    </a:lnTo>
                    <a:lnTo>
                      <a:pt x="682" y="1018"/>
                    </a:lnTo>
                    <a:close/>
                    <a:moveTo>
                      <a:pt x="1594" y="986"/>
                    </a:moveTo>
                    <a:lnTo>
                      <a:pt x="1594" y="986"/>
                    </a:lnTo>
                    <a:lnTo>
                      <a:pt x="1602" y="988"/>
                    </a:lnTo>
                    <a:lnTo>
                      <a:pt x="1606" y="988"/>
                    </a:lnTo>
                    <a:lnTo>
                      <a:pt x="1606" y="984"/>
                    </a:lnTo>
                    <a:lnTo>
                      <a:pt x="1600" y="984"/>
                    </a:lnTo>
                    <a:lnTo>
                      <a:pt x="1594" y="986"/>
                    </a:lnTo>
                    <a:close/>
                    <a:moveTo>
                      <a:pt x="572" y="1004"/>
                    </a:moveTo>
                    <a:lnTo>
                      <a:pt x="572" y="1004"/>
                    </a:lnTo>
                    <a:lnTo>
                      <a:pt x="570" y="998"/>
                    </a:lnTo>
                    <a:lnTo>
                      <a:pt x="564" y="992"/>
                    </a:lnTo>
                    <a:lnTo>
                      <a:pt x="560" y="988"/>
                    </a:lnTo>
                    <a:lnTo>
                      <a:pt x="554" y="986"/>
                    </a:lnTo>
                    <a:lnTo>
                      <a:pt x="562" y="996"/>
                    </a:lnTo>
                    <a:lnTo>
                      <a:pt x="566" y="1002"/>
                    </a:lnTo>
                    <a:lnTo>
                      <a:pt x="572" y="1004"/>
                    </a:lnTo>
                    <a:close/>
                    <a:moveTo>
                      <a:pt x="744" y="990"/>
                    </a:moveTo>
                    <a:lnTo>
                      <a:pt x="744" y="990"/>
                    </a:lnTo>
                    <a:lnTo>
                      <a:pt x="744" y="992"/>
                    </a:lnTo>
                    <a:lnTo>
                      <a:pt x="742" y="996"/>
                    </a:lnTo>
                    <a:lnTo>
                      <a:pt x="742" y="1000"/>
                    </a:lnTo>
                    <a:lnTo>
                      <a:pt x="742" y="1002"/>
                    </a:lnTo>
                    <a:lnTo>
                      <a:pt x="746" y="998"/>
                    </a:lnTo>
                    <a:lnTo>
                      <a:pt x="746" y="994"/>
                    </a:lnTo>
                    <a:lnTo>
                      <a:pt x="744" y="990"/>
                    </a:lnTo>
                    <a:close/>
                    <a:moveTo>
                      <a:pt x="1642" y="1010"/>
                    </a:moveTo>
                    <a:lnTo>
                      <a:pt x="1642" y="1010"/>
                    </a:lnTo>
                    <a:lnTo>
                      <a:pt x="1646" y="1008"/>
                    </a:lnTo>
                    <a:lnTo>
                      <a:pt x="1650" y="1004"/>
                    </a:lnTo>
                    <a:lnTo>
                      <a:pt x="1648" y="998"/>
                    </a:lnTo>
                    <a:lnTo>
                      <a:pt x="1648" y="996"/>
                    </a:lnTo>
                    <a:lnTo>
                      <a:pt x="1646" y="994"/>
                    </a:lnTo>
                    <a:lnTo>
                      <a:pt x="1646" y="1000"/>
                    </a:lnTo>
                    <a:lnTo>
                      <a:pt x="1644" y="1002"/>
                    </a:lnTo>
                    <a:lnTo>
                      <a:pt x="1642" y="1010"/>
                    </a:lnTo>
                    <a:close/>
                    <a:moveTo>
                      <a:pt x="294" y="1012"/>
                    </a:moveTo>
                    <a:lnTo>
                      <a:pt x="294" y="1012"/>
                    </a:lnTo>
                    <a:lnTo>
                      <a:pt x="288" y="1008"/>
                    </a:lnTo>
                    <a:lnTo>
                      <a:pt x="286" y="1006"/>
                    </a:lnTo>
                    <a:lnTo>
                      <a:pt x="284" y="1008"/>
                    </a:lnTo>
                    <a:lnTo>
                      <a:pt x="288" y="1012"/>
                    </a:lnTo>
                    <a:lnTo>
                      <a:pt x="290" y="1012"/>
                    </a:lnTo>
                    <a:lnTo>
                      <a:pt x="294" y="1012"/>
                    </a:lnTo>
                    <a:close/>
                    <a:moveTo>
                      <a:pt x="1286" y="1020"/>
                    </a:moveTo>
                    <a:lnTo>
                      <a:pt x="1286" y="1020"/>
                    </a:lnTo>
                    <a:lnTo>
                      <a:pt x="1290" y="1022"/>
                    </a:lnTo>
                    <a:lnTo>
                      <a:pt x="1294" y="1024"/>
                    </a:lnTo>
                    <a:lnTo>
                      <a:pt x="1294" y="1016"/>
                    </a:lnTo>
                    <a:lnTo>
                      <a:pt x="1294" y="1012"/>
                    </a:lnTo>
                    <a:lnTo>
                      <a:pt x="1292" y="1008"/>
                    </a:lnTo>
                    <a:lnTo>
                      <a:pt x="1288" y="1014"/>
                    </a:lnTo>
                    <a:lnTo>
                      <a:pt x="1286" y="1020"/>
                    </a:lnTo>
                    <a:close/>
                    <a:moveTo>
                      <a:pt x="746" y="1018"/>
                    </a:moveTo>
                    <a:lnTo>
                      <a:pt x="746" y="1018"/>
                    </a:lnTo>
                    <a:lnTo>
                      <a:pt x="748" y="1018"/>
                    </a:lnTo>
                    <a:lnTo>
                      <a:pt x="750" y="1018"/>
                    </a:lnTo>
                    <a:lnTo>
                      <a:pt x="752" y="1018"/>
                    </a:lnTo>
                    <a:lnTo>
                      <a:pt x="750" y="1016"/>
                    </a:lnTo>
                    <a:lnTo>
                      <a:pt x="750" y="1014"/>
                    </a:lnTo>
                    <a:lnTo>
                      <a:pt x="748" y="1012"/>
                    </a:lnTo>
                    <a:lnTo>
                      <a:pt x="746" y="1014"/>
                    </a:lnTo>
                    <a:lnTo>
                      <a:pt x="746" y="1016"/>
                    </a:lnTo>
                    <a:lnTo>
                      <a:pt x="746" y="1018"/>
                    </a:lnTo>
                    <a:close/>
                    <a:moveTo>
                      <a:pt x="748" y="1012"/>
                    </a:moveTo>
                    <a:lnTo>
                      <a:pt x="748" y="1012"/>
                    </a:lnTo>
                    <a:lnTo>
                      <a:pt x="744" y="1012"/>
                    </a:lnTo>
                    <a:lnTo>
                      <a:pt x="742" y="1010"/>
                    </a:lnTo>
                    <a:lnTo>
                      <a:pt x="742" y="1016"/>
                    </a:lnTo>
                    <a:lnTo>
                      <a:pt x="746" y="1014"/>
                    </a:lnTo>
                    <a:lnTo>
                      <a:pt x="748" y="1012"/>
                    </a:lnTo>
                    <a:close/>
                    <a:moveTo>
                      <a:pt x="638" y="1016"/>
                    </a:moveTo>
                    <a:lnTo>
                      <a:pt x="638" y="1016"/>
                    </a:lnTo>
                    <a:lnTo>
                      <a:pt x="638" y="1014"/>
                    </a:lnTo>
                    <a:lnTo>
                      <a:pt x="640" y="1014"/>
                    </a:lnTo>
                    <a:lnTo>
                      <a:pt x="640" y="1012"/>
                    </a:lnTo>
                    <a:lnTo>
                      <a:pt x="636" y="1012"/>
                    </a:lnTo>
                    <a:lnTo>
                      <a:pt x="632" y="1012"/>
                    </a:lnTo>
                    <a:lnTo>
                      <a:pt x="628" y="1012"/>
                    </a:lnTo>
                    <a:lnTo>
                      <a:pt x="624" y="1012"/>
                    </a:lnTo>
                    <a:lnTo>
                      <a:pt x="628" y="1014"/>
                    </a:lnTo>
                    <a:lnTo>
                      <a:pt x="632" y="1016"/>
                    </a:lnTo>
                    <a:lnTo>
                      <a:pt x="636" y="1016"/>
                    </a:lnTo>
                    <a:lnTo>
                      <a:pt x="638" y="1016"/>
                    </a:lnTo>
                    <a:close/>
                    <a:moveTo>
                      <a:pt x="276" y="1016"/>
                    </a:moveTo>
                    <a:lnTo>
                      <a:pt x="276" y="1016"/>
                    </a:lnTo>
                    <a:lnTo>
                      <a:pt x="290" y="1024"/>
                    </a:lnTo>
                    <a:lnTo>
                      <a:pt x="304" y="1032"/>
                    </a:lnTo>
                    <a:lnTo>
                      <a:pt x="304" y="1028"/>
                    </a:lnTo>
                    <a:lnTo>
                      <a:pt x="306" y="1028"/>
                    </a:lnTo>
                    <a:lnTo>
                      <a:pt x="306" y="1032"/>
                    </a:lnTo>
                    <a:lnTo>
                      <a:pt x="306" y="1034"/>
                    </a:lnTo>
                    <a:lnTo>
                      <a:pt x="306" y="1032"/>
                    </a:lnTo>
                    <a:lnTo>
                      <a:pt x="306" y="1026"/>
                    </a:lnTo>
                    <a:lnTo>
                      <a:pt x="306" y="1024"/>
                    </a:lnTo>
                    <a:lnTo>
                      <a:pt x="306" y="1020"/>
                    </a:lnTo>
                    <a:lnTo>
                      <a:pt x="302" y="1016"/>
                    </a:lnTo>
                    <a:lnTo>
                      <a:pt x="304" y="1016"/>
                    </a:lnTo>
                    <a:lnTo>
                      <a:pt x="306" y="1014"/>
                    </a:lnTo>
                    <a:lnTo>
                      <a:pt x="292" y="1014"/>
                    </a:lnTo>
                    <a:lnTo>
                      <a:pt x="276" y="1016"/>
                    </a:lnTo>
                    <a:close/>
                    <a:moveTo>
                      <a:pt x="494" y="1018"/>
                    </a:moveTo>
                    <a:lnTo>
                      <a:pt x="494" y="1018"/>
                    </a:lnTo>
                    <a:lnTo>
                      <a:pt x="494" y="1016"/>
                    </a:lnTo>
                    <a:lnTo>
                      <a:pt x="496" y="1014"/>
                    </a:lnTo>
                    <a:lnTo>
                      <a:pt x="480" y="1018"/>
                    </a:lnTo>
                    <a:lnTo>
                      <a:pt x="480" y="1020"/>
                    </a:lnTo>
                    <a:lnTo>
                      <a:pt x="482" y="1022"/>
                    </a:lnTo>
                    <a:lnTo>
                      <a:pt x="480" y="1022"/>
                    </a:lnTo>
                    <a:lnTo>
                      <a:pt x="480" y="1024"/>
                    </a:lnTo>
                    <a:lnTo>
                      <a:pt x="484" y="1022"/>
                    </a:lnTo>
                    <a:lnTo>
                      <a:pt x="488" y="1020"/>
                    </a:lnTo>
                    <a:lnTo>
                      <a:pt x="492" y="1018"/>
                    </a:lnTo>
                    <a:lnTo>
                      <a:pt x="494" y="1018"/>
                    </a:lnTo>
                    <a:close/>
                    <a:moveTo>
                      <a:pt x="1366" y="1030"/>
                    </a:moveTo>
                    <a:lnTo>
                      <a:pt x="1366" y="1030"/>
                    </a:lnTo>
                    <a:lnTo>
                      <a:pt x="1372" y="1030"/>
                    </a:lnTo>
                    <a:lnTo>
                      <a:pt x="1376" y="1030"/>
                    </a:lnTo>
                    <a:lnTo>
                      <a:pt x="1384" y="1026"/>
                    </a:lnTo>
                    <a:lnTo>
                      <a:pt x="1392" y="1020"/>
                    </a:lnTo>
                    <a:lnTo>
                      <a:pt x="1396" y="1014"/>
                    </a:lnTo>
                    <a:lnTo>
                      <a:pt x="1380" y="1022"/>
                    </a:lnTo>
                    <a:lnTo>
                      <a:pt x="1374" y="1026"/>
                    </a:lnTo>
                    <a:lnTo>
                      <a:pt x="1366" y="1030"/>
                    </a:lnTo>
                    <a:close/>
                    <a:moveTo>
                      <a:pt x="1418" y="1014"/>
                    </a:moveTo>
                    <a:lnTo>
                      <a:pt x="1418" y="1014"/>
                    </a:lnTo>
                    <a:lnTo>
                      <a:pt x="1412" y="1016"/>
                    </a:lnTo>
                    <a:lnTo>
                      <a:pt x="1408" y="1020"/>
                    </a:lnTo>
                    <a:lnTo>
                      <a:pt x="1398" y="1032"/>
                    </a:lnTo>
                    <a:lnTo>
                      <a:pt x="1436" y="1030"/>
                    </a:lnTo>
                    <a:lnTo>
                      <a:pt x="1474" y="1024"/>
                    </a:lnTo>
                    <a:lnTo>
                      <a:pt x="1470" y="1020"/>
                    </a:lnTo>
                    <a:lnTo>
                      <a:pt x="1462" y="1018"/>
                    </a:lnTo>
                    <a:lnTo>
                      <a:pt x="1448" y="1016"/>
                    </a:lnTo>
                    <a:lnTo>
                      <a:pt x="1448" y="1018"/>
                    </a:lnTo>
                    <a:lnTo>
                      <a:pt x="1452" y="1022"/>
                    </a:lnTo>
                    <a:lnTo>
                      <a:pt x="1452" y="1024"/>
                    </a:lnTo>
                    <a:lnTo>
                      <a:pt x="1442" y="1024"/>
                    </a:lnTo>
                    <a:lnTo>
                      <a:pt x="1434" y="1020"/>
                    </a:lnTo>
                    <a:lnTo>
                      <a:pt x="1426" y="1016"/>
                    </a:lnTo>
                    <a:lnTo>
                      <a:pt x="1418" y="1014"/>
                    </a:lnTo>
                    <a:close/>
                    <a:moveTo>
                      <a:pt x="268" y="1020"/>
                    </a:moveTo>
                    <a:lnTo>
                      <a:pt x="268" y="1020"/>
                    </a:lnTo>
                    <a:lnTo>
                      <a:pt x="274" y="1024"/>
                    </a:lnTo>
                    <a:lnTo>
                      <a:pt x="276" y="1026"/>
                    </a:lnTo>
                    <a:lnTo>
                      <a:pt x="278" y="1028"/>
                    </a:lnTo>
                    <a:lnTo>
                      <a:pt x="276" y="1034"/>
                    </a:lnTo>
                    <a:lnTo>
                      <a:pt x="272" y="1038"/>
                    </a:lnTo>
                    <a:lnTo>
                      <a:pt x="262" y="1042"/>
                    </a:lnTo>
                    <a:lnTo>
                      <a:pt x="268" y="1046"/>
                    </a:lnTo>
                    <a:lnTo>
                      <a:pt x="272" y="1054"/>
                    </a:lnTo>
                    <a:lnTo>
                      <a:pt x="276" y="1060"/>
                    </a:lnTo>
                    <a:lnTo>
                      <a:pt x="284" y="1064"/>
                    </a:lnTo>
                    <a:lnTo>
                      <a:pt x="280" y="1064"/>
                    </a:lnTo>
                    <a:lnTo>
                      <a:pt x="280" y="1066"/>
                    </a:lnTo>
                    <a:lnTo>
                      <a:pt x="280" y="1068"/>
                    </a:lnTo>
                    <a:lnTo>
                      <a:pt x="286" y="1068"/>
                    </a:lnTo>
                    <a:lnTo>
                      <a:pt x="288" y="1066"/>
                    </a:lnTo>
                    <a:lnTo>
                      <a:pt x="286" y="1062"/>
                    </a:lnTo>
                    <a:lnTo>
                      <a:pt x="286" y="1058"/>
                    </a:lnTo>
                    <a:lnTo>
                      <a:pt x="290" y="1050"/>
                    </a:lnTo>
                    <a:lnTo>
                      <a:pt x="304" y="1036"/>
                    </a:lnTo>
                    <a:lnTo>
                      <a:pt x="296" y="1030"/>
                    </a:lnTo>
                    <a:lnTo>
                      <a:pt x="288" y="1026"/>
                    </a:lnTo>
                    <a:lnTo>
                      <a:pt x="278" y="1022"/>
                    </a:lnTo>
                    <a:lnTo>
                      <a:pt x="268" y="1020"/>
                    </a:lnTo>
                    <a:close/>
                    <a:moveTo>
                      <a:pt x="324" y="1028"/>
                    </a:moveTo>
                    <a:lnTo>
                      <a:pt x="324" y="1028"/>
                    </a:lnTo>
                    <a:lnTo>
                      <a:pt x="324" y="1024"/>
                    </a:lnTo>
                    <a:lnTo>
                      <a:pt x="322" y="1022"/>
                    </a:lnTo>
                    <a:lnTo>
                      <a:pt x="318" y="1018"/>
                    </a:lnTo>
                    <a:lnTo>
                      <a:pt x="318" y="1022"/>
                    </a:lnTo>
                    <a:lnTo>
                      <a:pt x="318" y="1026"/>
                    </a:lnTo>
                    <a:lnTo>
                      <a:pt x="320" y="1026"/>
                    </a:lnTo>
                    <a:lnTo>
                      <a:pt x="324" y="1028"/>
                    </a:lnTo>
                    <a:close/>
                    <a:moveTo>
                      <a:pt x="1668" y="1026"/>
                    </a:moveTo>
                    <a:lnTo>
                      <a:pt x="1668" y="1026"/>
                    </a:lnTo>
                    <a:lnTo>
                      <a:pt x="1666" y="1024"/>
                    </a:lnTo>
                    <a:lnTo>
                      <a:pt x="1666" y="1022"/>
                    </a:lnTo>
                    <a:lnTo>
                      <a:pt x="1664" y="1020"/>
                    </a:lnTo>
                    <a:lnTo>
                      <a:pt x="1662" y="1024"/>
                    </a:lnTo>
                    <a:lnTo>
                      <a:pt x="1658" y="1028"/>
                    </a:lnTo>
                    <a:lnTo>
                      <a:pt x="1654" y="1028"/>
                    </a:lnTo>
                    <a:lnTo>
                      <a:pt x="1650" y="1032"/>
                    </a:lnTo>
                    <a:lnTo>
                      <a:pt x="1658" y="1034"/>
                    </a:lnTo>
                    <a:lnTo>
                      <a:pt x="1668" y="1034"/>
                    </a:lnTo>
                    <a:lnTo>
                      <a:pt x="1670" y="1032"/>
                    </a:lnTo>
                    <a:lnTo>
                      <a:pt x="1670" y="1030"/>
                    </a:lnTo>
                    <a:lnTo>
                      <a:pt x="1668" y="1028"/>
                    </a:lnTo>
                    <a:lnTo>
                      <a:pt x="1670" y="1026"/>
                    </a:lnTo>
                    <a:lnTo>
                      <a:pt x="1672" y="1032"/>
                    </a:lnTo>
                    <a:lnTo>
                      <a:pt x="1684" y="1028"/>
                    </a:lnTo>
                    <a:lnTo>
                      <a:pt x="1688" y="1026"/>
                    </a:lnTo>
                    <a:lnTo>
                      <a:pt x="1690" y="1024"/>
                    </a:lnTo>
                    <a:lnTo>
                      <a:pt x="1690" y="1020"/>
                    </a:lnTo>
                    <a:lnTo>
                      <a:pt x="1684" y="1020"/>
                    </a:lnTo>
                    <a:lnTo>
                      <a:pt x="1678" y="1020"/>
                    </a:lnTo>
                    <a:lnTo>
                      <a:pt x="1674" y="1018"/>
                    </a:lnTo>
                    <a:lnTo>
                      <a:pt x="1668" y="1018"/>
                    </a:lnTo>
                    <a:lnTo>
                      <a:pt x="1668" y="1022"/>
                    </a:lnTo>
                    <a:lnTo>
                      <a:pt x="1668" y="1026"/>
                    </a:lnTo>
                    <a:close/>
                    <a:moveTo>
                      <a:pt x="1728" y="1018"/>
                    </a:moveTo>
                    <a:lnTo>
                      <a:pt x="1728" y="1018"/>
                    </a:lnTo>
                    <a:lnTo>
                      <a:pt x="1718" y="1020"/>
                    </a:lnTo>
                    <a:lnTo>
                      <a:pt x="1708" y="1020"/>
                    </a:lnTo>
                    <a:lnTo>
                      <a:pt x="1698" y="1022"/>
                    </a:lnTo>
                    <a:lnTo>
                      <a:pt x="1696" y="1024"/>
                    </a:lnTo>
                    <a:lnTo>
                      <a:pt x="1694" y="1026"/>
                    </a:lnTo>
                    <a:lnTo>
                      <a:pt x="1702" y="1026"/>
                    </a:lnTo>
                    <a:lnTo>
                      <a:pt x="1714" y="1026"/>
                    </a:lnTo>
                    <a:lnTo>
                      <a:pt x="1724" y="1024"/>
                    </a:lnTo>
                    <a:lnTo>
                      <a:pt x="1726" y="1022"/>
                    </a:lnTo>
                    <a:lnTo>
                      <a:pt x="1728" y="1018"/>
                    </a:lnTo>
                    <a:close/>
                    <a:moveTo>
                      <a:pt x="344" y="1022"/>
                    </a:moveTo>
                    <a:lnTo>
                      <a:pt x="344" y="1022"/>
                    </a:lnTo>
                    <a:lnTo>
                      <a:pt x="346" y="1024"/>
                    </a:lnTo>
                    <a:lnTo>
                      <a:pt x="348" y="1028"/>
                    </a:lnTo>
                    <a:lnTo>
                      <a:pt x="348" y="1032"/>
                    </a:lnTo>
                    <a:lnTo>
                      <a:pt x="346" y="1036"/>
                    </a:lnTo>
                    <a:lnTo>
                      <a:pt x="352" y="1038"/>
                    </a:lnTo>
                    <a:lnTo>
                      <a:pt x="356" y="1038"/>
                    </a:lnTo>
                    <a:lnTo>
                      <a:pt x="358" y="1036"/>
                    </a:lnTo>
                    <a:lnTo>
                      <a:pt x="362" y="1042"/>
                    </a:lnTo>
                    <a:lnTo>
                      <a:pt x="370" y="1044"/>
                    </a:lnTo>
                    <a:lnTo>
                      <a:pt x="386" y="1048"/>
                    </a:lnTo>
                    <a:lnTo>
                      <a:pt x="382" y="1042"/>
                    </a:lnTo>
                    <a:lnTo>
                      <a:pt x="378" y="1036"/>
                    </a:lnTo>
                    <a:lnTo>
                      <a:pt x="374" y="1030"/>
                    </a:lnTo>
                    <a:lnTo>
                      <a:pt x="368" y="1028"/>
                    </a:lnTo>
                    <a:lnTo>
                      <a:pt x="356" y="1022"/>
                    </a:lnTo>
                    <a:lnTo>
                      <a:pt x="350" y="1022"/>
                    </a:lnTo>
                    <a:lnTo>
                      <a:pt x="344" y="1022"/>
                    </a:lnTo>
                    <a:close/>
                    <a:moveTo>
                      <a:pt x="1628" y="1020"/>
                    </a:moveTo>
                    <a:lnTo>
                      <a:pt x="1628" y="1020"/>
                    </a:lnTo>
                    <a:lnTo>
                      <a:pt x="1618" y="1028"/>
                    </a:lnTo>
                    <a:lnTo>
                      <a:pt x="1608" y="1034"/>
                    </a:lnTo>
                    <a:lnTo>
                      <a:pt x="1626" y="1036"/>
                    </a:lnTo>
                    <a:lnTo>
                      <a:pt x="1634" y="1036"/>
                    </a:lnTo>
                    <a:lnTo>
                      <a:pt x="1642" y="1034"/>
                    </a:lnTo>
                    <a:lnTo>
                      <a:pt x="1636" y="1026"/>
                    </a:lnTo>
                    <a:lnTo>
                      <a:pt x="1632" y="1022"/>
                    </a:lnTo>
                    <a:lnTo>
                      <a:pt x="1628" y="1020"/>
                    </a:lnTo>
                    <a:close/>
                    <a:moveTo>
                      <a:pt x="608" y="1022"/>
                    </a:moveTo>
                    <a:lnTo>
                      <a:pt x="608" y="1022"/>
                    </a:lnTo>
                    <a:lnTo>
                      <a:pt x="604" y="1028"/>
                    </a:lnTo>
                    <a:lnTo>
                      <a:pt x="600" y="1036"/>
                    </a:lnTo>
                    <a:lnTo>
                      <a:pt x="608" y="1042"/>
                    </a:lnTo>
                    <a:lnTo>
                      <a:pt x="616" y="1046"/>
                    </a:lnTo>
                    <a:lnTo>
                      <a:pt x="622" y="1042"/>
                    </a:lnTo>
                    <a:lnTo>
                      <a:pt x="630" y="1036"/>
                    </a:lnTo>
                    <a:lnTo>
                      <a:pt x="634" y="1040"/>
                    </a:lnTo>
                    <a:lnTo>
                      <a:pt x="640" y="1044"/>
                    </a:lnTo>
                    <a:lnTo>
                      <a:pt x="646" y="1048"/>
                    </a:lnTo>
                    <a:lnTo>
                      <a:pt x="652" y="1048"/>
                    </a:lnTo>
                    <a:lnTo>
                      <a:pt x="644" y="1040"/>
                    </a:lnTo>
                    <a:lnTo>
                      <a:pt x="634" y="1032"/>
                    </a:lnTo>
                    <a:lnTo>
                      <a:pt x="622" y="1026"/>
                    </a:lnTo>
                    <a:lnTo>
                      <a:pt x="608" y="1022"/>
                    </a:lnTo>
                    <a:close/>
                    <a:moveTo>
                      <a:pt x="736" y="1044"/>
                    </a:moveTo>
                    <a:lnTo>
                      <a:pt x="736" y="1044"/>
                    </a:lnTo>
                    <a:lnTo>
                      <a:pt x="744" y="1042"/>
                    </a:lnTo>
                    <a:lnTo>
                      <a:pt x="750" y="1040"/>
                    </a:lnTo>
                    <a:lnTo>
                      <a:pt x="752" y="1038"/>
                    </a:lnTo>
                    <a:lnTo>
                      <a:pt x="754" y="1034"/>
                    </a:lnTo>
                    <a:lnTo>
                      <a:pt x="752" y="1030"/>
                    </a:lnTo>
                    <a:lnTo>
                      <a:pt x="748" y="1028"/>
                    </a:lnTo>
                    <a:lnTo>
                      <a:pt x="744" y="1024"/>
                    </a:lnTo>
                    <a:lnTo>
                      <a:pt x="736" y="1022"/>
                    </a:lnTo>
                    <a:lnTo>
                      <a:pt x="738" y="1028"/>
                    </a:lnTo>
                    <a:lnTo>
                      <a:pt x="736" y="1034"/>
                    </a:lnTo>
                    <a:lnTo>
                      <a:pt x="736" y="1040"/>
                    </a:lnTo>
                    <a:lnTo>
                      <a:pt x="736" y="1044"/>
                    </a:lnTo>
                    <a:close/>
                    <a:moveTo>
                      <a:pt x="520" y="1026"/>
                    </a:moveTo>
                    <a:lnTo>
                      <a:pt x="520" y="1026"/>
                    </a:lnTo>
                    <a:lnTo>
                      <a:pt x="516" y="1028"/>
                    </a:lnTo>
                    <a:lnTo>
                      <a:pt x="516" y="1030"/>
                    </a:lnTo>
                    <a:lnTo>
                      <a:pt x="514" y="1032"/>
                    </a:lnTo>
                    <a:lnTo>
                      <a:pt x="512" y="1034"/>
                    </a:lnTo>
                    <a:lnTo>
                      <a:pt x="506" y="1034"/>
                    </a:lnTo>
                    <a:lnTo>
                      <a:pt x="500" y="1032"/>
                    </a:lnTo>
                    <a:lnTo>
                      <a:pt x="494" y="1032"/>
                    </a:lnTo>
                    <a:lnTo>
                      <a:pt x="488" y="1030"/>
                    </a:lnTo>
                    <a:lnTo>
                      <a:pt x="488" y="1034"/>
                    </a:lnTo>
                    <a:lnTo>
                      <a:pt x="490" y="1038"/>
                    </a:lnTo>
                    <a:lnTo>
                      <a:pt x="494" y="1044"/>
                    </a:lnTo>
                    <a:lnTo>
                      <a:pt x="502" y="1048"/>
                    </a:lnTo>
                    <a:lnTo>
                      <a:pt x="510" y="1052"/>
                    </a:lnTo>
                    <a:lnTo>
                      <a:pt x="518" y="1048"/>
                    </a:lnTo>
                    <a:lnTo>
                      <a:pt x="524" y="1048"/>
                    </a:lnTo>
                    <a:lnTo>
                      <a:pt x="530" y="1048"/>
                    </a:lnTo>
                    <a:lnTo>
                      <a:pt x="536" y="1052"/>
                    </a:lnTo>
                    <a:lnTo>
                      <a:pt x="548" y="1058"/>
                    </a:lnTo>
                    <a:lnTo>
                      <a:pt x="554" y="1060"/>
                    </a:lnTo>
                    <a:lnTo>
                      <a:pt x="558" y="1062"/>
                    </a:lnTo>
                    <a:lnTo>
                      <a:pt x="556" y="1062"/>
                    </a:lnTo>
                    <a:lnTo>
                      <a:pt x="554" y="1064"/>
                    </a:lnTo>
                    <a:lnTo>
                      <a:pt x="556" y="1066"/>
                    </a:lnTo>
                    <a:lnTo>
                      <a:pt x="558" y="1068"/>
                    </a:lnTo>
                    <a:lnTo>
                      <a:pt x="558" y="1072"/>
                    </a:lnTo>
                    <a:lnTo>
                      <a:pt x="562" y="1072"/>
                    </a:lnTo>
                    <a:lnTo>
                      <a:pt x="564" y="1068"/>
                    </a:lnTo>
                    <a:lnTo>
                      <a:pt x="566" y="1060"/>
                    </a:lnTo>
                    <a:lnTo>
                      <a:pt x="564" y="1060"/>
                    </a:lnTo>
                    <a:lnTo>
                      <a:pt x="562" y="1060"/>
                    </a:lnTo>
                    <a:lnTo>
                      <a:pt x="560" y="1060"/>
                    </a:lnTo>
                    <a:lnTo>
                      <a:pt x="562" y="1060"/>
                    </a:lnTo>
                    <a:lnTo>
                      <a:pt x="564" y="1058"/>
                    </a:lnTo>
                    <a:lnTo>
                      <a:pt x="564" y="1052"/>
                    </a:lnTo>
                    <a:lnTo>
                      <a:pt x="560" y="1050"/>
                    </a:lnTo>
                    <a:lnTo>
                      <a:pt x="558" y="1048"/>
                    </a:lnTo>
                    <a:lnTo>
                      <a:pt x="556" y="1046"/>
                    </a:lnTo>
                    <a:lnTo>
                      <a:pt x="552" y="1044"/>
                    </a:lnTo>
                    <a:lnTo>
                      <a:pt x="548" y="1052"/>
                    </a:lnTo>
                    <a:lnTo>
                      <a:pt x="550" y="1046"/>
                    </a:lnTo>
                    <a:lnTo>
                      <a:pt x="550" y="1040"/>
                    </a:lnTo>
                    <a:lnTo>
                      <a:pt x="538" y="1030"/>
                    </a:lnTo>
                    <a:lnTo>
                      <a:pt x="530" y="1026"/>
                    </a:lnTo>
                    <a:lnTo>
                      <a:pt x="526" y="1026"/>
                    </a:lnTo>
                    <a:lnTo>
                      <a:pt x="520" y="1026"/>
                    </a:lnTo>
                    <a:lnTo>
                      <a:pt x="526" y="1030"/>
                    </a:lnTo>
                    <a:lnTo>
                      <a:pt x="528" y="1032"/>
                    </a:lnTo>
                    <a:lnTo>
                      <a:pt x="530" y="1034"/>
                    </a:lnTo>
                    <a:lnTo>
                      <a:pt x="524" y="1030"/>
                    </a:lnTo>
                    <a:lnTo>
                      <a:pt x="520" y="1026"/>
                    </a:lnTo>
                    <a:close/>
                    <a:moveTo>
                      <a:pt x="584" y="1042"/>
                    </a:moveTo>
                    <a:lnTo>
                      <a:pt x="584" y="1042"/>
                    </a:lnTo>
                    <a:lnTo>
                      <a:pt x="584" y="1036"/>
                    </a:lnTo>
                    <a:lnTo>
                      <a:pt x="582" y="1030"/>
                    </a:lnTo>
                    <a:lnTo>
                      <a:pt x="578" y="1028"/>
                    </a:lnTo>
                    <a:lnTo>
                      <a:pt x="570" y="1026"/>
                    </a:lnTo>
                    <a:lnTo>
                      <a:pt x="576" y="1036"/>
                    </a:lnTo>
                    <a:lnTo>
                      <a:pt x="578" y="1040"/>
                    </a:lnTo>
                    <a:lnTo>
                      <a:pt x="584" y="1042"/>
                    </a:lnTo>
                    <a:close/>
                    <a:moveTo>
                      <a:pt x="436" y="1054"/>
                    </a:moveTo>
                    <a:lnTo>
                      <a:pt x="436" y="1054"/>
                    </a:lnTo>
                    <a:lnTo>
                      <a:pt x="436" y="1038"/>
                    </a:lnTo>
                    <a:lnTo>
                      <a:pt x="432" y="1038"/>
                    </a:lnTo>
                    <a:lnTo>
                      <a:pt x="428" y="1036"/>
                    </a:lnTo>
                    <a:lnTo>
                      <a:pt x="424" y="1032"/>
                    </a:lnTo>
                    <a:lnTo>
                      <a:pt x="424" y="1028"/>
                    </a:lnTo>
                    <a:lnTo>
                      <a:pt x="418" y="1028"/>
                    </a:lnTo>
                    <a:lnTo>
                      <a:pt x="416" y="1028"/>
                    </a:lnTo>
                    <a:lnTo>
                      <a:pt x="418" y="1038"/>
                    </a:lnTo>
                    <a:lnTo>
                      <a:pt x="424" y="1044"/>
                    </a:lnTo>
                    <a:lnTo>
                      <a:pt x="430" y="1050"/>
                    </a:lnTo>
                    <a:lnTo>
                      <a:pt x="436" y="1054"/>
                    </a:lnTo>
                    <a:close/>
                    <a:moveTo>
                      <a:pt x="404" y="1052"/>
                    </a:moveTo>
                    <a:lnTo>
                      <a:pt x="404" y="1052"/>
                    </a:lnTo>
                    <a:lnTo>
                      <a:pt x="406" y="1052"/>
                    </a:lnTo>
                    <a:lnTo>
                      <a:pt x="408" y="1052"/>
                    </a:lnTo>
                    <a:lnTo>
                      <a:pt x="410" y="1052"/>
                    </a:lnTo>
                    <a:lnTo>
                      <a:pt x="412" y="1052"/>
                    </a:lnTo>
                    <a:lnTo>
                      <a:pt x="410" y="1050"/>
                    </a:lnTo>
                    <a:lnTo>
                      <a:pt x="408" y="1046"/>
                    </a:lnTo>
                    <a:lnTo>
                      <a:pt x="406" y="1048"/>
                    </a:lnTo>
                    <a:lnTo>
                      <a:pt x="404" y="1052"/>
                    </a:lnTo>
                    <a:close/>
                    <a:moveTo>
                      <a:pt x="408" y="1044"/>
                    </a:moveTo>
                    <a:lnTo>
                      <a:pt x="408" y="1044"/>
                    </a:lnTo>
                    <a:lnTo>
                      <a:pt x="404" y="1036"/>
                    </a:lnTo>
                    <a:lnTo>
                      <a:pt x="402" y="1034"/>
                    </a:lnTo>
                    <a:lnTo>
                      <a:pt x="398" y="1032"/>
                    </a:lnTo>
                    <a:lnTo>
                      <a:pt x="400" y="1036"/>
                    </a:lnTo>
                    <a:lnTo>
                      <a:pt x="400" y="1042"/>
                    </a:lnTo>
                    <a:lnTo>
                      <a:pt x="400" y="1046"/>
                    </a:lnTo>
                    <a:lnTo>
                      <a:pt x="402" y="1050"/>
                    </a:lnTo>
                    <a:lnTo>
                      <a:pt x="404" y="1050"/>
                    </a:lnTo>
                    <a:lnTo>
                      <a:pt x="406" y="1048"/>
                    </a:lnTo>
                    <a:lnTo>
                      <a:pt x="408" y="1044"/>
                    </a:lnTo>
                    <a:close/>
                    <a:moveTo>
                      <a:pt x="1328" y="1050"/>
                    </a:moveTo>
                    <a:lnTo>
                      <a:pt x="1328" y="1050"/>
                    </a:lnTo>
                    <a:lnTo>
                      <a:pt x="1314" y="1056"/>
                    </a:lnTo>
                    <a:lnTo>
                      <a:pt x="1312" y="1060"/>
                    </a:lnTo>
                    <a:lnTo>
                      <a:pt x="1310" y="1064"/>
                    </a:lnTo>
                    <a:lnTo>
                      <a:pt x="1312" y="1068"/>
                    </a:lnTo>
                    <a:lnTo>
                      <a:pt x="1328" y="1058"/>
                    </a:lnTo>
                    <a:lnTo>
                      <a:pt x="1344" y="1052"/>
                    </a:lnTo>
                    <a:lnTo>
                      <a:pt x="1358" y="1044"/>
                    </a:lnTo>
                    <a:lnTo>
                      <a:pt x="1374" y="1036"/>
                    </a:lnTo>
                    <a:lnTo>
                      <a:pt x="1366" y="1034"/>
                    </a:lnTo>
                    <a:lnTo>
                      <a:pt x="1360" y="1036"/>
                    </a:lnTo>
                    <a:lnTo>
                      <a:pt x="1348" y="1038"/>
                    </a:lnTo>
                    <a:lnTo>
                      <a:pt x="1328" y="1050"/>
                    </a:lnTo>
                    <a:close/>
                    <a:moveTo>
                      <a:pt x="1626" y="1038"/>
                    </a:moveTo>
                    <a:lnTo>
                      <a:pt x="1626" y="1038"/>
                    </a:lnTo>
                    <a:lnTo>
                      <a:pt x="1632" y="1040"/>
                    </a:lnTo>
                    <a:lnTo>
                      <a:pt x="1636" y="1042"/>
                    </a:lnTo>
                    <a:lnTo>
                      <a:pt x="1642" y="1044"/>
                    </a:lnTo>
                    <a:lnTo>
                      <a:pt x="1648" y="1042"/>
                    </a:lnTo>
                    <a:lnTo>
                      <a:pt x="1644" y="1038"/>
                    </a:lnTo>
                    <a:lnTo>
                      <a:pt x="1638" y="1036"/>
                    </a:lnTo>
                    <a:lnTo>
                      <a:pt x="1632" y="1036"/>
                    </a:lnTo>
                    <a:lnTo>
                      <a:pt x="1626" y="1038"/>
                    </a:lnTo>
                    <a:close/>
                    <a:moveTo>
                      <a:pt x="344" y="1038"/>
                    </a:moveTo>
                    <a:lnTo>
                      <a:pt x="344" y="1038"/>
                    </a:lnTo>
                    <a:lnTo>
                      <a:pt x="340" y="1038"/>
                    </a:lnTo>
                    <a:lnTo>
                      <a:pt x="340" y="1040"/>
                    </a:lnTo>
                    <a:lnTo>
                      <a:pt x="366" y="1048"/>
                    </a:lnTo>
                    <a:lnTo>
                      <a:pt x="378" y="1052"/>
                    </a:lnTo>
                    <a:lnTo>
                      <a:pt x="390" y="1054"/>
                    </a:lnTo>
                    <a:lnTo>
                      <a:pt x="378" y="1050"/>
                    </a:lnTo>
                    <a:lnTo>
                      <a:pt x="366" y="1046"/>
                    </a:lnTo>
                    <a:lnTo>
                      <a:pt x="354" y="1042"/>
                    </a:lnTo>
                    <a:lnTo>
                      <a:pt x="344" y="1038"/>
                    </a:lnTo>
                    <a:close/>
                    <a:moveTo>
                      <a:pt x="438" y="1056"/>
                    </a:moveTo>
                    <a:lnTo>
                      <a:pt x="438" y="1056"/>
                    </a:lnTo>
                    <a:lnTo>
                      <a:pt x="444" y="1056"/>
                    </a:lnTo>
                    <a:lnTo>
                      <a:pt x="448" y="1056"/>
                    </a:lnTo>
                    <a:lnTo>
                      <a:pt x="456" y="1052"/>
                    </a:lnTo>
                    <a:lnTo>
                      <a:pt x="464" y="1046"/>
                    </a:lnTo>
                    <a:lnTo>
                      <a:pt x="472" y="1042"/>
                    </a:lnTo>
                    <a:lnTo>
                      <a:pt x="456" y="1040"/>
                    </a:lnTo>
                    <a:lnTo>
                      <a:pt x="438" y="1038"/>
                    </a:lnTo>
                    <a:lnTo>
                      <a:pt x="438" y="1048"/>
                    </a:lnTo>
                    <a:lnTo>
                      <a:pt x="438" y="1056"/>
                    </a:lnTo>
                    <a:close/>
                    <a:moveTo>
                      <a:pt x="1292" y="1054"/>
                    </a:moveTo>
                    <a:lnTo>
                      <a:pt x="1292" y="1054"/>
                    </a:lnTo>
                    <a:lnTo>
                      <a:pt x="1290" y="1046"/>
                    </a:lnTo>
                    <a:lnTo>
                      <a:pt x="1288" y="1042"/>
                    </a:lnTo>
                    <a:lnTo>
                      <a:pt x="1284" y="1040"/>
                    </a:lnTo>
                    <a:lnTo>
                      <a:pt x="1280" y="1042"/>
                    </a:lnTo>
                    <a:lnTo>
                      <a:pt x="1280" y="1044"/>
                    </a:lnTo>
                    <a:lnTo>
                      <a:pt x="1280" y="1046"/>
                    </a:lnTo>
                    <a:lnTo>
                      <a:pt x="1284" y="1048"/>
                    </a:lnTo>
                    <a:lnTo>
                      <a:pt x="1292" y="1054"/>
                    </a:lnTo>
                    <a:close/>
                    <a:moveTo>
                      <a:pt x="248" y="1046"/>
                    </a:moveTo>
                    <a:lnTo>
                      <a:pt x="248" y="1046"/>
                    </a:lnTo>
                    <a:lnTo>
                      <a:pt x="252" y="1050"/>
                    </a:lnTo>
                    <a:lnTo>
                      <a:pt x="256" y="1052"/>
                    </a:lnTo>
                    <a:lnTo>
                      <a:pt x="266" y="1058"/>
                    </a:lnTo>
                    <a:lnTo>
                      <a:pt x="268" y="1060"/>
                    </a:lnTo>
                    <a:lnTo>
                      <a:pt x="270" y="1062"/>
                    </a:lnTo>
                    <a:lnTo>
                      <a:pt x="270" y="1064"/>
                    </a:lnTo>
                    <a:lnTo>
                      <a:pt x="274" y="1066"/>
                    </a:lnTo>
                    <a:lnTo>
                      <a:pt x="270" y="1056"/>
                    </a:lnTo>
                    <a:lnTo>
                      <a:pt x="264" y="1048"/>
                    </a:lnTo>
                    <a:lnTo>
                      <a:pt x="260" y="1044"/>
                    </a:lnTo>
                    <a:lnTo>
                      <a:pt x="258" y="1042"/>
                    </a:lnTo>
                    <a:lnTo>
                      <a:pt x="254" y="1042"/>
                    </a:lnTo>
                    <a:lnTo>
                      <a:pt x="248" y="1046"/>
                    </a:lnTo>
                    <a:close/>
                    <a:moveTo>
                      <a:pt x="382" y="1112"/>
                    </a:moveTo>
                    <a:lnTo>
                      <a:pt x="382" y="1112"/>
                    </a:lnTo>
                    <a:lnTo>
                      <a:pt x="382" y="1110"/>
                    </a:lnTo>
                    <a:lnTo>
                      <a:pt x="380" y="1108"/>
                    </a:lnTo>
                    <a:lnTo>
                      <a:pt x="380" y="1106"/>
                    </a:lnTo>
                    <a:lnTo>
                      <a:pt x="380" y="1104"/>
                    </a:lnTo>
                    <a:lnTo>
                      <a:pt x="382" y="1108"/>
                    </a:lnTo>
                    <a:lnTo>
                      <a:pt x="384" y="1110"/>
                    </a:lnTo>
                    <a:lnTo>
                      <a:pt x="390" y="1108"/>
                    </a:lnTo>
                    <a:lnTo>
                      <a:pt x="400" y="1104"/>
                    </a:lnTo>
                    <a:lnTo>
                      <a:pt x="398" y="1100"/>
                    </a:lnTo>
                    <a:lnTo>
                      <a:pt x="400" y="1094"/>
                    </a:lnTo>
                    <a:lnTo>
                      <a:pt x="402" y="1090"/>
                    </a:lnTo>
                    <a:lnTo>
                      <a:pt x="406" y="1088"/>
                    </a:lnTo>
                    <a:lnTo>
                      <a:pt x="402" y="1078"/>
                    </a:lnTo>
                    <a:lnTo>
                      <a:pt x="398" y="1074"/>
                    </a:lnTo>
                    <a:lnTo>
                      <a:pt x="394" y="1072"/>
                    </a:lnTo>
                    <a:lnTo>
                      <a:pt x="396" y="1072"/>
                    </a:lnTo>
                    <a:lnTo>
                      <a:pt x="398" y="1070"/>
                    </a:lnTo>
                    <a:lnTo>
                      <a:pt x="380" y="1058"/>
                    </a:lnTo>
                    <a:lnTo>
                      <a:pt x="370" y="1052"/>
                    </a:lnTo>
                    <a:lnTo>
                      <a:pt x="360" y="1048"/>
                    </a:lnTo>
                    <a:lnTo>
                      <a:pt x="348" y="1046"/>
                    </a:lnTo>
                    <a:lnTo>
                      <a:pt x="336" y="1044"/>
                    </a:lnTo>
                    <a:lnTo>
                      <a:pt x="324" y="1044"/>
                    </a:lnTo>
                    <a:lnTo>
                      <a:pt x="312" y="1046"/>
                    </a:lnTo>
                    <a:lnTo>
                      <a:pt x="312" y="1064"/>
                    </a:lnTo>
                    <a:lnTo>
                      <a:pt x="312" y="1072"/>
                    </a:lnTo>
                    <a:lnTo>
                      <a:pt x="310" y="1074"/>
                    </a:lnTo>
                    <a:lnTo>
                      <a:pt x="306" y="1076"/>
                    </a:lnTo>
                    <a:lnTo>
                      <a:pt x="308" y="1074"/>
                    </a:lnTo>
                    <a:lnTo>
                      <a:pt x="308" y="1072"/>
                    </a:lnTo>
                    <a:lnTo>
                      <a:pt x="304" y="1072"/>
                    </a:lnTo>
                    <a:lnTo>
                      <a:pt x="304" y="1084"/>
                    </a:lnTo>
                    <a:lnTo>
                      <a:pt x="304" y="1088"/>
                    </a:lnTo>
                    <a:lnTo>
                      <a:pt x="304" y="1094"/>
                    </a:lnTo>
                    <a:lnTo>
                      <a:pt x="310" y="1088"/>
                    </a:lnTo>
                    <a:lnTo>
                      <a:pt x="316" y="1086"/>
                    </a:lnTo>
                    <a:lnTo>
                      <a:pt x="332" y="1080"/>
                    </a:lnTo>
                    <a:lnTo>
                      <a:pt x="326" y="1086"/>
                    </a:lnTo>
                    <a:lnTo>
                      <a:pt x="320" y="1090"/>
                    </a:lnTo>
                    <a:lnTo>
                      <a:pt x="304" y="1096"/>
                    </a:lnTo>
                    <a:lnTo>
                      <a:pt x="308" y="1108"/>
                    </a:lnTo>
                    <a:lnTo>
                      <a:pt x="314" y="1118"/>
                    </a:lnTo>
                    <a:lnTo>
                      <a:pt x="328" y="1136"/>
                    </a:lnTo>
                    <a:lnTo>
                      <a:pt x="348" y="1176"/>
                    </a:lnTo>
                    <a:lnTo>
                      <a:pt x="386" y="1186"/>
                    </a:lnTo>
                    <a:lnTo>
                      <a:pt x="384" y="1178"/>
                    </a:lnTo>
                    <a:lnTo>
                      <a:pt x="386" y="1172"/>
                    </a:lnTo>
                    <a:lnTo>
                      <a:pt x="390" y="1168"/>
                    </a:lnTo>
                    <a:lnTo>
                      <a:pt x="396" y="1168"/>
                    </a:lnTo>
                    <a:lnTo>
                      <a:pt x="402" y="1168"/>
                    </a:lnTo>
                    <a:lnTo>
                      <a:pt x="408" y="1170"/>
                    </a:lnTo>
                    <a:lnTo>
                      <a:pt x="418" y="1178"/>
                    </a:lnTo>
                    <a:lnTo>
                      <a:pt x="422" y="1174"/>
                    </a:lnTo>
                    <a:lnTo>
                      <a:pt x="424" y="1170"/>
                    </a:lnTo>
                    <a:lnTo>
                      <a:pt x="424" y="1160"/>
                    </a:lnTo>
                    <a:lnTo>
                      <a:pt x="424" y="1142"/>
                    </a:lnTo>
                    <a:lnTo>
                      <a:pt x="420" y="1140"/>
                    </a:lnTo>
                    <a:lnTo>
                      <a:pt x="418" y="1138"/>
                    </a:lnTo>
                    <a:lnTo>
                      <a:pt x="410" y="1140"/>
                    </a:lnTo>
                    <a:lnTo>
                      <a:pt x="404" y="1140"/>
                    </a:lnTo>
                    <a:lnTo>
                      <a:pt x="400" y="1140"/>
                    </a:lnTo>
                    <a:lnTo>
                      <a:pt x="398" y="1138"/>
                    </a:lnTo>
                    <a:lnTo>
                      <a:pt x="402" y="1138"/>
                    </a:lnTo>
                    <a:lnTo>
                      <a:pt x="408" y="1138"/>
                    </a:lnTo>
                    <a:lnTo>
                      <a:pt x="414" y="1138"/>
                    </a:lnTo>
                    <a:lnTo>
                      <a:pt x="418" y="1136"/>
                    </a:lnTo>
                    <a:lnTo>
                      <a:pt x="418" y="1120"/>
                    </a:lnTo>
                    <a:lnTo>
                      <a:pt x="414" y="1104"/>
                    </a:lnTo>
                    <a:lnTo>
                      <a:pt x="406" y="1106"/>
                    </a:lnTo>
                    <a:lnTo>
                      <a:pt x="398" y="1108"/>
                    </a:lnTo>
                    <a:lnTo>
                      <a:pt x="386" y="1112"/>
                    </a:lnTo>
                    <a:lnTo>
                      <a:pt x="390" y="1116"/>
                    </a:lnTo>
                    <a:lnTo>
                      <a:pt x="394" y="1116"/>
                    </a:lnTo>
                    <a:lnTo>
                      <a:pt x="394" y="1118"/>
                    </a:lnTo>
                    <a:lnTo>
                      <a:pt x="372" y="1116"/>
                    </a:lnTo>
                    <a:lnTo>
                      <a:pt x="362" y="1112"/>
                    </a:lnTo>
                    <a:lnTo>
                      <a:pt x="360" y="1108"/>
                    </a:lnTo>
                    <a:lnTo>
                      <a:pt x="358" y="1104"/>
                    </a:lnTo>
                    <a:lnTo>
                      <a:pt x="368" y="1110"/>
                    </a:lnTo>
                    <a:lnTo>
                      <a:pt x="382" y="1112"/>
                    </a:lnTo>
                    <a:close/>
                    <a:moveTo>
                      <a:pt x="808" y="1110"/>
                    </a:moveTo>
                    <a:lnTo>
                      <a:pt x="808" y="1110"/>
                    </a:lnTo>
                    <a:lnTo>
                      <a:pt x="812" y="1096"/>
                    </a:lnTo>
                    <a:lnTo>
                      <a:pt x="814" y="1090"/>
                    </a:lnTo>
                    <a:lnTo>
                      <a:pt x="814" y="1084"/>
                    </a:lnTo>
                    <a:lnTo>
                      <a:pt x="808" y="1086"/>
                    </a:lnTo>
                    <a:lnTo>
                      <a:pt x="800" y="1086"/>
                    </a:lnTo>
                    <a:lnTo>
                      <a:pt x="796" y="1084"/>
                    </a:lnTo>
                    <a:lnTo>
                      <a:pt x="794" y="1080"/>
                    </a:lnTo>
                    <a:lnTo>
                      <a:pt x="794" y="1078"/>
                    </a:lnTo>
                    <a:lnTo>
                      <a:pt x="796" y="1074"/>
                    </a:lnTo>
                    <a:lnTo>
                      <a:pt x="800" y="1072"/>
                    </a:lnTo>
                    <a:lnTo>
                      <a:pt x="806" y="1072"/>
                    </a:lnTo>
                    <a:lnTo>
                      <a:pt x="810" y="1068"/>
                    </a:lnTo>
                    <a:lnTo>
                      <a:pt x="792" y="1052"/>
                    </a:lnTo>
                    <a:lnTo>
                      <a:pt x="782" y="1046"/>
                    </a:lnTo>
                    <a:lnTo>
                      <a:pt x="776" y="1044"/>
                    </a:lnTo>
                    <a:lnTo>
                      <a:pt x="770" y="1044"/>
                    </a:lnTo>
                    <a:lnTo>
                      <a:pt x="780" y="1060"/>
                    </a:lnTo>
                    <a:lnTo>
                      <a:pt x="790" y="1076"/>
                    </a:lnTo>
                    <a:lnTo>
                      <a:pt x="808" y="1110"/>
                    </a:lnTo>
                    <a:close/>
                    <a:moveTo>
                      <a:pt x="590" y="1052"/>
                    </a:moveTo>
                    <a:lnTo>
                      <a:pt x="590" y="1052"/>
                    </a:lnTo>
                    <a:lnTo>
                      <a:pt x="606" y="1064"/>
                    </a:lnTo>
                    <a:lnTo>
                      <a:pt x="616" y="1068"/>
                    </a:lnTo>
                    <a:lnTo>
                      <a:pt x="624" y="1070"/>
                    </a:lnTo>
                    <a:lnTo>
                      <a:pt x="616" y="1064"/>
                    </a:lnTo>
                    <a:lnTo>
                      <a:pt x="608" y="1058"/>
                    </a:lnTo>
                    <a:lnTo>
                      <a:pt x="592" y="1044"/>
                    </a:lnTo>
                    <a:lnTo>
                      <a:pt x="590" y="1048"/>
                    </a:lnTo>
                    <a:lnTo>
                      <a:pt x="590" y="1052"/>
                    </a:lnTo>
                    <a:close/>
                    <a:moveTo>
                      <a:pt x="760" y="1068"/>
                    </a:moveTo>
                    <a:lnTo>
                      <a:pt x="760" y="1068"/>
                    </a:lnTo>
                    <a:lnTo>
                      <a:pt x="758" y="1060"/>
                    </a:lnTo>
                    <a:lnTo>
                      <a:pt x="756" y="1046"/>
                    </a:lnTo>
                    <a:lnTo>
                      <a:pt x="746" y="1048"/>
                    </a:lnTo>
                    <a:lnTo>
                      <a:pt x="736" y="1050"/>
                    </a:lnTo>
                    <a:lnTo>
                      <a:pt x="732" y="1058"/>
                    </a:lnTo>
                    <a:lnTo>
                      <a:pt x="730" y="1068"/>
                    </a:lnTo>
                    <a:lnTo>
                      <a:pt x="728" y="1092"/>
                    </a:lnTo>
                    <a:lnTo>
                      <a:pt x="736" y="1090"/>
                    </a:lnTo>
                    <a:lnTo>
                      <a:pt x="742" y="1092"/>
                    </a:lnTo>
                    <a:lnTo>
                      <a:pt x="752" y="1096"/>
                    </a:lnTo>
                    <a:lnTo>
                      <a:pt x="760" y="1104"/>
                    </a:lnTo>
                    <a:lnTo>
                      <a:pt x="768" y="1110"/>
                    </a:lnTo>
                    <a:lnTo>
                      <a:pt x="764" y="1086"/>
                    </a:lnTo>
                    <a:lnTo>
                      <a:pt x="758" y="1068"/>
                    </a:lnTo>
                    <a:lnTo>
                      <a:pt x="760" y="1068"/>
                    </a:lnTo>
                    <a:close/>
                    <a:moveTo>
                      <a:pt x="780" y="1070"/>
                    </a:moveTo>
                    <a:lnTo>
                      <a:pt x="780" y="1070"/>
                    </a:lnTo>
                    <a:lnTo>
                      <a:pt x="774" y="1060"/>
                    </a:lnTo>
                    <a:lnTo>
                      <a:pt x="768" y="1050"/>
                    </a:lnTo>
                    <a:lnTo>
                      <a:pt x="770" y="1058"/>
                    </a:lnTo>
                    <a:lnTo>
                      <a:pt x="770" y="1066"/>
                    </a:lnTo>
                    <a:lnTo>
                      <a:pt x="774" y="1070"/>
                    </a:lnTo>
                    <a:lnTo>
                      <a:pt x="776" y="1070"/>
                    </a:lnTo>
                    <a:lnTo>
                      <a:pt x="780" y="1070"/>
                    </a:lnTo>
                    <a:close/>
                    <a:moveTo>
                      <a:pt x="648" y="1054"/>
                    </a:moveTo>
                    <a:lnTo>
                      <a:pt x="648" y="1054"/>
                    </a:lnTo>
                    <a:lnTo>
                      <a:pt x="648" y="1060"/>
                    </a:lnTo>
                    <a:lnTo>
                      <a:pt x="652" y="1062"/>
                    </a:lnTo>
                    <a:lnTo>
                      <a:pt x="656" y="1066"/>
                    </a:lnTo>
                    <a:lnTo>
                      <a:pt x="658" y="1068"/>
                    </a:lnTo>
                    <a:lnTo>
                      <a:pt x="662" y="1068"/>
                    </a:lnTo>
                    <a:lnTo>
                      <a:pt x="666" y="1066"/>
                    </a:lnTo>
                    <a:lnTo>
                      <a:pt x="662" y="1062"/>
                    </a:lnTo>
                    <a:lnTo>
                      <a:pt x="658" y="1056"/>
                    </a:lnTo>
                    <a:lnTo>
                      <a:pt x="654" y="1054"/>
                    </a:lnTo>
                    <a:lnTo>
                      <a:pt x="652" y="1054"/>
                    </a:lnTo>
                    <a:lnTo>
                      <a:pt x="648" y="1054"/>
                    </a:lnTo>
                    <a:close/>
                    <a:moveTo>
                      <a:pt x="1500" y="1060"/>
                    </a:moveTo>
                    <a:lnTo>
                      <a:pt x="1500" y="1060"/>
                    </a:lnTo>
                    <a:lnTo>
                      <a:pt x="1514" y="1072"/>
                    </a:lnTo>
                    <a:lnTo>
                      <a:pt x="1522" y="1078"/>
                    </a:lnTo>
                    <a:lnTo>
                      <a:pt x="1530" y="1080"/>
                    </a:lnTo>
                    <a:lnTo>
                      <a:pt x="1524" y="1074"/>
                    </a:lnTo>
                    <a:lnTo>
                      <a:pt x="1516" y="1066"/>
                    </a:lnTo>
                    <a:lnTo>
                      <a:pt x="1500" y="1054"/>
                    </a:lnTo>
                    <a:lnTo>
                      <a:pt x="1500" y="1060"/>
                    </a:lnTo>
                    <a:close/>
                    <a:moveTo>
                      <a:pt x="422" y="1082"/>
                    </a:moveTo>
                    <a:lnTo>
                      <a:pt x="422" y="1082"/>
                    </a:lnTo>
                    <a:lnTo>
                      <a:pt x="424" y="1078"/>
                    </a:lnTo>
                    <a:lnTo>
                      <a:pt x="422" y="1074"/>
                    </a:lnTo>
                    <a:lnTo>
                      <a:pt x="420" y="1070"/>
                    </a:lnTo>
                    <a:lnTo>
                      <a:pt x="416" y="1064"/>
                    </a:lnTo>
                    <a:lnTo>
                      <a:pt x="414" y="1058"/>
                    </a:lnTo>
                    <a:lnTo>
                      <a:pt x="402" y="1054"/>
                    </a:lnTo>
                    <a:lnTo>
                      <a:pt x="406" y="1064"/>
                    </a:lnTo>
                    <a:lnTo>
                      <a:pt x="410" y="1070"/>
                    </a:lnTo>
                    <a:lnTo>
                      <a:pt x="422" y="1082"/>
                    </a:lnTo>
                    <a:close/>
                    <a:moveTo>
                      <a:pt x="696" y="1062"/>
                    </a:moveTo>
                    <a:lnTo>
                      <a:pt x="696" y="1062"/>
                    </a:lnTo>
                    <a:lnTo>
                      <a:pt x="704" y="1084"/>
                    </a:lnTo>
                    <a:lnTo>
                      <a:pt x="708" y="1096"/>
                    </a:lnTo>
                    <a:lnTo>
                      <a:pt x="716" y="1104"/>
                    </a:lnTo>
                    <a:lnTo>
                      <a:pt x="716" y="1098"/>
                    </a:lnTo>
                    <a:lnTo>
                      <a:pt x="718" y="1094"/>
                    </a:lnTo>
                    <a:lnTo>
                      <a:pt x="720" y="1088"/>
                    </a:lnTo>
                    <a:lnTo>
                      <a:pt x="720" y="1082"/>
                    </a:lnTo>
                    <a:lnTo>
                      <a:pt x="714" y="1080"/>
                    </a:lnTo>
                    <a:lnTo>
                      <a:pt x="708" y="1078"/>
                    </a:lnTo>
                    <a:lnTo>
                      <a:pt x="716" y="1078"/>
                    </a:lnTo>
                    <a:lnTo>
                      <a:pt x="722" y="1080"/>
                    </a:lnTo>
                    <a:lnTo>
                      <a:pt x="720" y="1074"/>
                    </a:lnTo>
                    <a:lnTo>
                      <a:pt x="720" y="1068"/>
                    </a:lnTo>
                    <a:lnTo>
                      <a:pt x="716" y="1058"/>
                    </a:lnTo>
                    <a:lnTo>
                      <a:pt x="706" y="1058"/>
                    </a:lnTo>
                    <a:lnTo>
                      <a:pt x="696" y="1062"/>
                    </a:lnTo>
                    <a:close/>
                    <a:moveTo>
                      <a:pt x="228" y="1066"/>
                    </a:moveTo>
                    <a:lnTo>
                      <a:pt x="228" y="1066"/>
                    </a:lnTo>
                    <a:lnTo>
                      <a:pt x="232" y="1070"/>
                    </a:lnTo>
                    <a:lnTo>
                      <a:pt x="240" y="1070"/>
                    </a:lnTo>
                    <a:lnTo>
                      <a:pt x="238" y="1066"/>
                    </a:lnTo>
                    <a:lnTo>
                      <a:pt x="234" y="1064"/>
                    </a:lnTo>
                    <a:lnTo>
                      <a:pt x="230" y="1062"/>
                    </a:lnTo>
                    <a:lnTo>
                      <a:pt x="228" y="1064"/>
                    </a:lnTo>
                    <a:lnTo>
                      <a:pt x="228" y="1066"/>
                    </a:lnTo>
                    <a:close/>
                    <a:moveTo>
                      <a:pt x="1296" y="1062"/>
                    </a:moveTo>
                    <a:lnTo>
                      <a:pt x="1296" y="1062"/>
                    </a:lnTo>
                    <a:lnTo>
                      <a:pt x="1290" y="1064"/>
                    </a:lnTo>
                    <a:lnTo>
                      <a:pt x="1286" y="1068"/>
                    </a:lnTo>
                    <a:lnTo>
                      <a:pt x="1280" y="1074"/>
                    </a:lnTo>
                    <a:lnTo>
                      <a:pt x="1278" y="1078"/>
                    </a:lnTo>
                    <a:lnTo>
                      <a:pt x="1276" y="1084"/>
                    </a:lnTo>
                    <a:lnTo>
                      <a:pt x="1274" y="1092"/>
                    </a:lnTo>
                    <a:lnTo>
                      <a:pt x="1274" y="1098"/>
                    </a:lnTo>
                    <a:lnTo>
                      <a:pt x="1276" y="1106"/>
                    </a:lnTo>
                    <a:lnTo>
                      <a:pt x="1286" y="1098"/>
                    </a:lnTo>
                    <a:lnTo>
                      <a:pt x="1296" y="1088"/>
                    </a:lnTo>
                    <a:lnTo>
                      <a:pt x="1300" y="1082"/>
                    </a:lnTo>
                    <a:lnTo>
                      <a:pt x="1302" y="1076"/>
                    </a:lnTo>
                    <a:lnTo>
                      <a:pt x="1300" y="1070"/>
                    </a:lnTo>
                    <a:lnTo>
                      <a:pt x="1296" y="1062"/>
                    </a:lnTo>
                    <a:close/>
                    <a:moveTo>
                      <a:pt x="532" y="1068"/>
                    </a:moveTo>
                    <a:lnTo>
                      <a:pt x="532" y="1068"/>
                    </a:lnTo>
                    <a:lnTo>
                      <a:pt x="526" y="1066"/>
                    </a:lnTo>
                    <a:lnTo>
                      <a:pt x="518" y="1066"/>
                    </a:lnTo>
                    <a:lnTo>
                      <a:pt x="520" y="1068"/>
                    </a:lnTo>
                    <a:lnTo>
                      <a:pt x="524" y="1070"/>
                    </a:lnTo>
                    <a:lnTo>
                      <a:pt x="532" y="1068"/>
                    </a:lnTo>
                    <a:close/>
                    <a:moveTo>
                      <a:pt x="416" y="1094"/>
                    </a:moveTo>
                    <a:lnTo>
                      <a:pt x="416" y="1094"/>
                    </a:lnTo>
                    <a:lnTo>
                      <a:pt x="408" y="1080"/>
                    </a:lnTo>
                    <a:lnTo>
                      <a:pt x="404" y="1074"/>
                    </a:lnTo>
                    <a:lnTo>
                      <a:pt x="398" y="1070"/>
                    </a:lnTo>
                    <a:lnTo>
                      <a:pt x="406" y="1084"/>
                    </a:lnTo>
                    <a:lnTo>
                      <a:pt x="410" y="1090"/>
                    </a:lnTo>
                    <a:lnTo>
                      <a:pt x="416" y="1094"/>
                    </a:lnTo>
                    <a:close/>
                    <a:moveTo>
                      <a:pt x="656" y="1076"/>
                    </a:moveTo>
                    <a:lnTo>
                      <a:pt x="656" y="1076"/>
                    </a:lnTo>
                    <a:lnTo>
                      <a:pt x="664" y="1080"/>
                    </a:lnTo>
                    <a:lnTo>
                      <a:pt x="670" y="1088"/>
                    </a:lnTo>
                    <a:lnTo>
                      <a:pt x="678" y="1092"/>
                    </a:lnTo>
                    <a:lnTo>
                      <a:pt x="686" y="1096"/>
                    </a:lnTo>
                    <a:lnTo>
                      <a:pt x="682" y="1090"/>
                    </a:lnTo>
                    <a:lnTo>
                      <a:pt x="678" y="1080"/>
                    </a:lnTo>
                    <a:lnTo>
                      <a:pt x="672" y="1082"/>
                    </a:lnTo>
                    <a:lnTo>
                      <a:pt x="670" y="1082"/>
                    </a:lnTo>
                    <a:lnTo>
                      <a:pt x="668" y="1080"/>
                    </a:lnTo>
                    <a:lnTo>
                      <a:pt x="670" y="1078"/>
                    </a:lnTo>
                    <a:lnTo>
                      <a:pt x="674" y="1076"/>
                    </a:lnTo>
                    <a:lnTo>
                      <a:pt x="670" y="1072"/>
                    </a:lnTo>
                    <a:lnTo>
                      <a:pt x="664" y="1070"/>
                    </a:lnTo>
                    <a:lnTo>
                      <a:pt x="658" y="1070"/>
                    </a:lnTo>
                    <a:lnTo>
                      <a:pt x="656" y="1072"/>
                    </a:lnTo>
                    <a:lnTo>
                      <a:pt x="656" y="1076"/>
                    </a:lnTo>
                    <a:close/>
                    <a:moveTo>
                      <a:pt x="302" y="1074"/>
                    </a:moveTo>
                    <a:lnTo>
                      <a:pt x="302" y="1074"/>
                    </a:lnTo>
                    <a:lnTo>
                      <a:pt x="294" y="1074"/>
                    </a:lnTo>
                    <a:lnTo>
                      <a:pt x="290" y="1074"/>
                    </a:lnTo>
                    <a:lnTo>
                      <a:pt x="288" y="1078"/>
                    </a:lnTo>
                    <a:lnTo>
                      <a:pt x="292" y="1080"/>
                    </a:lnTo>
                    <a:lnTo>
                      <a:pt x="294" y="1084"/>
                    </a:lnTo>
                    <a:lnTo>
                      <a:pt x="298" y="1090"/>
                    </a:lnTo>
                    <a:lnTo>
                      <a:pt x="302" y="1092"/>
                    </a:lnTo>
                    <a:lnTo>
                      <a:pt x="302" y="1074"/>
                    </a:lnTo>
                    <a:close/>
                    <a:moveTo>
                      <a:pt x="782" y="1108"/>
                    </a:moveTo>
                    <a:lnTo>
                      <a:pt x="782" y="1108"/>
                    </a:lnTo>
                    <a:lnTo>
                      <a:pt x="788" y="1130"/>
                    </a:lnTo>
                    <a:lnTo>
                      <a:pt x="792" y="1140"/>
                    </a:lnTo>
                    <a:lnTo>
                      <a:pt x="796" y="1142"/>
                    </a:lnTo>
                    <a:lnTo>
                      <a:pt x="800" y="1144"/>
                    </a:lnTo>
                    <a:lnTo>
                      <a:pt x="802" y="1140"/>
                    </a:lnTo>
                    <a:lnTo>
                      <a:pt x="804" y="1136"/>
                    </a:lnTo>
                    <a:lnTo>
                      <a:pt x="804" y="1130"/>
                    </a:lnTo>
                    <a:lnTo>
                      <a:pt x="804" y="1126"/>
                    </a:lnTo>
                    <a:lnTo>
                      <a:pt x="806" y="1122"/>
                    </a:lnTo>
                    <a:lnTo>
                      <a:pt x="806" y="1120"/>
                    </a:lnTo>
                    <a:lnTo>
                      <a:pt x="804" y="1112"/>
                    </a:lnTo>
                    <a:lnTo>
                      <a:pt x="794" y="1094"/>
                    </a:lnTo>
                    <a:lnTo>
                      <a:pt x="786" y="1078"/>
                    </a:lnTo>
                    <a:lnTo>
                      <a:pt x="780" y="1072"/>
                    </a:lnTo>
                    <a:lnTo>
                      <a:pt x="778" y="1072"/>
                    </a:lnTo>
                    <a:lnTo>
                      <a:pt x="774" y="1072"/>
                    </a:lnTo>
                    <a:lnTo>
                      <a:pt x="776" y="1088"/>
                    </a:lnTo>
                    <a:lnTo>
                      <a:pt x="782" y="1108"/>
                    </a:lnTo>
                    <a:close/>
                    <a:moveTo>
                      <a:pt x="1246" y="1100"/>
                    </a:moveTo>
                    <a:lnTo>
                      <a:pt x="1246" y="1100"/>
                    </a:lnTo>
                    <a:lnTo>
                      <a:pt x="1252" y="1100"/>
                    </a:lnTo>
                    <a:lnTo>
                      <a:pt x="1254" y="1104"/>
                    </a:lnTo>
                    <a:lnTo>
                      <a:pt x="1250" y="1104"/>
                    </a:lnTo>
                    <a:lnTo>
                      <a:pt x="1248" y="1104"/>
                    </a:lnTo>
                    <a:lnTo>
                      <a:pt x="1244" y="1102"/>
                    </a:lnTo>
                    <a:lnTo>
                      <a:pt x="1242" y="1102"/>
                    </a:lnTo>
                    <a:lnTo>
                      <a:pt x="1240" y="1108"/>
                    </a:lnTo>
                    <a:lnTo>
                      <a:pt x="1246" y="1110"/>
                    </a:lnTo>
                    <a:lnTo>
                      <a:pt x="1250" y="1110"/>
                    </a:lnTo>
                    <a:lnTo>
                      <a:pt x="1258" y="1110"/>
                    </a:lnTo>
                    <a:lnTo>
                      <a:pt x="1264" y="1112"/>
                    </a:lnTo>
                    <a:lnTo>
                      <a:pt x="1256" y="1112"/>
                    </a:lnTo>
                    <a:lnTo>
                      <a:pt x="1248" y="1112"/>
                    </a:lnTo>
                    <a:lnTo>
                      <a:pt x="1250" y="1118"/>
                    </a:lnTo>
                    <a:lnTo>
                      <a:pt x="1248" y="1120"/>
                    </a:lnTo>
                    <a:lnTo>
                      <a:pt x="1246" y="1122"/>
                    </a:lnTo>
                    <a:lnTo>
                      <a:pt x="1242" y="1124"/>
                    </a:lnTo>
                    <a:lnTo>
                      <a:pt x="1236" y="1126"/>
                    </a:lnTo>
                    <a:lnTo>
                      <a:pt x="1232" y="1126"/>
                    </a:lnTo>
                    <a:lnTo>
                      <a:pt x="1230" y="1128"/>
                    </a:lnTo>
                    <a:lnTo>
                      <a:pt x="1236" y="1128"/>
                    </a:lnTo>
                    <a:lnTo>
                      <a:pt x="1242" y="1126"/>
                    </a:lnTo>
                    <a:lnTo>
                      <a:pt x="1254" y="1128"/>
                    </a:lnTo>
                    <a:lnTo>
                      <a:pt x="1262" y="1120"/>
                    </a:lnTo>
                    <a:lnTo>
                      <a:pt x="1272" y="1112"/>
                    </a:lnTo>
                    <a:lnTo>
                      <a:pt x="1270" y="1110"/>
                    </a:lnTo>
                    <a:lnTo>
                      <a:pt x="1270" y="1108"/>
                    </a:lnTo>
                    <a:lnTo>
                      <a:pt x="1272" y="1106"/>
                    </a:lnTo>
                    <a:lnTo>
                      <a:pt x="1274" y="1102"/>
                    </a:lnTo>
                    <a:lnTo>
                      <a:pt x="1274" y="1094"/>
                    </a:lnTo>
                    <a:lnTo>
                      <a:pt x="1270" y="1076"/>
                    </a:lnTo>
                    <a:lnTo>
                      <a:pt x="1262" y="1078"/>
                    </a:lnTo>
                    <a:lnTo>
                      <a:pt x="1254" y="1084"/>
                    </a:lnTo>
                    <a:lnTo>
                      <a:pt x="1250" y="1090"/>
                    </a:lnTo>
                    <a:lnTo>
                      <a:pt x="1246" y="1100"/>
                    </a:lnTo>
                    <a:close/>
                    <a:moveTo>
                      <a:pt x="256" y="1130"/>
                    </a:moveTo>
                    <a:lnTo>
                      <a:pt x="256" y="1130"/>
                    </a:lnTo>
                    <a:lnTo>
                      <a:pt x="262" y="1132"/>
                    </a:lnTo>
                    <a:lnTo>
                      <a:pt x="268" y="1134"/>
                    </a:lnTo>
                    <a:lnTo>
                      <a:pt x="282" y="1134"/>
                    </a:lnTo>
                    <a:lnTo>
                      <a:pt x="294" y="1134"/>
                    </a:lnTo>
                    <a:lnTo>
                      <a:pt x="300" y="1136"/>
                    </a:lnTo>
                    <a:lnTo>
                      <a:pt x="304" y="1140"/>
                    </a:lnTo>
                    <a:lnTo>
                      <a:pt x="302" y="1144"/>
                    </a:lnTo>
                    <a:lnTo>
                      <a:pt x="296" y="1148"/>
                    </a:lnTo>
                    <a:lnTo>
                      <a:pt x="292" y="1150"/>
                    </a:lnTo>
                    <a:lnTo>
                      <a:pt x="288" y="1154"/>
                    </a:lnTo>
                    <a:lnTo>
                      <a:pt x="314" y="1164"/>
                    </a:lnTo>
                    <a:lnTo>
                      <a:pt x="338" y="1172"/>
                    </a:lnTo>
                    <a:lnTo>
                      <a:pt x="326" y="1148"/>
                    </a:lnTo>
                    <a:lnTo>
                      <a:pt x="312" y="1124"/>
                    </a:lnTo>
                    <a:lnTo>
                      <a:pt x="284" y="1078"/>
                    </a:lnTo>
                    <a:lnTo>
                      <a:pt x="270" y="1080"/>
                    </a:lnTo>
                    <a:lnTo>
                      <a:pt x="258" y="1082"/>
                    </a:lnTo>
                    <a:lnTo>
                      <a:pt x="244" y="1080"/>
                    </a:lnTo>
                    <a:lnTo>
                      <a:pt x="234" y="1076"/>
                    </a:lnTo>
                    <a:lnTo>
                      <a:pt x="232" y="1082"/>
                    </a:lnTo>
                    <a:lnTo>
                      <a:pt x="236" y="1084"/>
                    </a:lnTo>
                    <a:lnTo>
                      <a:pt x="242" y="1086"/>
                    </a:lnTo>
                    <a:lnTo>
                      <a:pt x="248" y="1086"/>
                    </a:lnTo>
                    <a:lnTo>
                      <a:pt x="264" y="1084"/>
                    </a:lnTo>
                    <a:lnTo>
                      <a:pt x="272" y="1084"/>
                    </a:lnTo>
                    <a:lnTo>
                      <a:pt x="278" y="1086"/>
                    </a:lnTo>
                    <a:lnTo>
                      <a:pt x="280" y="1090"/>
                    </a:lnTo>
                    <a:lnTo>
                      <a:pt x="282" y="1096"/>
                    </a:lnTo>
                    <a:lnTo>
                      <a:pt x="282" y="1102"/>
                    </a:lnTo>
                    <a:lnTo>
                      <a:pt x="280" y="1104"/>
                    </a:lnTo>
                    <a:lnTo>
                      <a:pt x="278" y="1106"/>
                    </a:lnTo>
                    <a:lnTo>
                      <a:pt x="274" y="1106"/>
                    </a:lnTo>
                    <a:lnTo>
                      <a:pt x="270" y="1104"/>
                    </a:lnTo>
                    <a:lnTo>
                      <a:pt x="268" y="1100"/>
                    </a:lnTo>
                    <a:lnTo>
                      <a:pt x="264" y="1100"/>
                    </a:lnTo>
                    <a:lnTo>
                      <a:pt x="256" y="1098"/>
                    </a:lnTo>
                    <a:lnTo>
                      <a:pt x="246" y="1100"/>
                    </a:lnTo>
                    <a:lnTo>
                      <a:pt x="238" y="1100"/>
                    </a:lnTo>
                    <a:lnTo>
                      <a:pt x="230" y="1100"/>
                    </a:lnTo>
                    <a:lnTo>
                      <a:pt x="236" y="1104"/>
                    </a:lnTo>
                    <a:lnTo>
                      <a:pt x="238" y="1110"/>
                    </a:lnTo>
                    <a:lnTo>
                      <a:pt x="242" y="1114"/>
                    </a:lnTo>
                    <a:lnTo>
                      <a:pt x="246" y="1118"/>
                    </a:lnTo>
                    <a:lnTo>
                      <a:pt x="248" y="1114"/>
                    </a:lnTo>
                    <a:lnTo>
                      <a:pt x="252" y="1110"/>
                    </a:lnTo>
                    <a:lnTo>
                      <a:pt x="248" y="1116"/>
                    </a:lnTo>
                    <a:lnTo>
                      <a:pt x="250" y="1122"/>
                    </a:lnTo>
                    <a:lnTo>
                      <a:pt x="252" y="1126"/>
                    </a:lnTo>
                    <a:lnTo>
                      <a:pt x="256" y="1130"/>
                    </a:lnTo>
                    <a:close/>
                    <a:moveTo>
                      <a:pt x="868" y="1126"/>
                    </a:moveTo>
                    <a:lnTo>
                      <a:pt x="868" y="1126"/>
                    </a:lnTo>
                    <a:lnTo>
                      <a:pt x="854" y="1126"/>
                    </a:lnTo>
                    <a:lnTo>
                      <a:pt x="838" y="1130"/>
                    </a:lnTo>
                    <a:lnTo>
                      <a:pt x="810" y="1138"/>
                    </a:lnTo>
                    <a:lnTo>
                      <a:pt x="806" y="1148"/>
                    </a:lnTo>
                    <a:lnTo>
                      <a:pt x="804" y="1158"/>
                    </a:lnTo>
                    <a:lnTo>
                      <a:pt x="804" y="1168"/>
                    </a:lnTo>
                    <a:lnTo>
                      <a:pt x="804" y="1172"/>
                    </a:lnTo>
                    <a:lnTo>
                      <a:pt x="808" y="1176"/>
                    </a:lnTo>
                    <a:lnTo>
                      <a:pt x="812" y="1174"/>
                    </a:lnTo>
                    <a:lnTo>
                      <a:pt x="818" y="1172"/>
                    </a:lnTo>
                    <a:lnTo>
                      <a:pt x="824" y="1176"/>
                    </a:lnTo>
                    <a:lnTo>
                      <a:pt x="824" y="1182"/>
                    </a:lnTo>
                    <a:lnTo>
                      <a:pt x="824" y="1188"/>
                    </a:lnTo>
                    <a:lnTo>
                      <a:pt x="820" y="1194"/>
                    </a:lnTo>
                    <a:lnTo>
                      <a:pt x="824" y="1192"/>
                    </a:lnTo>
                    <a:lnTo>
                      <a:pt x="826" y="1190"/>
                    </a:lnTo>
                    <a:lnTo>
                      <a:pt x="828" y="1192"/>
                    </a:lnTo>
                    <a:lnTo>
                      <a:pt x="824" y="1194"/>
                    </a:lnTo>
                    <a:lnTo>
                      <a:pt x="818" y="1194"/>
                    </a:lnTo>
                    <a:lnTo>
                      <a:pt x="822" y="1198"/>
                    </a:lnTo>
                    <a:lnTo>
                      <a:pt x="824" y="1200"/>
                    </a:lnTo>
                    <a:lnTo>
                      <a:pt x="828" y="1202"/>
                    </a:lnTo>
                    <a:lnTo>
                      <a:pt x="828" y="1206"/>
                    </a:lnTo>
                    <a:lnTo>
                      <a:pt x="828" y="1210"/>
                    </a:lnTo>
                    <a:lnTo>
                      <a:pt x="826" y="1212"/>
                    </a:lnTo>
                    <a:lnTo>
                      <a:pt x="826" y="1216"/>
                    </a:lnTo>
                    <a:lnTo>
                      <a:pt x="824" y="1218"/>
                    </a:lnTo>
                    <a:lnTo>
                      <a:pt x="826" y="1224"/>
                    </a:lnTo>
                    <a:lnTo>
                      <a:pt x="828" y="1228"/>
                    </a:lnTo>
                    <a:lnTo>
                      <a:pt x="840" y="1234"/>
                    </a:lnTo>
                    <a:lnTo>
                      <a:pt x="836" y="1242"/>
                    </a:lnTo>
                    <a:lnTo>
                      <a:pt x="834" y="1246"/>
                    </a:lnTo>
                    <a:lnTo>
                      <a:pt x="834" y="1250"/>
                    </a:lnTo>
                    <a:lnTo>
                      <a:pt x="840" y="1250"/>
                    </a:lnTo>
                    <a:lnTo>
                      <a:pt x="844" y="1248"/>
                    </a:lnTo>
                    <a:lnTo>
                      <a:pt x="850" y="1248"/>
                    </a:lnTo>
                    <a:lnTo>
                      <a:pt x="852" y="1250"/>
                    </a:lnTo>
                    <a:lnTo>
                      <a:pt x="854" y="1252"/>
                    </a:lnTo>
                    <a:lnTo>
                      <a:pt x="850" y="1256"/>
                    </a:lnTo>
                    <a:lnTo>
                      <a:pt x="846" y="1258"/>
                    </a:lnTo>
                    <a:lnTo>
                      <a:pt x="842" y="1262"/>
                    </a:lnTo>
                    <a:lnTo>
                      <a:pt x="840" y="1266"/>
                    </a:lnTo>
                    <a:lnTo>
                      <a:pt x="854" y="1280"/>
                    </a:lnTo>
                    <a:lnTo>
                      <a:pt x="866" y="1298"/>
                    </a:lnTo>
                    <a:lnTo>
                      <a:pt x="878" y="1316"/>
                    </a:lnTo>
                    <a:lnTo>
                      <a:pt x="886" y="1336"/>
                    </a:lnTo>
                    <a:lnTo>
                      <a:pt x="894" y="1350"/>
                    </a:lnTo>
                    <a:lnTo>
                      <a:pt x="900" y="1362"/>
                    </a:lnTo>
                    <a:lnTo>
                      <a:pt x="902" y="1378"/>
                    </a:lnTo>
                    <a:lnTo>
                      <a:pt x="904" y="1384"/>
                    </a:lnTo>
                    <a:lnTo>
                      <a:pt x="908" y="1390"/>
                    </a:lnTo>
                    <a:lnTo>
                      <a:pt x="912" y="1396"/>
                    </a:lnTo>
                    <a:lnTo>
                      <a:pt x="918" y="1398"/>
                    </a:lnTo>
                    <a:lnTo>
                      <a:pt x="924" y="1400"/>
                    </a:lnTo>
                    <a:lnTo>
                      <a:pt x="934" y="1398"/>
                    </a:lnTo>
                    <a:lnTo>
                      <a:pt x="936" y="1392"/>
                    </a:lnTo>
                    <a:lnTo>
                      <a:pt x="936" y="1384"/>
                    </a:lnTo>
                    <a:lnTo>
                      <a:pt x="936" y="1366"/>
                    </a:lnTo>
                    <a:lnTo>
                      <a:pt x="930" y="1288"/>
                    </a:lnTo>
                    <a:lnTo>
                      <a:pt x="932" y="1236"/>
                    </a:lnTo>
                    <a:lnTo>
                      <a:pt x="932" y="1210"/>
                    </a:lnTo>
                    <a:lnTo>
                      <a:pt x="930" y="1186"/>
                    </a:lnTo>
                    <a:lnTo>
                      <a:pt x="928" y="1164"/>
                    </a:lnTo>
                    <a:lnTo>
                      <a:pt x="922" y="1144"/>
                    </a:lnTo>
                    <a:lnTo>
                      <a:pt x="918" y="1134"/>
                    </a:lnTo>
                    <a:lnTo>
                      <a:pt x="912" y="1128"/>
                    </a:lnTo>
                    <a:lnTo>
                      <a:pt x="906" y="1120"/>
                    </a:lnTo>
                    <a:lnTo>
                      <a:pt x="898" y="1116"/>
                    </a:lnTo>
                    <a:lnTo>
                      <a:pt x="890" y="1122"/>
                    </a:lnTo>
                    <a:lnTo>
                      <a:pt x="884" y="1124"/>
                    </a:lnTo>
                    <a:lnTo>
                      <a:pt x="878" y="1122"/>
                    </a:lnTo>
                    <a:lnTo>
                      <a:pt x="880" y="1120"/>
                    </a:lnTo>
                    <a:lnTo>
                      <a:pt x="882" y="1118"/>
                    </a:lnTo>
                    <a:lnTo>
                      <a:pt x="882" y="1116"/>
                    </a:lnTo>
                    <a:lnTo>
                      <a:pt x="876" y="1120"/>
                    </a:lnTo>
                    <a:lnTo>
                      <a:pt x="868" y="1126"/>
                    </a:lnTo>
                    <a:close/>
                    <a:moveTo>
                      <a:pt x="890" y="1110"/>
                    </a:moveTo>
                    <a:lnTo>
                      <a:pt x="890" y="1110"/>
                    </a:lnTo>
                    <a:lnTo>
                      <a:pt x="858" y="1094"/>
                    </a:lnTo>
                    <a:lnTo>
                      <a:pt x="842" y="1086"/>
                    </a:lnTo>
                    <a:lnTo>
                      <a:pt x="824" y="1078"/>
                    </a:lnTo>
                    <a:lnTo>
                      <a:pt x="818" y="1106"/>
                    </a:lnTo>
                    <a:lnTo>
                      <a:pt x="812" y="1134"/>
                    </a:lnTo>
                    <a:lnTo>
                      <a:pt x="832" y="1128"/>
                    </a:lnTo>
                    <a:lnTo>
                      <a:pt x="854" y="1124"/>
                    </a:lnTo>
                    <a:lnTo>
                      <a:pt x="874" y="1120"/>
                    </a:lnTo>
                    <a:lnTo>
                      <a:pt x="882" y="1116"/>
                    </a:lnTo>
                    <a:lnTo>
                      <a:pt x="890" y="1110"/>
                    </a:lnTo>
                    <a:close/>
                    <a:moveTo>
                      <a:pt x="462" y="1080"/>
                    </a:moveTo>
                    <a:lnTo>
                      <a:pt x="462" y="1080"/>
                    </a:lnTo>
                    <a:lnTo>
                      <a:pt x="464" y="1082"/>
                    </a:lnTo>
                    <a:lnTo>
                      <a:pt x="464" y="1086"/>
                    </a:lnTo>
                    <a:lnTo>
                      <a:pt x="468" y="1086"/>
                    </a:lnTo>
                    <a:lnTo>
                      <a:pt x="472" y="1084"/>
                    </a:lnTo>
                    <a:lnTo>
                      <a:pt x="472" y="1082"/>
                    </a:lnTo>
                    <a:lnTo>
                      <a:pt x="468" y="1080"/>
                    </a:lnTo>
                    <a:lnTo>
                      <a:pt x="466" y="1078"/>
                    </a:lnTo>
                    <a:lnTo>
                      <a:pt x="462" y="1080"/>
                    </a:lnTo>
                    <a:close/>
                    <a:moveTo>
                      <a:pt x="632" y="1126"/>
                    </a:moveTo>
                    <a:lnTo>
                      <a:pt x="632" y="1126"/>
                    </a:lnTo>
                    <a:lnTo>
                      <a:pt x="640" y="1120"/>
                    </a:lnTo>
                    <a:lnTo>
                      <a:pt x="642" y="1116"/>
                    </a:lnTo>
                    <a:lnTo>
                      <a:pt x="642" y="1112"/>
                    </a:lnTo>
                    <a:lnTo>
                      <a:pt x="640" y="1106"/>
                    </a:lnTo>
                    <a:lnTo>
                      <a:pt x="634" y="1098"/>
                    </a:lnTo>
                    <a:lnTo>
                      <a:pt x="634" y="1096"/>
                    </a:lnTo>
                    <a:lnTo>
                      <a:pt x="636" y="1094"/>
                    </a:lnTo>
                    <a:lnTo>
                      <a:pt x="636" y="1092"/>
                    </a:lnTo>
                    <a:lnTo>
                      <a:pt x="638" y="1090"/>
                    </a:lnTo>
                    <a:lnTo>
                      <a:pt x="628" y="1084"/>
                    </a:lnTo>
                    <a:lnTo>
                      <a:pt x="618" y="1082"/>
                    </a:lnTo>
                    <a:lnTo>
                      <a:pt x="612" y="1082"/>
                    </a:lnTo>
                    <a:lnTo>
                      <a:pt x="608" y="1082"/>
                    </a:lnTo>
                    <a:lnTo>
                      <a:pt x="604" y="1086"/>
                    </a:lnTo>
                    <a:lnTo>
                      <a:pt x="600" y="1090"/>
                    </a:lnTo>
                    <a:lnTo>
                      <a:pt x="604" y="1092"/>
                    </a:lnTo>
                    <a:lnTo>
                      <a:pt x="606" y="1096"/>
                    </a:lnTo>
                    <a:lnTo>
                      <a:pt x="606" y="1100"/>
                    </a:lnTo>
                    <a:lnTo>
                      <a:pt x="604" y="1104"/>
                    </a:lnTo>
                    <a:lnTo>
                      <a:pt x="602" y="1104"/>
                    </a:lnTo>
                    <a:lnTo>
                      <a:pt x="598" y="1104"/>
                    </a:lnTo>
                    <a:lnTo>
                      <a:pt x="596" y="1102"/>
                    </a:lnTo>
                    <a:lnTo>
                      <a:pt x="592" y="1104"/>
                    </a:lnTo>
                    <a:lnTo>
                      <a:pt x="592" y="1106"/>
                    </a:lnTo>
                    <a:lnTo>
                      <a:pt x="592" y="1110"/>
                    </a:lnTo>
                    <a:lnTo>
                      <a:pt x="594" y="1114"/>
                    </a:lnTo>
                    <a:lnTo>
                      <a:pt x="598" y="1118"/>
                    </a:lnTo>
                    <a:lnTo>
                      <a:pt x="600" y="1122"/>
                    </a:lnTo>
                    <a:lnTo>
                      <a:pt x="600" y="1126"/>
                    </a:lnTo>
                    <a:lnTo>
                      <a:pt x="598" y="1130"/>
                    </a:lnTo>
                    <a:lnTo>
                      <a:pt x="596" y="1132"/>
                    </a:lnTo>
                    <a:lnTo>
                      <a:pt x="596" y="1134"/>
                    </a:lnTo>
                    <a:lnTo>
                      <a:pt x="600" y="1130"/>
                    </a:lnTo>
                    <a:lnTo>
                      <a:pt x="606" y="1128"/>
                    </a:lnTo>
                    <a:lnTo>
                      <a:pt x="604" y="1124"/>
                    </a:lnTo>
                    <a:lnTo>
                      <a:pt x="606" y="1122"/>
                    </a:lnTo>
                    <a:lnTo>
                      <a:pt x="608" y="1118"/>
                    </a:lnTo>
                    <a:lnTo>
                      <a:pt x="612" y="1118"/>
                    </a:lnTo>
                    <a:lnTo>
                      <a:pt x="620" y="1126"/>
                    </a:lnTo>
                    <a:lnTo>
                      <a:pt x="628" y="1132"/>
                    </a:lnTo>
                    <a:lnTo>
                      <a:pt x="626" y="1134"/>
                    </a:lnTo>
                    <a:lnTo>
                      <a:pt x="624" y="1136"/>
                    </a:lnTo>
                    <a:lnTo>
                      <a:pt x="620" y="1138"/>
                    </a:lnTo>
                    <a:lnTo>
                      <a:pt x="614" y="1136"/>
                    </a:lnTo>
                    <a:lnTo>
                      <a:pt x="608" y="1134"/>
                    </a:lnTo>
                    <a:lnTo>
                      <a:pt x="606" y="1140"/>
                    </a:lnTo>
                    <a:lnTo>
                      <a:pt x="604" y="1148"/>
                    </a:lnTo>
                    <a:lnTo>
                      <a:pt x="606" y="1138"/>
                    </a:lnTo>
                    <a:lnTo>
                      <a:pt x="608" y="1130"/>
                    </a:lnTo>
                    <a:lnTo>
                      <a:pt x="604" y="1130"/>
                    </a:lnTo>
                    <a:lnTo>
                      <a:pt x="600" y="1132"/>
                    </a:lnTo>
                    <a:lnTo>
                      <a:pt x="596" y="1136"/>
                    </a:lnTo>
                    <a:lnTo>
                      <a:pt x="590" y="1136"/>
                    </a:lnTo>
                    <a:lnTo>
                      <a:pt x="590" y="1160"/>
                    </a:lnTo>
                    <a:lnTo>
                      <a:pt x="588" y="1184"/>
                    </a:lnTo>
                    <a:lnTo>
                      <a:pt x="594" y="1178"/>
                    </a:lnTo>
                    <a:lnTo>
                      <a:pt x="596" y="1172"/>
                    </a:lnTo>
                    <a:lnTo>
                      <a:pt x="598" y="1164"/>
                    </a:lnTo>
                    <a:lnTo>
                      <a:pt x="600" y="1156"/>
                    </a:lnTo>
                    <a:lnTo>
                      <a:pt x="602" y="1160"/>
                    </a:lnTo>
                    <a:lnTo>
                      <a:pt x="600" y="1164"/>
                    </a:lnTo>
                    <a:lnTo>
                      <a:pt x="598" y="1168"/>
                    </a:lnTo>
                    <a:lnTo>
                      <a:pt x="598" y="1172"/>
                    </a:lnTo>
                    <a:lnTo>
                      <a:pt x="606" y="1172"/>
                    </a:lnTo>
                    <a:lnTo>
                      <a:pt x="614" y="1176"/>
                    </a:lnTo>
                    <a:lnTo>
                      <a:pt x="610" y="1178"/>
                    </a:lnTo>
                    <a:lnTo>
                      <a:pt x="606" y="1178"/>
                    </a:lnTo>
                    <a:lnTo>
                      <a:pt x="596" y="1176"/>
                    </a:lnTo>
                    <a:lnTo>
                      <a:pt x="596" y="1182"/>
                    </a:lnTo>
                    <a:lnTo>
                      <a:pt x="594" y="1188"/>
                    </a:lnTo>
                    <a:lnTo>
                      <a:pt x="590" y="1198"/>
                    </a:lnTo>
                    <a:lnTo>
                      <a:pt x="596" y="1204"/>
                    </a:lnTo>
                    <a:lnTo>
                      <a:pt x="598" y="1208"/>
                    </a:lnTo>
                    <a:lnTo>
                      <a:pt x="596" y="1208"/>
                    </a:lnTo>
                    <a:lnTo>
                      <a:pt x="594" y="1206"/>
                    </a:lnTo>
                    <a:lnTo>
                      <a:pt x="588" y="1202"/>
                    </a:lnTo>
                    <a:lnTo>
                      <a:pt x="588" y="1210"/>
                    </a:lnTo>
                    <a:lnTo>
                      <a:pt x="600" y="1210"/>
                    </a:lnTo>
                    <a:lnTo>
                      <a:pt x="608" y="1210"/>
                    </a:lnTo>
                    <a:lnTo>
                      <a:pt x="616" y="1214"/>
                    </a:lnTo>
                    <a:lnTo>
                      <a:pt x="624" y="1220"/>
                    </a:lnTo>
                    <a:lnTo>
                      <a:pt x="628" y="1228"/>
                    </a:lnTo>
                    <a:lnTo>
                      <a:pt x="632" y="1236"/>
                    </a:lnTo>
                    <a:lnTo>
                      <a:pt x="632" y="1246"/>
                    </a:lnTo>
                    <a:lnTo>
                      <a:pt x="630" y="1256"/>
                    </a:lnTo>
                    <a:lnTo>
                      <a:pt x="608" y="1248"/>
                    </a:lnTo>
                    <a:lnTo>
                      <a:pt x="584" y="1240"/>
                    </a:lnTo>
                    <a:lnTo>
                      <a:pt x="584" y="1260"/>
                    </a:lnTo>
                    <a:lnTo>
                      <a:pt x="584" y="1278"/>
                    </a:lnTo>
                    <a:lnTo>
                      <a:pt x="606" y="1288"/>
                    </a:lnTo>
                    <a:lnTo>
                      <a:pt x="626" y="1298"/>
                    </a:lnTo>
                    <a:lnTo>
                      <a:pt x="648" y="1308"/>
                    </a:lnTo>
                    <a:lnTo>
                      <a:pt x="670" y="1318"/>
                    </a:lnTo>
                    <a:lnTo>
                      <a:pt x="694" y="1326"/>
                    </a:lnTo>
                    <a:lnTo>
                      <a:pt x="720" y="1330"/>
                    </a:lnTo>
                    <a:lnTo>
                      <a:pt x="744" y="1338"/>
                    </a:lnTo>
                    <a:lnTo>
                      <a:pt x="768" y="1346"/>
                    </a:lnTo>
                    <a:lnTo>
                      <a:pt x="766" y="1338"/>
                    </a:lnTo>
                    <a:lnTo>
                      <a:pt x="764" y="1328"/>
                    </a:lnTo>
                    <a:lnTo>
                      <a:pt x="762" y="1318"/>
                    </a:lnTo>
                    <a:lnTo>
                      <a:pt x="756" y="1306"/>
                    </a:lnTo>
                    <a:lnTo>
                      <a:pt x="750" y="1302"/>
                    </a:lnTo>
                    <a:lnTo>
                      <a:pt x="742" y="1296"/>
                    </a:lnTo>
                    <a:lnTo>
                      <a:pt x="736" y="1290"/>
                    </a:lnTo>
                    <a:lnTo>
                      <a:pt x="734" y="1288"/>
                    </a:lnTo>
                    <a:lnTo>
                      <a:pt x="734" y="1284"/>
                    </a:lnTo>
                    <a:lnTo>
                      <a:pt x="736" y="1280"/>
                    </a:lnTo>
                    <a:lnTo>
                      <a:pt x="740" y="1280"/>
                    </a:lnTo>
                    <a:lnTo>
                      <a:pt x="748" y="1282"/>
                    </a:lnTo>
                    <a:lnTo>
                      <a:pt x="744" y="1274"/>
                    </a:lnTo>
                    <a:lnTo>
                      <a:pt x="742" y="1266"/>
                    </a:lnTo>
                    <a:lnTo>
                      <a:pt x="732" y="1266"/>
                    </a:lnTo>
                    <a:lnTo>
                      <a:pt x="722" y="1264"/>
                    </a:lnTo>
                    <a:lnTo>
                      <a:pt x="714" y="1260"/>
                    </a:lnTo>
                    <a:lnTo>
                      <a:pt x="712" y="1258"/>
                    </a:lnTo>
                    <a:lnTo>
                      <a:pt x="710" y="1254"/>
                    </a:lnTo>
                    <a:lnTo>
                      <a:pt x="712" y="1250"/>
                    </a:lnTo>
                    <a:lnTo>
                      <a:pt x="716" y="1248"/>
                    </a:lnTo>
                    <a:lnTo>
                      <a:pt x="718" y="1244"/>
                    </a:lnTo>
                    <a:lnTo>
                      <a:pt x="720" y="1240"/>
                    </a:lnTo>
                    <a:lnTo>
                      <a:pt x="716" y="1240"/>
                    </a:lnTo>
                    <a:lnTo>
                      <a:pt x="712" y="1238"/>
                    </a:lnTo>
                    <a:lnTo>
                      <a:pt x="710" y="1238"/>
                    </a:lnTo>
                    <a:lnTo>
                      <a:pt x="708" y="1234"/>
                    </a:lnTo>
                    <a:lnTo>
                      <a:pt x="708" y="1230"/>
                    </a:lnTo>
                    <a:lnTo>
                      <a:pt x="710" y="1228"/>
                    </a:lnTo>
                    <a:lnTo>
                      <a:pt x="718" y="1226"/>
                    </a:lnTo>
                    <a:lnTo>
                      <a:pt x="726" y="1224"/>
                    </a:lnTo>
                    <a:lnTo>
                      <a:pt x="728" y="1222"/>
                    </a:lnTo>
                    <a:lnTo>
                      <a:pt x="728" y="1218"/>
                    </a:lnTo>
                    <a:lnTo>
                      <a:pt x="728" y="1214"/>
                    </a:lnTo>
                    <a:lnTo>
                      <a:pt x="726" y="1212"/>
                    </a:lnTo>
                    <a:lnTo>
                      <a:pt x="718" y="1210"/>
                    </a:lnTo>
                    <a:lnTo>
                      <a:pt x="702" y="1204"/>
                    </a:lnTo>
                    <a:lnTo>
                      <a:pt x="686" y="1196"/>
                    </a:lnTo>
                    <a:lnTo>
                      <a:pt x="678" y="1194"/>
                    </a:lnTo>
                    <a:lnTo>
                      <a:pt x="670" y="1194"/>
                    </a:lnTo>
                    <a:lnTo>
                      <a:pt x="664" y="1196"/>
                    </a:lnTo>
                    <a:lnTo>
                      <a:pt x="658" y="1200"/>
                    </a:lnTo>
                    <a:lnTo>
                      <a:pt x="650" y="1206"/>
                    </a:lnTo>
                    <a:lnTo>
                      <a:pt x="642" y="1210"/>
                    </a:lnTo>
                    <a:lnTo>
                      <a:pt x="634" y="1212"/>
                    </a:lnTo>
                    <a:lnTo>
                      <a:pt x="626" y="1212"/>
                    </a:lnTo>
                    <a:lnTo>
                      <a:pt x="618" y="1212"/>
                    </a:lnTo>
                    <a:lnTo>
                      <a:pt x="608" y="1208"/>
                    </a:lnTo>
                    <a:lnTo>
                      <a:pt x="604" y="1206"/>
                    </a:lnTo>
                    <a:lnTo>
                      <a:pt x="600" y="1204"/>
                    </a:lnTo>
                    <a:lnTo>
                      <a:pt x="598" y="1200"/>
                    </a:lnTo>
                    <a:lnTo>
                      <a:pt x="598" y="1194"/>
                    </a:lnTo>
                    <a:lnTo>
                      <a:pt x="602" y="1190"/>
                    </a:lnTo>
                    <a:lnTo>
                      <a:pt x="608" y="1186"/>
                    </a:lnTo>
                    <a:lnTo>
                      <a:pt x="614" y="1186"/>
                    </a:lnTo>
                    <a:lnTo>
                      <a:pt x="622" y="1186"/>
                    </a:lnTo>
                    <a:lnTo>
                      <a:pt x="630" y="1188"/>
                    </a:lnTo>
                    <a:lnTo>
                      <a:pt x="636" y="1192"/>
                    </a:lnTo>
                    <a:lnTo>
                      <a:pt x="638" y="1198"/>
                    </a:lnTo>
                    <a:lnTo>
                      <a:pt x="638" y="1204"/>
                    </a:lnTo>
                    <a:lnTo>
                      <a:pt x="648" y="1202"/>
                    </a:lnTo>
                    <a:lnTo>
                      <a:pt x="656" y="1200"/>
                    </a:lnTo>
                    <a:lnTo>
                      <a:pt x="662" y="1196"/>
                    </a:lnTo>
                    <a:lnTo>
                      <a:pt x="668" y="1192"/>
                    </a:lnTo>
                    <a:lnTo>
                      <a:pt x="656" y="1186"/>
                    </a:lnTo>
                    <a:lnTo>
                      <a:pt x="648" y="1180"/>
                    </a:lnTo>
                    <a:lnTo>
                      <a:pt x="676" y="1190"/>
                    </a:lnTo>
                    <a:lnTo>
                      <a:pt x="704" y="1198"/>
                    </a:lnTo>
                    <a:lnTo>
                      <a:pt x="696" y="1188"/>
                    </a:lnTo>
                    <a:lnTo>
                      <a:pt x="690" y="1176"/>
                    </a:lnTo>
                    <a:lnTo>
                      <a:pt x="684" y="1162"/>
                    </a:lnTo>
                    <a:lnTo>
                      <a:pt x="676" y="1152"/>
                    </a:lnTo>
                    <a:lnTo>
                      <a:pt x="666" y="1148"/>
                    </a:lnTo>
                    <a:lnTo>
                      <a:pt x="664" y="1148"/>
                    </a:lnTo>
                    <a:lnTo>
                      <a:pt x="664" y="1144"/>
                    </a:lnTo>
                    <a:lnTo>
                      <a:pt x="668" y="1148"/>
                    </a:lnTo>
                    <a:lnTo>
                      <a:pt x="672" y="1150"/>
                    </a:lnTo>
                    <a:lnTo>
                      <a:pt x="676" y="1150"/>
                    </a:lnTo>
                    <a:lnTo>
                      <a:pt x="672" y="1144"/>
                    </a:lnTo>
                    <a:lnTo>
                      <a:pt x="668" y="1142"/>
                    </a:lnTo>
                    <a:lnTo>
                      <a:pt x="664" y="1136"/>
                    </a:lnTo>
                    <a:lnTo>
                      <a:pt x="664" y="1134"/>
                    </a:lnTo>
                    <a:lnTo>
                      <a:pt x="666" y="1130"/>
                    </a:lnTo>
                    <a:lnTo>
                      <a:pt x="654" y="1132"/>
                    </a:lnTo>
                    <a:lnTo>
                      <a:pt x="644" y="1134"/>
                    </a:lnTo>
                    <a:lnTo>
                      <a:pt x="642" y="1142"/>
                    </a:lnTo>
                    <a:lnTo>
                      <a:pt x="640" y="1146"/>
                    </a:lnTo>
                    <a:lnTo>
                      <a:pt x="638" y="1148"/>
                    </a:lnTo>
                    <a:lnTo>
                      <a:pt x="636" y="1146"/>
                    </a:lnTo>
                    <a:lnTo>
                      <a:pt x="634" y="1144"/>
                    </a:lnTo>
                    <a:lnTo>
                      <a:pt x="632" y="1144"/>
                    </a:lnTo>
                    <a:lnTo>
                      <a:pt x="634" y="1140"/>
                    </a:lnTo>
                    <a:lnTo>
                      <a:pt x="634" y="1136"/>
                    </a:lnTo>
                    <a:lnTo>
                      <a:pt x="632" y="1132"/>
                    </a:lnTo>
                    <a:lnTo>
                      <a:pt x="632" y="1126"/>
                    </a:lnTo>
                    <a:close/>
                    <a:moveTo>
                      <a:pt x="582" y="1088"/>
                    </a:moveTo>
                    <a:lnTo>
                      <a:pt x="582" y="1088"/>
                    </a:lnTo>
                    <a:lnTo>
                      <a:pt x="588" y="1088"/>
                    </a:lnTo>
                    <a:lnTo>
                      <a:pt x="596" y="1088"/>
                    </a:lnTo>
                    <a:lnTo>
                      <a:pt x="602" y="1086"/>
                    </a:lnTo>
                    <a:lnTo>
                      <a:pt x="604" y="1084"/>
                    </a:lnTo>
                    <a:lnTo>
                      <a:pt x="604" y="1082"/>
                    </a:lnTo>
                    <a:lnTo>
                      <a:pt x="590" y="1082"/>
                    </a:lnTo>
                    <a:lnTo>
                      <a:pt x="584" y="1084"/>
                    </a:lnTo>
                    <a:lnTo>
                      <a:pt x="582" y="1084"/>
                    </a:lnTo>
                    <a:lnTo>
                      <a:pt x="582" y="1088"/>
                    </a:lnTo>
                    <a:close/>
                    <a:moveTo>
                      <a:pt x="534" y="1086"/>
                    </a:moveTo>
                    <a:lnTo>
                      <a:pt x="534" y="1086"/>
                    </a:lnTo>
                    <a:lnTo>
                      <a:pt x="538" y="1086"/>
                    </a:lnTo>
                    <a:lnTo>
                      <a:pt x="540" y="1086"/>
                    </a:lnTo>
                    <a:lnTo>
                      <a:pt x="542" y="1086"/>
                    </a:lnTo>
                    <a:lnTo>
                      <a:pt x="538" y="1084"/>
                    </a:lnTo>
                    <a:lnTo>
                      <a:pt x="536" y="1084"/>
                    </a:lnTo>
                    <a:lnTo>
                      <a:pt x="534" y="1086"/>
                    </a:lnTo>
                    <a:close/>
                    <a:moveTo>
                      <a:pt x="1554" y="1094"/>
                    </a:moveTo>
                    <a:lnTo>
                      <a:pt x="1554" y="1094"/>
                    </a:lnTo>
                    <a:lnTo>
                      <a:pt x="1556" y="1092"/>
                    </a:lnTo>
                    <a:lnTo>
                      <a:pt x="1558" y="1090"/>
                    </a:lnTo>
                    <a:lnTo>
                      <a:pt x="1560" y="1090"/>
                    </a:lnTo>
                    <a:lnTo>
                      <a:pt x="1560" y="1088"/>
                    </a:lnTo>
                    <a:lnTo>
                      <a:pt x="1552" y="1086"/>
                    </a:lnTo>
                    <a:lnTo>
                      <a:pt x="1548" y="1084"/>
                    </a:lnTo>
                    <a:lnTo>
                      <a:pt x="1544" y="1086"/>
                    </a:lnTo>
                    <a:lnTo>
                      <a:pt x="1550" y="1090"/>
                    </a:lnTo>
                    <a:lnTo>
                      <a:pt x="1552" y="1094"/>
                    </a:lnTo>
                    <a:lnTo>
                      <a:pt x="1554" y="1094"/>
                    </a:lnTo>
                    <a:close/>
                    <a:moveTo>
                      <a:pt x="506" y="1092"/>
                    </a:moveTo>
                    <a:lnTo>
                      <a:pt x="506" y="1092"/>
                    </a:lnTo>
                    <a:lnTo>
                      <a:pt x="514" y="1092"/>
                    </a:lnTo>
                    <a:lnTo>
                      <a:pt x="520" y="1088"/>
                    </a:lnTo>
                    <a:lnTo>
                      <a:pt x="514" y="1088"/>
                    </a:lnTo>
                    <a:lnTo>
                      <a:pt x="506" y="1086"/>
                    </a:lnTo>
                    <a:lnTo>
                      <a:pt x="506" y="1092"/>
                    </a:lnTo>
                    <a:close/>
                    <a:moveTo>
                      <a:pt x="566" y="1118"/>
                    </a:moveTo>
                    <a:lnTo>
                      <a:pt x="566" y="1118"/>
                    </a:lnTo>
                    <a:lnTo>
                      <a:pt x="568" y="1108"/>
                    </a:lnTo>
                    <a:lnTo>
                      <a:pt x="570" y="1100"/>
                    </a:lnTo>
                    <a:lnTo>
                      <a:pt x="564" y="1100"/>
                    </a:lnTo>
                    <a:lnTo>
                      <a:pt x="560" y="1104"/>
                    </a:lnTo>
                    <a:lnTo>
                      <a:pt x="556" y="1106"/>
                    </a:lnTo>
                    <a:lnTo>
                      <a:pt x="554" y="1110"/>
                    </a:lnTo>
                    <a:lnTo>
                      <a:pt x="554" y="1114"/>
                    </a:lnTo>
                    <a:lnTo>
                      <a:pt x="556" y="1116"/>
                    </a:lnTo>
                    <a:lnTo>
                      <a:pt x="560" y="1118"/>
                    </a:lnTo>
                    <a:lnTo>
                      <a:pt x="566" y="1118"/>
                    </a:lnTo>
                    <a:close/>
                    <a:moveTo>
                      <a:pt x="424" y="1108"/>
                    </a:moveTo>
                    <a:lnTo>
                      <a:pt x="424" y="1108"/>
                    </a:lnTo>
                    <a:lnTo>
                      <a:pt x="426" y="1106"/>
                    </a:lnTo>
                    <a:lnTo>
                      <a:pt x="428" y="1104"/>
                    </a:lnTo>
                    <a:lnTo>
                      <a:pt x="426" y="1102"/>
                    </a:lnTo>
                    <a:lnTo>
                      <a:pt x="424" y="1102"/>
                    </a:lnTo>
                    <a:lnTo>
                      <a:pt x="422" y="1102"/>
                    </a:lnTo>
                    <a:lnTo>
                      <a:pt x="422" y="1106"/>
                    </a:lnTo>
                    <a:lnTo>
                      <a:pt x="422" y="1108"/>
                    </a:lnTo>
                    <a:lnTo>
                      <a:pt x="424" y="1108"/>
                    </a:lnTo>
                    <a:close/>
                    <a:moveTo>
                      <a:pt x="416" y="1104"/>
                    </a:moveTo>
                    <a:lnTo>
                      <a:pt x="416" y="1104"/>
                    </a:lnTo>
                    <a:lnTo>
                      <a:pt x="418" y="1110"/>
                    </a:lnTo>
                    <a:lnTo>
                      <a:pt x="420" y="1112"/>
                    </a:lnTo>
                    <a:lnTo>
                      <a:pt x="422" y="1108"/>
                    </a:lnTo>
                    <a:lnTo>
                      <a:pt x="422" y="1104"/>
                    </a:lnTo>
                    <a:lnTo>
                      <a:pt x="420" y="1102"/>
                    </a:lnTo>
                    <a:lnTo>
                      <a:pt x="420" y="1104"/>
                    </a:lnTo>
                    <a:lnTo>
                      <a:pt x="416" y="1104"/>
                    </a:lnTo>
                    <a:close/>
                    <a:moveTo>
                      <a:pt x="574" y="1112"/>
                    </a:moveTo>
                    <a:lnTo>
                      <a:pt x="574" y="1112"/>
                    </a:lnTo>
                    <a:lnTo>
                      <a:pt x="574" y="1110"/>
                    </a:lnTo>
                    <a:lnTo>
                      <a:pt x="576" y="1108"/>
                    </a:lnTo>
                    <a:lnTo>
                      <a:pt x="576" y="1106"/>
                    </a:lnTo>
                    <a:lnTo>
                      <a:pt x="574" y="1104"/>
                    </a:lnTo>
                    <a:lnTo>
                      <a:pt x="572" y="1108"/>
                    </a:lnTo>
                    <a:lnTo>
                      <a:pt x="572" y="1110"/>
                    </a:lnTo>
                    <a:lnTo>
                      <a:pt x="574" y="1112"/>
                    </a:lnTo>
                    <a:close/>
                    <a:moveTo>
                      <a:pt x="1172" y="1110"/>
                    </a:moveTo>
                    <a:lnTo>
                      <a:pt x="1172" y="1110"/>
                    </a:lnTo>
                    <a:lnTo>
                      <a:pt x="1170" y="1114"/>
                    </a:lnTo>
                    <a:lnTo>
                      <a:pt x="1172" y="1116"/>
                    </a:lnTo>
                    <a:lnTo>
                      <a:pt x="1174" y="1118"/>
                    </a:lnTo>
                    <a:lnTo>
                      <a:pt x="1172" y="1120"/>
                    </a:lnTo>
                    <a:lnTo>
                      <a:pt x="1168" y="1124"/>
                    </a:lnTo>
                    <a:lnTo>
                      <a:pt x="1162" y="1126"/>
                    </a:lnTo>
                    <a:lnTo>
                      <a:pt x="1158" y="1130"/>
                    </a:lnTo>
                    <a:lnTo>
                      <a:pt x="1154" y="1134"/>
                    </a:lnTo>
                    <a:lnTo>
                      <a:pt x="1158" y="1136"/>
                    </a:lnTo>
                    <a:lnTo>
                      <a:pt x="1164" y="1136"/>
                    </a:lnTo>
                    <a:lnTo>
                      <a:pt x="1174" y="1134"/>
                    </a:lnTo>
                    <a:lnTo>
                      <a:pt x="1186" y="1134"/>
                    </a:lnTo>
                    <a:lnTo>
                      <a:pt x="1190" y="1136"/>
                    </a:lnTo>
                    <a:lnTo>
                      <a:pt x="1192" y="1140"/>
                    </a:lnTo>
                    <a:lnTo>
                      <a:pt x="1192" y="1142"/>
                    </a:lnTo>
                    <a:lnTo>
                      <a:pt x="1190" y="1144"/>
                    </a:lnTo>
                    <a:lnTo>
                      <a:pt x="1184" y="1146"/>
                    </a:lnTo>
                    <a:lnTo>
                      <a:pt x="1180" y="1148"/>
                    </a:lnTo>
                    <a:lnTo>
                      <a:pt x="1174" y="1150"/>
                    </a:lnTo>
                    <a:lnTo>
                      <a:pt x="1180" y="1154"/>
                    </a:lnTo>
                    <a:lnTo>
                      <a:pt x="1184" y="1158"/>
                    </a:lnTo>
                    <a:lnTo>
                      <a:pt x="1192" y="1158"/>
                    </a:lnTo>
                    <a:lnTo>
                      <a:pt x="1198" y="1158"/>
                    </a:lnTo>
                    <a:lnTo>
                      <a:pt x="1198" y="1152"/>
                    </a:lnTo>
                    <a:lnTo>
                      <a:pt x="1198" y="1146"/>
                    </a:lnTo>
                    <a:lnTo>
                      <a:pt x="1202" y="1142"/>
                    </a:lnTo>
                    <a:lnTo>
                      <a:pt x="1204" y="1138"/>
                    </a:lnTo>
                    <a:lnTo>
                      <a:pt x="1212" y="1130"/>
                    </a:lnTo>
                    <a:lnTo>
                      <a:pt x="1216" y="1126"/>
                    </a:lnTo>
                    <a:lnTo>
                      <a:pt x="1216" y="1120"/>
                    </a:lnTo>
                    <a:lnTo>
                      <a:pt x="1206" y="1116"/>
                    </a:lnTo>
                    <a:lnTo>
                      <a:pt x="1194" y="1110"/>
                    </a:lnTo>
                    <a:lnTo>
                      <a:pt x="1182" y="1108"/>
                    </a:lnTo>
                    <a:lnTo>
                      <a:pt x="1178" y="1108"/>
                    </a:lnTo>
                    <a:lnTo>
                      <a:pt x="1172" y="1110"/>
                    </a:lnTo>
                    <a:close/>
                    <a:moveTo>
                      <a:pt x="670" y="1130"/>
                    </a:moveTo>
                    <a:lnTo>
                      <a:pt x="670" y="1130"/>
                    </a:lnTo>
                    <a:lnTo>
                      <a:pt x="676" y="1130"/>
                    </a:lnTo>
                    <a:lnTo>
                      <a:pt x="684" y="1132"/>
                    </a:lnTo>
                    <a:lnTo>
                      <a:pt x="692" y="1134"/>
                    </a:lnTo>
                    <a:lnTo>
                      <a:pt x="696" y="1132"/>
                    </a:lnTo>
                    <a:lnTo>
                      <a:pt x="700" y="1130"/>
                    </a:lnTo>
                    <a:lnTo>
                      <a:pt x="690" y="1126"/>
                    </a:lnTo>
                    <a:lnTo>
                      <a:pt x="682" y="1120"/>
                    </a:lnTo>
                    <a:lnTo>
                      <a:pt x="672" y="1114"/>
                    </a:lnTo>
                    <a:lnTo>
                      <a:pt x="664" y="1110"/>
                    </a:lnTo>
                    <a:lnTo>
                      <a:pt x="668" y="1114"/>
                    </a:lnTo>
                    <a:lnTo>
                      <a:pt x="670" y="1120"/>
                    </a:lnTo>
                    <a:lnTo>
                      <a:pt x="670" y="1126"/>
                    </a:lnTo>
                    <a:lnTo>
                      <a:pt x="670" y="1130"/>
                    </a:lnTo>
                    <a:close/>
                    <a:moveTo>
                      <a:pt x="242" y="1122"/>
                    </a:moveTo>
                    <a:lnTo>
                      <a:pt x="242" y="1122"/>
                    </a:lnTo>
                    <a:lnTo>
                      <a:pt x="244" y="1120"/>
                    </a:lnTo>
                    <a:lnTo>
                      <a:pt x="240" y="1116"/>
                    </a:lnTo>
                    <a:lnTo>
                      <a:pt x="240" y="1120"/>
                    </a:lnTo>
                    <a:lnTo>
                      <a:pt x="242" y="1122"/>
                    </a:lnTo>
                    <a:close/>
                    <a:moveTo>
                      <a:pt x="748" y="1122"/>
                    </a:moveTo>
                    <a:lnTo>
                      <a:pt x="748" y="1122"/>
                    </a:lnTo>
                    <a:lnTo>
                      <a:pt x="748" y="1126"/>
                    </a:lnTo>
                    <a:lnTo>
                      <a:pt x="750" y="1130"/>
                    </a:lnTo>
                    <a:lnTo>
                      <a:pt x="750" y="1132"/>
                    </a:lnTo>
                    <a:lnTo>
                      <a:pt x="750" y="1134"/>
                    </a:lnTo>
                    <a:lnTo>
                      <a:pt x="748" y="1130"/>
                    </a:lnTo>
                    <a:lnTo>
                      <a:pt x="748" y="1128"/>
                    </a:lnTo>
                    <a:lnTo>
                      <a:pt x="748" y="1126"/>
                    </a:lnTo>
                    <a:lnTo>
                      <a:pt x="740" y="1132"/>
                    </a:lnTo>
                    <a:lnTo>
                      <a:pt x="734" y="1138"/>
                    </a:lnTo>
                    <a:lnTo>
                      <a:pt x="736" y="1142"/>
                    </a:lnTo>
                    <a:lnTo>
                      <a:pt x="742" y="1146"/>
                    </a:lnTo>
                    <a:lnTo>
                      <a:pt x="748" y="1148"/>
                    </a:lnTo>
                    <a:lnTo>
                      <a:pt x="756" y="1148"/>
                    </a:lnTo>
                    <a:lnTo>
                      <a:pt x="756" y="1152"/>
                    </a:lnTo>
                    <a:lnTo>
                      <a:pt x="758" y="1156"/>
                    </a:lnTo>
                    <a:lnTo>
                      <a:pt x="766" y="1154"/>
                    </a:lnTo>
                    <a:lnTo>
                      <a:pt x="768" y="1154"/>
                    </a:lnTo>
                    <a:lnTo>
                      <a:pt x="772" y="1156"/>
                    </a:lnTo>
                    <a:lnTo>
                      <a:pt x="768" y="1158"/>
                    </a:lnTo>
                    <a:lnTo>
                      <a:pt x="768" y="1160"/>
                    </a:lnTo>
                    <a:lnTo>
                      <a:pt x="770" y="1160"/>
                    </a:lnTo>
                    <a:lnTo>
                      <a:pt x="774" y="1162"/>
                    </a:lnTo>
                    <a:lnTo>
                      <a:pt x="778" y="1164"/>
                    </a:lnTo>
                    <a:lnTo>
                      <a:pt x="784" y="1156"/>
                    </a:lnTo>
                    <a:lnTo>
                      <a:pt x="778" y="1152"/>
                    </a:lnTo>
                    <a:lnTo>
                      <a:pt x="778" y="1144"/>
                    </a:lnTo>
                    <a:lnTo>
                      <a:pt x="776" y="1138"/>
                    </a:lnTo>
                    <a:lnTo>
                      <a:pt x="774" y="1130"/>
                    </a:lnTo>
                    <a:lnTo>
                      <a:pt x="772" y="1120"/>
                    </a:lnTo>
                    <a:lnTo>
                      <a:pt x="760" y="1120"/>
                    </a:lnTo>
                    <a:lnTo>
                      <a:pt x="752" y="1120"/>
                    </a:lnTo>
                    <a:lnTo>
                      <a:pt x="748" y="1122"/>
                    </a:lnTo>
                    <a:close/>
                    <a:moveTo>
                      <a:pt x="238" y="1132"/>
                    </a:moveTo>
                    <a:lnTo>
                      <a:pt x="238" y="1132"/>
                    </a:lnTo>
                    <a:lnTo>
                      <a:pt x="246" y="1130"/>
                    </a:lnTo>
                    <a:lnTo>
                      <a:pt x="250" y="1130"/>
                    </a:lnTo>
                    <a:lnTo>
                      <a:pt x="252" y="1128"/>
                    </a:lnTo>
                    <a:lnTo>
                      <a:pt x="248" y="1126"/>
                    </a:lnTo>
                    <a:lnTo>
                      <a:pt x="244" y="1122"/>
                    </a:lnTo>
                    <a:lnTo>
                      <a:pt x="238" y="1132"/>
                    </a:lnTo>
                    <a:close/>
                    <a:moveTo>
                      <a:pt x="486" y="1142"/>
                    </a:moveTo>
                    <a:lnTo>
                      <a:pt x="486" y="1142"/>
                    </a:lnTo>
                    <a:lnTo>
                      <a:pt x="488" y="1138"/>
                    </a:lnTo>
                    <a:lnTo>
                      <a:pt x="490" y="1134"/>
                    </a:lnTo>
                    <a:lnTo>
                      <a:pt x="486" y="1134"/>
                    </a:lnTo>
                    <a:lnTo>
                      <a:pt x="482" y="1134"/>
                    </a:lnTo>
                    <a:lnTo>
                      <a:pt x="484" y="1138"/>
                    </a:lnTo>
                    <a:lnTo>
                      <a:pt x="486" y="1142"/>
                    </a:lnTo>
                    <a:close/>
                    <a:moveTo>
                      <a:pt x="574" y="1150"/>
                    </a:moveTo>
                    <a:lnTo>
                      <a:pt x="574" y="1150"/>
                    </a:lnTo>
                    <a:lnTo>
                      <a:pt x="578" y="1164"/>
                    </a:lnTo>
                    <a:lnTo>
                      <a:pt x="582" y="1180"/>
                    </a:lnTo>
                    <a:lnTo>
                      <a:pt x="586" y="1160"/>
                    </a:lnTo>
                    <a:lnTo>
                      <a:pt x="586" y="1150"/>
                    </a:lnTo>
                    <a:lnTo>
                      <a:pt x="586" y="1138"/>
                    </a:lnTo>
                    <a:lnTo>
                      <a:pt x="584" y="1142"/>
                    </a:lnTo>
                    <a:lnTo>
                      <a:pt x="580" y="1144"/>
                    </a:lnTo>
                    <a:lnTo>
                      <a:pt x="576" y="1146"/>
                    </a:lnTo>
                    <a:lnTo>
                      <a:pt x="574" y="1150"/>
                    </a:lnTo>
                    <a:close/>
                    <a:moveTo>
                      <a:pt x="242" y="1148"/>
                    </a:moveTo>
                    <a:lnTo>
                      <a:pt x="242" y="1148"/>
                    </a:lnTo>
                    <a:lnTo>
                      <a:pt x="242" y="1152"/>
                    </a:lnTo>
                    <a:lnTo>
                      <a:pt x="246" y="1154"/>
                    </a:lnTo>
                    <a:lnTo>
                      <a:pt x="250" y="1156"/>
                    </a:lnTo>
                    <a:lnTo>
                      <a:pt x="254" y="1158"/>
                    </a:lnTo>
                    <a:lnTo>
                      <a:pt x="264" y="1156"/>
                    </a:lnTo>
                    <a:lnTo>
                      <a:pt x="266" y="1154"/>
                    </a:lnTo>
                    <a:lnTo>
                      <a:pt x="268" y="1150"/>
                    </a:lnTo>
                    <a:lnTo>
                      <a:pt x="264" y="1148"/>
                    </a:lnTo>
                    <a:lnTo>
                      <a:pt x="256" y="1146"/>
                    </a:lnTo>
                    <a:lnTo>
                      <a:pt x="248" y="1146"/>
                    </a:lnTo>
                    <a:lnTo>
                      <a:pt x="242" y="1148"/>
                    </a:lnTo>
                    <a:close/>
                    <a:moveTo>
                      <a:pt x="706" y="1146"/>
                    </a:moveTo>
                    <a:lnTo>
                      <a:pt x="706" y="1146"/>
                    </a:lnTo>
                    <a:lnTo>
                      <a:pt x="692" y="1148"/>
                    </a:lnTo>
                    <a:lnTo>
                      <a:pt x="676" y="1146"/>
                    </a:lnTo>
                    <a:lnTo>
                      <a:pt x="678" y="1150"/>
                    </a:lnTo>
                    <a:lnTo>
                      <a:pt x="680" y="1154"/>
                    </a:lnTo>
                    <a:lnTo>
                      <a:pt x="686" y="1160"/>
                    </a:lnTo>
                    <a:lnTo>
                      <a:pt x="686" y="1164"/>
                    </a:lnTo>
                    <a:lnTo>
                      <a:pt x="694" y="1176"/>
                    </a:lnTo>
                    <a:lnTo>
                      <a:pt x="700" y="1190"/>
                    </a:lnTo>
                    <a:lnTo>
                      <a:pt x="704" y="1196"/>
                    </a:lnTo>
                    <a:lnTo>
                      <a:pt x="710" y="1200"/>
                    </a:lnTo>
                    <a:lnTo>
                      <a:pt x="716" y="1204"/>
                    </a:lnTo>
                    <a:lnTo>
                      <a:pt x="724" y="1206"/>
                    </a:lnTo>
                    <a:lnTo>
                      <a:pt x="720" y="1192"/>
                    </a:lnTo>
                    <a:lnTo>
                      <a:pt x="714" y="1180"/>
                    </a:lnTo>
                    <a:lnTo>
                      <a:pt x="706" y="1168"/>
                    </a:lnTo>
                    <a:lnTo>
                      <a:pt x="698" y="1160"/>
                    </a:lnTo>
                    <a:lnTo>
                      <a:pt x="700" y="1156"/>
                    </a:lnTo>
                    <a:lnTo>
                      <a:pt x="702" y="1154"/>
                    </a:lnTo>
                    <a:lnTo>
                      <a:pt x="704" y="1154"/>
                    </a:lnTo>
                    <a:lnTo>
                      <a:pt x="704" y="1160"/>
                    </a:lnTo>
                    <a:lnTo>
                      <a:pt x="706" y="1164"/>
                    </a:lnTo>
                    <a:lnTo>
                      <a:pt x="712" y="1172"/>
                    </a:lnTo>
                    <a:lnTo>
                      <a:pt x="714" y="1166"/>
                    </a:lnTo>
                    <a:lnTo>
                      <a:pt x="712" y="1160"/>
                    </a:lnTo>
                    <a:lnTo>
                      <a:pt x="710" y="1152"/>
                    </a:lnTo>
                    <a:lnTo>
                      <a:pt x="706" y="1148"/>
                    </a:lnTo>
                    <a:lnTo>
                      <a:pt x="706" y="1150"/>
                    </a:lnTo>
                    <a:lnTo>
                      <a:pt x="704" y="1152"/>
                    </a:lnTo>
                    <a:lnTo>
                      <a:pt x="704" y="1150"/>
                    </a:lnTo>
                    <a:lnTo>
                      <a:pt x="706" y="1148"/>
                    </a:lnTo>
                    <a:lnTo>
                      <a:pt x="706" y="1146"/>
                    </a:lnTo>
                    <a:close/>
                    <a:moveTo>
                      <a:pt x="516" y="1154"/>
                    </a:moveTo>
                    <a:lnTo>
                      <a:pt x="516" y="1154"/>
                    </a:lnTo>
                    <a:lnTo>
                      <a:pt x="518" y="1150"/>
                    </a:lnTo>
                    <a:lnTo>
                      <a:pt x="516" y="1148"/>
                    </a:lnTo>
                    <a:lnTo>
                      <a:pt x="514" y="1152"/>
                    </a:lnTo>
                    <a:lnTo>
                      <a:pt x="514" y="1154"/>
                    </a:lnTo>
                    <a:lnTo>
                      <a:pt x="516" y="1154"/>
                    </a:lnTo>
                    <a:close/>
                    <a:moveTo>
                      <a:pt x="540" y="1164"/>
                    </a:moveTo>
                    <a:lnTo>
                      <a:pt x="540" y="1164"/>
                    </a:lnTo>
                    <a:lnTo>
                      <a:pt x="536" y="1164"/>
                    </a:lnTo>
                    <a:lnTo>
                      <a:pt x="532" y="1162"/>
                    </a:lnTo>
                    <a:lnTo>
                      <a:pt x="534" y="1166"/>
                    </a:lnTo>
                    <a:lnTo>
                      <a:pt x="536" y="1166"/>
                    </a:lnTo>
                    <a:lnTo>
                      <a:pt x="538" y="1166"/>
                    </a:lnTo>
                    <a:lnTo>
                      <a:pt x="540" y="1164"/>
                    </a:lnTo>
                    <a:close/>
                    <a:moveTo>
                      <a:pt x="520" y="1150"/>
                    </a:moveTo>
                    <a:lnTo>
                      <a:pt x="520" y="1150"/>
                    </a:lnTo>
                    <a:lnTo>
                      <a:pt x="520" y="1152"/>
                    </a:lnTo>
                    <a:lnTo>
                      <a:pt x="518" y="1156"/>
                    </a:lnTo>
                    <a:lnTo>
                      <a:pt x="522" y="1158"/>
                    </a:lnTo>
                    <a:lnTo>
                      <a:pt x="524" y="1162"/>
                    </a:lnTo>
                    <a:lnTo>
                      <a:pt x="522" y="1164"/>
                    </a:lnTo>
                    <a:lnTo>
                      <a:pt x="518" y="1164"/>
                    </a:lnTo>
                    <a:lnTo>
                      <a:pt x="516" y="1166"/>
                    </a:lnTo>
                    <a:lnTo>
                      <a:pt x="516" y="1170"/>
                    </a:lnTo>
                    <a:lnTo>
                      <a:pt x="520" y="1168"/>
                    </a:lnTo>
                    <a:lnTo>
                      <a:pt x="526" y="1170"/>
                    </a:lnTo>
                    <a:lnTo>
                      <a:pt x="530" y="1170"/>
                    </a:lnTo>
                    <a:lnTo>
                      <a:pt x="532" y="1168"/>
                    </a:lnTo>
                    <a:lnTo>
                      <a:pt x="534" y="1166"/>
                    </a:lnTo>
                    <a:lnTo>
                      <a:pt x="530" y="1162"/>
                    </a:lnTo>
                    <a:lnTo>
                      <a:pt x="526" y="1158"/>
                    </a:lnTo>
                    <a:lnTo>
                      <a:pt x="524" y="1152"/>
                    </a:lnTo>
                    <a:lnTo>
                      <a:pt x="520" y="1150"/>
                    </a:lnTo>
                    <a:close/>
                    <a:moveTo>
                      <a:pt x="580" y="1186"/>
                    </a:moveTo>
                    <a:lnTo>
                      <a:pt x="580" y="1186"/>
                    </a:lnTo>
                    <a:lnTo>
                      <a:pt x="576" y="1186"/>
                    </a:lnTo>
                    <a:lnTo>
                      <a:pt x="572" y="1184"/>
                    </a:lnTo>
                    <a:lnTo>
                      <a:pt x="576" y="1184"/>
                    </a:lnTo>
                    <a:lnTo>
                      <a:pt x="580" y="1186"/>
                    </a:lnTo>
                    <a:lnTo>
                      <a:pt x="576" y="1166"/>
                    </a:lnTo>
                    <a:lnTo>
                      <a:pt x="572" y="1158"/>
                    </a:lnTo>
                    <a:lnTo>
                      <a:pt x="568" y="1150"/>
                    </a:lnTo>
                    <a:lnTo>
                      <a:pt x="562" y="1156"/>
                    </a:lnTo>
                    <a:lnTo>
                      <a:pt x="558" y="1162"/>
                    </a:lnTo>
                    <a:lnTo>
                      <a:pt x="550" y="1178"/>
                    </a:lnTo>
                    <a:lnTo>
                      <a:pt x="554" y="1180"/>
                    </a:lnTo>
                    <a:lnTo>
                      <a:pt x="560" y="1180"/>
                    </a:lnTo>
                    <a:lnTo>
                      <a:pt x="566" y="1182"/>
                    </a:lnTo>
                    <a:lnTo>
                      <a:pt x="568" y="1184"/>
                    </a:lnTo>
                    <a:lnTo>
                      <a:pt x="568" y="1188"/>
                    </a:lnTo>
                    <a:lnTo>
                      <a:pt x="564" y="1188"/>
                    </a:lnTo>
                    <a:lnTo>
                      <a:pt x="558" y="1188"/>
                    </a:lnTo>
                    <a:lnTo>
                      <a:pt x="552" y="1186"/>
                    </a:lnTo>
                    <a:lnTo>
                      <a:pt x="548" y="1186"/>
                    </a:lnTo>
                    <a:lnTo>
                      <a:pt x="556" y="1190"/>
                    </a:lnTo>
                    <a:lnTo>
                      <a:pt x="562" y="1194"/>
                    </a:lnTo>
                    <a:lnTo>
                      <a:pt x="564" y="1198"/>
                    </a:lnTo>
                    <a:lnTo>
                      <a:pt x="566" y="1202"/>
                    </a:lnTo>
                    <a:lnTo>
                      <a:pt x="566" y="1206"/>
                    </a:lnTo>
                    <a:lnTo>
                      <a:pt x="564" y="1212"/>
                    </a:lnTo>
                    <a:lnTo>
                      <a:pt x="568" y="1212"/>
                    </a:lnTo>
                    <a:lnTo>
                      <a:pt x="566" y="1214"/>
                    </a:lnTo>
                    <a:lnTo>
                      <a:pt x="568" y="1214"/>
                    </a:lnTo>
                    <a:lnTo>
                      <a:pt x="572" y="1220"/>
                    </a:lnTo>
                    <a:lnTo>
                      <a:pt x="574" y="1222"/>
                    </a:lnTo>
                    <a:lnTo>
                      <a:pt x="576" y="1222"/>
                    </a:lnTo>
                    <a:lnTo>
                      <a:pt x="576" y="1220"/>
                    </a:lnTo>
                    <a:lnTo>
                      <a:pt x="576" y="1218"/>
                    </a:lnTo>
                    <a:lnTo>
                      <a:pt x="574" y="1218"/>
                    </a:lnTo>
                    <a:lnTo>
                      <a:pt x="572" y="1214"/>
                    </a:lnTo>
                    <a:lnTo>
                      <a:pt x="578" y="1214"/>
                    </a:lnTo>
                    <a:lnTo>
                      <a:pt x="582" y="1212"/>
                    </a:lnTo>
                    <a:lnTo>
                      <a:pt x="584" y="1188"/>
                    </a:lnTo>
                    <a:lnTo>
                      <a:pt x="580" y="1190"/>
                    </a:lnTo>
                    <a:lnTo>
                      <a:pt x="576" y="1192"/>
                    </a:lnTo>
                    <a:lnTo>
                      <a:pt x="574" y="1194"/>
                    </a:lnTo>
                    <a:lnTo>
                      <a:pt x="572" y="1194"/>
                    </a:lnTo>
                    <a:lnTo>
                      <a:pt x="576" y="1190"/>
                    </a:lnTo>
                    <a:lnTo>
                      <a:pt x="580" y="1186"/>
                    </a:lnTo>
                    <a:close/>
                    <a:moveTo>
                      <a:pt x="1090" y="1164"/>
                    </a:moveTo>
                    <a:lnTo>
                      <a:pt x="1090" y="1164"/>
                    </a:lnTo>
                    <a:lnTo>
                      <a:pt x="1070" y="1162"/>
                    </a:lnTo>
                    <a:lnTo>
                      <a:pt x="1062" y="1158"/>
                    </a:lnTo>
                    <a:lnTo>
                      <a:pt x="1056" y="1154"/>
                    </a:lnTo>
                    <a:lnTo>
                      <a:pt x="1042" y="1170"/>
                    </a:lnTo>
                    <a:lnTo>
                      <a:pt x="1030" y="1188"/>
                    </a:lnTo>
                    <a:lnTo>
                      <a:pt x="1024" y="1198"/>
                    </a:lnTo>
                    <a:lnTo>
                      <a:pt x="1020" y="1208"/>
                    </a:lnTo>
                    <a:lnTo>
                      <a:pt x="1016" y="1220"/>
                    </a:lnTo>
                    <a:lnTo>
                      <a:pt x="1014" y="1232"/>
                    </a:lnTo>
                    <a:lnTo>
                      <a:pt x="1014" y="1250"/>
                    </a:lnTo>
                    <a:lnTo>
                      <a:pt x="1016" y="1266"/>
                    </a:lnTo>
                    <a:lnTo>
                      <a:pt x="1020" y="1282"/>
                    </a:lnTo>
                    <a:lnTo>
                      <a:pt x="1024" y="1298"/>
                    </a:lnTo>
                    <a:lnTo>
                      <a:pt x="1034" y="1330"/>
                    </a:lnTo>
                    <a:lnTo>
                      <a:pt x="1038" y="1344"/>
                    </a:lnTo>
                    <a:lnTo>
                      <a:pt x="1040" y="1360"/>
                    </a:lnTo>
                    <a:lnTo>
                      <a:pt x="1046" y="1356"/>
                    </a:lnTo>
                    <a:lnTo>
                      <a:pt x="1052" y="1352"/>
                    </a:lnTo>
                    <a:lnTo>
                      <a:pt x="1060" y="1340"/>
                    </a:lnTo>
                    <a:lnTo>
                      <a:pt x="1066" y="1328"/>
                    </a:lnTo>
                    <a:lnTo>
                      <a:pt x="1074" y="1316"/>
                    </a:lnTo>
                    <a:lnTo>
                      <a:pt x="1084" y="1308"/>
                    </a:lnTo>
                    <a:lnTo>
                      <a:pt x="1094" y="1298"/>
                    </a:lnTo>
                    <a:lnTo>
                      <a:pt x="1104" y="1290"/>
                    </a:lnTo>
                    <a:lnTo>
                      <a:pt x="1114" y="1280"/>
                    </a:lnTo>
                    <a:lnTo>
                      <a:pt x="1124" y="1264"/>
                    </a:lnTo>
                    <a:lnTo>
                      <a:pt x="1132" y="1248"/>
                    </a:lnTo>
                    <a:lnTo>
                      <a:pt x="1140" y="1240"/>
                    </a:lnTo>
                    <a:lnTo>
                      <a:pt x="1148" y="1230"/>
                    </a:lnTo>
                    <a:lnTo>
                      <a:pt x="1158" y="1222"/>
                    </a:lnTo>
                    <a:lnTo>
                      <a:pt x="1166" y="1214"/>
                    </a:lnTo>
                    <a:lnTo>
                      <a:pt x="1156" y="1210"/>
                    </a:lnTo>
                    <a:lnTo>
                      <a:pt x="1146" y="1204"/>
                    </a:lnTo>
                    <a:lnTo>
                      <a:pt x="1144" y="1200"/>
                    </a:lnTo>
                    <a:lnTo>
                      <a:pt x="1144" y="1196"/>
                    </a:lnTo>
                    <a:lnTo>
                      <a:pt x="1148" y="1192"/>
                    </a:lnTo>
                    <a:lnTo>
                      <a:pt x="1154" y="1192"/>
                    </a:lnTo>
                    <a:lnTo>
                      <a:pt x="1142" y="1188"/>
                    </a:lnTo>
                    <a:lnTo>
                      <a:pt x="1128" y="1184"/>
                    </a:lnTo>
                    <a:lnTo>
                      <a:pt x="1114" y="1180"/>
                    </a:lnTo>
                    <a:lnTo>
                      <a:pt x="1108" y="1176"/>
                    </a:lnTo>
                    <a:lnTo>
                      <a:pt x="1104" y="1172"/>
                    </a:lnTo>
                    <a:lnTo>
                      <a:pt x="1114" y="1178"/>
                    </a:lnTo>
                    <a:lnTo>
                      <a:pt x="1120" y="1180"/>
                    </a:lnTo>
                    <a:lnTo>
                      <a:pt x="1126" y="1182"/>
                    </a:lnTo>
                    <a:lnTo>
                      <a:pt x="1120" y="1176"/>
                    </a:lnTo>
                    <a:lnTo>
                      <a:pt x="1112" y="1172"/>
                    </a:lnTo>
                    <a:lnTo>
                      <a:pt x="1092" y="1164"/>
                    </a:lnTo>
                    <a:lnTo>
                      <a:pt x="1090" y="1174"/>
                    </a:lnTo>
                    <a:lnTo>
                      <a:pt x="1088" y="1182"/>
                    </a:lnTo>
                    <a:lnTo>
                      <a:pt x="1082" y="1190"/>
                    </a:lnTo>
                    <a:lnTo>
                      <a:pt x="1078" y="1194"/>
                    </a:lnTo>
                    <a:lnTo>
                      <a:pt x="1082" y="1188"/>
                    </a:lnTo>
                    <a:lnTo>
                      <a:pt x="1086" y="1182"/>
                    </a:lnTo>
                    <a:lnTo>
                      <a:pt x="1090" y="1174"/>
                    </a:lnTo>
                    <a:lnTo>
                      <a:pt x="1090" y="1164"/>
                    </a:lnTo>
                    <a:close/>
                    <a:moveTo>
                      <a:pt x="468" y="1192"/>
                    </a:moveTo>
                    <a:lnTo>
                      <a:pt x="468" y="1192"/>
                    </a:lnTo>
                    <a:lnTo>
                      <a:pt x="466" y="1188"/>
                    </a:lnTo>
                    <a:lnTo>
                      <a:pt x="464" y="1188"/>
                    </a:lnTo>
                    <a:lnTo>
                      <a:pt x="462" y="1188"/>
                    </a:lnTo>
                    <a:lnTo>
                      <a:pt x="460" y="1186"/>
                    </a:lnTo>
                    <a:lnTo>
                      <a:pt x="468" y="1186"/>
                    </a:lnTo>
                    <a:lnTo>
                      <a:pt x="466" y="1178"/>
                    </a:lnTo>
                    <a:lnTo>
                      <a:pt x="464" y="1172"/>
                    </a:lnTo>
                    <a:lnTo>
                      <a:pt x="462" y="1164"/>
                    </a:lnTo>
                    <a:lnTo>
                      <a:pt x="464" y="1156"/>
                    </a:lnTo>
                    <a:lnTo>
                      <a:pt x="456" y="1154"/>
                    </a:lnTo>
                    <a:lnTo>
                      <a:pt x="452" y="1154"/>
                    </a:lnTo>
                    <a:lnTo>
                      <a:pt x="448" y="1156"/>
                    </a:lnTo>
                    <a:lnTo>
                      <a:pt x="450" y="1160"/>
                    </a:lnTo>
                    <a:lnTo>
                      <a:pt x="452" y="1164"/>
                    </a:lnTo>
                    <a:lnTo>
                      <a:pt x="456" y="1178"/>
                    </a:lnTo>
                    <a:lnTo>
                      <a:pt x="458" y="1182"/>
                    </a:lnTo>
                    <a:lnTo>
                      <a:pt x="460" y="1188"/>
                    </a:lnTo>
                    <a:lnTo>
                      <a:pt x="462" y="1190"/>
                    </a:lnTo>
                    <a:lnTo>
                      <a:pt x="468" y="1192"/>
                    </a:lnTo>
                    <a:close/>
                    <a:moveTo>
                      <a:pt x="1222" y="1156"/>
                    </a:moveTo>
                    <a:lnTo>
                      <a:pt x="1222" y="1156"/>
                    </a:lnTo>
                    <a:lnTo>
                      <a:pt x="1222" y="1160"/>
                    </a:lnTo>
                    <a:lnTo>
                      <a:pt x="1222" y="1162"/>
                    </a:lnTo>
                    <a:lnTo>
                      <a:pt x="1224" y="1158"/>
                    </a:lnTo>
                    <a:lnTo>
                      <a:pt x="1228" y="1154"/>
                    </a:lnTo>
                    <a:lnTo>
                      <a:pt x="1224" y="1154"/>
                    </a:lnTo>
                    <a:lnTo>
                      <a:pt x="1222" y="1156"/>
                    </a:lnTo>
                    <a:close/>
                    <a:moveTo>
                      <a:pt x="228" y="1164"/>
                    </a:moveTo>
                    <a:lnTo>
                      <a:pt x="228" y="1164"/>
                    </a:lnTo>
                    <a:lnTo>
                      <a:pt x="228" y="1160"/>
                    </a:lnTo>
                    <a:lnTo>
                      <a:pt x="226" y="1158"/>
                    </a:lnTo>
                    <a:lnTo>
                      <a:pt x="222" y="1156"/>
                    </a:lnTo>
                    <a:lnTo>
                      <a:pt x="220" y="1156"/>
                    </a:lnTo>
                    <a:lnTo>
                      <a:pt x="224" y="1160"/>
                    </a:lnTo>
                    <a:lnTo>
                      <a:pt x="228" y="1164"/>
                    </a:lnTo>
                    <a:close/>
                    <a:moveTo>
                      <a:pt x="1156" y="1192"/>
                    </a:moveTo>
                    <a:lnTo>
                      <a:pt x="1156" y="1192"/>
                    </a:lnTo>
                    <a:lnTo>
                      <a:pt x="1168" y="1198"/>
                    </a:lnTo>
                    <a:lnTo>
                      <a:pt x="1182" y="1204"/>
                    </a:lnTo>
                    <a:lnTo>
                      <a:pt x="1190" y="1198"/>
                    </a:lnTo>
                    <a:lnTo>
                      <a:pt x="1194" y="1188"/>
                    </a:lnTo>
                    <a:lnTo>
                      <a:pt x="1200" y="1168"/>
                    </a:lnTo>
                    <a:lnTo>
                      <a:pt x="1196" y="1170"/>
                    </a:lnTo>
                    <a:lnTo>
                      <a:pt x="1192" y="1170"/>
                    </a:lnTo>
                    <a:lnTo>
                      <a:pt x="1182" y="1168"/>
                    </a:lnTo>
                    <a:lnTo>
                      <a:pt x="1166" y="1158"/>
                    </a:lnTo>
                    <a:lnTo>
                      <a:pt x="1164" y="1170"/>
                    </a:lnTo>
                    <a:lnTo>
                      <a:pt x="1164" y="1176"/>
                    </a:lnTo>
                    <a:lnTo>
                      <a:pt x="1166" y="1180"/>
                    </a:lnTo>
                    <a:lnTo>
                      <a:pt x="1162" y="1184"/>
                    </a:lnTo>
                    <a:lnTo>
                      <a:pt x="1158" y="1188"/>
                    </a:lnTo>
                    <a:lnTo>
                      <a:pt x="1162" y="1190"/>
                    </a:lnTo>
                    <a:lnTo>
                      <a:pt x="1168" y="1190"/>
                    </a:lnTo>
                    <a:lnTo>
                      <a:pt x="1174" y="1186"/>
                    </a:lnTo>
                    <a:lnTo>
                      <a:pt x="1172" y="1190"/>
                    </a:lnTo>
                    <a:lnTo>
                      <a:pt x="1166" y="1190"/>
                    </a:lnTo>
                    <a:lnTo>
                      <a:pt x="1156" y="1192"/>
                    </a:lnTo>
                    <a:close/>
                    <a:moveTo>
                      <a:pt x="264" y="1180"/>
                    </a:moveTo>
                    <a:lnTo>
                      <a:pt x="264" y="1180"/>
                    </a:lnTo>
                    <a:lnTo>
                      <a:pt x="276" y="1178"/>
                    </a:lnTo>
                    <a:lnTo>
                      <a:pt x="288" y="1174"/>
                    </a:lnTo>
                    <a:lnTo>
                      <a:pt x="298" y="1170"/>
                    </a:lnTo>
                    <a:lnTo>
                      <a:pt x="306" y="1166"/>
                    </a:lnTo>
                    <a:lnTo>
                      <a:pt x="300" y="1164"/>
                    </a:lnTo>
                    <a:lnTo>
                      <a:pt x="294" y="1160"/>
                    </a:lnTo>
                    <a:lnTo>
                      <a:pt x="294" y="1166"/>
                    </a:lnTo>
                    <a:lnTo>
                      <a:pt x="292" y="1168"/>
                    </a:lnTo>
                    <a:lnTo>
                      <a:pt x="288" y="1170"/>
                    </a:lnTo>
                    <a:lnTo>
                      <a:pt x="282" y="1170"/>
                    </a:lnTo>
                    <a:lnTo>
                      <a:pt x="270" y="1172"/>
                    </a:lnTo>
                    <a:lnTo>
                      <a:pt x="266" y="1176"/>
                    </a:lnTo>
                    <a:lnTo>
                      <a:pt x="264" y="1180"/>
                    </a:lnTo>
                    <a:close/>
                    <a:moveTo>
                      <a:pt x="492" y="1162"/>
                    </a:moveTo>
                    <a:lnTo>
                      <a:pt x="492" y="1162"/>
                    </a:lnTo>
                    <a:lnTo>
                      <a:pt x="492" y="1170"/>
                    </a:lnTo>
                    <a:lnTo>
                      <a:pt x="496" y="1174"/>
                    </a:lnTo>
                    <a:lnTo>
                      <a:pt x="508" y="1172"/>
                    </a:lnTo>
                    <a:lnTo>
                      <a:pt x="512" y="1170"/>
                    </a:lnTo>
                    <a:lnTo>
                      <a:pt x="514" y="1164"/>
                    </a:lnTo>
                    <a:lnTo>
                      <a:pt x="508" y="1164"/>
                    </a:lnTo>
                    <a:lnTo>
                      <a:pt x="502" y="1162"/>
                    </a:lnTo>
                    <a:lnTo>
                      <a:pt x="498" y="1162"/>
                    </a:lnTo>
                    <a:lnTo>
                      <a:pt x="492" y="1162"/>
                    </a:lnTo>
                    <a:close/>
                    <a:moveTo>
                      <a:pt x="540" y="1174"/>
                    </a:moveTo>
                    <a:lnTo>
                      <a:pt x="540" y="1174"/>
                    </a:lnTo>
                    <a:lnTo>
                      <a:pt x="542" y="1170"/>
                    </a:lnTo>
                    <a:lnTo>
                      <a:pt x="542" y="1168"/>
                    </a:lnTo>
                    <a:lnTo>
                      <a:pt x="540" y="1166"/>
                    </a:lnTo>
                    <a:lnTo>
                      <a:pt x="538" y="1170"/>
                    </a:lnTo>
                    <a:lnTo>
                      <a:pt x="538" y="1172"/>
                    </a:lnTo>
                    <a:lnTo>
                      <a:pt x="540" y="1174"/>
                    </a:lnTo>
                    <a:close/>
                    <a:moveTo>
                      <a:pt x="436" y="1172"/>
                    </a:moveTo>
                    <a:lnTo>
                      <a:pt x="436" y="1172"/>
                    </a:lnTo>
                    <a:lnTo>
                      <a:pt x="440" y="1172"/>
                    </a:lnTo>
                    <a:lnTo>
                      <a:pt x="442" y="1172"/>
                    </a:lnTo>
                    <a:lnTo>
                      <a:pt x="442" y="1168"/>
                    </a:lnTo>
                    <a:lnTo>
                      <a:pt x="438" y="1168"/>
                    </a:lnTo>
                    <a:lnTo>
                      <a:pt x="436" y="1170"/>
                    </a:lnTo>
                    <a:lnTo>
                      <a:pt x="436" y="1172"/>
                    </a:lnTo>
                    <a:close/>
                    <a:moveTo>
                      <a:pt x="312" y="1168"/>
                    </a:moveTo>
                    <a:lnTo>
                      <a:pt x="312" y="1168"/>
                    </a:lnTo>
                    <a:lnTo>
                      <a:pt x="292" y="1178"/>
                    </a:lnTo>
                    <a:lnTo>
                      <a:pt x="280" y="1182"/>
                    </a:lnTo>
                    <a:lnTo>
                      <a:pt x="268" y="1182"/>
                    </a:lnTo>
                    <a:lnTo>
                      <a:pt x="270" y="1186"/>
                    </a:lnTo>
                    <a:lnTo>
                      <a:pt x="276" y="1188"/>
                    </a:lnTo>
                    <a:lnTo>
                      <a:pt x="280" y="1190"/>
                    </a:lnTo>
                    <a:lnTo>
                      <a:pt x="282" y="1194"/>
                    </a:lnTo>
                    <a:lnTo>
                      <a:pt x="280" y="1196"/>
                    </a:lnTo>
                    <a:lnTo>
                      <a:pt x="274" y="1200"/>
                    </a:lnTo>
                    <a:lnTo>
                      <a:pt x="270" y="1202"/>
                    </a:lnTo>
                    <a:lnTo>
                      <a:pt x="270" y="1204"/>
                    </a:lnTo>
                    <a:lnTo>
                      <a:pt x="270" y="1206"/>
                    </a:lnTo>
                    <a:lnTo>
                      <a:pt x="308" y="1196"/>
                    </a:lnTo>
                    <a:lnTo>
                      <a:pt x="344" y="1182"/>
                    </a:lnTo>
                    <a:lnTo>
                      <a:pt x="336" y="1178"/>
                    </a:lnTo>
                    <a:lnTo>
                      <a:pt x="328" y="1172"/>
                    </a:lnTo>
                    <a:lnTo>
                      <a:pt x="318" y="1168"/>
                    </a:lnTo>
                    <a:lnTo>
                      <a:pt x="316" y="1168"/>
                    </a:lnTo>
                    <a:lnTo>
                      <a:pt x="312" y="1168"/>
                    </a:lnTo>
                    <a:close/>
                    <a:moveTo>
                      <a:pt x="532" y="1172"/>
                    </a:moveTo>
                    <a:lnTo>
                      <a:pt x="532" y="1172"/>
                    </a:lnTo>
                    <a:lnTo>
                      <a:pt x="536" y="1174"/>
                    </a:lnTo>
                    <a:lnTo>
                      <a:pt x="538" y="1174"/>
                    </a:lnTo>
                    <a:lnTo>
                      <a:pt x="538" y="1172"/>
                    </a:lnTo>
                    <a:lnTo>
                      <a:pt x="538" y="1170"/>
                    </a:lnTo>
                    <a:lnTo>
                      <a:pt x="534" y="1172"/>
                    </a:lnTo>
                    <a:lnTo>
                      <a:pt x="532" y="1172"/>
                    </a:lnTo>
                    <a:close/>
                    <a:moveTo>
                      <a:pt x="766" y="1178"/>
                    </a:moveTo>
                    <a:lnTo>
                      <a:pt x="766" y="1178"/>
                    </a:lnTo>
                    <a:lnTo>
                      <a:pt x="764" y="1182"/>
                    </a:lnTo>
                    <a:lnTo>
                      <a:pt x="762" y="1186"/>
                    </a:lnTo>
                    <a:lnTo>
                      <a:pt x="768" y="1186"/>
                    </a:lnTo>
                    <a:lnTo>
                      <a:pt x="774" y="1188"/>
                    </a:lnTo>
                    <a:lnTo>
                      <a:pt x="772" y="1184"/>
                    </a:lnTo>
                    <a:lnTo>
                      <a:pt x="774" y="1180"/>
                    </a:lnTo>
                    <a:lnTo>
                      <a:pt x="774" y="1178"/>
                    </a:lnTo>
                    <a:lnTo>
                      <a:pt x="774" y="1176"/>
                    </a:lnTo>
                    <a:lnTo>
                      <a:pt x="772" y="1178"/>
                    </a:lnTo>
                    <a:lnTo>
                      <a:pt x="770" y="1178"/>
                    </a:lnTo>
                    <a:lnTo>
                      <a:pt x="766" y="1178"/>
                    </a:lnTo>
                    <a:close/>
                    <a:moveTo>
                      <a:pt x="450" y="1180"/>
                    </a:moveTo>
                    <a:lnTo>
                      <a:pt x="450" y="1180"/>
                    </a:lnTo>
                    <a:lnTo>
                      <a:pt x="444" y="1182"/>
                    </a:lnTo>
                    <a:lnTo>
                      <a:pt x="442" y="1182"/>
                    </a:lnTo>
                    <a:lnTo>
                      <a:pt x="440" y="1184"/>
                    </a:lnTo>
                    <a:lnTo>
                      <a:pt x="442" y="1188"/>
                    </a:lnTo>
                    <a:lnTo>
                      <a:pt x="440" y="1192"/>
                    </a:lnTo>
                    <a:lnTo>
                      <a:pt x="438" y="1188"/>
                    </a:lnTo>
                    <a:lnTo>
                      <a:pt x="436" y="1186"/>
                    </a:lnTo>
                    <a:lnTo>
                      <a:pt x="434" y="1186"/>
                    </a:lnTo>
                    <a:lnTo>
                      <a:pt x="432" y="1192"/>
                    </a:lnTo>
                    <a:lnTo>
                      <a:pt x="440" y="1194"/>
                    </a:lnTo>
                    <a:lnTo>
                      <a:pt x="444" y="1194"/>
                    </a:lnTo>
                    <a:lnTo>
                      <a:pt x="448" y="1190"/>
                    </a:lnTo>
                    <a:lnTo>
                      <a:pt x="450" y="1180"/>
                    </a:lnTo>
                    <a:close/>
                    <a:moveTo>
                      <a:pt x="534" y="1188"/>
                    </a:moveTo>
                    <a:lnTo>
                      <a:pt x="534" y="1188"/>
                    </a:lnTo>
                    <a:lnTo>
                      <a:pt x="538" y="1188"/>
                    </a:lnTo>
                    <a:lnTo>
                      <a:pt x="542" y="1188"/>
                    </a:lnTo>
                    <a:lnTo>
                      <a:pt x="544" y="1186"/>
                    </a:lnTo>
                    <a:lnTo>
                      <a:pt x="544" y="1182"/>
                    </a:lnTo>
                    <a:lnTo>
                      <a:pt x="534" y="1180"/>
                    </a:lnTo>
                    <a:lnTo>
                      <a:pt x="534" y="1182"/>
                    </a:lnTo>
                    <a:lnTo>
                      <a:pt x="534" y="1188"/>
                    </a:lnTo>
                    <a:close/>
                    <a:moveTo>
                      <a:pt x="510" y="1184"/>
                    </a:moveTo>
                    <a:lnTo>
                      <a:pt x="510" y="1184"/>
                    </a:lnTo>
                    <a:lnTo>
                      <a:pt x="508" y="1194"/>
                    </a:lnTo>
                    <a:lnTo>
                      <a:pt x="518" y="1192"/>
                    </a:lnTo>
                    <a:lnTo>
                      <a:pt x="522" y="1188"/>
                    </a:lnTo>
                    <a:lnTo>
                      <a:pt x="524" y="1184"/>
                    </a:lnTo>
                    <a:lnTo>
                      <a:pt x="522" y="1182"/>
                    </a:lnTo>
                    <a:lnTo>
                      <a:pt x="518" y="1182"/>
                    </a:lnTo>
                    <a:lnTo>
                      <a:pt x="510" y="1184"/>
                    </a:lnTo>
                    <a:close/>
                    <a:moveTo>
                      <a:pt x="394" y="1196"/>
                    </a:moveTo>
                    <a:lnTo>
                      <a:pt x="394" y="1196"/>
                    </a:lnTo>
                    <a:lnTo>
                      <a:pt x="384" y="1194"/>
                    </a:lnTo>
                    <a:lnTo>
                      <a:pt x="374" y="1188"/>
                    </a:lnTo>
                    <a:lnTo>
                      <a:pt x="364" y="1186"/>
                    </a:lnTo>
                    <a:lnTo>
                      <a:pt x="352" y="1186"/>
                    </a:lnTo>
                    <a:lnTo>
                      <a:pt x="344" y="1188"/>
                    </a:lnTo>
                    <a:lnTo>
                      <a:pt x="334" y="1190"/>
                    </a:lnTo>
                    <a:lnTo>
                      <a:pt x="316" y="1198"/>
                    </a:lnTo>
                    <a:lnTo>
                      <a:pt x="300" y="1206"/>
                    </a:lnTo>
                    <a:lnTo>
                      <a:pt x="290" y="1208"/>
                    </a:lnTo>
                    <a:lnTo>
                      <a:pt x="280" y="1210"/>
                    </a:lnTo>
                    <a:lnTo>
                      <a:pt x="274" y="1220"/>
                    </a:lnTo>
                    <a:lnTo>
                      <a:pt x="266" y="1228"/>
                    </a:lnTo>
                    <a:lnTo>
                      <a:pt x="268" y="1234"/>
                    </a:lnTo>
                    <a:lnTo>
                      <a:pt x="270" y="1240"/>
                    </a:lnTo>
                    <a:lnTo>
                      <a:pt x="270" y="1248"/>
                    </a:lnTo>
                    <a:lnTo>
                      <a:pt x="268" y="1254"/>
                    </a:lnTo>
                    <a:lnTo>
                      <a:pt x="264" y="1258"/>
                    </a:lnTo>
                    <a:lnTo>
                      <a:pt x="260" y="1264"/>
                    </a:lnTo>
                    <a:lnTo>
                      <a:pt x="256" y="1268"/>
                    </a:lnTo>
                    <a:lnTo>
                      <a:pt x="250" y="1270"/>
                    </a:lnTo>
                    <a:lnTo>
                      <a:pt x="248" y="1270"/>
                    </a:lnTo>
                    <a:lnTo>
                      <a:pt x="252" y="1276"/>
                    </a:lnTo>
                    <a:lnTo>
                      <a:pt x="258" y="1280"/>
                    </a:lnTo>
                    <a:lnTo>
                      <a:pt x="270" y="1288"/>
                    </a:lnTo>
                    <a:lnTo>
                      <a:pt x="310" y="1324"/>
                    </a:lnTo>
                    <a:lnTo>
                      <a:pt x="312" y="1324"/>
                    </a:lnTo>
                    <a:lnTo>
                      <a:pt x="314" y="1324"/>
                    </a:lnTo>
                    <a:lnTo>
                      <a:pt x="320" y="1328"/>
                    </a:lnTo>
                    <a:lnTo>
                      <a:pt x="326" y="1334"/>
                    </a:lnTo>
                    <a:lnTo>
                      <a:pt x="330" y="1336"/>
                    </a:lnTo>
                    <a:lnTo>
                      <a:pt x="336" y="1336"/>
                    </a:lnTo>
                    <a:lnTo>
                      <a:pt x="336" y="1328"/>
                    </a:lnTo>
                    <a:lnTo>
                      <a:pt x="336" y="1324"/>
                    </a:lnTo>
                    <a:lnTo>
                      <a:pt x="332" y="1320"/>
                    </a:lnTo>
                    <a:lnTo>
                      <a:pt x="328" y="1316"/>
                    </a:lnTo>
                    <a:lnTo>
                      <a:pt x="318" y="1312"/>
                    </a:lnTo>
                    <a:lnTo>
                      <a:pt x="314" y="1308"/>
                    </a:lnTo>
                    <a:lnTo>
                      <a:pt x="310" y="1306"/>
                    </a:lnTo>
                    <a:lnTo>
                      <a:pt x="310" y="1286"/>
                    </a:lnTo>
                    <a:lnTo>
                      <a:pt x="310" y="1270"/>
                    </a:lnTo>
                    <a:lnTo>
                      <a:pt x="318" y="1268"/>
                    </a:lnTo>
                    <a:lnTo>
                      <a:pt x="328" y="1268"/>
                    </a:lnTo>
                    <a:lnTo>
                      <a:pt x="338" y="1270"/>
                    </a:lnTo>
                    <a:lnTo>
                      <a:pt x="346" y="1274"/>
                    </a:lnTo>
                    <a:lnTo>
                      <a:pt x="342" y="1290"/>
                    </a:lnTo>
                    <a:lnTo>
                      <a:pt x="340" y="1308"/>
                    </a:lnTo>
                    <a:lnTo>
                      <a:pt x="340" y="1316"/>
                    </a:lnTo>
                    <a:lnTo>
                      <a:pt x="344" y="1322"/>
                    </a:lnTo>
                    <a:lnTo>
                      <a:pt x="350" y="1326"/>
                    </a:lnTo>
                    <a:lnTo>
                      <a:pt x="360" y="1328"/>
                    </a:lnTo>
                    <a:lnTo>
                      <a:pt x="368" y="1320"/>
                    </a:lnTo>
                    <a:lnTo>
                      <a:pt x="372" y="1318"/>
                    </a:lnTo>
                    <a:lnTo>
                      <a:pt x="378" y="1320"/>
                    </a:lnTo>
                    <a:lnTo>
                      <a:pt x="372" y="1332"/>
                    </a:lnTo>
                    <a:lnTo>
                      <a:pt x="370" y="1346"/>
                    </a:lnTo>
                    <a:lnTo>
                      <a:pt x="374" y="1346"/>
                    </a:lnTo>
                    <a:lnTo>
                      <a:pt x="376" y="1344"/>
                    </a:lnTo>
                    <a:lnTo>
                      <a:pt x="380" y="1342"/>
                    </a:lnTo>
                    <a:lnTo>
                      <a:pt x="382" y="1340"/>
                    </a:lnTo>
                    <a:lnTo>
                      <a:pt x="384" y="1346"/>
                    </a:lnTo>
                    <a:lnTo>
                      <a:pt x="384" y="1352"/>
                    </a:lnTo>
                    <a:lnTo>
                      <a:pt x="384" y="1356"/>
                    </a:lnTo>
                    <a:lnTo>
                      <a:pt x="380" y="1360"/>
                    </a:lnTo>
                    <a:lnTo>
                      <a:pt x="374" y="1366"/>
                    </a:lnTo>
                    <a:lnTo>
                      <a:pt x="366" y="1372"/>
                    </a:lnTo>
                    <a:lnTo>
                      <a:pt x="372" y="1376"/>
                    </a:lnTo>
                    <a:lnTo>
                      <a:pt x="376" y="1380"/>
                    </a:lnTo>
                    <a:lnTo>
                      <a:pt x="386" y="1388"/>
                    </a:lnTo>
                    <a:lnTo>
                      <a:pt x="402" y="1390"/>
                    </a:lnTo>
                    <a:lnTo>
                      <a:pt x="418" y="1390"/>
                    </a:lnTo>
                    <a:lnTo>
                      <a:pt x="434" y="1388"/>
                    </a:lnTo>
                    <a:lnTo>
                      <a:pt x="450" y="1384"/>
                    </a:lnTo>
                    <a:lnTo>
                      <a:pt x="478" y="1374"/>
                    </a:lnTo>
                    <a:lnTo>
                      <a:pt x="506" y="1364"/>
                    </a:lnTo>
                    <a:lnTo>
                      <a:pt x="504" y="1356"/>
                    </a:lnTo>
                    <a:lnTo>
                      <a:pt x="500" y="1350"/>
                    </a:lnTo>
                    <a:lnTo>
                      <a:pt x="488" y="1340"/>
                    </a:lnTo>
                    <a:lnTo>
                      <a:pt x="468" y="1326"/>
                    </a:lnTo>
                    <a:lnTo>
                      <a:pt x="456" y="1316"/>
                    </a:lnTo>
                    <a:lnTo>
                      <a:pt x="444" y="1306"/>
                    </a:lnTo>
                    <a:lnTo>
                      <a:pt x="432" y="1300"/>
                    </a:lnTo>
                    <a:lnTo>
                      <a:pt x="424" y="1298"/>
                    </a:lnTo>
                    <a:lnTo>
                      <a:pt x="418" y="1298"/>
                    </a:lnTo>
                    <a:lnTo>
                      <a:pt x="422" y="1296"/>
                    </a:lnTo>
                    <a:lnTo>
                      <a:pt x="422" y="1294"/>
                    </a:lnTo>
                    <a:lnTo>
                      <a:pt x="422" y="1292"/>
                    </a:lnTo>
                    <a:lnTo>
                      <a:pt x="408" y="1284"/>
                    </a:lnTo>
                    <a:lnTo>
                      <a:pt x="402" y="1280"/>
                    </a:lnTo>
                    <a:lnTo>
                      <a:pt x="396" y="1274"/>
                    </a:lnTo>
                    <a:lnTo>
                      <a:pt x="412" y="1284"/>
                    </a:lnTo>
                    <a:lnTo>
                      <a:pt x="420" y="1288"/>
                    </a:lnTo>
                    <a:lnTo>
                      <a:pt x="428" y="1290"/>
                    </a:lnTo>
                    <a:lnTo>
                      <a:pt x="440" y="1284"/>
                    </a:lnTo>
                    <a:lnTo>
                      <a:pt x="446" y="1282"/>
                    </a:lnTo>
                    <a:lnTo>
                      <a:pt x="452" y="1286"/>
                    </a:lnTo>
                    <a:lnTo>
                      <a:pt x="450" y="1290"/>
                    </a:lnTo>
                    <a:lnTo>
                      <a:pt x="446" y="1292"/>
                    </a:lnTo>
                    <a:lnTo>
                      <a:pt x="436" y="1296"/>
                    </a:lnTo>
                    <a:lnTo>
                      <a:pt x="452" y="1308"/>
                    </a:lnTo>
                    <a:lnTo>
                      <a:pt x="470" y="1320"/>
                    </a:lnTo>
                    <a:lnTo>
                      <a:pt x="464" y="1302"/>
                    </a:lnTo>
                    <a:lnTo>
                      <a:pt x="460" y="1286"/>
                    </a:lnTo>
                    <a:lnTo>
                      <a:pt x="454" y="1270"/>
                    </a:lnTo>
                    <a:lnTo>
                      <a:pt x="446" y="1256"/>
                    </a:lnTo>
                    <a:lnTo>
                      <a:pt x="438" y="1258"/>
                    </a:lnTo>
                    <a:lnTo>
                      <a:pt x="434" y="1258"/>
                    </a:lnTo>
                    <a:lnTo>
                      <a:pt x="432" y="1256"/>
                    </a:lnTo>
                    <a:lnTo>
                      <a:pt x="436" y="1250"/>
                    </a:lnTo>
                    <a:lnTo>
                      <a:pt x="438" y="1246"/>
                    </a:lnTo>
                    <a:lnTo>
                      <a:pt x="438" y="1244"/>
                    </a:lnTo>
                    <a:lnTo>
                      <a:pt x="436" y="1238"/>
                    </a:lnTo>
                    <a:lnTo>
                      <a:pt x="432" y="1234"/>
                    </a:lnTo>
                    <a:lnTo>
                      <a:pt x="426" y="1232"/>
                    </a:lnTo>
                    <a:lnTo>
                      <a:pt x="420" y="1228"/>
                    </a:lnTo>
                    <a:lnTo>
                      <a:pt x="406" y="1226"/>
                    </a:lnTo>
                    <a:lnTo>
                      <a:pt x="394" y="1226"/>
                    </a:lnTo>
                    <a:lnTo>
                      <a:pt x="400" y="1224"/>
                    </a:lnTo>
                    <a:lnTo>
                      <a:pt x="404" y="1224"/>
                    </a:lnTo>
                    <a:lnTo>
                      <a:pt x="406" y="1224"/>
                    </a:lnTo>
                    <a:lnTo>
                      <a:pt x="412" y="1224"/>
                    </a:lnTo>
                    <a:lnTo>
                      <a:pt x="410" y="1218"/>
                    </a:lnTo>
                    <a:lnTo>
                      <a:pt x="406" y="1212"/>
                    </a:lnTo>
                    <a:lnTo>
                      <a:pt x="394" y="1196"/>
                    </a:lnTo>
                    <a:close/>
                    <a:moveTo>
                      <a:pt x="484" y="1208"/>
                    </a:moveTo>
                    <a:lnTo>
                      <a:pt x="484" y="1208"/>
                    </a:lnTo>
                    <a:lnTo>
                      <a:pt x="490" y="1206"/>
                    </a:lnTo>
                    <a:lnTo>
                      <a:pt x="492" y="1202"/>
                    </a:lnTo>
                    <a:lnTo>
                      <a:pt x="494" y="1194"/>
                    </a:lnTo>
                    <a:lnTo>
                      <a:pt x="492" y="1192"/>
                    </a:lnTo>
                    <a:lnTo>
                      <a:pt x="490" y="1190"/>
                    </a:lnTo>
                    <a:lnTo>
                      <a:pt x="490" y="1188"/>
                    </a:lnTo>
                    <a:lnTo>
                      <a:pt x="486" y="1186"/>
                    </a:lnTo>
                    <a:lnTo>
                      <a:pt x="484" y="1190"/>
                    </a:lnTo>
                    <a:lnTo>
                      <a:pt x="482" y="1196"/>
                    </a:lnTo>
                    <a:lnTo>
                      <a:pt x="482" y="1202"/>
                    </a:lnTo>
                    <a:lnTo>
                      <a:pt x="484" y="1208"/>
                    </a:lnTo>
                    <a:close/>
                    <a:moveTo>
                      <a:pt x="782" y="1204"/>
                    </a:moveTo>
                    <a:lnTo>
                      <a:pt x="782" y="1204"/>
                    </a:lnTo>
                    <a:lnTo>
                      <a:pt x="778" y="1200"/>
                    </a:lnTo>
                    <a:lnTo>
                      <a:pt x="776" y="1194"/>
                    </a:lnTo>
                    <a:lnTo>
                      <a:pt x="772" y="1190"/>
                    </a:lnTo>
                    <a:lnTo>
                      <a:pt x="770" y="1190"/>
                    </a:lnTo>
                    <a:lnTo>
                      <a:pt x="766" y="1192"/>
                    </a:lnTo>
                    <a:lnTo>
                      <a:pt x="774" y="1200"/>
                    </a:lnTo>
                    <a:lnTo>
                      <a:pt x="778" y="1204"/>
                    </a:lnTo>
                    <a:lnTo>
                      <a:pt x="782" y="1204"/>
                    </a:lnTo>
                    <a:close/>
                    <a:moveTo>
                      <a:pt x="1224" y="1220"/>
                    </a:moveTo>
                    <a:lnTo>
                      <a:pt x="1224" y="1220"/>
                    </a:lnTo>
                    <a:lnTo>
                      <a:pt x="1218" y="1216"/>
                    </a:lnTo>
                    <a:lnTo>
                      <a:pt x="1214" y="1216"/>
                    </a:lnTo>
                    <a:lnTo>
                      <a:pt x="1208" y="1216"/>
                    </a:lnTo>
                    <a:lnTo>
                      <a:pt x="1204" y="1218"/>
                    </a:lnTo>
                    <a:lnTo>
                      <a:pt x="1194" y="1226"/>
                    </a:lnTo>
                    <a:lnTo>
                      <a:pt x="1186" y="1234"/>
                    </a:lnTo>
                    <a:lnTo>
                      <a:pt x="1174" y="1244"/>
                    </a:lnTo>
                    <a:lnTo>
                      <a:pt x="1164" y="1254"/>
                    </a:lnTo>
                    <a:lnTo>
                      <a:pt x="1156" y="1266"/>
                    </a:lnTo>
                    <a:lnTo>
                      <a:pt x="1148" y="1280"/>
                    </a:lnTo>
                    <a:lnTo>
                      <a:pt x="1142" y="1294"/>
                    </a:lnTo>
                    <a:lnTo>
                      <a:pt x="1132" y="1304"/>
                    </a:lnTo>
                    <a:lnTo>
                      <a:pt x="1146" y="1306"/>
                    </a:lnTo>
                    <a:lnTo>
                      <a:pt x="1158" y="1310"/>
                    </a:lnTo>
                    <a:lnTo>
                      <a:pt x="1170" y="1312"/>
                    </a:lnTo>
                    <a:lnTo>
                      <a:pt x="1182" y="1312"/>
                    </a:lnTo>
                    <a:lnTo>
                      <a:pt x="1188" y="1310"/>
                    </a:lnTo>
                    <a:lnTo>
                      <a:pt x="1196" y="1306"/>
                    </a:lnTo>
                    <a:lnTo>
                      <a:pt x="1210" y="1296"/>
                    </a:lnTo>
                    <a:lnTo>
                      <a:pt x="1224" y="1286"/>
                    </a:lnTo>
                    <a:lnTo>
                      <a:pt x="1236" y="1276"/>
                    </a:lnTo>
                    <a:lnTo>
                      <a:pt x="1234" y="1256"/>
                    </a:lnTo>
                    <a:lnTo>
                      <a:pt x="1232" y="1236"/>
                    </a:lnTo>
                    <a:lnTo>
                      <a:pt x="1216" y="1230"/>
                    </a:lnTo>
                    <a:lnTo>
                      <a:pt x="1210" y="1228"/>
                    </a:lnTo>
                    <a:lnTo>
                      <a:pt x="1204" y="1222"/>
                    </a:lnTo>
                    <a:lnTo>
                      <a:pt x="1206" y="1220"/>
                    </a:lnTo>
                    <a:lnTo>
                      <a:pt x="1210" y="1220"/>
                    </a:lnTo>
                    <a:lnTo>
                      <a:pt x="1216" y="1222"/>
                    </a:lnTo>
                    <a:lnTo>
                      <a:pt x="1224" y="1224"/>
                    </a:lnTo>
                    <a:lnTo>
                      <a:pt x="1230" y="1226"/>
                    </a:lnTo>
                    <a:lnTo>
                      <a:pt x="1230" y="1210"/>
                    </a:lnTo>
                    <a:lnTo>
                      <a:pt x="1230" y="1194"/>
                    </a:lnTo>
                    <a:lnTo>
                      <a:pt x="1224" y="1196"/>
                    </a:lnTo>
                    <a:lnTo>
                      <a:pt x="1222" y="1198"/>
                    </a:lnTo>
                    <a:lnTo>
                      <a:pt x="1220" y="1202"/>
                    </a:lnTo>
                    <a:lnTo>
                      <a:pt x="1218" y="1206"/>
                    </a:lnTo>
                    <a:lnTo>
                      <a:pt x="1220" y="1214"/>
                    </a:lnTo>
                    <a:lnTo>
                      <a:pt x="1222" y="1218"/>
                    </a:lnTo>
                    <a:lnTo>
                      <a:pt x="1224" y="1220"/>
                    </a:lnTo>
                    <a:close/>
                    <a:moveTo>
                      <a:pt x="792" y="1220"/>
                    </a:moveTo>
                    <a:lnTo>
                      <a:pt x="792" y="1220"/>
                    </a:lnTo>
                    <a:lnTo>
                      <a:pt x="794" y="1218"/>
                    </a:lnTo>
                    <a:lnTo>
                      <a:pt x="798" y="1218"/>
                    </a:lnTo>
                    <a:lnTo>
                      <a:pt x="796" y="1214"/>
                    </a:lnTo>
                    <a:lnTo>
                      <a:pt x="796" y="1210"/>
                    </a:lnTo>
                    <a:lnTo>
                      <a:pt x="794" y="1208"/>
                    </a:lnTo>
                    <a:lnTo>
                      <a:pt x="790" y="1208"/>
                    </a:lnTo>
                    <a:lnTo>
                      <a:pt x="790" y="1214"/>
                    </a:lnTo>
                    <a:lnTo>
                      <a:pt x="790" y="1216"/>
                    </a:lnTo>
                    <a:lnTo>
                      <a:pt x="792" y="1220"/>
                    </a:lnTo>
                    <a:close/>
                    <a:moveTo>
                      <a:pt x="548" y="1222"/>
                    </a:moveTo>
                    <a:lnTo>
                      <a:pt x="548" y="1222"/>
                    </a:lnTo>
                    <a:lnTo>
                      <a:pt x="556" y="1222"/>
                    </a:lnTo>
                    <a:lnTo>
                      <a:pt x="560" y="1224"/>
                    </a:lnTo>
                    <a:lnTo>
                      <a:pt x="564" y="1226"/>
                    </a:lnTo>
                    <a:lnTo>
                      <a:pt x="560" y="1226"/>
                    </a:lnTo>
                    <a:lnTo>
                      <a:pt x="556" y="1228"/>
                    </a:lnTo>
                    <a:lnTo>
                      <a:pt x="548" y="1226"/>
                    </a:lnTo>
                    <a:lnTo>
                      <a:pt x="540" y="1224"/>
                    </a:lnTo>
                    <a:lnTo>
                      <a:pt x="532" y="1226"/>
                    </a:lnTo>
                    <a:lnTo>
                      <a:pt x="544" y="1238"/>
                    </a:lnTo>
                    <a:lnTo>
                      <a:pt x="552" y="1252"/>
                    </a:lnTo>
                    <a:lnTo>
                      <a:pt x="564" y="1266"/>
                    </a:lnTo>
                    <a:lnTo>
                      <a:pt x="570" y="1270"/>
                    </a:lnTo>
                    <a:lnTo>
                      <a:pt x="578" y="1274"/>
                    </a:lnTo>
                    <a:lnTo>
                      <a:pt x="580" y="1254"/>
                    </a:lnTo>
                    <a:lnTo>
                      <a:pt x="580" y="1246"/>
                    </a:lnTo>
                    <a:lnTo>
                      <a:pt x="578" y="1236"/>
                    </a:lnTo>
                    <a:lnTo>
                      <a:pt x="570" y="1234"/>
                    </a:lnTo>
                    <a:lnTo>
                      <a:pt x="566" y="1228"/>
                    </a:lnTo>
                    <a:lnTo>
                      <a:pt x="568" y="1226"/>
                    </a:lnTo>
                    <a:lnTo>
                      <a:pt x="570" y="1222"/>
                    </a:lnTo>
                    <a:lnTo>
                      <a:pt x="568" y="1220"/>
                    </a:lnTo>
                    <a:lnTo>
                      <a:pt x="566" y="1218"/>
                    </a:lnTo>
                    <a:lnTo>
                      <a:pt x="564" y="1214"/>
                    </a:lnTo>
                    <a:lnTo>
                      <a:pt x="562" y="1212"/>
                    </a:lnTo>
                    <a:lnTo>
                      <a:pt x="558" y="1216"/>
                    </a:lnTo>
                    <a:lnTo>
                      <a:pt x="556" y="1218"/>
                    </a:lnTo>
                    <a:lnTo>
                      <a:pt x="548" y="1222"/>
                    </a:lnTo>
                    <a:close/>
                    <a:moveTo>
                      <a:pt x="452" y="1228"/>
                    </a:moveTo>
                    <a:lnTo>
                      <a:pt x="452" y="1228"/>
                    </a:lnTo>
                    <a:lnTo>
                      <a:pt x="448" y="1224"/>
                    </a:lnTo>
                    <a:lnTo>
                      <a:pt x="444" y="1220"/>
                    </a:lnTo>
                    <a:lnTo>
                      <a:pt x="440" y="1218"/>
                    </a:lnTo>
                    <a:lnTo>
                      <a:pt x="434" y="1218"/>
                    </a:lnTo>
                    <a:lnTo>
                      <a:pt x="438" y="1222"/>
                    </a:lnTo>
                    <a:lnTo>
                      <a:pt x="442" y="1226"/>
                    </a:lnTo>
                    <a:lnTo>
                      <a:pt x="446" y="1230"/>
                    </a:lnTo>
                    <a:lnTo>
                      <a:pt x="450" y="1228"/>
                    </a:lnTo>
                    <a:lnTo>
                      <a:pt x="452" y="1228"/>
                    </a:lnTo>
                    <a:close/>
                    <a:moveTo>
                      <a:pt x="520" y="1246"/>
                    </a:moveTo>
                    <a:lnTo>
                      <a:pt x="520" y="1246"/>
                    </a:lnTo>
                    <a:lnTo>
                      <a:pt x="516" y="1240"/>
                    </a:lnTo>
                    <a:lnTo>
                      <a:pt x="514" y="1232"/>
                    </a:lnTo>
                    <a:lnTo>
                      <a:pt x="512" y="1224"/>
                    </a:lnTo>
                    <a:lnTo>
                      <a:pt x="510" y="1222"/>
                    </a:lnTo>
                    <a:lnTo>
                      <a:pt x="506" y="1220"/>
                    </a:lnTo>
                    <a:lnTo>
                      <a:pt x="504" y="1222"/>
                    </a:lnTo>
                    <a:lnTo>
                      <a:pt x="502" y="1224"/>
                    </a:lnTo>
                    <a:lnTo>
                      <a:pt x="500" y="1230"/>
                    </a:lnTo>
                    <a:lnTo>
                      <a:pt x="502" y="1236"/>
                    </a:lnTo>
                    <a:lnTo>
                      <a:pt x="504" y="1242"/>
                    </a:lnTo>
                    <a:lnTo>
                      <a:pt x="512" y="1246"/>
                    </a:lnTo>
                    <a:lnTo>
                      <a:pt x="520" y="1246"/>
                    </a:lnTo>
                    <a:close/>
                    <a:moveTo>
                      <a:pt x="540" y="1256"/>
                    </a:moveTo>
                    <a:lnTo>
                      <a:pt x="540" y="1256"/>
                    </a:lnTo>
                    <a:lnTo>
                      <a:pt x="534" y="1250"/>
                    </a:lnTo>
                    <a:lnTo>
                      <a:pt x="528" y="1242"/>
                    </a:lnTo>
                    <a:lnTo>
                      <a:pt x="524" y="1234"/>
                    </a:lnTo>
                    <a:lnTo>
                      <a:pt x="518" y="1230"/>
                    </a:lnTo>
                    <a:lnTo>
                      <a:pt x="526" y="1246"/>
                    </a:lnTo>
                    <a:lnTo>
                      <a:pt x="532" y="1254"/>
                    </a:lnTo>
                    <a:lnTo>
                      <a:pt x="536" y="1256"/>
                    </a:lnTo>
                    <a:lnTo>
                      <a:pt x="540" y="1256"/>
                    </a:lnTo>
                    <a:close/>
                    <a:moveTo>
                      <a:pt x="502" y="1344"/>
                    </a:moveTo>
                    <a:lnTo>
                      <a:pt x="502" y="1344"/>
                    </a:lnTo>
                    <a:lnTo>
                      <a:pt x="514" y="1352"/>
                    </a:lnTo>
                    <a:lnTo>
                      <a:pt x="520" y="1356"/>
                    </a:lnTo>
                    <a:lnTo>
                      <a:pt x="524" y="1358"/>
                    </a:lnTo>
                    <a:lnTo>
                      <a:pt x="534" y="1352"/>
                    </a:lnTo>
                    <a:lnTo>
                      <a:pt x="546" y="1348"/>
                    </a:lnTo>
                    <a:lnTo>
                      <a:pt x="558" y="1346"/>
                    </a:lnTo>
                    <a:lnTo>
                      <a:pt x="572" y="1344"/>
                    </a:lnTo>
                    <a:lnTo>
                      <a:pt x="566" y="1332"/>
                    </a:lnTo>
                    <a:lnTo>
                      <a:pt x="558" y="1318"/>
                    </a:lnTo>
                    <a:lnTo>
                      <a:pt x="546" y="1292"/>
                    </a:lnTo>
                    <a:lnTo>
                      <a:pt x="538" y="1280"/>
                    </a:lnTo>
                    <a:lnTo>
                      <a:pt x="528" y="1270"/>
                    </a:lnTo>
                    <a:lnTo>
                      <a:pt x="516" y="1262"/>
                    </a:lnTo>
                    <a:lnTo>
                      <a:pt x="500" y="1260"/>
                    </a:lnTo>
                    <a:lnTo>
                      <a:pt x="486" y="1258"/>
                    </a:lnTo>
                    <a:lnTo>
                      <a:pt x="474" y="1256"/>
                    </a:lnTo>
                    <a:lnTo>
                      <a:pt x="482" y="1256"/>
                    </a:lnTo>
                    <a:lnTo>
                      <a:pt x="490" y="1258"/>
                    </a:lnTo>
                    <a:lnTo>
                      <a:pt x="498" y="1258"/>
                    </a:lnTo>
                    <a:lnTo>
                      <a:pt x="504" y="1256"/>
                    </a:lnTo>
                    <a:lnTo>
                      <a:pt x="494" y="1252"/>
                    </a:lnTo>
                    <a:lnTo>
                      <a:pt x="484" y="1246"/>
                    </a:lnTo>
                    <a:lnTo>
                      <a:pt x="466" y="1236"/>
                    </a:lnTo>
                    <a:lnTo>
                      <a:pt x="466" y="1242"/>
                    </a:lnTo>
                    <a:lnTo>
                      <a:pt x="466" y="1246"/>
                    </a:lnTo>
                    <a:lnTo>
                      <a:pt x="466" y="1248"/>
                    </a:lnTo>
                    <a:lnTo>
                      <a:pt x="466" y="1236"/>
                    </a:lnTo>
                    <a:lnTo>
                      <a:pt x="460" y="1232"/>
                    </a:lnTo>
                    <a:lnTo>
                      <a:pt x="452" y="1230"/>
                    </a:lnTo>
                    <a:lnTo>
                      <a:pt x="444" y="1232"/>
                    </a:lnTo>
                    <a:lnTo>
                      <a:pt x="442" y="1234"/>
                    </a:lnTo>
                    <a:lnTo>
                      <a:pt x="440" y="1236"/>
                    </a:lnTo>
                    <a:lnTo>
                      <a:pt x="444" y="1238"/>
                    </a:lnTo>
                    <a:lnTo>
                      <a:pt x="448" y="1238"/>
                    </a:lnTo>
                    <a:lnTo>
                      <a:pt x="458" y="1236"/>
                    </a:lnTo>
                    <a:lnTo>
                      <a:pt x="456" y="1238"/>
                    </a:lnTo>
                    <a:lnTo>
                      <a:pt x="454" y="1240"/>
                    </a:lnTo>
                    <a:lnTo>
                      <a:pt x="460" y="1242"/>
                    </a:lnTo>
                    <a:lnTo>
                      <a:pt x="464" y="1244"/>
                    </a:lnTo>
                    <a:lnTo>
                      <a:pt x="464" y="1248"/>
                    </a:lnTo>
                    <a:lnTo>
                      <a:pt x="460" y="1250"/>
                    </a:lnTo>
                    <a:lnTo>
                      <a:pt x="458" y="1250"/>
                    </a:lnTo>
                    <a:lnTo>
                      <a:pt x="456" y="1254"/>
                    </a:lnTo>
                    <a:lnTo>
                      <a:pt x="464" y="1254"/>
                    </a:lnTo>
                    <a:lnTo>
                      <a:pt x="470" y="1256"/>
                    </a:lnTo>
                    <a:lnTo>
                      <a:pt x="464" y="1256"/>
                    </a:lnTo>
                    <a:lnTo>
                      <a:pt x="460" y="1256"/>
                    </a:lnTo>
                    <a:lnTo>
                      <a:pt x="456" y="1254"/>
                    </a:lnTo>
                    <a:lnTo>
                      <a:pt x="450" y="1254"/>
                    </a:lnTo>
                    <a:lnTo>
                      <a:pt x="462" y="1280"/>
                    </a:lnTo>
                    <a:lnTo>
                      <a:pt x="472" y="1310"/>
                    </a:lnTo>
                    <a:lnTo>
                      <a:pt x="474" y="1308"/>
                    </a:lnTo>
                    <a:lnTo>
                      <a:pt x="476" y="1306"/>
                    </a:lnTo>
                    <a:lnTo>
                      <a:pt x="476" y="1304"/>
                    </a:lnTo>
                    <a:lnTo>
                      <a:pt x="478" y="1306"/>
                    </a:lnTo>
                    <a:lnTo>
                      <a:pt x="474" y="1314"/>
                    </a:lnTo>
                    <a:lnTo>
                      <a:pt x="474" y="1320"/>
                    </a:lnTo>
                    <a:lnTo>
                      <a:pt x="476" y="1324"/>
                    </a:lnTo>
                    <a:lnTo>
                      <a:pt x="480" y="1330"/>
                    </a:lnTo>
                    <a:lnTo>
                      <a:pt x="492" y="1336"/>
                    </a:lnTo>
                    <a:lnTo>
                      <a:pt x="502" y="1344"/>
                    </a:lnTo>
                    <a:close/>
                    <a:moveTo>
                      <a:pt x="758" y="1256"/>
                    </a:moveTo>
                    <a:lnTo>
                      <a:pt x="758" y="1256"/>
                    </a:lnTo>
                    <a:lnTo>
                      <a:pt x="762" y="1258"/>
                    </a:lnTo>
                    <a:lnTo>
                      <a:pt x="764" y="1258"/>
                    </a:lnTo>
                    <a:lnTo>
                      <a:pt x="766" y="1258"/>
                    </a:lnTo>
                    <a:lnTo>
                      <a:pt x="762" y="1250"/>
                    </a:lnTo>
                    <a:lnTo>
                      <a:pt x="760" y="1248"/>
                    </a:lnTo>
                    <a:lnTo>
                      <a:pt x="758" y="1246"/>
                    </a:lnTo>
                    <a:lnTo>
                      <a:pt x="756" y="1248"/>
                    </a:lnTo>
                    <a:lnTo>
                      <a:pt x="756" y="1250"/>
                    </a:lnTo>
                    <a:lnTo>
                      <a:pt x="758" y="1254"/>
                    </a:lnTo>
                    <a:lnTo>
                      <a:pt x="758" y="1256"/>
                    </a:lnTo>
                    <a:close/>
                    <a:moveTo>
                      <a:pt x="826" y="1362"/>
                    </a:moveTo>
                    <a:lnTo>
                      <a:pt x="826" y="1362"/>
                    </a:lnTo>
                    <a:lnTo>
                      <a:pt x="836" y="1366"/>
                    </a:lnTo>
                    <a:lnTo>
                      <a:pt x="844" y="1366"/>
                    </a:lnTo>
                    <a:lnTo>
                      <a:pt x="860" y="1368"/>
                    </a:lnTo>
                    <a:lnTo>
                      <a:pt x="840" y="1320"/>
                    </a:lnTo>
                    <a:lnTo>
                      <a:pt x="830" y="1322"/>
                    </a:lnTo>
                    <a:lnTo>
                      <a:pt x="828" y="1322"/>
                    </a:lnTo>
                    <a:lnTo>
                      <a:pt x="824" y="1320"/>
                    </a:lnTo>
                    <a:lnTo>
                      <a:pt x="828" y="1316"/>
                    </a:lnTo>
                    <a:lnTo>
                      <a:pt x="834" y="1312"/>
                    </a:lnTo>
                    <a:lnTo>
                      <a:pt x="826" y="1298"/>
                    </a:lnTo>
                    <a:lnTo>
                      <a:pt x="816" y="1286"/>
                    </a:lnTo>
                    <a:lnTo>
                      <a:pt x="812" y="1288"/>
                    </a:lnTo>
                    <a:lnTo>
                      <a:pt x="810" y="1292"/>
                    </a:lnTo>
                    <a:lnTo>
                      <a:pt x="808" y="1294"/>
                    </a:lnTo>
                    <a:lnTo>
                      <a:pt x="802" y="1294"/>
                    </a:lnTo>
                    <a:lnTo>
                      <a:pt x="802" y="1290"/>
                    </a:lnTo>
                    <a:lnTo>
                      <a:pt x="804" y="1284"/>
                    </a:lnTo>
                    <a:lnTo>
                      <a:pt x="808" y="1276"/>
                    </a:lnTo>
                    <a:lnTo>
                      <a:pt x="800" y="1268"/>
                    </a:lnTo>
                    <a:lnTo>
                      <a:pt x="794" y="1262"/>
                    </a:lnTo>
                    <a:lnTo>
                      <a:pt x="790" y="1260"/>
                    </a:lnTo>
                    <a:lnTo>
                      <a:pt x="784" y="1264"/>
                    </a:lnTo>
                    <a:lnTo>
                      <a:pt x="782" y="1270"/>
                    </a:lnTo>
                    <a:lnTo>
                      <a:pt x="782" y="1276"/>
                    </a:lnTo>
                    <a:lnTo>
                      <a:pt x="784" y="1284"/>
                    </a:lnTo>
                    <a:lnTo>
                      <a:pt x="788" y="1290"/>
                    </a:lnTo>
                    <a:lnTo>
                      <a:pt x="794" y="1294"/>
                    </a:lnTo>
                    <a:lnTo>
                      <a:pt x="800" y="1296"/>
                    </a:lnTo>
                    <a:lnTo>
                      <a:pt x="804" y="1296"/>
                    </a:lnTo>
                    <a:lnTo>
                      <a:pt x="804" y="1298"/>
                    </a:lnTo>
                    <a:lnTo>
                      <a:pt x="806" y="1298"/>
                    </a:lnTo>
                    <a:lnTo>
                      <a:pt x="808" y="1298"/>
                    </a:lnTo>
                    <a:lnTo>
                      <a:pt x="810" y="1296"/>
                    </a:lnTo>
                    <a:lnTo>
                      <a:pt x="812" y="1294"/>
                    </a:lnTo>
                    <a:lnTo>
                      <a:pt x="816" y="1294"/>
                    </a:lnTo>
                    <a:lnTo>
                      <a:pt x="812" y="1296"/>
                    </a:lnTo>
                    <a:lnTo>
                      <a:pt x="808" y="1300"/>
                    </a:lnTo>
                    <a:lnTo>
                      <a:pt x="800" y="1300"/>
                    </a:lnTo>
                    <a:lnTo>
                      <a:pt x="792" y="1296"/>
                    </a:lnTo>
                    <a:lnTo>
                      <a:pt x="786" y="1292"/>
                    </a:lnTo>
                    <a:lnTo>
                      <a:pt x="790" y="1302"/>
                    </a:lnTo>
                    <a:lnTo>
                      <a:pt x="792" y="1314"/>
                    </a:lnTo>
                    <a:lnTo>
                      <a:pt x="796" y="1324"/>
                    </a:lnTo>
                    <a:lnTo>
                      <a:pt x="798" y="1330"/>
                    </a:lnTo>
                    <a:lnTo>
                      <a:pt x="802" y="1332"/>
                    </a:lnTo>
                    <a:lnTo>
                      <a:pt x="800" y="1332"/>
                    </a:lnTo>
                    <a:lnTo>
                      <a:pt x="800" y="1334"/>
                    </a:lnTo>
                    <a:lnTo>
                      <a:pt x="802" y="1336"/>
                    </a:lnTo>
                    <a:lnTo>
                      <a:pt x="800" y="1338"/>
                    </a:lnTo>
                    <a:lnTo>
                      <a:pt x="798" y="1332"/>
                    </a:lnTo>
                    <a:lnTo>
                      <a:pt x="794" y="1330"/>
                    </a:lnTo>
                    <a:lnTo>
                      <a:pt x="784" y="1322"/>
                    </a:lnTo>
                    <a:lnTo>
                      <a:pt x="788" y="1340"/>
                    </a:lnTo>
                    <a:lnTo>
                      <a:pt x="792" y="1350"/>
                    </a:lnTo>
                    <a:lnTo>
                      <a:pt x="798" y="1356"/>
                    </a:lnTo>
                    <a:lnTo>
                      <a:pt x="800" y="1352"/>
                    </a:lnTo>
                    <a:lnTo>
                      <a:pt x="804" y="1352"/>
                    </a:lnTo>
                    <a:lnTo>
                      <a:pt x="808" y="1352"/>
                    </a:lnTo>
                    <a:lnTo>
                      <a:pt x="812" y="1352"/>
                    </a:lnTo>
                    <a:lnTo>
                      <a:pt x="818" y="1358"/>
                    </a:lnTo>
                    <a:lnTo>
                      <a:pt x="826" y="1362"/>
                    </a:lnTo>
                    <a:close/>
                    <a:moveTo>
                      <a:pt x="794" y="1328"/>
                    </a:moveTo>
                    <a:lnTo>
                      <a:pt x="794" y="1328"/>
                    </a:lnTo>
                    <a:lnTo>
                      <a:pt x="784" y="1294"/>
                    </a:lnTo>
                    <a:lnTo>
                      <a:pt x="778" y="1280"/>
                    </a:lnTo>
                    <a:lnTo>
                      <a:pt x="774" y="1274"/>
                    </a:lnTo>
                    <a:lnTo>
                      <a:pt x="768" y="1268"/>
                    </a:lnTo>
                    <a:lnTo>
                      <a:pt x="770" y="1268"/>
                    </a:lnTo>
                    <a:lnTo>
                      <a:pt x="768" y="1266"/>
                    </a:lnTo>
                    <a:lnTo>
                      <a:pt x="768" y="1262"/>
                    </a:lnTo>
                    <a:lnTo>
                      <a:pt x="764" y="1262"/>
                    </a:lnTo>
                    <a:lnTo>
                      <a:pt x="762" y="1264"/>
                    </a:lnTo>
                    <a:lnTo>
                      <a:pt x="766" y="1268"/>
                    </a:lnTo>
                    <a:lnTo>
                      <a:pt x="764" y="1268"/>
                    </a:lnTo>
                    <a:lnTo>
                      <a:pt x="762" y="1270"/>
                    </a:lnTo>
                    <a:lnTo>
                      <a:pt x="768" y="1282"/>
                    </a:lnTo>
                    <a:lnTo>
                      <a:pt x="772" y="1294"/>
                    </a:lnTo>
                    <a:lnTo>
                      <a:pt x="776" y="1308"/>
                    </a:lnTo>
                    <a:lnTo>
                      <a:pt x="782" y="1320"/>
                    </a:lnTo>
                    <a:lnTo>
                      <a:pt x="782" y="1318"/>
                    </a:lnTo>
                    <a:lnTo>
                      <a:pt x="782" y="1316"/>
                    </a:lnTo>
                    <a:lnTo>
                      <a:pt x="786" y="1324"/>
                    </a:lnTo>
                    <a:lnTo>
                      <a:pt x="790" y="1326"/>
                    </a:lnTo>
                    <a:lnTo>
                      <a:pt x="794" y="1328"/>
                    </a:lnTo>
                    <a:close/>
                    <a:moveTo>
                      <a:pt x="1002" y="1442"/>
                    </a:moveTo>
                    <a:lnTo>
                      <a:pt x="1002" y="1442"/>
                    </a:lnTo>
                    <a:lnTo>
                      <a:pt x="1004" y="1436"/>
                    </a:lnTo>
                    <a:lnTo>
                      <a:pt x="1006" y="1430"/>
                    </a:lnTo>
                    <a:lnTo>
                      <a:pt x="1014" y="1422"/>
                    </a:lnTo>
                    <a:lnTo>
                      <a:pt x="1020" y="1412"/>
                    </a:lnTo>
                    <a:lnTo>
                      <a:pt x="1022" y="1408"/>
                    </a:lnTo>
                    <a:lnTo>
                      <a:pt x="1022" y="1400"/>
                    </a:lnTo>
                    <a:lnTo>
                      <a:pt x="1022" y="1388"/>
                    </a:lnTo>
                    <a:lnTo>
                      <a:pt x="1018" y="1374"/>
                    </a:lnTo>
                    <a:lnTo>
                      <a:pt x="1016" y="1360"/>
                    </a:lnTo>
                    <a:lnTo>
                      <a:pt x="1012" y="1348"/>
                    </a:lnTo>
                    <a:lnTo>
                      <a:pt x="1008" y="1344"/>
                    </a:lnTo>
                    <a:lnTo>
                      <a:pt x="1004" y="1338"/>
                    </a:lnTo>
                    <a:lnTo>
                      <a:pt x="996" y="1320"/>
                    </a:lnTo>
                    <a:lnTo>
                      <a:pt x="990" y="1304"/>
                    </a:lnTo>
                    <a:lnTo>
                      <a:pt x="980" y="1268"/>
                    </a:lnTo>
                    <a:lnTo>
                      <a:pt x="982" y="1290"/>
                    </a:lnTo>
                    <a:lnTo>
                      <a:pt x="984" y="1314"/>
                    </a:lnTo>
                    <a:lnTo>
                      <a:pt x="984" y="1362"/>
                    </a:lnTo>
                    <a:lnTo>
                      <a:pt x="984" y="1384"/>
                    </a:lnTo>
                    <a:lnTo>
                      <a:pt x="988" y="1406"/>
                    </a:lnTo>
                    <a:lnTo>
                      <a:pt x="994" y="1426"/>
                    </a:lnTo>
                    <a:lnTo>
                      <a:pt x="998" y="1434"/>
                    </a:lnTo>
                    <a:lnTo>
                      <a:pt x="1002" y="1442"/>
                    </a:lnTo>
                    <a:close/>
                    <a:moveTo>
                      <a:pt x="1510" y="1280"/>
                    </a:moveTo>
                    <a:lnTo>
                      <a:pt x="1510" y="1280"/>
                    </a:lnTo>
                    <a:lnTo>
                      <a:pt x="1512" y="1280"/>
                    </a:lnTo>
                    <a:lnTo>
                      <a:pt x="1514" y="1280"/>
                    </a:lnTo>
                    <a:lnTo>
                      <a:pt x="1516" y="1276"/>
                    </a:lnTo>
                    <a:lnTo>
                      <a:pt x="1518" y="1270"/>
                    </a:lnTo>
                    <a:lnTo>
                      <a:pt x="1516" y="1270"/>
                    </a:lnTo>
                    <a:lnTo>
                      <a:pt x="1514" y="1268"/>
                    </a:lnTo>
                    <a:lnTo>
                      <a:pt x="1514" y="1272"/>
                    </a:lnTo>
                    <a:lnTo>
                      <a:pt x="1512" y="1274"/>
                    </a:lnTo>
                    <a:lnTo>
                      <a:pt x="1510" y="1276"/>
                    </a:lnTo>
                    <a:lnTo>
                      <a:pt x="1510" y="1280"/>
                    </a:lnTo>
                    <a:close/>
                    <a:moveTo>
                      <a:pt x="574" y="1324"/>
                    </a:moveTo>
                    <a:lnTo>
                      <a:pt x="574" y="1324"/>
                    </a:lnTo>
                    <a:lnTo>
                      <a:pt x="574" y="1316"/>
                    </a:lnTo>
                    <a:lnTo>
                      <a:pt x="576" y="1310"/>
                    </a:lnTo>
                    <a:lnTo>
                      <a:pt x="578" y="1302"/>
                    </a:lnTo>
                    <a:lnTo>
                      <a:pt x="578" y="1294"/>
                    </a:lnTo>
                    <a:lnTo>
                      <a:pt x="562" y="1286"/>
                    </a:lnTo>
                    <a:lnTo>
                      <a:pt x="554" y="1282"/>
                    </a:lnTo>
                    <a:lnTo>
                      <a:pt x="546" y="1280"/>
                    </a:lnTo>
                    <a:lnTo>
                      <a:pt x="554" y="1292"/>
                    </a:lnTo>
                    <a:lnTo>
                      <a:pt x="560" y="1302"/>
                    </a:lnTo>
                    <a:lnTo>
                      <a:pt x="574" y="1324"/>
                    </a:lnTo>
                    <a:close/>
                    <a:moveTo>
                      <a:pt x="1472" y="1290"/>
                    </a:moveTo>
                    <a:lnTo>
                      <a:pt x="1472" y="1290"/>
                    </a:lnTo>
                    <a:lnTo>
                      <a:pt x="1478" y="1290"/>
                    </a:lnTo>
                    <a:lnTo>
                      <a:pt x="1482" y="1288"/>
                    </a:lnTo>
                    <a:lnTo>
                      <a:pt x="1486" y="1284"/>
                    </a:lnTo>
                    <a:lnTo>
                      <a:pt x="1488" y="1280"/>
                    </a:lnTo>
                    <a:lnTo>
                      <a:pt x="1478" y="1284"/>
                    </a:lnTo>
                    <a:lnTo>
                      <a:pt x="1474" y="1286"/>
                    </a:lnTo>
                    <a:lnTo>
                      <a:pt x="1472" y="1290"/>
                    </a:lnTo>
                    <a:close/>
                    <a:moveTo>
                      <a:pt x="1492" y="1294"/>
                    </a:moveTo>
                    <a:lnTo>
                      <a:pt x="1492" y="1294"/>
                    </a:lnTo>
                    <a:lnTo>
                      <a:pt x="1498" y="1294"/>
                    </a:lnTo>
                    <a:lnTo>
                      <a:pt x="1498" y="1292"/>
                    </a:lnTo>
                    <a:lnTo>
                      <a:pt x="1500" y="1288"/>
                    </a:lnTo>
                    <a:lnTo>
                      <a:pt x="1502" y="1286"/>
                    </a:lnTo>
                    <a:lnTo>
                      <a:pt x="1500" y="1284"/>
                    </a:lnTo>
                    <a:lnTo>
                      <a:pt x="1496" y="1290"/>
                    </a:lnTo>
                    <a:lnTo>
                      <a:pt x="1492" y="1294"/>
                    </a:lnTo>
                    <a:close/>
                    <a:moveTo>
                      <a:pt x="1552" y="1308"/>
                    </a:moveTo>
                    <a:lnTo>
                      <a:pt x="1552" y="1308"/>
                    </a:lnTo>
                    <a:lnTo>
                      <a:pt x="1546" y="1308"/>
                    </a:lnTo>
                    <a:lnTo>
                      <a:pt x="1538" y="1308"/>
                    </a:lnTo>
                    <a:lnTo>
                      <a:pt x="1526" y="1304"/>
                    </a:lnTo>
                    <a:lnTo>
                      <a:pt x="1514" y="1298"/>
                    </a:lnTo>
                    <a:lnTo>
                      <a:pt x="1506" y="1290"/>
                    </a:lnTo>
                    <a:lnTo>
                      <a:pt x="1496" y="1310"/>
                    </a:lnTo>
                    <a:lnTo>
                      <a:pt x="1492" y="1320"/>
                    </a:lnTo>
                    <a:lnTo>
                      <a:pt x="1488" y="1330"/>
                    </a:lnTo>
                    <a:lnTo>
                      <a:pt x="1502" y="1318"/>
                    </a:lnTo>
                    <a:lnTo>
                      <a:pt x="1510" y="1310"/>
                    </a:lnTo>
                    <a:lnTo>
                      <a:pt x="1516" y="1304"/>
                    </a:lnTo>
                    <a:lnTo>
                      <a:pt x="1508" y="1314"/>
                    </a:lnTo>
                    <a:lnTo>
                      <a:pt x="1500" y="1324"/>
                    </a:lnTo>
                    <a:lnTo>
                      <a:pt x="1506" y="1324"/>
                    </a:lnTo>
                    <a:lnTo>
                      <a:pt x="1512" y="1324"/>
                    </a:lnTo>
                    <a:lnTo>
                      <a:pt x="1514" y="1326"/>
                    </a:lnTo>
                    <a:lnTo>
                      <a:pt x="1516" y="1330"/>
                    </a:lnTo>
                    <a:lnTo>
                      <a:pt x="1528" y="1328"/>
                    </a:lnTo>
                    <a:lnTo>
                      <a:pt x="1538" y="1322"/>
                    </a:lnTo>
                    <a:lnTo>
                      <a:pt x="1546" y="1316"/>
                    </a:lnTo>
                    <a:lnTo>
                      <a:pt x="1552" y="1308"/>
                    </a:lnTo>
                    <a:close/>
                    <a:moveTo>
                      <a:pt x="1512" y="1336"/>
                    </a:moveTo>
                    <a:lnTo>
                      <a:pt x="1512" y="1336"/>
                    </a:lnTo>
                    <a:lnTo>
                      <a:pt x="1500" y="1336"/>
                    </a:lnTo>
                    <a:lnTo>
                      <a:pt x="1486" y="1338"/>
                    </a:lnTo>
                    <a:lnTo>
                      <a:pt x="1486" y="1340"/>
                    </a:lnTo>
                    <a:lnTo>
                      <a:pt x="1488" y="1340"/>
                    </a:lnTo>
                    <a:lnTo>
                      <a:pt x="1492" y="1342"/>
                    </a:lnTo>
                    <a:lnTo>
                      <a:pt x="1504" y="1338"/>
                    </a:lnTo>
                    <a:lnTo>
                      <a:pt x="1516" y="1338"/>
                    </a:lnTo>
                    <a:lnTo>
                      <a:pt x="1526" y="1334"/>
                    </a:lnTo>
                    <a:lnTo>
                      <a:pt x="1532" y="1332"/>
                    </a:lnTo>
                    <a:lnTo>
                      <a:pt x="1536" y="1328"/>
                    </a:lnTo>
                    <a:lnTo>
                      <a:pt x="1518" y="1330"/>
                    </a:lnTo>
                    <a:lnTo>
                      <a:pt x="1512" y="1332"/>
                    </a:lnTo>
                    <a:lnTo>
                      <a:pt x="1510" y="1334"/>
                    </a:lnTo>
                    <a:lnTo>
                      <a:pt x="1512" y="1336"/>
                    </a:lnTo>
                    <a:close/>
                    <a:moveTo>
                      <a:pt x="584" y="1342"/>
                    </a:moveTo>
                    <a:lnTo>
                      <a:pt x="584" y="1342"/>
                    </a:lnTo>
                    <a:lnTo>
                      <a:pt x="612" y="1334"/>
                    </a:lnTo>
                    <a:lnTo>
                      <a:pt x="638" y="1324"/>
                    </a:lnTo>
                    <a:lnTo>
                      <a:pt x="584" y="1298"/>
                    </a:lnTo>
                    <a:lnTo>
                      <a:pt x="584" y="1320"/>
                    </a:lnTo>
                    <a:lnTo>
                      <a:pt x="582" y="1330"/>
                    </a:lnTo>
                    <a:lnTo>
                      <a:pt x="584" y="1342"/>
                    </a:lnTo>
                    <a:close/>
                    <a:moveTo>
                      <a:pt x="1468" y="1328"/>
                    </a:moveTo>
                    <a:lnTo>
                      <a:pt x="1468" y="1328"/>
                    </a:lnTo>
                    <a:lnTo>
                      <a:pt x="1472" y="1328"/>
                    </a:lnTo>
                    <a:lnTo>
                      <a:pt x="1474" y="1332"/>
                    </a:lnTo>
                    <a:lnTo>
                      <a:pt x="1480" y="1336"/>
                    </a:lnTo>
                    <a:lnTo>
                      <a:pt x="1486" y="1324"/>
                    </a:lnTo>
                    <a:lnTo>
                      <a:pt x="1486" y="1320"/>
                    </a:lnTo>
                    <a:lnTo>
                      <a:pt x="1484" y="1320"/>
                    </a:lnTo>
                    <a:lnTo>
                      <a:pt x="1482" y="1318"/>
                    </a:lnTo>
                    <a:lnTo>
                      <a:pt x="1482" y="1314"/>
                    </a:lnTo>
                    <a:lnTo>
                      <a:pt x="1474" y="1320"/>
                    </a:lnTo>
                    <a:lnTo>
                      <a:pt x="1468" y="1328"/>
                    </a:lnTo>
                    <a:close/>
                    <a:moveTo>
                      <a:pt x="1486" y="1320"/>
                    </a:moveTo>
                    <a:lnTo>
                      <a:pt x="1486" y="1320"/>
                    </a:lnTo>
                    <a:lnTo>
                      <a:pt x="1494" y="1310"/>
                    </a:lnTo>
                    <a:lnTo>
                      <a:pt x="1496" y="1304"/>
                    </a:lnTo>
                    <a:lnTo>
                      <a:pt x="1496" y="1298"/>
                    </a:lnTo>
                    <a:lnTo>
                      <a:pt x="1488" y="1306"/>
                    </a:lnTo>
                    <a:lnTo>
                      <a:pt x="1484" y="1310"/>
                    </a:lnTo>
                    <a:lnTo>
                      <a:pt x="1482" y="1314"/>
                    </a:lnTo>
                    <a:lnTo>
                      <a:pt x="1484" y="1318"/>
                    </a:lnTo>
                    <a:lnTo>
                      <a:pt x="1486" y="1320"/>
                    </a:lnTo>
                    <a:close/>
                    <a:moveTo>
                      <a:pt x="1330" y="1514"/>
                    </a:moveTo>
                    <a:lnTo>
                      <a:pt x="1330" y="1514"/>
                    </a:lnTo>
                    <a:lnTo>
                      <a:pt x="1352" y="1500"/>
                    </a:lnTo>
                    <a:lnTo>
                      <a:pt x="1362" y="1492"/>
                    </a:lnTo>
                    <a:lnTo>
                      <a:pt x="1372" y="1482"/>
                    </a:lnTo>
                    <a:lnTo>
                      <a:pt x="1378" y="1482"/>
                    </a:lnTo>
                    <a:lnTo>
                      <a:pt x="1380" y="1482"/>
                    </a:lnTo>
                    <a:lnTo>
                      <a:pt x="1380" y="1480"/>
                    </a:lnTo>
                    <a:lnTo>
                      <a:pt x="1374" y="1480"/>
                    </a:lnTo>
                    <a:lnTo>
                      <a:pt x="1368" y="1478"/>
                    </a:lnTo>
                    <a:lnTo>
                      <a:pt x="1366" y="1476"/>
                    </a:lnTo>
                    <a:lnTo>
                      <a:pt x="1364" y="1472"/>
                    </a:lnTo>
                    <a:lnTo>
                      <a:pt x="1364" y="1468"/>
                    </a:lnTo>
                    <a:lnTo>
                      <a:pt x="1366" y="1466"/>
                    </a:lnTo>
                    <a:lnTo>
                      <a:pt x="1368" y="1462"/>
                    </a:lnTo>
                    <a:lnTo>
                      <a:pt x="1368" y="1458"/>
                    </a:lnTo>
                    <a:lnTo>
                      <a:pt x="1366" y="1456"/>
                    </a:lnTo>
                    <a:lnTo>
                      <a:pt x="1364" y="1454"/>
                    </a:lnTo>
                    <a:lnTo>
                      <a:pt x="1362" y="1450"/>
                    </a:lnTo>
                    <a:lnTo>
                      <a:pt x="1362" y="1448"/>
                    </a:lnTo>
                    <a:lnTo>
                      <a:pt x="1356" y="1448"/>
                    </a:lnTo>
                    <a:lnTo>
                      <a:pt x="1350" y="1448"/>
                    </a:lnTo>
                    <a:lnTo>
                      <a:pt x="1346" y="1444"/>
                    </a:lnTo>
                    <a:lnTo>
                      <a:pt x="1346" y="1440"/>
                    </a:lnTo>
                    <a:lnTo>
                      <a:pt x="1346" y="1438"/>
                    </a:lnTo>
                    <a:lnTo>
                      <a:pt x="1350" y="1436"/>
                    </a:lnTo>
                    <a:lnTo>
                      <a:pt x="1356" y="1434"/>
                    </a:lnTo>
                    <a:lnTo>
                      <a:pt x="1346" y="1406"/>
                    </a:lnTo>
                    <a:lnTo>
                      <a:pt x="1334" y="1382"/>
                    </a:lnTo>
                    <a:lnTo>
                      <a:pt x="1308" y="1336"/>
                    </a:lnTo>
                    <a:lnTo>
                      <a:pt x="1298" y="1332"/>
                    </a:lnTo>
                    <a:lnTo>
                      <a:pt x="1288" y="1332"/>
                    </a:lnTo>
                    <a:lnTo>
                      <a:pt x="1266" y="1332"/>
                    </a:lnTo>
                    <a:lnTo>
                      <a:pt x="1246" y="1334"/>
                    </a:lnTo>
                    <a:lnTo>
                      <a:pt x="1226" y="1334"/>
                    </a:lnTo>
                    <a:lnTo>
                      <a:pt x="1198" y="1330"/>
                    </a:lnTo>
                    <a:lnTo>
                      <a:pt x="1170" y="1326"/>
                    </a:lnTo>
                    <a:lnTo>
                      <a:pt x="1118" y="1318"/>
                    </a:lnTo>
                    <a:lnTo>
                      <a:pt x="1104" y="1332"/>
                    </a:lnTo>
                    <a:lnTo>
                      <a:pt x="1094" y="1348"/>
                    </a:lnTo>
                    <a:lnTo>
                      <a:pt x="1084" y="1364"/>
                    </a:lnTo>
                    <a:lnTo>
                      <a:pt x="1074" y="1384"/>
                    </a:lnTo>
                    <a:lnTo>
                      <a:pt x="1060" y="1422"/>
                    </a:lnTo>
                    <a:lnTo>
                      <a:pt x="1044" y="1462"/>
                    </a:lnTo>
                    <a:lnTo>
                      <a:pt x="1034" y="1478"/>
                    </a:lnTo>
                    <a:lnTo>
                      <a:pt x="1022" y="1496"/>
                    </a:lnTo>
                    <a:lnTo>
                      <a:pt x="1012" y="1514"/>
                    </a:lnTo>
                    <a:lnTo>
                      <a:pt x="1010" y="1524"/>
                    </a:lnTo>
                    <a:lnTo>
                      <a:pt x="1008" y="1534"/>
                    </a:lnTo>
                    <a:lnTo>
                      <a:pt x="1008" y="1558"/>
                    </a:lnTo>
                    <a:lnTo>
                      <a:pt x="1008" y="1582"/>
                    </a:lnTo>
                    <a:lnTo>
                      <a:pt x="1008" y="1604"/>
                    </a:lnTo>
                    <a:lnTo>
                      <a:pt x="1006" y="1630"/>
                    </a:lnTo>
                    <a:lnTo>
                      <a:pt x="1004" y="1650"/>
                    </a:lnTo>
                    <a:lnTo>
                      <a:pt x="1006" y="1658"/>
                    </a:lnTo>
                    <a:lnTo>
                      <a:pt x="1008" y="1662"/>
                    </a:lnTo>
                    <a:lnTo>
                      <a:pt x="1010" y="1664"/>
                    </a:lnTo>
                    <a:lnTo>
                      <a:pt x="1018" y="1660"/>
                    </a:lnTo>
                    <a:lnTo>
                      <a:pt x="1026" y="1658"/>
                    </a:lnTo>
                    <a:lnTo>
                      <a:pt x="1044" y="1654"/>
                    </a:lnTo>
                    <a:lnTo>
                      <a:pt x="1066" y="1646"/>
                    </a:lnTo>
                    <a:lnTo>
                      <a:pt x="1090" y="1636"/>
                    </a:lnTo>
                    <a:lnTo>
                      <a:pt x="1102" y="1632"/>
                    </a:lnTo>
                    <a:lnTo>
                      <a:pt x="1114" y="1630"/>
                    </a:lnTo>
                    <a:lnTo>
                      <a:pt x="1128" y="1628"/>
                    </a:lnTo>
                    <a:lnTo>
                      <a:pt x="1142" y="1630"/>
                    </a:lnTo>
                    <a:lnTo>
                      <a:pt x="1156" y="1630"/>
                    </a:lnTo>
                    <a:lnTo>
                      <a:pt x="1172" y="1630"/>
                    </a:lnTo>
                    <a:lnTo>
                      <a:pt x="1186" y="1628"/>
                    </a:lnTo>
                    <a:lnTo>
                      <a:pt x="1204" y="1626"/>
                    </a:lnTo>
                    <a:lnTo>
                      <a:pt x="1206" y="1620"/>
                    </a:lnTo>
                    <a:lnTo>
                      <a:pt x="1210" y="1616"/>
                    </a:lnTo>
                    <a:lnTo>
                      <a:pt x="1202" y="1612"/>
                    </a:lnTo>
                    <a:lnTo>
                      <a:pt x="1200" y="1610"/>
                    </a:lnTo>
                    <a:lnTo>
                      <a:pt x="1200" y="1606"/>
                    </a:lnTo>
                    <a:lnTo>
                      <a:pt x="1204" y="1604"/>
                    </a:lnTo>
                    <a:lnTo>
                      <a:pt x="1208" y="1606"/>
                    </a:lnTo>
                    <a:lnTo>
                      <a:pt x="1214" y="1608"/>
                    </a:lnTo>
                    <a:lnTo>
                      <a:pt x="1222" y="1604"/>
                    </a:lnTo>
                    <a:lnTo>
                      <a:pt x="1228" y="1596"/>
                    </a:lnTo>
                    <a:lnTo>
                      <a:pt x="1230" y="1588"/>
                    </a:lnTo>
                    <a:lnTo>
                      <a:pt x="1232" y="1576"/>
                    </a:lnTo>
                    <a:lnTo>
                      <a:pt x="1232" y="1552"/>
                    </a:lnTo>
                    <a:lnTo>
                      <a:pt x="1232" y="1540"/>
                    </a:lnTo>
                    <a:lnTo>
                      <a:pt x="1234" y="1530"/>
                    </a:lnTo>
                    <a:lnTo>
                      <a:pt x="1234" y="1542"/>
                    </a:lnTo>
                    <a:lnTo>
                      <a:pt x="1234" y="1544"/>
                    </a:lnTo>
                    <a:lnTo>
                      <a:pt x="1238" y="1544"/>
                    </a:lnTo>
                    <a:lnTo>
                      <a:pt x="1234" y="1552"/>
                    </a:lnTo>
                    <a:lnTo>
                      <a:pt x="1234" y="1564"/>
                    </a:lnTo>
                    <a:lnTo>
                      <a:pt x="1236" y="1584"/>
                    </a:lnTo>
                    <a:lnTo>
                      <a:pt x="1262" y="1546"/>
                    </a:lnTo>
                    <a:lnTo>
                      <a:pt x="1276" y="1528"/>
                    </a:lnTo>
                    <a:lnTo>
                      <a:pt x="1290" y="1510"/>
                    </a:lnTo>
                    <a:lnTo>
                      <a:pt x="1290" y="1506"/>
                    </a:lnTo>
                    <a:lnTo>
                      <a:pt x="1290" y="1502"/>
                    </a:lnTo>
                    <a:lnTo>
                      <a:pt x="1290" y="1508"/>
                    </a:lnTo>
                    <a:lnTo>
                      <a:pt x="1288" y="1514"/>
                    </a:lnTo>
                    <a:lnTo>
                      <a:pt x="1280" y="1526"/>
                    </a:lnTo>
                    <a:lnTo>
                      <a:pt x="1272" y="1536"/>
                    </a:lnTo>
                    <a:lnTo>
                      <a:pt x="1268" y="1542"/>
                    </a:lnTo>
                    <a:lnTo>
                      <a:pt x="1266" y="1548"/>
                    </a:lnTo>
                    <a:lnTo>
                      <a:pt x="1290" y="1540"/>
                    </a:lnTo>
                    <a:lnTo>
                      <a:pt x="1316" y="1536"/>
                    </a:lnTo>
                    <a:lnTo>
                      <a:pt x="1300" y="1540"/>
                    </a:lnTo>
                    <a:lnTo>
                      <a:pt x="1282" y="1546"/>
                    </a:lnTo>
                    <a:lnTo>
                      <a:pt x="1280" y="1550"/>
                    </a:lnTo>
                    <a:lnTo>
                      <a:pt x="1274" y="1554"/>
                    </a:lnTo>
                    <a:lnTo>
                      <a:pt x="1268" y="1556"/>
                    </a:lnTo>
                    <a:lnTo>
                      <a:pt x="1260" y="1556"/>
                    </a:lnTo>
                    <a:lnTo>
                      <a:pt x="1242" y="1584"/>
                    </a:lnTo>
                    <a:lnTo>
                      <a:pt x="1222" y="1614"/>
                    </a:lnTo>
                    <a:lnTo>
                      <a:pt x="1228" y="1616"/>
                    </a:lnTo>
                    <a:lnTo>
                      <a:pt x="1232" y="1614"/>
                    </a:lnTo>
                    <a:lnTo>
                      <a:pt x="1244" y="1610"/>
                    </a:lnTo>
                    <a:lnTo>
                      <a:pt x="1262" y="1602"/>
                    </a:lnTo>
                    <a:lnTo>
                      <a:pt x="1272" y="1600"/>
                    </a:lnTo>
                    <a:lnTo>
                      <a:pt x="1278" y="1594"/>
                    </a:lnTo>
                    <a:lnTo>
                      <a:pt x="1290" y="1596"/>
                    </a:lnTo>
                    <a:lnTo>
                      <a:pt x="1300" y="1594"/>
                    </a:lnTo>
                    <a:lnTo>
                      <a:pt x="1310" y="1592"/>
                    </a:lnTo>
                    <a:lnTo>
                      <a:pt x="1318" y="1588"/>
                    </a:lnTo>
                    <a:lnTo>
                      <a:pt x="1336" y="1580"/>
                    </a:lnTo>
                    <a:lnTo>
                      <a:pt x="1344" y="1578"/>
                    </a:lnTo>
                    <a:lnTo>
                      <a:pt x="1354" y="1574"/>
                    </a:lnTo>
                    <a:lnTo>
                      <a:pt x="1370" y="1556"/>
                    </a:lnTo>
                    <a:lnTo>
                      <a:pt x="1386" y="1538"/>
                    </a:lnTo>
                    <a:lnTo>
                      <a:pt x="1374" y="1530"/>
                    </a:lnTo>
                    <a:lnTo>
                      <a:pt x="1368" y="1528"/>
                    </a:lnTo>
                    <a:lnTo>
                      <a:pt x="1360" y="1528"/>
                    </a:lnTo>
                    <a:lnTo>
                      <a:pt x="1358" y="1530"/>
                    </a:lnTo>
                    <a:lnTo>
                      <a:pt x="1358" y="1532"/>
                    </a:lnTo>
                    <a:lnTo>
                      <a:pt x="1360" y="1536"/>
                    </a:lnTo>
                    <a:lnTo>
                      <a:pt x="1358" y="1538"/>
                    </a:lnTo>
                    <a:lnTo>
                      <a:pt x="1342" y="1528"/>
                    </a:lnTo>
                    <a:lnTo>
                      <a:pt x="1334" y="1522"/>
                    </a:lnTo>
                    <a:lnTo>
                      <a:pt x="1330" y="1514"/>
                    </a:lnTo>
                    <a:close/>
                    <a:moveTo>
                      <a:pt x="1486" y="1336"/>
                    </a:moveTo>
                    <a:lnTo>
                      <a:pt x="1486" y="1336"/>
                    </a:lnTo>
                    <a:lnTo>
                      <a:pt x="1490" y="1334"/>
                    </a:lnTo>
                    <a:lnTo>
                      <a:pt x="1494" y="1334"/>
                    </a:lnTo>
                    <a:lnTo>
                      <a:pt x="1494" y="1332"/>
                    </a:lnTo>
                    <a:lnTo>
                      <a:pt x="1492" y="1330"/>
                    </a:lnTo>
                    <a:lnTo>
                      <a:pt x="1486" y="1336"/>
                    </a:lnTo>
                    <a:close/>
                    <a:moveTo>
                      <a:pt x="908" y="1458"/>
                    </a:moveTo>
                    <a:lnTo>
                      <a:pt x="908" y="1458"/>
                    </a:lnTo>
                    <a:lnTo>
                      <a:pt x="902" y="1440"/>
                    </a:lnTo>
                    <a:lnTo>
                      <a:pt x="898" y="1430"/>
                    </a:lnTo>
                    <a:lnTo>
                      <a:pt x="892" y="1422"/>
                    </a:lnTo>
                    <a:lnTo>
                      <a:pt x="884" y="1414"/>
                    </a:lnTo>
                    <a:lnTo>
                      <a:pt x="874" y="1406"/>
                    </a:lnTo>
                    <a:lnTo>
                      <a:pt x="852" y="1396"/>
                    </a:lnTo>
                    <a:lnTo>
                      <a:pt x="842" y="1392"/>
                    </a:lnTo>
                    <a:lnTo>
                      <a:pt x="828" y="1390"/>
                    </a:lnTo>
                    <a:lnTo>
                      <a:pt x="802" y="1384"/>
                    </a:lnTo>
                    <a:lnTo>
                      <a:pt x="780" y="1376"/>
                    </a:lnTo>
                    <a:lnTo>
                      <a:pt x="758" y="1368"/>
                    </a:lnTo>
                    <a:lnTo>
                      <a:pt x="736" y="1360"/>
                    </a:lnTo>
                    <a:lnTo>
                      <a:pt x="712" y="1352"/>
                    </a:lnTo>
                    <a:lnTo>
                      <a:pt x="688" y="1344"/>
                    </a:lnTo>
                    <a:lnTo>
                      <a:pt x="676" y="1340"/>
                    </a:lnTo>
                    <a:lnTo>
                      <a:pt x="666" y="1338"/>
                    </a:lnTo>
                    <a:lnTo>
                      <a:pt x="656" y="1338"/>
                    </a:lnTo>
                    <a:lnTo>
                      <a:pt x="646" y="1338"/>
                    </a:lnTo>
                    <a:lnTo>
                      <a:pt x="626" y="1344"/>
                    </a:lnTo>
                    <a:lnTo>
                      <a:pt x="608" y="1352"/>
                    </a:lnTo>
                    <a:lnTo>
                      <a:pt x="592" y="1356"/>
                    </a:lnTo>
                    <a:lnTo>
                      <a:pt x="606" y="1382"/>
                    </a:lnTo>
                    <a:lnTo>
                      <a:pt x="618" y="1408"/>
                    </a:lnTo>
                    <a:lnTo>
                      <a:pt x="630" y="1436"/>
                    </a:lnTo>
                    <a:lnTo>
                      <a:pt x="642" y="1462"/>
                    </a:lnTo>
                    <a:lnTo>
                      <a:pt x="652" y="1478"/>
                    </a:lnTo>
                    <a:lnTo>
                      <a:pt x="664" y="1492"/>
                    </a:lnTo>
                    <a:lnTo>
                      <a:pt x="670" y="1506"/>
                    </a:lnTo>
                    <a:lnTo>
                      <a:pt x="674" y="1512"/>
                    </a:lnTo>
                    <a:lnTo>
                      <a:pt x="680" y="1516"/>
                    </a:lnTo>
                    <a:lnTo>
                      <a:pt x="686" y="1518"/>
                    </a:lnTo>
                    <a:lnTo>
                      <a:pt x="694" y="1520"/>
                    </a:lnTo>
                    <a:lnTo>
                      <a:pt x="712" y="1522"/>
                    </a:lnTo>
                    <a:lnTo>
                      <a:pt x="754" y="1528"/>
                    </a:lnTo>
                    <a:lnTo>
                      <a:pt x="790" y="1538"/>
                    </a:lnTo>
                    <a:lnTo>
                      <a:pt x="824" y="1550"/>
                    </a:lnTo>
                    <a:lnTo>
                      <a:pt x="856" y="1564"/>
                    </a:lnTo>
                    <a:lnTo>
                      <a:pt x="884" y="1578"/>
                    </a:lnTo>
                    <a:lnTo>
                      <a:pt x="896" y="1584"/>
                    </a:lnTo>
                    <a:lnTo>
                      <a:pt x="908" y="1588"/>
                    </a:lnTo>
                    <a:lnTo>
                      <a:pt x="922" y="1588"/>
                    </a:lnTo>
                    <a:lnTo>
                      <a:pt x="926" y="1576"/>
                    </a:lnTo>
                    <a:lnTo>
                      <a:pt x="926" y="1562"/>
                    </a:lnTo>
                    <a:lnTo>
                      <a:pt x="924" y="1534"/>
                    </a:lnTo>
                    <a:lnTo>
                      <a:pt x="922" y="1506"/>
                    </a:lnTo>
                    <a:lnTo>
                      <a:pt x="922" y="1492"/>
                    </a:lnTo>
                    <a:lnTo>
                      <a:pt x="926" y="1478"/>
                    </a:lnTo>
                    <a:lnTo>
                      <a:pt x="922" y="1472"/>
                    </a:lnTo>
                    <a:lnTo>
                      <a:pt x="916" y="1468"/>
                    </a:lnTo>
                    <a:lnTo>
                      <a:pt x="912" y="1464"/>
                    </a:lnTo>
                    <a:lnTo>
                      <a:pt x="908" y="1458"/>
                    </a:lnTo>
                    <a:close/>
                    <a:moveTo>
                      <a:pt x="1430" y="1348"/>
                    </a:moveTo>
                    <a:lnTo>
                      <a:pt x="1430" y="1348"/>
                    </a:lnTo>
                    <a:lnTo>
                      <a:pt x="1410" y="1350"/>
                    </a:lnTo>
                    <a:lnTo>
                      <a:pt x="1392" y="1354"/>
                    </a:lnTo>
                    <a:lnTo>
                      <a:pt x="1412" y="1356"/>
                    </a:lnTo>
                    <a:lnTo>
                      <a:pt x="1430" y="1356"/>
                    </a:lnTo>
                    <a:lnTo>
                      <a:pt x="1448" y="1354"/>
                    </a:lnTo>
                    <a:lnTo>
                      <a:pt x="1456" y="1352"/>
                    </a:lnTo>
                    <a:lnTo>
                      <a:pt x="1464" y="1348"/>
                    </a:lnTo>
                    <a:lnTo>
                      <a:pt x="1456" y="1344"/>
                    </a:lnTo>
                    <a:lnTo>
                      <a:pt x="1448" y="1344"/>
                    </a:lnTo>
                    <a:lnTo>
                      <a:pt x="1430" y="1348"/>
                    </a:lnTo>
                    <a:close/>
                    <a:moveTo>
                      <a:pt x="538" y="1366"/>
                    </a:moveTo>
                    <a:lnTo>
                      <a:pt x="538" y="1366"/>
                    </a:lnTo>
                    <a:lnTo>
                      <a:pt x="554" y="1378"/>
                    </a:lnTo>
                    <a:lnTo>
                      <a:pt x="572" y="1390"/>
                    </a:lnTo>
                    <a:lnTo>
                      <a:pt x="588" y="1400"/>
                    </a:lnTo>
                    <a:lnTo>
                      <a:pt x="606" y="1408"/>
                    </a:lnTo>
                    <a:lnTo>
                      <a:pt x="594" y="1382"/>
                    </a:lnTo>
                    <a:lnTo>
                      <a:pt x="588" y="1368"/>
                    </a:lnTo>
                    <a:lnTo>
                      <a:pt x="580" y="1356"/>
                    </a:lnTo>
                    <a:lnTo>
                      <a:pt x="568" y="1356"/>
                    </a:lnTo>
                    <a:lnTo>
                      <a:pt x="556" y="1358"/>
                    </a:lnTo>
                    <a:lnTo>
                      <a:pt x="546" y="1362"/>
                    </a:lnTo>
                    <a:lnTo>
                      <a:pt x="538" y="1366"/>
                    </a:lnTo>
                    <a:close/>
                    <a:moveTo>
                      <a:pt x="632" y="1472"/>
                    </a:moveTo>
                    <a:lnTo>
                      <a:pt x="632" y="1472"/>
                    </a:lnTo>
                    <a:lnTo>
                      <a:pt x="628" y="1460"/>
                    </a:lnTo>
                    <a:lnTo>
                      <a:pt x="622" y="1446"/>
                    </a:lnTo>
                    <a:lnTo>
                      <a:pt x="616" y="1434"/>
                    </a:lnTo>
                    <a:lnTo>
                      <a:pt x="610" y="1424"/>
                    </a:lnTo>
                    <a:lnTo>
                      <a:pt x="590" y="1412"/>
                    </a:lnTo>
                    <a:lnTo>
                      <a:pt x="568" y="1398"/>
                    </a:lnTo>
                    <a:lnTo>
                      <a:pt x="544" y="1378"/>
                    </a:lnTo>
                    <a:lnTo>
                      <a:pt x="532" y="1372"/>
                    </a:lnTo>
                    <a:lnTo>
                      <a:pt x="526" y="1370"/>
                    </a:lnTo>
                    <a:lnTo>
                      <a:pt x="520" y="1372"/>
                    </a:lnTo>
                    <a:lnTo>
                      <a:pt x="526" y="1384"/>
                    </a:lnTo>
                    <a:lnTo>
                      <a:pt x="528" y="1390"/>
                    </a:lnTo>
                    <a:lnTo>
                      <a:pt x="528" y="1398"/>
                    </a:lnTo>
                    <a:lnTo>
                      <a:pt x="522" y="1404"/>
                    </a:lnTo>
                    <a:lnTo>
                      <a:pt x="516" y="1408"/>
                    </a:lnTo>
                    <a:lnTo>
                      <a:pt x="508" y="1408"/>
                    </a:lnTo>
                    <a:lnTo>
                      <a:pt x="502" y="1406"/>
                    </a:lnTo>
                    <a:lnTo>
                      <a:pt x="496" y="1402"/>
                    </a:lnTo>
                    <a:lnTo>
                      <a:pt x="492" y="1396"/>
                    </a:lnTo>
                    <a:lnTo>
                      <a:pt x="494" y="1388"/>
                    </a:lnTo>
                    <a:lnTo>
                      <a:pt x="498" y="1380"/>
                    </a:lnTo>
                    <a:lnTo>
                      <a:pt x="482" y="1384"/>
                    </a:lnTo>
                    <a:lnTo>
                      <a:pt x="466" y="1386"/>
                    </a:lnTo>
                    <a:lnTo>
                      <a:pt x="452" y="1390"/>
                    </a:lnTo>
                    <a:lnTo>
                      <a:pt x="438" y="1396"/>
                    </a:lnTo>
                    <a:lnTo>
                      <a:pt x="432" y="1400"/>
                    </a:lnTo>
                    <a:lnTo>
                      <a:pt x="428" y="1406"/>
                    </a:lnTo>
                    <a:lnTo>
                      <a:pt x="416" y="1420"/>
                    </a:lnTo>
                    <a:lnTo>
                      <a:pt x="404" y="1430"/>
                    </a:lnTo>
                    <a:lnTo>
                      <a:pt x="398" y="1436"/>
                    </a:lnTo>
                    <a:lnTo>
                      <a:pt x="394" y="1442"/>
                    </a:lnTo>
                    <a:lnTo>
                      <a:pt x="402" y="1442"/>
                    </a:lnTo>
                    <a:lnTo>
                      <a:pt x="406" y="1444"/>
                    </a:lnTo>
                    <a:lnTo>
                      <a:pt x="408" y="1446"/>
                    </a:lnTo>
                    <a:lnTo>
                      <a:pt x="404" y="1454"/>
                    </a:lnTo>
                    <a:lnTo>
                      <a:pt x="402" y="1458"/>
                    </a:lnTo>
                    <a:lnTo>
                      <a:pt x="406" y="1464"/>
                    </a:lnTo>
                    <a:lnTo>
                      <a:pt x="412" y="1468"/>
                    </a:lnTo>
                    <a:lnTo>
                      <a:pt x="418" y="1472"/>
                    </a:lnTo>
                    <a:lnTo>
                      <a:pt x="428" y="1474"/>
                    </a:lnTo>
                    <a:lnTo>
                      <a:pt x="428" y="1472"/>
                    </a:lnTo>
                    <a:lnTo>
                      <a:pt x="430" y="1468"/>
                    </a:lnTo>
                    <a:lnTo>
                      <a:pt x="430" y="1466"/>
                    </a:lnTo>
                    <a:lnTo>
                      <a:pt x="432" y="1464"/>
                    </a:lnTo>
                    <a:lnTo>
                      <a:pt x="432" y="1470"/>
                    </a:lnTo>
                    <a:lnTo>
                      <a:pt x="430" y="1474"/>
                    </a:lnTo>
                    <a:lnTo>
                      <a:pt x="434" y="1476"/>
                    </a:lnTo>
                    <a:lnTo>
                      <a:pt x="438" y="1478"/>
                    </a:lnTo>
                    <a:lnTo>
                      <a:pt x="436" y="1482"/>
                    </a:lnTo>
                    <a:lnTo>
                      <a:pt x="434" y="1484"/>
                    </a:lnTo>
                    <a:lnTo>
                      <a:pt x="430" y="1486"/>
                    </a:lnTo>
                    <a:lnTo>
                      <a:pt x="428" y="1488"/>
                    </a:lnTo>
                    <a:lnTo>
                      <a:pt x="434" y="1490"/>
                    </a:lnTo>
                    <a:lnTo>
                      <a:pt x="438" y="1494"/>
                    </a:lnTo>
                    <a:lnTo>
                      <a:pt x="442" y="1502"/>
                    </a:lnTo>
                    <a:lnTo>
                      <a:pt x="446" y="1508"/>
                    </a:lnTo>
                    <a:lnTo>
                      <a:pt x="452" y="1510"/>
                    </a:lnTo>
                    <a:lnTo>
                      <a:pt x="458" y="1510"/>
                    </a:lnTo>
                    <a:lnTo>
                      <a:pt x="474" y="1508"/>
                    </a:lnTo>
                    <a:lnTo>
                      <a:pt x="492" y="1502"/>
                    </a:lnTo>
                    <a:lnTo>
                      <a:pt x="512" y="1498"/>
                    </a:lnTo>
                    <a:lnTo>
                      <a:pt x="532" y="1496"/>
                    </a:lnTo>
                    <a:lnTo>
                      <a:pt x="554" y="1494"/>
                    </a:lnTo>
                    <a:lnTo>
                      <a:pt x="576" y="1496"/>
                    </a:lnTo>
                    <a:lnTo>
                      <a:pt x="596" y="1496"/>
                    </a:lnTo>
                    <a:lnTo>
                      <a:pt x="618" y="1500"/>
                    </a:lnTo>
                    <a:lnTo>
                      <a:pt x="636" y="1504"/>
                    </a:lnTo>
                    <a:lnTo>
                      <a:pt x="654" y="1508"/>
                    </a:lnTo>
                    <a:lnTo>
                      <a:pt x="644" y="1490"/>
                    </a:lnTo>
                    <a:lnTo>
                      <a:pt x="632" y="1472"/>
                    </a:lnTo>
                    <a:close/>
                    <a:moveTo>
                      <a:pt x="382" y="1400"/>
                    </a:moveTo>
                    <a:lnTo>
                      <a:pt x="382" y="1400"/>
                    </a:lnTo>
                    <a:lnTo>
                      <a:pt x="384" y="1404"/>
                    </a:lnTo>
                    <a:lnTo>
                      <a:pt x="388" y="1408"/>
                    </a:lnTo>
                    <a:lnTo>
                      <a:pt x="392" y="1410"/>
                    </a:lnTo>
                    <a:lnTo>
                      <a:pt x="394" y="1414"/>
                    </a:lnTo>
                    <a:lnTo>
                      <a:pt x="388" y="1426"/>
                    </a:lnTo>
                    <a:lnTo>
                      <a:pt x="388" y="1432"/>
                    </a:lnTo>
                    <a:lnTo>
                      <a:pt x="390" y="1438"/>
                    </a:lnTo>
                    <a:lnTo>
                      <a:pt x="398" y="1426"/>
                    </a:lnTo>
                    <a:lnTo>
                      <a:pt x="408" y="1416"/>
                    </a:lnTo>
                    <a:lnTo>
                      <a:pt x="418" y="1406"/>
                    </a:lnTo>
                    <a:lnTo>
                      <a:pt x="426" y="1396"/>
                    </a:lnTo>
                    <a:lnTo>
                      <a:pt x="416" y="1398"/>
                    </a:lnTo>
                    <a:lnTo>
                      <a:pt x="404" y="1398"/>
                    </a:lnTo>
                    <a:lnTo>
                      <a:pt x="392" y="1398"/>
                    </a:lnTo>
                    <a:lnTo>
                      <a:pt x="386" y="1398"/>
                    </a:lnTo>
                    <a:lnTo>
                      <a:pt x="382" y="1400"/>
                    </a:lnTo>
                    <a:close/>
                    <a:moveTo>
                      <a:pt x="330" y="1434"/>
                    </a:moveTo>
                    <a:lnTo>
                      <a:pt x="330" y="1434"/>
                    </a:lnTo>
                    <a:lnTo>
                      <a:pt x="354" y="1422"/>
                    </a:lnTo>
                    <a:lnTo>
                      <a:pt x="346" y="1408"/>
                    </a:lnTo>
                    <a:lnTo>
                      <a:pt x="342" y="1402"/>
                    </a:lnTo>
                    <a:lnTo>
                      <a:pt x="336" y="1398"/>
                    </a:lnTo>
                    <a:lnTo>
                      <a:pt x="334" y="1402"/>
                    </a:lnTo>
                    <a:lnTo>
                      <a:pt x="336" y="1406"/>
                    </a:lnTo>
                    <a:lnTo>
                      <a:pt x="338" y="1408"/>
                    </a:lnTo>
                    <a:lnTo>
                      <a:pt x="340" y="1412"/>
                    </a:lnTo>
                    <a:lnTo>
                      <a:pt x="338" y="1418"/>
                    </a:lnTo>
                    <a:lnTo>
                      <a:pt x="336" y="1424"/>
                    </a:lnTo>
                    <a:lnTo>
                      <a:pt x="330" y="1434"/>
                    </a:lnTo>
                    <a:close/>
                    <a:moveTo>
                      <a:pt x="136" y="1404"/>
                    </a:moveTo>
                    <a:lnTo>
                      <a:pt x="136" y="1404"/>
                    </a:lnTo>
                    <a:lnTo>
                      <a:pt x="136" y="1408"/>
                    </a:lnTo>
                    <a:lnTo>
                      <a:pt x="138" y="1408"/>
                    </a:lnTo>
                    <a:lnTo>
                      <a:pt x="142" y="1412"/>
                    </a:lnTo>
                    <a:lnTo>
                      <a:pt x="138" y="1414"/>
                    </a:lnTo>
                    <a:lnTo>
                      <a:pt x="132" y="1416"/>
                    </a:lnTo>
                    <a:lnTo>
                      <a:pt x="124" y="1422"/>
                    </a:lnTo>
                    <a:lnTo>
                      <a:pt x="126" y="1424"/>
                    </a:lnTo>
                    <a:lnTo>
                      <a:pt x="126" y="1426"/>
                    </a:lnTo>
                    <a:lnTo>
                      <a:pt x="132" y="1430"/>
                    </a:lnTo>
                    <a:lnTo>
                      <a:pt x="138" y="1432"/>
                    </a:lnTo>
                    <a:lnTo>
                      <a:pt x="144" y="1434"/>
                    </a:lnTo>
                    <a:lnTo>
                      <a:pt x="144" y="1438"/>
                    </a:lnTo>
                    <a:lnTo>
                      <a:pt x="144" y="1440"/>
                    </a:lnTo>
                    <a:lnTo>
                      <a:pt x="142" y="1444"/>
                    </a:lnTo>
                    <a:lnTo>
                      <a:pt x="148" y="1450"/>
                    </a:lnTo>
                    <a:lnTo>
                      <a:pt x="152" y="1450"/>
                    </a:lnTo>
                    <a:lnTo>
                      <a:pt x="158" y="1450"/>
                    </a:lnTo>
                    <a:lnTo>
                      <a:pt x="146" y="1400"/>
                    </a:lnTo>
                    <a:lnTo>
                      <a:pt x="140" y="1402"/>
                    </a:lnTo>
                    <a:lnTo>
                      <a:pt x="136" y="1404"/>
                    </a:lnTo>
                    <a:close/>
                    <a:moveTo>
                      <a:pt x="356" y="1410"/>
                    </a:moveTo>
                    <a:lnTo>
                      <a:pt x="356" y="1410"/>
                    </a:lnTo>
                    <a:lnTo>
                      <a:pt x="356" y="1406"/>
                    </a:lnTo>
                    <a:lnTo>
                      <a:pt x="356" y="1400"/>
                    </a:lnTo>
                    <a:lnTo>
                      <a:pt x="354" y="1402"/>
                    </a:lnTo>
                    <a:lnTo>
                      <a:pt x="352" y="1406"/>
                    </a:lnTo>
                    <a:lnTo>
                      <a:pt x="354" y="1408"/>
                    </a:lnTo>
                    <a:lnTo>
                      <a:pt x="356" y="1410"/>
                    </a:lnTo>
                    <a:close/>
                    <a:moveTo>
                      <a:pt x="252" y="1422"/>
                    </a:moveTo>
                    <a:lnTo>
                      <a:pt x="252" y="1422"/>
                    </a:lnTo>
                    <a:lnTo>
                      <a:pt x="268" y="1426"/>
                    </a:lnTo>
                    <a:lnTo>
                      <a:pt x="276" y="1426"/>
                    </a:lnTo>
                    <a:lnTo>
                      <a:pt x="284" y="1424"/>
                    </a:lnTo>
                    <a:lnTo>
                      <a:pt x="282" y="1422"/>
                    </a:lnTo>
                    <a:lnTo>
                      <a:pt x="280" y="1420"/>
                    </a:lnTo>
                    <a:lnTo>
                      <a:pt x="278" y="1420"/>
                    </a:lnTo>
                    <a:lnTo>
                      <a:pt x="276" y="1418"/>
                    </a:lnTo>
                    <a:lnTo>
                      <a:pt x="290" y="1414"/>
                    </a:lnTo>
                    <a:lnTo>
                      <a:pt x="294" y="1412"/>
                    </a:lnTo>
                    <a:lnTo>
                      <a:pt x="298" y="1408"/>
                    </a:lnTo>
                    <a:lnTo>
                      <a:pt x="294" y="1408"/>
                    </a:lnTo>
                    <a:lnTo>
                      <a:pt x="292" y="1408"/>
                    </a:lnTo>
                    <a:lnTo>
                      <a:pt x="290" y="1406"/>
                    </a:lnTo>
                    <a:lnTo>
                      <a:pt x="294" y="1406"/>
                    </a:lnTo>
                    <a:lnTo>
                      <a:pt x="296" y="1404"/>
                    </a:lnTo>
                    <a:lnTo>
                      <a:pt x="280" y="1402"/>
                    </a:lnTo>
                    <a:lnTo>
                      <a:pt x="268" y="1404"/>
                    </a:lnTo>
                    <a:lnTo>
                      <a:pt x="262" y="1406"/>
                    </a:lnTo>
                    <a:lnTo>
                      <a:pt x="256" y="1410"/>
                    </a:lnTo>
                    <a:lnTo>
                      <a:pt x="254" y="1414"/>
                    </a:lnTo>
                    <a:lnTo>
                      <a:pt x="252" y="1422"/>
                    </a:lnTo>
                    <a:close/>
                    <a:moveTo>
                      <a:pt x="116" y="1428"/>
                    </a:moveTo>
                    <a:lnTo>
                      <a:pt x="116" y="1428"/>
                    </a:lnTo>
                    <a:lnTo>
                      <a:pt x="122" y="1428"/>
                    </a:lnTo>
                    <a:lnTo>
                      <a:pt x="124" y="1430"/>
                    </a:lnTo>
                    <a:lnTo>
                      <a:pt x="126" y="1428"/>
                    </a:lnTo>
                    <a:lnTo>
                      <a:pt x="124" y="1426"/>
                    </a:lnTo>
                    <a:lnTo>
                      <a:pt x="120" y="1424"/>
                    </a:lnTo>
                    <a:lnTo>
                      <a:pt x="118" y="1426"/>
                    </a:lnTo>
                    <a:lnTo>
                      <a:pt x="116" y="1428"/>
                    </a:lnTo>
                    <a:close/>
                    <a:moveTo>
                      <a:pt x="324" y="1442"/>
                    </a:moveTo>
                    <a:lnTo>
                      <a:pt x="324" y="1442"/>
                    </a:lnTo>
                    <a:lnTo>
                      <a:pt x="322" y="1446"/>
                    </a:lnTo>
                    <a:lnTo>
                      <a:pt x="322" y="1448"/>
                    </a:lnTo>
                    <a:lnTo>
                      <a:pt x="328" y="1448"/>
                    </a:lnTo>
                    <a:lnTo>
                      <a:pt x="334" y="1446"/>
                    </a:lnTo>
                    <a:lnTo>
                      <a:pt x="328" y="1444"/>
                    </a:lnTo>
                    <a:lnTo>
                      <a:pt x="324" y="1442"/>
                    </a:lnTo>
                    <a:close/>
                    <a:moveTo>
                      <a:pt x="354" y="1438"/>
                    </a:moveTo>
                    <a:lnTo>
                      <a:pt x="354" y="1438"/>
                    </a:lnTo>
                    <a:lnTo>
                      <a:pt x="354" y="1434"/>
                    </a:lnTo>
                    <a:lnTo>
                      <a:pt x="356" y="1432"/>
                    </a:lnTo>
                    <a:lnTo>
                      <a:pt x="358" y="1430"/>
                    </a:lnTo>
                    <a:lnTo>
                      <a:pt x="356" y="1428"/>
                    </a:lnTo>
                    <a:lnTo>
                      <a:pt x="352" y="1428"/>
                    </a:lnTo>
                    <a:lnTo>
                      <a:pt x="350" y="1430"/>
                    </a:lnTo>
                    <a:lnTo>
                      <a:pt x="346" y="1434"/>
                    </a:lnTo>
                    <a:lnTo>
                      <a:pt x="340" y="1432"/>
                    </a:lnTo>
                    <a:lnTo>
                      <a:pt x="334" y="1434"/>
                    </a:lnTo>
                    <a:lnTo>
                      <a:pt x="328" y="1436"/>
                    </a:lnTo>
                    <a:lnTo>
                      <a:pt x="326" y="1442"/>
                    </a:lnTo>
                    <a:lnTo>
                      <a:pt x="330" y="1444"/>
                    </a:lnTo>
                    <a:lnTo>
                      <a:pt x="332" y="1444"/>
                    </a:lnTo>
                    <a:lnTo>
                      <a:pt x="338" y="1442"/>
                    </a:lnTo>
                    <a:lnTo>
                      <a:pt x="346" y="1438"/>
                    </a:lnTo>
                    <a:lnTo>
                      <a:pt x="354" y="1438"/>
                    </a:lnTo>
                    <a:close/>
                    <a:moveTo>
                      <a:pt x="312" y="1438"/>
                    </a:moveTo>
                    <a:lnTo>
                      <a:pt x="312" y="1438"/>
                    </a:lnTo>
                    <a:lnTo>
                      <a:pt x="302" y="1440"/>
                    </a:lnTo>
                    <a:lnTo>
                      <a:pt x="294" y="1442"/>
                    </a:lnTo>
                    <a:lnTo>
                      <a:pt x="282" y="1450"/>
                    </a:lnTo>
                    <a:lnTo>
                      <a:pt x="268" y="1458"/>
                    </a:lnTo>
                    <a:lnTo>
                      <a:pt x="260" y="1460"/>
                    </a:lnTo>
                    <a:lnTo>
                      <a:pt x="252" y="1462"/>
                    </a:lnTo>
                    <a:lnTo>
                      <a:pt x="276" y="1466"/>
                    </a:lnTo>
                    <a:lnTo>
                      <a:pt x="288" y="1468"/>
                    </a:lnTo>
                    <a:lnTo>
                      <a:pt x="296" y="1474"/>
                    </a:lnTo>
                    <a:lnTo>
                      <a:pt x="296" y="1480"/>
                    </a:lnTo>
                    <a:lnTo>
                      <a:pt x="310" y="1486"/>
                    </a:lnTo>
                    <a:lnTo>
                      <a:pt x="316" y="1488"/>
                    </a:lnTo>
                    <a:lnTo>
                      <a:pt x="322" y="1490"/>
                    </a:lnTo>
                    <a:lnTo>
                      <a:pt x="326" y="1488"/>
                    </a:lnTo>
                    <a:lnTo>
                      <a:pt x="328" y="1486"/>
                    </a:lnTo>
                    <a:lnTo>
                      <a:pt x="328" y="1482"/>
                    </a:lnTo>
                    <a:lnTo>
                      <a:pt x="330" y="1482"/>
                    </a:lnTo>
                    <a:lnTo>
                      <a:pt x="330" y="1484"/>
                    </a:lnTo>
                    <a:lnTo>
                      <a:pt x="328" y="1486"/>
                    </a:lnTo>
                    <a:lnTo>
                      <a:pt x="326" y="1488"/>
                    </a:lnTo>
                    <a:lnTo>
                      <a:pt x="326" y="1492"/>
                    </a:lnTo>
                    <a:lnTo>
                      <a:pt x="334" y="1494"/>
                    </a:lnTo>
                    <a:lnTo>
                      <a:pt x="342" y="1494"/>
                    </a:lnTo>
                    <a:lnTo>
                      <a:pt x="348" y="1490"/>
                    </a:lnTo>
                    <a:lnTo>
                      <a:pt x="354" y="1486"/>
                    </a:lnTo>
                    <a:lnTo>
                      <a:pt x="364" y="1472"/>
                    </a:lnTo>
                    <a:lnTo>
                      <a:pt x="372" y="1460"/>
                    </a:lnTo>
                    <a:lnTo>
                      <a:pt x="360" y="1460"/>
                    </a:lnTo>
                    <a:lnTo>
                      <a:pt x="358" y="1464"/>
                    </a:lnTo>
                    <a:lnTo>
                      <a:pt x="354" y="1468"/>
                    </a:lnTo>
                    <a:lnTo>
                      <a:pt x="346" y="1472"/>
                    </a:lnTo>
                    <a:lnTo>
                      <a:pt x="334" y="1474"/>
                    </a:lnTo>
                    <a:lnTo>
                      <a:pt x="326" y="1474"/>
                    </a:lnTo>
                    <a:lnTo>
                      <a:pt x="326" y="1466"/>
                    </a:lnTo>
                    <a:lnTo>
                      <a:pt x="328" y="1458"/>
                    </a:lnTo>
                    <a:lnTo>
                      <a:pt x="324" y="1456"/>
                    </a:lnTo>
                    <a:lnTo>
                      <a:pt x="322" y="1456"/>
                    </a:lnTo>
                    <a:lnTo>
                      <a:pt x="312" y="1460"/>
                    </a:lnTo>
                    <a:lnTo>
                      <a:pt x="304" y="1462"/>
                    </a:lnTo>
                    <a:lnTo>
                      <a:pt x="302" y="1462"/>
                    </a:lnTo>
                    <a:lnTo>
                      <a:pt x="298" y="1460"/>
                    </a:lnTo>
                    <a:lnTo>
                      <a:pt x="302" y="1454"/>
                    </a:lnTo>
                    <a:lnTo>
                      <a:pt x="306" y="1450"/>
                    </a:lnTo>
                    <a:lnTo>
                      <a:pt x="310" y="1446"/>
                    </a:lnTo>
                    <a:lnTo>
                      <a:pt x="312" y="1438"/>
                    </a:lnTo>
                    <a:close/>
                    <a:moveTo>
                      <a:pt x="1364" y="1446"/>
                    </a:moveTo>
                    <a:lnTo>
                      <a:pt x="1364" y="1446"/>
                    </a:lnTo>
                    <a:lnTo>
                      <a:pt x="1366" y="1452"/>
                    </a:lnTo>
                    <a:lnTo>
                      <a:pt x="1370" y="1458"/>
                    </a:lnTo>
                    <a:lnTo>
                      <a:pt x="1376" y="1458"/>
                    </a:lnTo>
                    <a:lnTo>
                      <a:pt x="1380" y="1458"/>
                    </a:lnTo>
                    <a:lnTo>
                      <a:pt x="1390" y="1460"/>
                    </a:lnTo>
                    <a:lnTo>
                      <a:pt x="1384" y="1452"/>
                    </a:lnTo>
                    <a:lnTo>
                      <a:pt x="1380" y="1446"/>
                    </a:lnTo>
                    <a:lnTo>
                      <a:pt x="1376" y="1442"/>
                    </a:lnTo>
                    <a:lnTo>
                      <a:pt x="1374" y="1442"/>
                    </a:lnTo>
                    <a:lnTo>
                      <a:pt x="1370" y="1442"/>
                    </a:lnTo>
                    <a:lnTo>
                      <a:pt x="1364" y="1446"/>
                    </a:lnTo>
                    <a:close/>
                    <a:moveTo>
                      <a:pt x="126" y="1452"/>
                    </a:moveTo>
                    <a:lnTo>
                      <a:pt x="126" y="1452"/>
                    </a:lnTo>
                    <a:lnTo>
                      <a:pt x="130" y="1454"/>
                    </a:lnTo>
                    <a:lnTo>
                      <a:pt x="134" y="1454"/>
                    </a:lnTo>
                    <a:lnTo>
                      <a:pt x="144" y="1452"/>
                    </a:lnTo>
                    <a:lnTo>
                      <a:pt x="144" y="1450"/>
                    </a:lnTo>
                    <a:lnTo>
                      <a:pt x="142" y="1448"/>
                    </a:lnTo>
                    <a:lnTo>
                      <a:pt x="140" y="1444"/>
                    </a:lnTo>
                    <a:lnTo>
                      <a:pt x="136" y="1446"/>
                    </a:lnTo>
                    <a:lnTo>
                      <a:pt x="132" y="1450"/>
                    </a:lnTo>
                    <a:lnTo>
                      <a:pt x="134" y="1450"/>
                    </a:lnTo>
                    <a:lnTo>
                      <a:pt x="138" y="1452"/>
                    </a:lnTo>
                    <a:lnTo>
                      <a:pt x="134" y="1452"/>
                    </a:lnTo>
                    <a:lnTo>
                      <a:pt x="132" y="1452"/>
                    </a:lnTo>
                    <a:lnTo>
                      <a:pt x="128" y="1450"/>
                    </a:lnTo>
                    <a:lnTo>
                      <a:pt x="126" y="1452"/>
                    </a:lnTo>
                    <a:close/>
                    <a:moveTo>
                      <a:pt x="82" y="1454"/>
                    </a:moveTo>
                    <a:lnTo>
                      <a:pt x="82" y="1454"/>
                    </a:lnTo>
                    <a:lnTo>
                      <a:pt x="86" y="1456"/>
                    </a:lnTo>
                    <a:lnTo>
                      <a:pt x="92" y="1456"/>
                    </a:lnTo>
                    <a:lnTo>
                      <a:pt x="98" y="1456"/>
                    </a:lnTo>
                    <a:lnTo>
                      <a:pt x="102" y="1454"/>
                    </a:lnTo>
                    <a:lnTo>
                      <a:pt x="102" y="1452"/>
                    </a:lnTo>
                    <a:lnTo>
                      <a:pt x="100" y="1450"/>
                    </a:lnTo>
                    <a:lnTo>
                      <a:pt x="92" y="1448"/>
                    </a:lnTo>
                    <a:lnTo>
                      <a:pt x="86" y="1448"/>
                    </a:lnTo>
                    <a:lnTo>
                      <a:pt x="84" y="1450"/>
                    </a:lnTo>
                    <a:lnTo>
                      <a:pt x="82" y="1454"/>
                    </a:lnTo>
                    <a:close/>
                    <a:moveTo>
                      <a:pt x="188" y="1468"/>
                    </a:moveTo>
                    <a:lnTo>
                      <a:pt x="188" y="1468"/>
                    </a:lnTo>
                    <a:lnTo>
                      <a:pt x="194" y="1468"/>
                    </a:lnTo>
                    <a:lnTo>
                      <a:pt x="202" y="1464"/>
                    </a:lnTo>
                    <a:lnTo>
                      <a:pt x="208" y="1462"/>
                    </a:lnTo>
                    <a:lnTo>
                      <a:pt x="212" y="1462"/>
                    </a:lnTo>
                    <a:lnTo>
                      <a:pt x="214" y="1462"/>
                    </a:lnTo>
                    <a:lnTo>
                      <a:pt x="212" y="1458"/>
                    </a:lnTo>
                    <a:lnTo>
                      <a:pt x="210" y="1456"/>
                    </a:lnTo>
                    <a:lnTo>
                      <a:pt x="204" y="1456"/>
                    </a:lnTo>
                    <a:lnTo>
                      <a:pt x="198" y="1456"/>
                    </a:lnTo>
                    <a:lnTo>
                      <a:pt x="194" y="1458"/>
                    </a:lnTo>
                    <a:lnTo>
                      <a:pt x="190" y="1460"/>
                    </a:lnTo>
                    <a:lnTo>
                      <a:pt x="188" y="1464"/>
                    </a:lnTo>
                    <a:lnTo>
                      <a:pt x="188" y="1468"/>
                    </a:lnTo>
                    <a:close/>
                    <a:moveTo>
                      <a:pt x="268" y="1480"/>
                    </a:moveTo>
                    <a:lnTo>
                      <a:pt x="268" y="1480"/>
                    </a:lnTo>
                    <a:lnTo>
                      <a:pt x="258" y="1474"/>
                    </a:lnTo>
                    <a:lnTo>
                      <a:pt x="254" y="1470"/>
                    </a:lnTo>
                    <a:lnTo>
                      <a:pt x="254" y="1468"/>
                    </a:lnTo>
                    <a:lnTo>
                      <a:pt x="256" y="1464"/>
                    </a:lnTo>
                    <a:lnTo>
                      <a:pt x="252" y="1466"/>
                    </a:lnTo>
                    <a:lnTo>
                      <a:pt x="248" y="1468"/>
                    </a:lnTo>
                    <a:lnTo>
                      <a:pt x="246" y="1464"/>
                    </a:lnTo>
                    <a:lnTo>
                      <a:pt x="246" y="1462"/>
                    </a:lnTo>
                    <a:lnTo>
                      <a:pt x="248" y="1460"/>
                    </a:lnTo>
                    <a:lnTo>
                      <a:pt x="244" y="1460"/>
                    </a:lnTo>
                    <a:lnTo>
                      <a:pt x="244" y="1458"/>
                    </a:lnTo>
                    <a:lnTo>
                      <a:pt x="242" y="1458"/>
                    </a:lnTo>
                    <a:lnTo>
                      <a:pt x="240" y="1458"/>
                    </a:lnTo>
                    <a:lnTo>
                      <a:pt x="238" y="1466"/>
                    </a:lnTo>
                    <a:lnTo>
                      <a:pt x="238" y="1472"/>
                    </a:lnTo>
                    <a:lnTo>
                      <a:pt x="238" y="1470"/>
                    </a:lnTo>
                    <a:lnTo>
                      <a:pt x="236" y="1466"/>
                    </a:lnTo>
                    <a:lnTo>
                      <a:pt x="228" y="1470"/>
                    </a:lnTo>
                    <a:lnTo>
                      <a:pt x="226" y="1472"/>
                    </a:lnTo>
                    <a:lnTo>
                      <a:pt x="224" y="1474"/>
                    </a:lnTo>
                    <a:lnTo>
                      <a:pt x="224" y="1478"/>
                    </a:lnTo>
                    <a:lnTo>
                      <a:pt x="226" y="1480"/>
                    </a:lnTo>
                    <a:lnTo>
                      <a:pt x="232" y="1480"/>
                    </a:lnTo>
                    <a:lnTo>
                      <a:pt x="240" y="1480"/>
                    </a:lnTo>
                    <a:lnTo>
                      <a:pt x="246" y="1480"/>
                    </a:lnTo>
                    <a:lnTo>
                      <a:pt x="248" y="1474"/>
                    </a:lnTo>
                    <a:lnTo>
                      <a:pt x="248" y="1470"/>
                    </a:lnTo>
                    <a:lnTo>
                      <a:pt x="250" y="1472"/>
                    </a:lnTo>
                    <a:lnTo>
                      <a:pt x="252" y="1472"/>
                    </a:lnTo>
                    <a:lnTo>
                      <a:pt x="248" y="1478"/>
                    </a:lnTo>
                    <a:lnTo>
                      <a:pt x="248" y="1484"/>
                    </a:lnTo>
                    <a:lnTo>
                      <a:pt x="248" y="1492"/>
                    </a:lnTo>
                    <a:lnTo>
                      <a:pt x="244" y="1498"/>
                    </a:lnTo>
                    <a:lnTo>
                      <a:pt x="254" y="1500"/>
                    </a:lnTo>
                    <a:lnTo>
                      <a:pt x="262" y="1506"/>
                    </a:lnTo>
                    <a:lnTo>
                      <a:pt x="276" y="1512"/>
                    </a:lnTo>
                    <a:lnTo>
                      <a:pt x="274" y="1510"/>
                    </a:lnTo>
                    <a:lnTo>
                      <a:pt x="272" y="1506"/>
                    </a:lnTo>
                    <a:lnTo>
                      <a:pt x="274" y="1506"/>
                    </a:lnTo>
                    <a:lnTo>
                      <a:pt x="276" y="1508"/>
                    </a:lnTo>
                    <a:lnTo>
                      <a:pt x="278" y="1512"/>
                    </a:lnTo>
                    <a:lnTo>
                      <a:pt x="280" y="1514"/>
                    </a:lnTo>
                    <a:lnTo>
                      <a:pt x="278" y="1514"/>
                    </a:lnTo>
                    <a:lnTo>
                      <a:pt x="288" y="1510"/>
                    </a:lnTo>
                    <a:lnTo>
                      <a:pt x="300" y="1504"/>
                    </a:lnTo>
                    <a:lnTo>
                      <a:pt x="312" y="1500"/>
                    </a:lnTo>
                    <a:lnTo>
                      <a:pt x="326" y="1496"/>
                    </a:lnTo>
                    <a:lnTo>
                      <a:pt x="312" y="1488"/>
                    </a:lnTo>
                    <a:lnTo>
                      <a:pt x="298" y="1482"/>
                    </a:lnTo>
                    <a:lnTo>
                      <a:pt x="298" y="1488"/>
                    </a:lnTo>
                    <a:lnTo>
                      <a:pt x="296" y="1490"/>
                    </a:lnTo>
                    <a:lnTo>
                      <a:pt x="292" y="1494"/>
                    </a:lnTo>
                    <a:lnTo>
                      <a:pt x="290" y="1494"/>
                    </a:lnTo>
                    <a:lnTo>
                      <a:pt x="282" y="1492"/>
                    </a:lnTo>
                    <a:lnTo>
                      <a:pt x="276" y="1488"/>
                    </a:lnTo>
                    <a:lnTo>
                      <a:pt x="266" y="1492"/>
                    </a:lnTo>
                    <a:lnTo>
                      <a:pt x="260" y="1492"/>
                    </a:lnTo>
                    <a:lnTo>
                      <a:pt x="256" y="1492"/>
                    </a:lnTo>
                    <a:lnTo>
                      <a:pt x="264" y="1488"/>
                    </a:lnTo>
                    <a:lnTo>
                      <a:pt x="266" y="1484"/>
                    </a:lnTo>
                    <a:lnTo>
                      <a:pt x="268" y="1480"/>
                    </a:lnTo>
                    <a:close/>
                    <a:moveTo>
                      <a:pt x="346" y="1464"/>
                    </a:moveTo>
                    <a:lnTo>
                      <a:pt x="346" y="1464"/>
                    </a:lnTo>
                    <a:lnTo>
                      <a:pt x="348" y="1462"/>
                    </a:lnTo>
                    <a:lnTo>
                      <a:pt x="350" y="1462"/>
                    </a:lnTo>
                    <a:lnTo>
                      <a:pt x="352" y="1458"/>
                    </a:lnTo>
                    <a:lnTo>
                      <a:pt x="346" y="1458"/>
                    </a:lnTo>
                    <a:lnTo>
                      <a:pt x="346" y="1464"/>
                    </a:lnTo>
                    <a:close/>
                    <a:moveTo>
                      <a:pt x="92" y="1466"/>
                    </a:moveTo>
                    <a:lnTo>
                      <a:pt x="92" y="1466"/>
                    </a:lnTo>
                    <a:lnTo>
                      <a:pt x="90" y="1464"/>
                    </a:lnTo>
                    <a:lnTo>
                      <a:pt x="88" y="1462"/>
                    </a:lnTo>
                    <a:lnTo>
                      <a:pt x="82" y="1462"/>
                    </a:lnTo>
                    <a:lnTo>
                      <a:pt x="84" y="1466"/>
                    </a:lnTo>
                    <a:lnTo>
                      <a:pt x="92" y="1466"/>
                    </a:lnTo>
                    <a:close/>
                    <a:moveTo>
                      <a:pt x="158" y="1496"/>
                    </a:moveTo>
                    <a:lnTo>
                      <a:pt x="158" y="1496"/>
                    </a:lnTo>
                    <a:lnTo>
                      <a:pt x="166" y="1496"/>
                    </a:lnTo>
                    <a:lnTo>
                      <a:pt x="174" y="1498"/>
                    </a:lnTo>
                    <a:lnTo>
                      <a:pt x="180" y="1500"/>
                    </a:lnTo>
                    <a:lnTo>
                      <a:pt x="188" y="1500"/>
                    </a:lnTo>
                    <a:lnTo>
                      <a:pt x="180" y="1492"/>
                    </a:lnTo>
                    <a:lnTo>
                      <a:pt x="174" y="1482"/>
                    </a:lnTo>
                    <a:lnTo>
                      <a:pt x="164" y="1484"/>
                    </a:lnTo>
                    <a:lnTo>
                      <a:pt x="152" y="1486"/>
                    </a:lnTo>
                    <a:lnTo>
                      <a:pt x="148" y="1484"/>
                    </a:lnTo>
                    <a:lnTo>
                      <a:pt x="142" y="1482"/>
                    </a:lnTo>
                    <a:lnTo>
                      <a:pt x="140" y="1480"/>
                    </a:lnTo>
                    <a:lnTo>
                      <a:pt x="138" y="1476"/>
                    </a:lnTo>
                    <a:lnTo>
                      <a:pt x="142" y="1474"/>
                    </a:lnTo>
                    <a:lnTo>
                      <a:pt x="150" y="1474"/>
                    </a:lnTo>
                    <a:lnTo>
                      <a:pt x="156" y="1472"/>
                    </a:lnTo>
                    <a:lnTo>
                      <a:pt x="160" y="1470"/>
                    </a:lnTo>
                    <a:lnTo>
                      <a:pt x="154" y="1468"/>
                    </a:lnTo>
                    <a:lnTo>
                      <a:pt x="146" y="1466"/>
                    </a:lnTo>
                    <a:lnTo>
                      <a:pt x="132" y="1464"/>
                    </a:lnTo>
                    <a:lnTo>
                      <a:pt x="128" y="1468"/>
                    </a:lnTo>
                    <a:lnTo>
                      <a:pt x="124" y="1474"/>
                    </a:lnTo>
                    <a:lnTo>
                      <a:pt x="122" y="1480"/>
                    </a:lnTo>
                    <a:lnTo>
                      <a:pt x="122" y="1490"/>
                    </a:lnTo>
                    <a:lnTo>
                      <a:pt x="142" y="1492"/>
                    </a:lnTo>
                    <a:lnTo>
                      <a:pt x="152" y="1494"/>
                    </a:lnTo>
                    <a:lnTo>
                      <a:pt x="160" y="1494"/>
                    </a:lnTo>
                    <a:lnTo>
                      <a:pt x="158" y="1496"/>
                    </a:lnTo>
                    <a:close/>
                    <a:moveTo>
                      <a:pt x="402" y="1482"/>
                    </a:moveTo>
                    <a:lnTo>
                      <a:pt x="402" y="1482"/>
                    </a:lnTo>
                    <a:lnTo>
                      <a:pt x="394" y="1488"/>
                    </a:lnTo>
                    <a:lnTo>
                      <a:pt x="384" y="1496"/>
                    </a:lnTo>
                    <a:lnTo>
                      <a:pt x="380" y="1498"/>
                    </a:lnTo>
                    <a:lnTo>
                      <a:pt x="376" y="1500"/>
                    </a:lnTo>
                    <a:lnTo>
                      <a:pt x="370" y="1500"/>
                    </a:lnTo>
                    <a:lnTo>
                      <a:pt x="364" y="1498"/>
                    </a:lnTo>
                    <a:lnTo>
                      <a:pt x="370" y="1492"/>
                    </a:lnTo>
                    <a:lnTo>
                      <a:pt x="376" y="1484"/>
                    </a:lnTo>
                    <a:lnTo>
                      <a:pt x="378" y="1474"/>
                    </a:lnTo>
                    <a:lnTo>
                      <a:pt x="378" y="1464"/>
                    </a:lnTo>
                    <a:lnTo>
                      <a:pt x="370" y="1474"/>
                    </a:lnTo>
                    <a:lnTo>
                      <a:pt x="364" y="1482"/>
                    </a:lnTo>
                    <a:lnTo>
                      <a:pt x="356" y="1490"/>
                    </a:lnTo>
                    <a:lnTo>
                      <a:pt x="348" y="1498"/>
                    </a:lnTo>
                    <a:lnTo>
                      <a:pt x="360" y="1500"/>
                    </a:lnTo>
                    <a:lnTo>
                      <a:pt x="368" y="1504"/>
                    </a:lnTo>
                    <a:lnTo>
                      <a:pt x="378" y="1508"/>
                    </a:lnTo>
                    <a:lnTo>
                      <a:pt x="382" y="1510"/>
                    </a:lnTo>
                    <a:lnTo>
                      <a:pt x="388" y="1510"/>
                    </a:lnTo>
                    <a:lnTo>
                      <a:pt x="384" y="1508"/>
                    </a:lnTo>
                    <a:lnTo>
                      <a:pt x="382" y="1504"/>
                    </a:lnTo>
                    <a:lnTo>
                      <a:pt x="390" y="1510"/>
                    </a:lnTo>
                    <a:lnTo>
                      <a:pt x="392" y="1512"/>
                    </a:lnTo>
                    <a:lnTo>
                      <a:pt x="398" y="1514"/>
                    </a:lnTo>
                    <a:lnTo>
                      <a:pt x="400" y="1506"/>
                    </a:lnTo>
                    <a:lnTo>
                      <a:pt x="406" y="1500"/>
                    </a:lnTo>
                    <a:lnTo>
                      <a:pt x="410" y="1496"/>
                    </a:lnTo>
                    <a:lnTo>
                      <a:pt x="416" y="1492"/>
                    </a:lnTo>
                    <a:lnTo>
                      <a:pt x="416" y="1490"/>
                    </a:lnTo>
                    <a:lnTo>
                      <a:pt x="414" y="1488"/>
                    </a:lnTo>
                    <a:lnTo>
                      <a:pt x="408" y="1484"/>
                    </a:lnTo>
                    <a:lnTo>
                      <a:pt x="408" y="1488"/>
                    </a:lnTo>
                    <a:lnTo>
                      <a:pt x="406" y="1486"/>
                    </a:lnTo>
                    <a:lnTo>
                      <a:pt x="404" y="1484"/>
                    </a:lnTo>
                    <a:lnTo>
                      <a:pt x="402" y="1482"/>
                    </a:lnTo>
                    <a:close/>
                    <a:moveTo>
                      <a:pt x="412" y="1470"/>
                    </a:moveTo>
                    <a:lnTo>
                      <a:pt x="412" y="1470"/>
                    </a:lnTo>
                    <a:lnTo>
                      <a:pt x="408" y="1468"/>
                    </a:lnTo>
                    <a:lnTo>
                      <a:pt x="406" y="1466"/>
                    </a:lnTo>
                    <a:lnTo>
                      <a:pt x="404" y="1466"/>
                    </a:lnTo>
                    <a:lnTo>
                      <a:pt x="408" y="1470"/>
                    </a:lnTo>
                    <a:lnTo>
                      <a:pt x="410" y="1472"/>
                    </a:lnTo>
                    <a:lnTo>
                      <a:pt x="412" y="1470"/>
                    </a:lnTo>
                    <a:close/>
                    <a:moveTo>
                      <a:pt x="94" y="1478"/>
                    </a:moveTo>
                    <a:lnTo>
                      <a:pt x="94" y="1478"/>
                    </a:lnTo>
                    <a:lnTo>
                      <a:pt x="96" y="1482"/>
                    </a:lnTo>
                    <a:lnTo>
                      <a:pt x="98" y="1484"/>
                    </a:lnTo>
                    <a:lnTo>
                      <a:pt x="102" y="1486"/>
                    </a:lnTo>
                    <a:lnTo>
                      <a:pt x="106" y="1484"/>
                    </a:lnTo>
                    <a:lnTo>
                      <a:pt x="110" y="1484"/>
                    </a:lnTo>
                    <a:lnTo>
                      <a:pt x="112" y="1480"/>
                    </a:lnTo>
                    <a:lnTo>
                      <a:pt x="114" y="1476"/>
                    </a:lnTo>
                    <a:lnTo>
                      <a:pt x="116" y="1472"/>
                    </a:lnTo>
                    <a:lnTo>
                      <a:pt x="108" y="1468"/>
                    </a:lnTo>
                    <a:lnTo>
                      <a:pt x="102" y="1470"/>
                    </a:lnTo>
                    <a:lnTo>
                      <a:pt x="96" y="1474"/>
                    </a:lnTo>
                    <a:lnTo>
                      <a:pt x="94" y="1478"/>
                    </a:lnTo>
                    <a:close/>
                    <a:moveTo>
                      <a:pt x="210" y="1484"/>
                    </a:moveTo>
                    <a:lnTo>
                      <a:pt x="210" y="1484"/>
                    </a:lnTo>
                    <a:lnTo>
                      <a:pt x="214" y="1484"/>
                    </a:lnTo>
                    <a:lnTo>
                      <a:pt x="214" y="1480"/>
                    </a:lnTo>
                    <a:lnTo>
                      <a:pt x="212" y="1480"/>
                    </a:lnTo>
                    <a:lnTo>
                      <a:pt x="212" y="1482"/>
                    </a:lnTo>
                    <a:lnTo>
                      <a:pt x="210" y="1484"/>
                    </a:lnTo>
                    <a:close/>
                    <a:moveTo>
                      <a:pt x="212" y="1478"/>
                    </a:moveTo>
                    <a:lnTo>
                      <a:pt x="212" y="1478"/>
                    </a:lnTo>
                    <a:lnTo>
                      <a:pt x="200" y="1482"/>
                    </a:lnTo>
                    <a:lnTo>
                      <a:pt x="186" y="1488"/>
                    </a:lnTo>
                    <a:lnTo>
                      <a:pt x="184" y="1484"/>
                    </a:lnTo>
                    <a:lnTo>
                      <a:pt x="182" y="1482"/>
                    </a:lnTo>
                    <a:lnTo>
                      <a:pt x="178" y="1482"/>
                    </a:lnTo>
                    <a:lnTo>
                      <a:pt x="176" y="1480"/>
                    </a:lnTo>
                    <a:lnTo>
                      <a:pt x="180" y="1484"/>
                    </a:lnTo>
                    <a:lnTo>
                      <a:pt x="184" y="1488"/>
                    </a:lnTo>
                    <a:lnTo>
                      <a:pt x="194" y="1494"/>
                    </a:lnTo>
                    <a:lnTo>
                      <a:pt x="190" y="1494"/>
                    </a:lnTo>
                    <a:lnTo>
                      <a:pt x="188" y="1496"/>
                    </a:lnTo>
                    <a:lnTo>
                      <a:pt x="198" y="1504"/>
                    </a:lnTo>
                    <a:lnTo>
                      <a:pt x="210" y="1508"/>
                    </a:lnTo>
                    <a:lnTo>
                      <a:pt x="206" y="1502"/>
                    </a:lnTo>
                    <a:lnTo>
                      <a:pt x="202" y="1498"/>
                    </a:lnTo>
                    <a:lnTo>
                      <a:pt x="198" y="1494"/>
                    </a:lnTo>
                    <a:lnTo>
                      <a:pt x="196" y="1486"/>
                    </a:lnTo>
                    <a:lnTo>
                      <a:pt x="210" y="1486"/>
                    </a:lnTo>
                    <a:lnTo>
                      <a:pt x="210" y="1482"/>
                    </a:lnTo>
                    <a:lnTo>
                      <a:pt x="212" y="1478"/>
                    </a:lnTo>
                    <a:close/>
                    <a:moveTo>
                      <a:pt x="1416" y="1512"/>
                    </a:moveTo>
                    <a:lnTo>
                      <a:pt x="1416" y="1512"/>
                    </a:lnTo>
                    <a:lnTo>
                      <a:pt x="1422" y="1508"/>
                    </a:lnTo>
                    <a:lnTo>
                      <a:pt x="1420" y="1500"/>
                    </a:lnTo>
                    <a:lnTo>
                      <a:pt x="1416" y="1492"/>
                    </a:lnTo>
                    <a:lnTo>
                      <a:pt x="1412" y="1484"/>
                    </a:lnTo>
                    <a:lnTo>
                      <a:pt x="1406" y="1480"/>
                    </a:lnTo>
                    <a:lnTo>
                      <a:pt x="1404" y="1486"/>
                    </a:lnTo>
                    <a:lnTo>
                      <a:pt x="1400" y="1490"/>
                    </a:lnTo>
                    <a:lnTo>
                      <a:pt x="1390" y="1496"/>
                    </a:lnTo>
                    <a:lnTo>
                      <a:pt x="1392" y="1500"/>
                    </a:lnTo>
                    <a:lnTo>
                      <a:pt x="1392" y="1502"/>
                    </a:lnTo>
                    <a:lnTo>
                      <a:pt x="1398" y="1504"/>
                    </a:lnTo>
                    <a:lnTo>
                      <a:pt x="1402" y="1504"/>
                    </a:lnTo>
                    <a:lnTo>
                      <a:pt x="1408" y="1508"/>
                    </a:lnTo>
                    <a:lnTo>
                      <a:pt x="1406" y="1508"/>
                    </a:lnTo>
                    <a:lnTo>
                      <a:pt x="1404" y="1506"/>
                    </a:lnTo>
                    <a:lnTo>
                      <a:pt x="1402" y="1506"/>
                    </a:lnTo>
                    <a:lnTo>
                      <a:pt x="1402" y="1508"/>
                    </a:lnTo>
                    <a:lnTo>
                      <a:pt x="1408" y="1510"/>
                    </a:lnTo>
                    <a:lnTo>
                      <a:pt x="1414" y="1512"/>
                    </a:lnTo>
                    <a:lnTo>
                      <a:pt x="1414" y="1510"/>
                    </a:lnTo>
                    <a:lnTo>
                      <a:pt x="1414" y="1508"/>
                    </a:lnTo>
                    <a:lnTo>
                      <a:pt x="1416" y="1508"/>
                    </a:lnTo>
                    <a:lnTo>
                      <a:pt x="1418" y="1510"/>
                    </a:lnTo>
                    <a:lnTo>
                      <a:pt x="1416" y="1510"/>
                    </a:lnTo>
                    <a:lnTo>
                      <a:pt x="1416" y="1512"/>
                    </a:lnTo>
                    <a:close/>
                    <a:moveTo>
                      <a:pt x="66" y="1500"/>
                    </a:moveTo>
                    <a:lnTo>
                      <a:pt x="66" y="1500"/>
                    </a:lnTo>
                    <a:lnTo>
                      <a:pt x="76" y="1504"/>
                    </a:lnTo>
                    <a:lnTo>
                      <a:pt x="82" y="1506"/>
                    </a:lnTo>
                    <a:lnTo>
                      <a:pt x="84" y="1504"/>
                    </a:lnTo>
                    <a:lnTo>
                      <a:pt x="86" y="1502"/>
                    </a:lnTo>
                    <a:lnTo>
                      <a:pt x="82" y="1498"/>
                    </a:lnTo>
                    <a:lnTo>
                      <a:pt x="74" y="1494"/>
                    </a:lnTo>
                    <a:lnTo>
                      <a:pt x="72" y="1494"/>
                    </a:lnTo>
                    <a:lnTo>
                      <a:pt x="68" y="1494"/>
                    </a:lnTo>
                    <a:lnTo>
                      <a:pt x="66" y="1496"/>
                    </a:lnTo>
                    <a:lnTo>
                      <a:pt x="66" y="1500"/>
                    </a:lnTo>
                    <a:close/>
                    <a:moveTo>
                      <a:pt x="160" y="1524"/>
                    </a:moveTo>
                    <a:lnTo>
                      <a:pt x="160" y="1524"/>
                    </a:lnTo>
                    <a:lnTo>
                      <a:pt x="152" y="1512"/>
                    </a:lnTo>
                    <a:lnTo>
                      <a:pt x="144" y="1500"/>
                    </a:lnTo>
                    <a:lnTo>
                      <a:pt x="140" y="1496"/>
                    </a:lnTo>
                    <a:lnTo>
                      <a:pt x="136" y="1494"/>
                    </a:lnTo>
                    <a:lnTo>
                      <a:pt x="128" y="1492"/>
                    </a:lnTo>
                    <a:lnTo>
                      <a:pt x="120" y="1496"/>
                    </a:lnTo>
                    <a:lnTo>
                      <a:pt x="120" y="1500"/>
                    </a:lnTo>
                    <a:lnTo>
                      <a:pt x="118" y="1504"/>
                    </a:lnTo>
                    <a:lnTo>
                      <a:pt x="110" y="1508"/>
                    </a:lnTo>
                    <a:lnTo>
                      <a:pt x="112" y="1512"/>
                    </a:lnTo>
                    <a:lnTo>
                      <a:pt x="112" y="1514"/>
                    </a:lnTo>
                    <a:lnTo>
                      <a:pt x="116" y="1520"/>
                    </a:lnTo>
                    <a:lnTo>
                      <a:pt x="124" y="1520"/>
                    </a:lnTo>
                    <a:lnTo>
                      <a:pt x="134" y="1520"/>
                    </a:lnTo>
                    <a:lnTo>
                      <a:pt x="152" y="1524"/>
                    </a:lnTo>
                    <a:lnTo>
                      <a:pt x="138" y="1530"/>
                    </a:lnTo>
                    <a:lnTo>
                      <a:pt x="134" y="1534"/>
                    </a:lnTo>
                    <a:lnTo>
                      <a:pt x="132" y="1540"/>
                    </a:lnTo>
                    <a:lnTo>
                      <a:pt x="140" y="1540"/>
                    </a:lnTo>
                    <a:lnTo>
                      <a:pt x="150" y="1538"/>
                    </a:lnTo>
                    <a:lnTo>
                      <a:pt x="158" y="1536"/>
                    </a:lnTo>
                    <a:lnTo>
                      <a:pt x="166" y="1538"/>
                    </a:lnTo>
                    <a:lnTo>
                      <a:pt x="166" y="1532"/>
                    </a:lnTo>
                    <a:lnTo>
                      <a:pt x="164" y="1530"/>
                    </a:lnTo>
                    <a:lnTo>
                      <a:pt x="160" y="1524"/>
                    </a:lnTo>
                    <a:close/>
                    <a:moveTo>
                      <a:pt x="150" y="1502"/>
                    </a:moveTo>
                    <a:lnTo>
                      <a:pt x="150" y="1502"/>
                    </a:lnTo>
                    <a:lnTo>
                      <a:pt x="152" y="1508"/>
                    </a:lnTo>
                    <a:lnTo>
                      <a:pt x="156" y="1516"/>
                    </a:lnTo>
                    <a:lnTo>
                      <a:pt x="162" y="1522"/>
                    </a:lnTo>
                    <a:lnTo>
                      <a:pt x="166" y="1530"/>
                    </a:lnTo>
                    <a:lnTo>
                      <a:pt x="168" y="1530"/>
                    </a:lnTo>
                    <a:lnTo>
                      <a:pt x="172" y="1528"/>
                    </a:lnTo>
                    <a:lnTo>
                      <a:pt x="176" y="1526"/>
                    </a:lnTo>
                    <a:lnTo>
                      <a:pt x="180" y="1526"/>
                    </a:lnTo>
                    <a:lnTo>
                      <a:pt x="178" y="1520"/>
                    </a:lnTo>
                    <a:lnTo>
                      <a:pt x="180" y="1516"/>
                    </a:lnTo>
                    <a:lnTo>
                      <a:pt x="182" y="1516"/>
                    </a:lnTo>
                    <a:lnTo>
                      <a:pt x="200" y="1522"/>
                    </a:lnTo>
                    <a:lnTo>
                      <a:pt x="204" y="1522"/>
                    </a:lnTo>
                    <a:lnTo>
                      <a:pt x="208" y="1522"/>
                    </a:lnTo>
                    <a:lnTo>
                      <a:pt x="210" y="1518"/>
                    </a:lnTo>
                    <a:lnTo>
                      <a:pt x="212" y="1514"/>
                    </a:lnTo>
                    <a:lnTo>
                      <a:pt x="200" y="1508"/>
                    </a:lnTo>
                    <a:lnTo>
                      <a:pt x="184" y="1504"/>
                    </a:lnTo>
                    <a:lnTo>
                      <a:pt x="168" y="1502"/>
                    </a:lnTo>
                    <a:lnTo>
                      <a:pt x="150" y="1502"/>
                    </a:lnTo>
                    <a:close/>
                    <a:moveTo>
                      <a:pt x="96" y="1510"/>
                    </a:moveTo>
                    <a:lnTo>
                      <a:pt x="96" y="1510"/>
                    </a:lnTo>
                    <a:lnTo>
                      <a:pt x="84" y="1510"/>
                    </a:lnTo>
                    <a:lnTo>
                      <a:pt x="84" y="1512"/>
                    </a:lnTo>
                    <a:lnTo>
                      <a:pt x="86" y="1514"/>
                    </a:lnTo>
                    <a:lnTo>
                      <a:pt x="90" y="1514"/>
                    </a:lnTo>
                    <a:lnTo>
                      <a:pt x="94" y="1512"/>
                    </a:lnTo>
                    <a:lnTo>
                      <a:pt x="96" y="1510"/>
                    </a:lnTo>
                    <a:close/>
                    <a:moveTo>
                      <a:pt x="668" y="1538"/>
                    </a:moveTo>
                    <a:lnTo>
                      <a:pt x="668" y="1538"/>
                    </a:lnTo>
                    <a:lnTo>
                      <a:pt x="610" y="1520"/>
                    </a:lnTo>
                    <a:lnTo>
                      <a:pt x="580" y="1512"/>
                    </a:lnTo>
                    <a:lnTo>
                      <a:pt x="566" y="1512"/>
                    </a:lnTo>
                    <a:lnTo>
                      <a:pt x="550" y="1512"/>
                    </a:lnTo>
                    <a:lnTo>
                      <a:pt x="534" y="1512"/>
                    </a:lnTo>
                    <a:lnTo>
                      <a:pt x="518" y="1514"/>
                    </a:lnTo>
                    <a:lnTo>
                      <a:pt x="512" y="1516"/>
                    </a:lnTo>
                    <a:lnTo>
                      <a:pt x="506" y="1524"/>
                    </a:lnTo>
                    <a:lnTo>
                      <a:pt x="502" y="1530"/>
                    </a:lnTo>
                    <a:lnTo>
                      <a:pt x="500" y="1534"/>
                    </a:lnTo>
                    <a:lnTo>
                      <a:pt x="548" y="1542"/>
                    </a:lnTo>
                    <a:lnTo>
                      <a:pt x="596" y="1552"/>
                    </a:lnTo>
                    <a:lnTo>
                      <a:pt x="644" y="1562"/>
                    </a:lnTo>
                    <a:lnTo>
                      <a:pt x="668" y="1566"/>
                    </a:lnTo>
                    <a:lnTo>
                      <a:pt x="692" y="1568"/>
                    </a:lnTo>
                    <a:lnTo>
                      <a:pt x="714" y="1568"/>
                    </a:lnTo>
                    <a:lnTo>
                      <a:pt x="784" y="1564"/>
                    </a:lnTo>
                    <a:lnTo>
                      <a:pt x="758" y="1556"/>
                    </a:lnTo>
                    <a:lnTo>
                      <a:pt x="728" y="1550"/>
                    </a:lnTo>
                    <a:lnTo>
                      <a:pt x="698" y="1544"/>
                    </a:lnTo>
                    <a:lnTo>
                      <a:pt x="668" y="1538"/>
                    </a:lnTo>
                    <a:close/>
                    <a:moveTo>
                      <a:pt x="1410" y="1518"/>
                    </a:moveTo>
                    <a:lnTo>
                      <a:pt x="1410" y="1518"/>
                    </a:lnTo>
                    <a:lnTo>
                      <a:pt x="1410" y="1520"/>
                    </a:lnTo>
                    <a:lnTo>
                      <a:pt x="1412" y="1520"/>
                    </a:lnTo>
                    <a:lnTo>
                      <a:pt x="1414" y="1522"/>
                    </a:lnTo>
                    <a:lnTo>
                      <a:pt x="1414" y="1524"/>
                    </a:lnTo>
                    <a:lnTo>
                      <a:pt x="1412" y="1522"/>
                    </a:lnTo>
                    <a:lnTo>
                      <a:pt x="1406" y="1522"/>
                    </a:lnTo>
                    <a:lnTo>
                      <a:pt x="1404" y="1524"/>
                    </a:lnTo>
                    <a:lnTo>
                      <a:pt x="1402" y="1526"/>
                    </a:lnTo>
                    <a:lnTo>
                      <a:pt x="1410" y="1528"/>
                    </a:lnTo>
                    <a:lnTo>
                      <a:pt x="1418" y="1526"/>
                    </a:lnTo>
                    <a:lnTo>
                      <a:pt x="1420" y="1524"/>
                    </a:lnTo>
                    <a:lnTo>
                      <a:pt x="1422" y="1522"/>
                    </a:lnTo>
                    <a:lnTo>
                      <a:pt x="1422" y="1518"/>
                    </a:lnTo>
                    <a:lnTo>
                      <a:pt x="1422" y="1514"/>
                    </a:lnTo>
                    <a:lnTo>
                      <a:pt x="1418" y="1512"/>
                    </a:lnTo>
                    <a:lnTo>
                      <a:pt x="1414" y="1514"/>
                    </a:lnTo>
                    <a:lnTo>
                      <a:pt x="1412" y="1516"/>
                    </a:lnTo>
                    <a:lnTo>
                      <a:pt x="1410" y="1518"/>
                    </a:lnTo>
                    <a:close/>
                    <a:moveTo>
                      <a:pt x="116" y="1534"/>
                    </a:moveTo>
                    <a:lnTo>
                      <a:pt x="116" y="1534"/>
                    </a:lnTo>
                    <a:lnTo>
                      <a:pt x="114" y="1528"/>
                    </a:lnTo>
                    <a:lnTo>
                      <a:pt x="112" y="1524"/>
                    </a:lnTo>
                    <a:lnTo>
                      <a:pt x="104" y="1514"/>
                    </a:lnTo>
                    <a:lnTo>
                      <a:pt x="106" y="1518"/>
                    </a:lnTo>
                    <a:lnTo>
                      <a:pt x="108" y="1524"/>
                    </a:lnTo>
                    <a:lnTo>
                      <a:pt x="98" y="1526"/>
                    </a:lnTo>
                    <a:lnTo>
                      <a:pt x="88" y="1528"/>
                    </a:lnTo>
                    <a:lnTo>
                      <a:pt x="92" y="1530"/>
                    </a:lnTo>
                    <a:lnTo>
                      <a:pt x="94" y="1532"/>
                    </a:lnTo>
                    <a:lnTo>
                      <a:pt x="98" y="1536"/>
                    </a:lnTo>
                    <a:lnTo>
                      <a:pt x="102" y="1542"/>
                    </a:lnTo>
                    <a:lnTo>
                      <a:pt x="106" y="1542"/>
                    </a:lnTo>
                    <a:lnTo>
                      <a:pt x="110" y="1542"/>
                    </a:lnTo>
                    <a:lnTo>
                      <a:pt x="110" y="1538"/>
                    </a:lnTo>
                    <a:lnTo>
                      <a:pt x="102" y="1536"/>
                    </a:lnTo>
                    <a:lnTo>
                      <a:pt x="100" y="1534"/>
                    </a:lnTo>
                    <a:lnTo>
                      <a:pt x="100" y="1532"/>
                    </a:lnTo>
                    <a:lnTo>
                      <a:pt x="106" y="1536"/>
                    </a:lnTo>
                    <a:lnTo>
                      <a:pt x="110" y="1536"/>
                    </a:lnTo>
                    <a:lnTo>
                      <a:pt x="112" y="1534"/>
                    </a:lnTo>
                    <a:lnTo>
                      <a:pt x="108" y="1532"/>
                    </a:lnTo>
                    <a:lnTo>
                      <a:pt x="106" y="1532"/>
                    </a:lnTo>
                    <a:lnTo>
                      <a:pt x="108" y="1530"/>
                    </a:lnTo>
                    <a:lnTo>
                      <a:pt x="110" y="1532"/>
                    </a:lnTo>
                    <a:lnTo>
                      <a:pt x="116" y="1534"/>
                    </a:lnTo>
                    <a:close/>
                    <a:moveTo>
                      <a:pt x="374" y="1514"/>
                    </a:moveTo>
                    <a:lnTo>
                      <a:pt x="374" y="1514"/>
                    </a:lnTo>
                    <a:lnTo>
                      <a:pt x="364" y="1522"/>
                    </a:lnTo>
                    <a:lnTo>
                      <a:pt x="356" y="1530"/>
                    </a:lnTo>
                    <a:lnTo>
                      <a:pt x="378" y="1528"/>
                    </a:lnTo>
                    <a:lnTo>
                      <a:pt x="390" y="1528"/>
                    </a:lnTo>
                    <a:lnTo>
                      <a:pt x="398" y="1524"/>
                    </a:lnTo>
                    <a:lnTo>
                      <a:pt x="396" y="1522"/>
                    </a:lnTo>
                    <a:lnTo>
                      <a:pt x="396" y="1518"/>
                    </a:lnTo>
                    <a:lnTo>
                      <a:pt x="384" y="1516"/>
                    </a:lnTo>
                    <a:lnTo>
                      <a:pt x="374" y="1514"/>
                    </a:lnTo>
                    <a:close/>
                    <a:moveTo>
                      <a:pt x="266" y="1522"/>
                    </a:moveTo>
                    <a:lnTo>
                      <a:pt x="266" y="1522"/>
                    </a:lnTo>
                    <a:lnTo>
                      <a:pt x="264" y="1518"/>
                    </a:lnTo>
                    <a:lnTo>
                      <a:pt x="260" y="1518"/>
                    </a:lnTo>
                    <a:lnTo>
                      <a:pt x="256" y="1520"/>
                    </a:lnTo>
                    <a:lnTo>
                      <a:pt x="252" y="1524"/>
                    </a:lnTo>
                    <a:lnTo>
                      <a:pt x="256" y="1526"/>
                    </a:lnTo>
                    <a:lnTo>
                      <a:pt x="260" y="1526"/>
                    </a:lnTo>
                    <a:lnTo>
                      <a:pt x="264" y="1528"/>
                    </a:lnTo>
                    <a:lnTo>
                      <a:pt x="266" y="1526"/>
                    </a:lnTo>
                    <a:lnTo>
                      <a:pt x="264" y="1526"/>
                    </a:lnTo>
                    <a:lnTo>
                      <a:pt x="264" y="1524"/>
                    </a:lnTo>
                    <a:lnTo>
                      <a:pt x="266" y="1524"/>
                    </a:lnTo>
                    <a:lnTo>
                      <a:pt x="266" y="1522"/>
                    </a:lnTo>
                    <a:close/>
                    <a:moveTo>
                      <a:pt x="470" y="1524"/>
                    </a:moveTo>
                    <a:lnTo>
                      <a:pt x="470" y="1524"/>
                    </a:lnTo>
                    <a:lnTo>
                      <a:pt x="470" y="1528"/>
                    </a:lnTo>
                    <a:lnTo>
                      <a:pt x="474" y="1530"/>
                    </a:lnTo>
                    <a:lnTo>
                      <a:pt x="478" y="1530"/>
                    </a:lnTo>
                    <a:lnTo>
                      <a:pt x="484" y="1530"/>
                    </a:lnTo>
                    <a:lnTo>
                      <a:pt x="488" y="1528"/>
                    </a:lnTo>
                    <a:lnTo>
                      <a:pt x="492" y="1526"/>
                    </a:lnTo>
                    <a:lnTo>
                      <a:pt x="494" y="1522"/>
                    </a:lnTo>
                    <a:lnTo>
                      <a:pt x="492" y="1518"/>
                    </a:lnTo>
                    <a:lnTo>
                      <a:pt x="488" y="1520"/>
                    </a:lnTo>
                    <a:lnTo>
                      <a:pt x="482" y="1522"/>
                    </a:lnTo>
                    <a:lnTo>
                      <a:pt x="470" y="1524"/>
                    </a:lnTo>
                    <a:close/>
                    <a:moveTo>
                      <a:pt x="28" y="1528"/>
                    </a:moveTo>
                    <a:lnTo>
                      <a:pt x="28" y="1528"/>
                    </a:lnTo>
                    <a:lnTo>
                      <a:pt x="28" y="1530"/>
                    </a:lnTo>
                    <a:lnTo>
                      <a:pt x="32" y="1532"/>
                    </a:lnTo>
                    <a:lnTo>
                      <a:pt x="34" y="1532"/>
                    </a:lnTo>
                    <a:lnTo>
                      <a:pt x="36" y="1532"/>
                    </a:lnTo>
                    <a:lnTo>
                      <a:pt x="34" y="1528"/>
                    </a:lnTo>
                    <a:lnTo>
                      <a:pt x="30" y="1526"/>
                    </a:lnTo>
                    <a:lnTo>
                      <a:pt x="28" y="1528"/>
                    </a:lnTo>
                    <a:close/>
                    <a:moveTo>
                      <a:pt x="308" y="1530"/>
                    </a:moveTo>
                    <a:lnTo>
                      <a:pt x="308" y="1530"/>
                    </a:lnTo>
                    <a:lnTo>
                      <a:pt x="302" y="1528"/>
                    </a:lnTo>
                    <a:lnTo>
                      <a:pt x="300" y="1526"/>
                    </a:lnTo>
                    <a:lnTo>
                      <a:pt x="296" y="1528"/>
                    </a:lnTo>
                    <a:lnTo>
                      <a:pt x="302" y="1530"/>
                    </a:lnTo>
                    <a:lnTo>
                      <a:pt x="306" y="1532"/>
                    </a:lnTo>
                    <a:lnTo>
                      <a:pt x="308" y="1530"/>
                    </a:lnTo>
                    <a:close/>
                    <a:moveTo>
                      <a:pt x="290" y="1532"/>
                    </a:moveTo>
                    <a:lnTo>
                      <a:pt x="290" y="1532"/>
                    </a:lnTo>
                    <a:lnTo>
                      <a:pt x="296" y="1532"/>
                    </a:lnTo>
                    <a:lnTo>
                      <a:pt x="298" y="1532"/>
                    </a:lnTo>
                    <a:lnTo>
                      <a:pt x="296" y="1530"/>
                    </a:lnTo>
                    <a:lnTo>
                      <a:pt x="296" y="1528"/>
                    </a:lnTo>
                    <a:lnTo>
                      <a:pt x="294" y="1528"/>
                    </a:lnTo>
                    <a:lnTo>
                      <a:pt x="290" y="1532"/>
                    </a:lnTo>
                    <a:close/>
                    <a:moveTo>
                      <a:pt x="38" y="1534"/>
                    </a:moveTo>
                    <a:lnTo>
                      <a:pt x="38" y="1534"/>
                    </a:lnTo>
                    <a:lnTo>
                      <a:pt x="42" y="1534"/>
                    </a:lnTo>
                    <a:lnTo>
                      <a:pt x="44" y="1534"/>
                    </a:lnTo>
                    <a:lnTo>
                      <a:pt x="44" y="1532"/>
                    </a:lnTo>
                    <a:lnTo>
                      <a:pt x="42" y="1532"/>
                    </a:lnTo>
                    <a:lnTo>
                      <a:pt x="40" y="1530"/>
                    </a:lnTo>
                    <a:lnTo>
                      <a:pt x="38" y="1530"/>
                    </a:lnTo>
                    <a:lnTo>
                      <a:pt x="36" y="1530"/>
                    </a:lnTo>
                    <a:lnTo>
                      <a:pt x="38" y="1532"/>
                    </a:lnTo>
                    <a:lnTo>
                      <a:pt x="38" y="1534"/>
                    </a:lnTo>
                    <a:close/>
                    <a:moveTo>
                      <a:pt x="310" y="1534"/>
                    </a:moveTo>
                    <a:lnTo>
                      <a:pt x="310" y="1534"/>
                    </a:lnTo>
                    <a:lnTo>
                      <a:pt x="314" y="1534"/>
                    </a:lnTo>
                    <a:lnTo>
                      <a:pt x="316" y="1534"/>
                    </a:lnTo>
                    <a:lnTo>
                      <a:pt x="318" y="1534"/>
                    </a:lnTo>
                    <a:lnTo>
                      <a:pt x="314" y="1532"/>
                    </a:lnTo>
                    <a:lnTo>
                      <a:pt x="310" y="1532"/>
                    </a:lnTo>
                    <a:lnTo>
                      <a:pt x="310" y="1534"/>
                    </a:lnTo>
                    <a:close/>
                    <a:moveTo>
                      <a:pt x="398" y="1548"/>
                    </a:moveTo>
                    <a:lnTo>
                      <a:pt x="398" y="1548"/>
                    </a:lnTo>
                    <a:lnTo>
                      <a:pt x="418" y="1548"/>
                    </a:lnTo>
                    <a:lnTo>
                      <a:pt x="442" y="1552"/>
                    </a:lnTo>
                    <a:lnTo>
                      <a:pt x="462" y="1552"/>
                    </a:lnTo>
                    <a:lnTo>
                      <a:pt x="468" y="1552"/>
                    </a:lnTo>
                    <a:lnTo>
                      <a:pt x="472" y="1548"/>
                    </a:lnTo>
                    <a:lnTo>
                      <a:pt x="472" y="1544"/>
                    </a:lnTo>
                    <a:lnTo>
                      <a:pt x="468" y="1540"/>
                    </a:lnTo>
                    <a:lnTo>
                      <a:pt x="462" y="1536"/>
                    </a:lnTo>
                    <a:lnTo>
                      <a:pt x="452" y="1532"/>
                    </a:lnTo>
                    <a:lnTo>
                      <a:pt x="446" y="1532"/>
                    </a:lnTo>
                    <a:lnTo>
                      <a:pt x="444" y="1534"/>
                    </a:lnTo>
                    <a:lnTo>
                      <a:pt x="442" y="1536"/>
                    </a:lnTo>
                    <a:lnTo>
                      <a:pt x="444" y="1538"/>
                    </a:lnTo>
                    <a:lnTo>
                      <a:pt x="448" y="1542"/>
                    </a:lnTo>
                    <a:lnTo>
                      <a:pt x="448" y="1546"/>
                    </a:lnTo>
                    <a:lnTo>
                      <a:pt x="442" y="1548"/>
                    </a:lnTo>
                    <a:lnTo>
                      <a:pt x="438" y="1548"/>
                    </a:lnTo>
                    <a:lnTo>
                      <a:pt x="428" y="1546"/>
                    </a:lnTo>
                    <a:lnTo>
                      <a:pt x="408" y="1536"/>
                    </a:lnTo>
                    <a:lnTo>
                      <a:pt x="390" y="1540"/>
                    </a:lnTo>
                    <a:lnTo>
                      <a:pt x="382" y="1544"/>
                    </a:lnTo>
                    <a:lnTo>
                      <a:pt x="374" y="1548"/>
                    </a:lnTo>
                    <a:lnTo>
                      <a:pt x="386" y="1548"/>
                    </a:lnTo>
                    <a:lnTo>
                      <a:pt x="398" y="1548"/>
                    </a:lnTo>
                    <a:close/>
                    <a:moveTo>
                      <a:pt x="256" y="1542"/>
                    </a:moveTo>
                    <a:lnTo>
                      <a:pt x="256" y="1542"/>
                    </a:lnTo>
                    <a:lnTo>
                      <a:pt x="260" y="1538"/>
                    </a:lnTo>
                    <a:lnTo>
                      <a:pt x="264" y="1534"/>
                    </a:lnTo>
                    <a:lnTo>
                      <a:pt x="256" y="1532"/>
                    </a:lnTo>
                    <a:lnTo>
                      <a:pt x="248" y="1534"/>
                    </a:lnTo>
                    <a:lnTo>
                      <a:pt x="252" y="1538"/>
                    </a:lnTo>
                    <a:lnTo>
                      <a:pt x="256" y="1542"/>
                    </a:lnTo>
                    <a:close/>
                    <a:moveTo>
                      <a:pt x="1472" y="1540"/>
                    </a:moveTo>
                    <a:lnTo>
                      <a:pt x="1472" y="1540"/>
                    </a:lnTo>
                    <a:lnTo>
                      <a:pt x="1474" y="1538"/>
                    </a:lnTo>
                    <a:lnTo>
                      <a:pt x="1474" y="1536"/>
                    </a:lnTo>
                    <a:lnTo>
                      <a:pt x="1474" y="1534"/>
                    </a:lnTo>
                    <a:lnTo>
                      <a:pt x="1470" y="1534"/>
                    </a:lnTo>
                    <a:lnTo>
                      <a:pt x="1468" y="1534"/>
                    </a:lnTo>
                    <a:lnTo>
                      <a:pt x="1470" y="1536"/>
                    </a:lnTo>
                    <a:lnTo>
                      <a:pt x="1470" y="1538"/>
                    </a:lnTo>
                    <a:lnTo>
                      <a:pt x="1472" y="1540"/>
                    </a:lnTo>
                    <a:close/>
                    <a:moveTo>
                      <a:pt x="1466" y="1540"/>
                    </a:moveTo>
                    <a:lnTo>
                      <a:pt x="1466" y="1540"/>
                    </a:lnTo>
                    <a:lnTo>
                      <a:pt x="1468" y="1540"/>
                    </a:lnTo>
                    <a:lnTo>
                      <a:pt x="1468" y="1538"/>
                    </a:lnTo>
                    <a:lnTo>
                      <a:pt x="1466" y="1536"/>
                    </a:lnTo>
                    <a:lnTo>
                      <a:pt x="1464" y="1534"/>
                    </a:lnTo>
                    <a:lnTo>
                      <a:pt x="1464" y="1538"/>
                    </a:lnTo>
                    <a:lnTo>
                      <a:pt x="1466" y="1540"/>
                    </a:lnTo>
                    <a:close/>
                    <a:moveTo>
                      <a:pt x="128" y="1542"/>
                    </a:moveTo>
                    <a:lnTo>
                      <a:pt x="128" y="1542"/>
                    </a:lnTo>
                    <a:lnTo>
                      <a:pt x="130" y="1548"/>
                    </a:lnTo>
                    <a:lnTo>
                      <a:pt x="134" y="1552"/>
                    </a:lnTo>
                    <a:lnTo>
                      <a:pt x="140" y="1554"/>
                    </a:lnTo>
                    <a:lnTo>
                      <a:pt x="146" y="1556"/>
                    </a:lnTo>
                    <a:lnTo>
                      <a:pt x="152" y="1554"/>
                    </a:lnTo>
                    <a:lnTo>
                      <a:pt x="158" y="1554"/>
                    </a:lnTo>
                    <a:lnTo>
                      <a:pt x="164" y="1550"/>
                    </a:lnTo>
                    <a:lnTo>
                      <a:pt x="170" y="1548"/>
                    </a:lnTo>
                    <a:lnTo>
                      <a:pt x="168" y="1544"/>
                    </a:lnTo>
                    <a:lnTo>
                      <a:pt x="166" y="1542"/>
                    </a:lnTo>
                    <a:lnTo>
                      <a:pt x="166" y="1540"/>
                    </a:lnTo>
                    <a:lnTo>
                      <a:pt x="146" y="1540"/>
                    </a:lnTo>
                    <a:lnTo>
                      <a:pt x="128" y="1542"/>
                    </a:lnTo>
                    <a:close/>
                    <a:moveTo>
                      <a:pt x="496" y="1540"/>
                    </a:moveTo>
                    <a:lnTo>
                      <a:pt x="496" y="1540"/>
                    </a:lnTo>
                    <a:lnTo>
                      <a:pt x="492" y="1540"/>
                    </a:lnTo>
                    <a:lnTo>
                      <a:pt x="490" y="1542"/>
                    </a:lnTo>
                    <a:lnTo>
                      <a:pt x="488" y="1544"/>
                    </a:lnTo>
                    <a:lnTo>
                      <a:pt x="486" y="1548"/>
                    </a:lnTo>
                    <a:lnTo>
                      <a:pt x="492" y="1552"/>
                    </a:lnTo>
                    <a:lnTo>
                      <a:pt x="498" y="1556"/>
                    </a:lnTo>
                    <a:lnTo>
                      <a:pt x="510" y="1560"/>
                    </a:lnTo>
                    <a:lnTo>
                      <a:pt x="542" y="1566"/>
                    </a:lnTo>
                    <a:lnTo>
                      <a:pt x="570" y="1572"/>
                    </a:lnTo>
                    <a:lnTo>
                      <a:pt x="598" y="1576"/>
                    </a:lnTo>
                    <a:lnTo>
                      <a:pt x="628" y="1578"/>
                    </a:lnTo>
                    <a:lnTo>
                      <a:pt x="644" y="1576"/>
                    </a:lnTo>
                    <a:lnTo>
                      <a:pt x="658" y="1574"/>
                    </a:lnTo>
                    <a:lnTo>
                      <a:pt x="638" y="1570"/>
                    </a:lnTo>
                    <a:lnTo>
                      <a:pt x="616" y="1566"/>
                    </a:lnTo>
                    <a:lnTo>
                      <a:pt x="574" y="1556"/>
                    </a:lnTo>
                    <a:lnTo>
                      <a:pt x="534" y="1546"/>
                    </a:lnTo>
                    <a:lnTo>
                      <a:pt x="496" y="1540"/>
                    </a:lnTo>
                    <a:close/>
                    <a:moveTo>
                      <a:pt x="316" y="1546"/>
                    </a:moveTo>
                    <a:lnTo>
                      <a:pt x="316" y="1546"/>
                    </a:lnTo>
                    <a:lnTo>
                      <a:pt x="314" y="1552"/>
                    </a:lnTo>
                    <a:lnTo>
                      <a:pt x="312" y="1558"/>
                    </a:lnTo>
                    <a:lnTo>
                      <a:pt x="324" y="1556"/>
                    </a:lnTo>
                    <a:lnTo>
                      <a:pt x="336" y="1552"/>
                    </a:lnTo>
                    <a:lnTo>
                      <a:pt x="326" y="1548"/>
                    </a:lnTo>
                    <a:lnTo>
                      <a:pt x="322" y="1546"/>
                    </a:lnTo>
                    <a:lnTo>
                      <a:pt x="316" y="1546"/>
                    </a:lnTo>
                    <a:close/>
                    <a:moveTo>
                      <a:pt x="374" y="1540"/>
                    </a:moveTo>
                    <a:lnTo>
                      <a:pt x="374" y="1540"/>
                    </a:lnTo>
                    <a:lnTo>
                      <a:pt x="348" y="1542"/>
                    </a:lnTo>
                    <a:lnTo>
                      <a:pt x="336" y="1544"/>
                    </a:lnTo>
                    <a:lnTo>
                      <a:pt x="326" y="1546"/>
                    </a:lnTo>
                    <a:lnTo>
                      <a:pt x="330" y="1550"/>
                    </a:lnTo>
                    <a:lnTo>
                      <a:pt x="338" y="1552"/>
                    </a:lnTo>
                    <a:lnTo>
                      <a:pt x="352" y="1550"/>
                    </a:lnTo>
                    <a:lnTo>
                      <a:pt x="364" y="1548"/>
                    </a:lnTo>
                    <a:lnTo>
                      <a:pt x="374" y="1540"/>
                    </a:lnTo>
                    <a:close/>
                    <a:moveTo>
                      <a:pt x="142" y="1564"/>
                    </a:moveTo>
                    <a:lnTo>
                      <a:pt x="142" y="1564"/>
                    </a:lnTo>
                    <a:lnTo>
                      <a:pt x="126" y="1554"/>
                    </a:lnTo>
                    <a:lnTo>
                      <a:pt x="116" y="1550"/>
                    </a:lnTo>
                    <a:lnTo>
                      <a:pt x="108" y="1548"/>
                    </a:lnTo>
                    <a:lnTo>
                      <a:pt x="110" y="1548"/>
                    </a:lnTo>
                    <a:lnTo>
                      <a:pt x="112" y="1546"/>
                    </a:lnTo>
                    <a:lnTo>
                      <a:pt x="104" y="1544"/>
                    </a:lnTo>
                    <a:lnTo>
                      <a:pt x="98" y="1542"/>
                    </a:lnTo>
                    <a:lnTo>
                      <a:pt x="98" y="1544"/>
                    </a:lnTo>
                    <a:lnTo>
                      <a:pt x="100" y="1546"/>
                    </a:lnTo>
                    <a:lnTo>
                      <a:pt x="100" y="1548"/>
                    </a:lnTo>
                    <a:lnTo>
                      <a:pt x="98" y="1546"/>
                    </a:lnTo>
                    <a:lnTo>
                      <a:pt x="96" y="1544"/>
                    </a:lnTo>
                    <a:lnTo>
                      <a:pt x="90" y="1544"/>
                    </a:lnTo>
                    <a:lnTo>
                      <a:pt x="82" y="1546"/>
                    </a:lnTo>
                    <a:lnTo>
                      <a:pt x="76" y="1546"/>
                    </a:lnTo>
                    <a:lnTo>
                      <a:pt x="76" y="1550"/>
                    </a:lnTo>
                    <a:lnTo>
                      <a:pt x="78" y="1550"/>
                    </a:lnTo>
                    <a:lnTo>
                      <a:pt x="84" y="1552"/>
                    </a:lnTo>
                    <a:lnTo>
                      <a:pt x="92" y="1552"/>
                    </a:lnTo>
                    <a:lnTo>
                      <a:pt x="96" y="1552"/>
                    </a:lnTo>
                    <a:lnTo>
                      <a:pt x="94" y="1552"/>
                    </a:lnTo>
                    <a:lnTo>
                      <a:pt x="90" y="1554"/>
                    </a:lnTo>
                    <a:lnTo>
                      <a:pt x="84" y="1556"/>
                    </a:lnTo>
                    <a:lnTo>
                      <a:pt x="86" y="1558"/>
                    </a:lnTo>
                    <a:lnTo>
                      <a:pt x="90" y="1562"/>
                    </a:lnTo>
                    <a:lnTo>
                      <a:pt x="100" y="1566"/>
                    </a:lnTo>
                    <a:lnTo>
                      <a:pt x="112" y="1566"/>
                    </a:lnTo>
                    <a:lnTo>
                      <a:pt x="116" y="1566"/>
                    </a:lnTo>
                    <a:lnTo>
                      <a:pt x="120" y="1564"/>
                    </a:lnTo>
                    <a:lnTo>
                      <a:pt x="124" y="1566"/>
                    </a:lnTo>
                    <a:lnTo>
                      <a:pt x="130" y="1566"/>
                    </a:lnTo>
                    <a:lnTo>
                      <a:pt x="136" y="1566"/>
                    </a:lnTo>
                    <a:lnTo>
                      <a:pt x="142" y="1564"/>
                    </a:lnTo>
                    <a:close/>
                    <a:moveTo>
                      <a:pt x="1398" y="1546"/>
                    </a:moveTo>
                    <a:lnTo>
                      <a:pt x="1398" y="1546"/>
                    </a:lnTo>
                    <a:lnTo>
                      <a:pt x="1398" y="1552"/>
                    </a:lnTo>
                    <a:lnTo>
                      <a:pt x="1398" y="1554"/>
                    </a:lnTo>
                    <a:lnTo>
                      <a:pt x="1396" y="1564"/>
                    </a:lnTo>
                    <a:lnTo>
                      <a:pt x="1410" y="1564"/>
                    </a:lnTo>
                    <a:lnTo>
                      <a:pt x="1424" y="1566"/>
                    </a:lnTo>
                    <a:lnTo>
                      <a:pt x="1424" y="1558"/>
                    </a:lnTo>
                    <a:lnTo>
                      <a:pt x="1424" y="1552"/>
                    </a:lnTo>
                    <a:lnTo>
                      <a:pt x="1422" y="1548"/>
                    </a:lnTo>
                    <a:lnTo>
                      <a:pt x="1418" y="1544"/>
                    </a:lnTo>
                    <a:lnTo>
                      <a:pt x="1412" y="1544"/>
                    </a:lnTo>
                    <a:lnTo>
                      <a:pt x="1408" y="1542"/>
                    </a:lnTo>
                    <a:lnTo>
                      <a:pt x="1404" y="1544"/>
                    </a:lnTo>
                    <a:lnTo>
                      <a:pt x="1398" y="1546"/>
                    </a:lnTo>
                    <a:close/>
                    <a:moveTo>
                      <a:pt x="1368" y="1566"/>
                    </a:moveTo>
                    <a:lnTo>
                      <a:pt x="1368" y="1566"/>
                    </a:lnTo>
                    <a:lnTo>
                      <a:pt x="1374" y="1562"/>
                    </a:lnTo>
                    <a:lnTo>
                      <a:pt x="1380" y="1558"/>
                    </a:lnTo>
                    <a:lnTo>
                      <a:pt x="1386" y="1552"/>
                    </a:lnTo>
                    <a:lnTo>
                      <a:pt x="1386" y="1548"/>
                    </a:lnTo>
                    <a:lnTo>
                      <a:pt x="1384" y="1544"/>
                    </a:lnTo>
                    <a:lnTo>
                      <a:pt x="1374" y="1556"/>
                    </a:lnTo>
                    <a:lnTo>
                      <a:pt x="1370" y="1560"/>
                    </a:lnTo>
                    <a:lnTo>
                      <a:pt x="1368" y="1566"/>
                    </a:lnTo>
                    <a:close/>
                    <a:moveTo>
                      <a:pt x="1482" y="1572"/>
                    </a:moveTo>
                    <a:lnTo>
                      <a:pt x="1482" y="1572"/>
                    </a:lnTo>
                    <a:lnTo>
                      <a:pt x="1482" y="1564"/>
                    </a:lnTo>
                    <a:lnTo>
                      <a:pt x="1484" y="1556"/>
                    </a:lnTo>
                    <a:lnTo>
                      <a:pt x="1486" y="1548"/>
                    </a:lnTo>
                    <a:lnTo>
                      <a:pt x="1486" y="1544"/>
                    </a:lnTo>
                    <a:lnTo>
                      <a:pt x="1486" y="1546"/>
                    </a:lnTo>
                    <a:lnTo>
                      <a:pt x="1484" y="1546"/>
                    </a:lnTo>
                    <a:lnTo>
                      <a:pt x="1476" y="1546"/>
                    </a:lnTo>
                    <a:lnTo>
                      <a:pt x="1470" y="1546"/>
                    </a:lnTo>
                    <a:lnTo>
                      <a:pt x="1466" y="1548"/>
                    </a:lnTo>
                    <a:lnTo>
                      <a:pt x="1466" y="1550"/>
                    </a:lnTo>
                    <a:lnTo>
                      <a:pt x="1466" y="1552"/>
                    </a:lnTo>
                    <a:lnTo>
                      <a:pt x="1468" y="1552"/>
                    </a:lnTo>
                    <a:lnTo>
                      <a:pt x="1470" y="1552"/>
                    </a:lnTo>
                    <a:lnTo>
                      <a:pt x="1472" y="1552"/>
                    </a:lnTo>
                    <a:lnTo>
                      <a:pt x="1456" y="1564"/>
                    </a:lnTo>
                    <a:lnTo>
                      <a:pt x="1460" y="1562"/>
                    </a:lnTo>
                    <a:lnTo>
                      <a:pt x="1462" y="1564"/>
                    </a:lnTo>
                    <a:lnTo>
                      <a:pt x="1462" y="1566"/>
                    </a:lnTo>
                    <a:lnTo>
                      <a:pt x="1460" y="1566"/>
                    </a:lnTo>
                    <a:lnTo>
                      <a:pt x="1454" y="1568"/>
                    </a:lnTo>
                    <a:lnTo>
                      <a:pt x="1448" y="1568"/>
                    </a:lnTo>
                    <a:lnTo>
                      <a:pt x="1444" y="1570"/>
                    </a:lnTo>
                    <a:lnTo>
                      <a:pt x="1444" y="1576"/>
                    </a:lnTo>
                    <a:lnTo>
                      <a:pt x="1444" y="1580"/>
                    </a:lnTo>
                    <a:lnTo>
                      <a:pt x="1458" y="1578"/>
                    </a:lnTo>
                    <a:lnTo>
                      <a:pt x="1472" y="1576"/>
                    </a:lnTo>
                    <a:lnTo>
                      <a:pt x="1472" y="1572"/>
                    </a:lnTo>
                    <a:lnTo>
                      <a:pt x="1470" y="1568"/>
                    </a:lnTo>
                    <a:lnTo>
                      <a:pt x="1470" y="1566"/>
                    </a:lnTo>
                    <a:lnTo>
                      <a:pt x="1470" y="1564"/>
                    </a:lnTo>
                    <a:lnTo>
                      <a:pt x="1472" y="1570"/>
                    </a:lnTo>
                    <a:lnTo>
                      <a:pt x="1474" y="1572"/>
                    </a:lnTo>
                    <a:lnTo>
                      <a:pt x="1478" y="1574"/>
                    </a:lnTo>
                    <a:lnTo>
                      <a:pt x="1482" y="1572"/>
                    </a:lnTo>
                    <a:close/>
                    <a:moveTo>
                      <a:pt x="1472" y="1588"/>
                    </a:moveTo>
                    <a:lnTo>
                      <a:pt x="1472" y="1588"/>
                    </a:lnTo>
                    <a:lnTo>
                      <a:pt x="1476" y="1586"/>
                    </a:lnTo>
                    <a:lnTo>
                      <a:pt x="1478" y="1584"/>
                    </a:lnTo>
                    <a:lnTo>
                      <a:pt x="1480" y="1578"/>
                    </a:lnTo>
                    <a:lnTo>
                      <a:pt x="1482" y="1574"/>
                    </a:lnTo>
                    <a:lnTo>
                      <a:pt x="1478" y="1574"/>
                    </a:lnTo>
                    <a:lnTo>
                      <a:pt x="1476" y="1576"/>
                    </a:lnTo>
                    <a:lnTo>
                      <a:pt x="1476" y="1578"/>
                    </a:lnTo>
                    <a:lnTo>
                      <a:pt x="1474" y="1580"/>
                    </a:lnTo>
                    <a:lnTo>
                      <a:pt x="1472" y="1578"/>
                    </a:lnTo>
                    <a:lnTo>
                      <a:pt x="1470" y="1578"/>
                    </a:lnTo>
                    <a:lnTo>
                      <a:pt x="1462" y="1578"/>
                    </a:lnTo>
                    <a:lnTo>
                      <a:pt x="1454" y="1580"/>
                    </a:lnTo>
                    <a:lnTo>
                      <a:pt x="1446" y="1582"/>
                    </a:lnTo>
                    <a:lnTo>
                      <a:pt x="1448" y="1584"/>
                    </a:lnTo>
                    <a:lnTo>
                      <a:pt x="1448" y="1586"/>
                    </a:lnTo>
                    <a:lnTo>
                      <a:pt x="1446" y="1588"/>
                    </a:lnTo>
                    <a:lnTo>
                      <a:pt x="1448" y="1590"/>
                    </a:lnTo>
                    <a:lnTo>
                      <a:pt x="1450" y="1586"/>
                    </a:lnTo>
                    <a:lnTo>
                      <a:pt x="1452" y="1584"/>
                    </a:lnTo>
                    <a:lnTo>
                      <a:pt x="1456" y="1584"/>
                    </a:lnTo>
                    <a:lnTo>
                      <a:pt x="1462" y="1586"/>
                    </a:lnTo>
                    <a:lnTo>
                      <a:pt x="1464" y="1588"/>
                    </a:lnTo>
                    <a:lnTo>
                      <a:pt x="1468" y="1590"/>
                    </a:lnTo>
                    <a:lnTo>
                      <a:pt x="1470" y="1584"/>
                    </a:lnTo>
                    <a:lnTo>
                      <a:pt x="1472" y="1582"/>
                    </a:lnTo>
                    <a:lnTo>
                      <a:pt x="1474" y="1582"/>
                    </a:lnTo>
                    <a:lnTo>
                      <a:pt x="1472" y="1584"/>
                    </a:lnTo>
                    <a:lnTo>
                      <a:pt x="1472" y="1588"/>
                    </a:lnTo>
                    <a:close/>
                    <a:moveTo>
                      <a:pt x="120" y="1548"/>
                    </a:moveTo>
                    <a:lnTo>
                      <a:pt x="120" y="1548"/>
                    </a:lnTo>
                    <a:lnTo>
                      <a:pt x="122" y="1548"/>
                    </a:lnTo>
                    <a:lnTo>
                      <a:pt x="126" y="1550"/>
                    </a:lnTo>
                    <a:lnTo>
                      <a:pt x="126" y="1546"/>
                    </a:lnTo>
                    <a:lnTo>
                      <a:pt x="122" y="1546"/>
                    </a:lnTo>
                    <a:lnTo>
                      <a:pt x="120" y="1548"/>
                    </a:lnTo>
                    <a:close/>
                    <a:moveTo>
                      <a:pt x="228" y="1548"/>
                    </a:moveTo>
                    <a:lnTo>
                      <a:pt x="228" y="1548"/>
                    </a:lnTo>
                    <a:lnTo>
                      <a:pt x="226" y="1548"/>
                    </a:lnTo>
                    <a:lnTo>
                      <a:pt x="226" y="1552"/>
                    </a:lnTo>
                    <a:lnTo>
                      <a:pt x="230" y="1550"/>
                    </a:lnTo>
                    <a:lnTo>
                      <a:pt x="230" y="1546"/>
                    </a:lnTo>
                    <a:lnTo>
                      <a:pt x="228" y="1546"/>
                    </a:lnTo>
                    <a:lnTo>
                      <a:pt x="228" y="1548"/>
                    </a:lnTo>
                    <a:close/>
                    <a:moveTo>
                      <a:pt x="372" y="1556"/>
                    </a:moveTo>
                    <a:lnTo>
                      <a:pt x="372" y="1556"/>
                    </a:lnTo>
                    <a:lnTo>
                      <a:pt x="360" y="1564"/>
                    </a:lnTo>
                    <a:lnTo>
                      <a:pt x="348" y="1570"/>
                    </a:lnTo>
                    <a:lnTo>
                      <a:pt x="342" y="1574"/>
                    </a:lnTo>
                    <a:lnTo>
                      <a:pt x="338" y="1578"/>
                    </a:lnTo>
                    <a:lnTo>
                      <a:pt x="334" y="1584"/>
                    </a:lnTo>
                    <a:lnTo>
                      <a:pt x="334" y="1594"/>
                    </a:lnTo>
                    <a:lnTo>
                      <a:pt x="342" y="1602"/>
                    </a:lnTo>
                    <a:lnTo>
                      <a:pt x="344" y="1608"/>
                    </a:lnTo>
                    <a:lnTo>
                      <a:pt x="346" y="1616"/>
                    </a:lnTo>
                    <a:lnTo>
                      <a:pt x="352" y="1618"/>
                    </a:lnTo>
                    <a:lnTo>
                      <a:pt x="358" y="1618"/>
                    </a:lnTo>
                    <a:lnTo>
                      <a:pt x="366" y="1618"/>
                    </a:lnTo>
                    <a:lnTo>
                      <a:pt x="372" y="1616"/>
                    </a:lnTo>
                    <a:lnTo>
                      <a:pt x="374" y="1608"/>
                    </a:lnTo>
                    <a:lnTo>
                      <a:pt x="374" y="1602"/>
                    </a:lnTo>
                    <a:lnTo>
                      <a:pt x="370" y="1598"/>
                    </a:lnTo>
                    <a:lnTo>
                      <a:pt x="372" y="1596"/>
                    </a:lnTo>
                    <a:lnTo>
                      <a:pt x="376" y="1596"/>
                    </a:lnTo>
                    <a:lnTo>
                      <a:pt x="378" y="1596"/>
                    </a:lnTo>
                    <a:lnTo>
                      <a:pt x="378" y="1592"/>
                    </a:lnTo>
                    <a:lnTo>
                      <a:pt x="376" y="1592"/>
                    </a:lnTo>
                    <a:lnTo>
                      <a:pt x="374" y="1594"/>
                    </a:lnTo>
                    <a:lnTo>
                      <a:pt x="372" y="1594"/>
                    </a:lnTo>
                    <a:lnTo>
                      <a:pt x="370" y="1580"/>
                    </a:lnTo>
                    <a:lnTo>
                      <a:pt x="374" y="1568"/>
                    </a:lnTo>
                    <a:lnTo>
                      <a:pt x="376" y="1562"/>
                    </a:lnTo>
                    <a:lnTo>
                      <a:pt x="380" y="1558"/>
                    </a:lnTo>
                    <a:lnTo>
                      <a:pt x="384" y="1556"/>
                    </a:lnTo>
                    <a:lnTo>
                      <a:pt x="390" y="1554"/>
                    </a:lnTo>
                    <a:lnTo>
                      <a:pt x="388" y="1554"/>
                    </a:lnTo>
                    <a:lnTo>
                      <a:pt x="384" y="1554"/>
                    </a:lnTo>
                    <a:lnTo>
                      <a:pt x="374" y="1554"/>
                    </a:lnTo>
                    <a:lnTo>
                      <a:pt x="374" y="1556"/>
                    </a:lnTo>
                    <a:lnTo>
                      <a:pt x="374" y="1558"/>
                    </a:lnTo>
                    <a:lnTo>
                      <a:pt x="376" y="1560"/>
                    </a:lnTo>
                    <a:lnTo>
                      <a:pt x="374" y="1560"/>
                    </a:lnTo>
                    <a:lnTo>
                      <a:pt x="372" y="1556"/>
                    </a:lnTo>
                    <a:close/>
                    <a:moveTo>
                      <a:pt x="402" y="1594"/>
                    </a:moveTo>
                    <a:lnTo>
                      <a:pt x="402" y="1594"/>
                    </a:lnTo>
                    <a:lnTo>
                      <a:pt x="398" y="1596"/>
                    </a:lnTo>
                    <a:lnTo>
                      <a:pt x="394" y="1598"/>
                    </a:lnTo>
                    <a:lnTo>
                      <a:pt x="390" y="1598"/>
                    </a:lnTo>
                    <a:lnTo>
                      <a:pt x="388" y="1602"/>
                    </a:lnTo>
                    <a:lnTo>
                      <a:pt x="392" y="1606"/>
                    </a:lnTo>
                    <a:lnTo>
                      <a:pt x="398" y="1608"/>
                    </a:lnTo>
                    <a:lnTo>
                      <a:pt x="400" y="1602"/>
                    </a:lnTo>
                    <a:lnTo>
                      <a:pt x="402" y="1598"/>
                    </a:lnTo>
                    <a:lnTo>
                      <a:pt x="402" y="1594"/>
                    </a:lnTo>
                    <a:close/>
                    <a:moveTo>
                      <a:pt x="398" y="1608"/>
                    </a:moveTo>
                    <a:lnTo>
                      <a:pt x="398" y="1608"/>
                    </a:lnTo>
                    <a:lnTo>
                      <a:pt x="406" y="1612"/>
                    </a:lnTo>
                    <a:lnTo>
                      <a:pt x="422" y="1602"/>
                    </a:lnTo>
                    <a:lnTo>
                      <a:pt x="430" y="1596"/>
                    </a:lnTo>
                    <a:lnTo>
                      <a:pt x="434" y="1588"/>
                    </a:lnTo>
                    <a:lnTo>
                      <a:pt x="426" y="1586"/>
                    </a:lnTo>
                    <a:lnTo>
                      <a:pt x="422" y="1584"/>
                    </a:lnTo>
                    <a:lnTo>
                      <a:pt x="426" y="1578"/>
                    </a:lnTo>
                    <a:lnTo>
                      <a:pt x="432" y="1572"/>
                    </a:lnTo>
                    <a:lnTo>
                      <a:pt x="440" y="1570"/>
                    </a:lnTo>
                    <a:lnTo>
                      <a:pt x="450" y="1570"/>
                    </a:lnTo>
                    <a:lnTo>
                      <a:pt x="454" y="1566"/>
                    </a:lnTo>
                    <a:lnTo>
                      <a:pt x="456" y="1560"/>
                    </a:lnTo>
                    <a:lnTo>
                      <a:pt x="444" y="1560"/>
                    </a:lnTo>
                    <a:lnTo>
                      <a:pt x="432" y="1558"/>
                    </a:lnTo>
                    <a:lnTo>
                      <a:pt x="432" y="1562"/>
                    </a:lnTo>
                    <a:lnTo>
                      <a:pt x="432" y="1564"/>
                    </a:lnTo>
                    <a:lnTo>
                      <a:pt x="430" y="1560"/>
                    </a:lnTo>
                    <a:lnTo>
                      <a:pt x="428" y="1558"/>
                    </a:lnTo>
                    <a:lnTo>
                      <a:pt x="420" y="1554"/>
                    </a:lnTo>
                    <a:lnTo>
                      <a:pt x="412" y="1554"/>
                    </a:lnTo>
                    <a:lnTo>
                      <a:pt x="404" y="1556"/>
                    </a:lnTo>
                    <a:lnTo>
                      <a:pt x="408" y="1556"/>
                    </a:lnTo>
                    <a:lnTo>
                      <a:pt x="414" y="1558"/>
                    </a:lnTo>
                    <a:lnTo>
                      <a:pt x="418" y="1560"/>
                    </a:lnTo>
                    <a:lnTo>
                      <a:pt x="420" y="1564"/>
                    </a:lnTo>
                    <a:lnTo>
                      <a:pt x="422" y="1568"/>
                    </a:lnTo>
                    <a:lnTo>
                      <a:pt x="420" y="1572"/>
                    </a:lnTo>
                    <a:lnTo>
                      <a:pt x="418" y="1576"/>
                    </a:lnTo>
                    <a:lnTo>
                      <a:pt x="414" y="1576"/>
                    </a:lnTo>
                    <a:lnTo>
                      <a:pt x="412" y="1576"/>
                    </a:lnTo>
                    <a:lnTo>
                      <a:pt x="410" y="1576"/>
                    </a:lnTo>
                    <a:lnTo>
                      <a:pt x="406" y="1572"/>
                    </a:lnTo>
                    <a:lnTo>
                      <a:pt x="400" y="1570"/>
                    </a:lnTo>
                    <a:lnTo>
                      <a:pt x="398" y="1570"/>
                    </a:lnTo>
                    <a:lnTo>
                      <a:pt x="394" y="1570"/>
                    </a:lnTo>
                    <a:lnTo>
                      <a:pt x="400" y="1582"/>
                    </a:lnTo>
                    <a:lnTo>
                      <a:pt x="402" y="1588"/>
                    </a:lnTo>
                    <a:lnTo>
                      <a:pt x="404" y="1588"/>
                    </a:lnTo>
                    <a:lnTo>
                      <a:pt x="406" y="1588"/>
                    </a:lnTo>
                    <a:lnTo>
                      <a:pt x="402" y="1598"/>
                    </a:lnTo>
                    <a:lnTo>
                      <a:pt x="398" y="1608"/>
                    </a:lnTo>
                    <a:close/>
                    <a:moveTo>
                      <a:pt x="1426" y="1562"/>
                    </a:moveTo>
                    <a:lnTo>
                      <a:pt x="1426" y="1562"/>
                    </a:lnTo>
                    <a:lnTo>
                      <a:pt x="1428" y="1562"/>
                    </a:lnTo>
                    <a:lnTo>
                      <a:pt x="1428" y="1560"/>
                    </a:lnTo>
                    <a:lnTo>
                      <a:pt x="1428" y="1556"/>
                    </a:lnTo>
                    <a:lnTo>
                      <a:pt x="1426" y="1556"/>
                    </a:lnTo>
                    <a:lnTo>
                      <a:pt x="1426" y="1562"/>
                    </a:lnTo>
                    <a:close/>
                    <a:moveTo>
                      <a:pt x="306" y="1578"/>
                    </a:moveTo>
                    <a:lnTo>
                      <a:pt x="306" y="1578"/>
                    </a:lnTo>
                    <a:lnTo>
                      <a:pt x="306" y="1588"/>
                    </a:lnTo>
                    <a:lnTo>
                      <a:pt x="310" y="1586"/>
                    </a:lnTo>
                    <a:lnTo>
                      <a:pt x="312" y="1584"/>
                    </a:lnTo>
                    <a:lnTo>
                      <a:pt x="312" y="1582"/>
                    </a:lnTo>
                    <a:lnTo>
                      <a:pt x="310" y="1582"/>
                    </a:lnTo>
                    <a:lnTo>
                      <a:pt x="308" y="1580"/>
                    </a:lnTo>
                    <a:lnTo>
                      <a:pt x="308" y="1578"/>
                    </a:lnTo>
                    <a:lnTo>
                      <a:pt x="310" y="1580"/>
                    </a:lnTo>
                    <a:lnTo>
                      <a:pt x="312" y="1580"/>
                    </a:lnTo>
                    <a:lnTo>
                      <a:pt x="318" y="1582"/>
                    </a:lnTo>
                    <a:lnTo>
                      <a:pt x="324" y="1580"/>
                    </a:lnTo>
                    <a:lnTo>
                      <a:pt x="330" y="1576"/>
                    </a:lnTo>
                    <a:lnTo>
                      <a:pt x="340" y="1568"/>
                    </a:lnTo>
                    <a:lnTo>
                      <a:pt x="352" y="1562"/>
                    </a:lnTo>
                    <a:lnTo>
                      <a:pt x="354" y="1560"/>
                    </a:lnTo>
                    <a:lnTo>
                      <a:pt x="356" y="1556"/>
                    </a:lnTo>
                    <a:lnTo>
                      <a:pt x="342" y="1560"/>
                    </a:lnTo>
                    <a:lnTo>
                      <a:pt x="330" y="1566"/>
                    </a:lnTo>
                    <a:lnTo>
                      <a:pt x="306" y="1578"/>
                    </a:lnTo>
                    <a:close/>
                    <a:moveTo>
                      <a:pt x="306" y="1572"/>
                    </a:moveTo>
                    <a:lnTo>
                      <a:pt x="306" y="1572"/>
                    </a:lnTo>
                    <a:lnTo>
                      <a:pt x="322" y="1566"/>
                    </a:lnTo>
                    <a:lnTo>
                      <a:pt x="336" y="1558"/>
                    </a:lnTo>
                    <a:lnTo>
                      <a:pt x="326" y="1558"/>
                    </a:lnTo>
                    <a:lnTo>
                      <a:pt x="318" y="1560"/>
                    </a:lnTo>
                    <a:lnTo>
                      <a:pt x="310" y="1566"/>
                    </a:lnTo>
                    <a:lnTo>
                      <a:pt x="306" y="1572"/>
                    </a:lnTo>
                    <a:close/>
                    <a:moveTo>
                      <a:pt x="184" y="1564"/>
                    </a:moveTo>
                    <a:lnTo>
                      <a:pt x="184" y="1564"/>
                    </a:lnTo>
                    <a:lnTo>
                      <a:pt x="188" y="1566"/>
                    </a:lnTo>
                    <a:lnTo>
                      <a:pt x="190" y="1566"/>
                    </a:lnTo>
                    <a:lnTo>
                      <a:pt x="192" y="1562"/>
                    </a:lnTo>
                    <a:lnTo>
                      <a:pt x="186" y="1562"/>
                    </a:lnTo>
                    <a:lnTo>
                      <a:pt x="184" y="1564"/>
                    </a:lnTo>
                    <a:close/>
                    <a:moveTo>
                      <a:pt x="208" y="1568"/>
                    </a:moveTo>
                    <a:lnTo>
                      <a:pt x="208" y="1568"/>
                    </a:lnTo>
                    <a:lnTo>
                      <a:pt x="208" y="1566"/>
                    </a:lnTo>
                    <a:lnTo>
                      <a:pt x="210" y="1566"/>
                    </a:lnTo>
                    <a:lnTo>
                      <a:pt x="214" y="1566"/>
                    </a:lnTo>
                    <a:lnTo>
                      <a:pt x="210" y="1564"/>
                    </a:lnTo>
                    <a:lnTo>
                      <a:pt x="206" y="1562"/>
                    </a:lnTo>
                    <a:lnTo>
                      <a:pt x="206" y="1566"/>
                    </a:lnTo>
                    <a:lnTo>
                      <a:pt x="208" y="1568"/>
                    </a:lnTo>
                    <a:close/>
                    <a:moveTo>
                      <a:pt x="486" y="1564"/>
                    </a:moveTo>
                    <a:lnTo>
                      <a:pt x="486" y="1564"/>
                    </a:lnTo>
                    <a:lnTo>
                      <a:pt x="478" y="1564"/>
                    </a:lnTo>
                    <a:lnTo>
                      <a:pt x="472" y="1564"/>
                    </a:lnTo>
                    <a:lnTo>
                      <a:pt x="466" y="1568"/>
                    </a:lnTo>
                    <a:lnTo>
                      <a:pt x="462" y="1572"/>
                    </a:lnTo>
                    <a:lnTo>
                      <a:pt x="464" y="1576"/>
                    </a:lnTo>
                    <a:lnTo>
                      <a:pt x="468" y="1578"/>
                    </a:lnTo>
                    <a:lnTo>
                      <a:pt x="472" y="1582"/>
                    </a:lnTo>
                    <a:lnTo>
                      <a:pt x="472" y="1584"/>
                    </a:lnTo>
                    <a:lnTo>
                      <a:pt x="448" y="1588"/>
                    </a:lnTo>
                    <a:lnTo>
                      <a:pt x="440" y="1600"/>
                    </a:lnTo>
                    <a:lnTo>
                      <a:pt x="432" y="1610"/>
                    </a:lnTo>
                    <a:lnTo>
                      <a:pt x="424" y="1622"/>
                    </a:lnTo>
                    <a:lnTo>
                      <a:pt x="422" y="1630"/>
                    </a:lnTo>
                    <a:lnTo>
                      <a:pt x="422" y="1640"/>
                    </a:lnTo>
                    <a:lnTo>
                      <a:pt x="430" y="1644"/>
                    </a:lnTo>
                    <a:lnTo>
                      <a:pt x="438" y="1646"/>
                    </a:lnTo>
                    <a:lnTo>
                      <a:pt x="448" y="1648"/>
                    </a:lnTo>
                    <a:lnTo>
                      <a:pt x="458" y="1646"/>
                    </a:lnTo>
                    <a:lnTo>
                      <a:pt x="466" y="1644"/>
                    </a:lnTo>
                    <a:lnTo>
                      <a:pt x="474" y="1640"/>
                    </a:lnTo>
                    <a:lnTo>
                      <a:pt x="480" y="1634"/>
                    </a:lnTo>
                    <a:lnTo>
                      <a:pt x="486" y="1626"/>
                    </a:lnTo>
                    <a:lnTo>
                      <a:pt x="486" y="1630"/>
                    </a:lnTo>
                    <a:lnTo>
                      <a:pt x="486" y="1632"/>
                    </a:lnTo>
                    <a:lnTo>
                      <a:pt x="488" y="1632"/>
                    </a:lnTo>
                    <a:lnTo>
                      <a:pt x="508" y="1620"/>
                    </a:lnTo>
                    <a:lnTo>
                      <a:pt x="530" y="1608"/>
                    </a:lnTo>
                    <a:lnTo>
                      <a:pt x="552" y="1598"/>
                    </a:lnTo>
                    <a:lnTo>
                      <a:pt x="572" y="1584"/>
                    </a:lnTo>
                    <a:lnTo>
                      <a:pt x="550" y="1580"/>
                    </a:lnTo>
                    <a:lnTo>
                      <a:pt x="528" y="1574"/>
                    </a:lnTo>
                    <a:lnTo>
                      <a:pt x="508" y="1566"/>
                    </a:lnTo>
                    <a:lnTo>
                      <a:pt x="486" y="1564"/>
                    </a:lnTo>
                    <a:close/>
                    <a:moveTo>
                      <a:pt x="1352" y="1584"/>
                    </a:moveTo>
                    <a:lnTo>
                      <a:pt x="1352" y="1584"/>
                    </a:lnTo>
                    <a:lnTo>
                      <a:pt x="1360" y="1584"/>
                    </a:lnTo>
                    <a:lnTo>
                      <a:pt x="1370" y="1574"/>
                    </a:lnTo>
                    <a:lnTo>
                      <a:pt x="1374" y="1568"/>
                    </a:lnTo>
                    <a:lnTo>
                      <a:pt x="1376" y="1564"/>
                    </a:lnTo>
                    <a:lnTo>
                      <a:pt x="1370" y="1570"/>
                    </a:lnTo>
                    <a:lnTo>
                      <a:pt x="1362" y="1574"/>
                    </a:lnTo>
                    <a:lnTo>
                      <a:pt x="1356" y="1578"/>
                    </a:lnTo>
                    <a:lnTo>
                      <a:pt x="1352" y="1584"/>
                    </a:lnTo>
                    <a:close/>
                    <a:moveTo>
                      <a:pt x="1390" y="1584"/>
                    </a:moveTo>
                    <a:lnTo>
                      <a:pt x="1390" y="1584"/>
                    </a:lnTo>
                    <a:lnTo>
                      <a:pt x="1396" y="1586"/>
                    </a:lnTo>
                    <a:lnTo>
                      <a:pt x="1400" y="1586"/>
                    </a:lnTo>
                    <a:lnTo>
                      <a:pt x="1404" y="1584"/>
                    </a:lnTo>
                    <a:lnTo>
                      <a:pt x="1408" y="1582"/>
                    </a:lnTo>
                    <a:lnTo>
                      <a:pt x="1414" y="1574"/>
                    </a:lnTo>
                    <a:lnTo>
                      <a:pt x="1420" y="1568"/>
                    </a:lnTo>
                    <a:lnTo>
                      <a:pt x="1408" y="1564"/>
                    </a:lnTo>
                    <a:lnTo>
                      <a:pt x="1402" y="1564"/>
                    </a:lnTo>
                    <a:lnTo>
                      <a:pt x="1396" y="1566"/>
                    </a:lnTo>
                    <a:lnTo>
                      <a:pt x="1392" y="1568"/>
                    </a:lnTo>
                    <a:lnTo>
                      <a:pt x="1388" y="1572"/>
                    </a:lnTo>
                    <a:lnTo>
                      <a:pt x="1388" y="1578"/>
                    </a:lnTo>
                    <a:lnTo>
                      <a:pt x="1390" y="1584"/>
                    </a:lnTo>
                    <a:close/>
                    <a:moveTo>
                      <a:pt x="88" y="1572"/>
                    </a:moveTo>
                    <a:lnTo>
                      <a:pt x="88" y="1572"/>
                    </a:lnTo>
                    <a:lnTo>
                      <a:pt x="94" y="1576"/>
                    </a:lnTo>
                    <a:lnTo>
                      <a:pt x="102" y="1580"/>
                    </a:lnTo>
                    <a:lnTo>
                      <a:pt x="110" y="1582"/>
                    </a:lnTo>
                    <a:lnTo>
                      <a:pt x="120" y="1582"/>
                    </a:lnTo>
                    <a:lnTo>
                      <a:pt x="128" y="1582"/>
                    </a:lnTo>
                    <a:lnTo>
                      <a:pt x="136" y="1578"/>
                    </a:lnTo>
                    <a:lnTo>
                      <a:pt x="142" y="1574"/>
                    </a:lnTo>
                    <a:lnTo>
                      <a:pt x="146" y="1568"/>
                    </a:lnTo>
                    <a:lnTo>
                      <a:pt x="132" y="1568"/>
                    </a:lnTo>
                    <a:lnTo>
                      <a:pt x="114" y="1568"/>
                    </a:lnTo>
                    <a:lnTo>
                      <a:pt x="100" y="1568"/>
                    </a:lnTo>
                    <a:lnTo>
                      <a:pt x="94" y="1570"/>
                    </a:lnTo>
                    <a:lnTo>
                      <a:pt x="88" y="1572"/>
                    </a:lnTo>
                    <a:close/>
                    <a:moveTo>
                      <a:pt x="236" y="1584"/>
                    </a:moveTo>
                    <a:lnTo>
                      <a:pt x="236" y="1584"/>
                    </a:lnTo>
                    <a:lnTo>
                      <a:pt x="236" y="1582"/>
                    </a:lnTo>
                    <a:lnTo>
                      <a:pt x="238" y="1580"/>
                    </a:lnTo>
                    <a:lnTo>
                      <a:pt x="240" y="1578"/>
                    </a:lnTo>
                    <a:lnTo>
                      <a:pt x="242" y="1576"/>
                    </a:lnTo>
                    <a:lnTo>
                      <a:pt x="238" y="1574"/>
                    </a:lnTo>
                    <a:lnTo>
                      <a:pt x="236" y="1574"/>
                    </a:lnTo>
                    <a:lnTo>
                      <a:pt x="236" y="1572"/>
                    </a:lnTo>
                    <a:lnTo>
                      <a:pt x="240" y="1574"/>
                    </a:lnTo>
                    <a:lnTo>
                      <a:pt x="242" y="1574"/>
                    </a:lnTo>
                    <a:lnTo>
                      <a:pt x="236" y="1570"/>
                    </a:lnTo>
                    <a:lnTo>
                      <a:pt x="230" y="1572"/>
                    </a:lnTo>
                    <a:lnTo>
                      <a:pt x="224" y="1574"/>
                    </a:lnTo>
                    <a:lnTo>
                      <a:pt x="218" y="1578"/>
                    </a:lnTo>
                    <a:lnTo>
                      <a:pt x="226" y="1580"/>
                    </a:lnTo>
                    <a:lnTo>
                      <a:pt x="232" y="1584"/>
                    </a:lnTo>
                    <a:lnTo>
                      <a:pt x="232" y="1580"/>
                    </a:lnTo>
                    <a:lnTo>
                      <a:pt x="230" y="1578"/>
                    </a:lnTo>
                    <a:lnTo>
                      <a:pt x="228" y="1576"/>
                    </a:lnTo>
                    <a:lnTo>
                      <a:pt x="230" y="1574"/>
                    </a:lnTo>
                    <a:lnTo>
                      <a:pt x="232" y="1580"/>
                    </a:lnTo>
                    <a:lnTo>
                      <a:pt x="234" y="1582"/>
                    </a:lnTo>
                    <a:lnTo>
                      <a:pt x="236" y="1584"/>
                    </a:lnTo>
                    <a:close/>
                    <a:moveTo>
                      <a:pt x="1418" y="1574"/>
                    </a:moveTo>
                    <a:lnTo>
                      <a:pt x="1418" y="1574"/>
                    </a:lnTo>
                    <a:lnTo>
                      <a:pt x="1410" y="1584"/>
                    </a:lnTo>
                    <a:lnTo>
                      <a:pt x="1418" y="1582"/>
                    </a:lnTo>
                    <a:lnTo>
                      <a:pt x="1426" y="1582"/>
                    </a:lnTo>
                    <a:lnTo>
                      <a:pt x="1434" y="1580"/>
                    </a:lnTo>
                    <a:lnTo>
                      <a:pt x="1442" y="1580"/>
                    </a:lnTo>
                    <a:lnTo>
                      <a:pt x="1440" y="1578"/>
                    </a:lnTo>
                    <a:lnTo>
                      <a:pt x="1442" y="1576"/>
                    </a:lnTo>
                    <a:lnTo>
                      <a:pt x="1444" y="1574"/>
                    </a:lnTo>
                    <a:lnTo>
                      <a:pt x="1442" y="1572"/>
                    </a:lnTo>
                    <a:lnTo>
                      <a:pt x="1442" y="1570"/>
                    </a:lnTo>
                    <a:lnTo>
                      <a:pt x="1430" y="1572"/>
                    </a:lnTo>
                    <a:lnTo>
                      <a:pt x="1418" y="1574"/>
                    </a:lnTo>
                    <a:close/>
                    <a:moveTo>
                      <a:pt x="238" y="1588"/>
                    </a:moveTo>
                    <a:lnTo>
                      <a:pt x="238" y="1588"/>
                    </a:lnTo>
                    <a:lnTo>
                      <a:pt x="244" y="1588"/>
                    </a:lnTo>
                    <a:lnTo>
                      <a:pt x="248" y="1590"/>
                    </a:lnTo>
                    <a:lnTo>
                      <a:pt x="250" y="1584"/>
                    </a:lnTo>
                    <a:lnTo>
                      <a:pt x="248" y="1582"/>
                    </a:lnTo>
                    <a:lnTo>
                      <a:pt x="246" y="1580"/>
                    </a:lnTo>
                    <a:lnTo>
                      <a:pt x="242" y="1584"/>
                    </a:lnTo>
                    <a:lnTo>
                      <a:pt x="238" y="1586"/>
                    </a:lnTo>
                    <a:lnTo>
                      <a:pt x="238" y="1588"/>
                    </a:lnTo>
                    <a:close/>
                    <a:moveTo>
                      <a:pt x="1428" y="1588"/>
                    </a:moveTo>
                    <a:lnTo>
                      <a:pt x="1428" y="1588"/>
                    </a:lnTo>
                    <a:lnTo>
                      <a:pt x="1438" y="1588"/>
                    </a:lnTo>
                    <a:lnTo>
                      <a:pt x="1440" y="1586"/>
                    </a:lnTo>
                    <a:lnTo>
                      <a:pt x="1442" y="1582"/>
                    </a:lnTo>
                    <a:lnTo>
                      <a:pt x="1434" y="1584"/>
                    </a:lnTo>
                    <a:lnTo>
                      <a:pt x="1430" y="1586"/>
                    </a:lnTo>
                    <a:lnTo>
                      <a:pt x="1428" y="1588"/>
                    </a:lnTo>
                    <a:close/>
                    <a:moveTo>
                      <a:pt x="158" y="1588"/>
                    </a:moveTo>
                    <a:lnTo>
                      <a:pt x="158" y="1588"/>
                    </a:lnTo>
                    <a:lnTo>
                      <a:pt x="160" y="1590"/>
                    </a:lnTo>
                    <a:lnTo>
                      <a:pt x="164" y="1590"/>
                    </a:lnTo>
                    <a:lnTo>
                      <a:pt x="166" y="1590"/>
                    </a:lnTo>
                    <a:lnTo>
                      <a:pt x="168" y="1586"/>
                    </a:lnTo>
                    <a:lnTo>
                      <a:pt x="162" y="1584"/>
                    </a:lnTo>
                    <a:lnTo>
                      <a:pt x="160" y="1584"/>
                    </a:lnTo>
                    <a:lnTo>
                      <a:pt x="158" y="1588"/>
                    </a:lnTo>
                    <a:close/>
                    <a:moveTo>
                      <a:pt x="326" y="1590"/>
                    </a:moveTo>
                    <a:lnTo>
                      <a:pt x="326" y="1590"/>
                    </a:lnTo>
                    <a:lnTo>
                      <a:pt x="328" y="1590"/>
                    </a:lnTo>
                    <a:lnTo>
                      <a:pt x="330" y="1590"/>
                    </a:lnTo>
                    <a:lnTo>
                      <a:pt x="330" y="1586"/>
                    </a:lnTo>
                    <a:lnTo>
                      <a:pt x="330" y="1584"/>
                    </a:lnTo>
                    <a:lnTo>
                      <a:pt x="328" y="1586"/>
                    </a:lnTo>
                    <a:lnTo>
                      <a:pt x="326" y="1590"/>
                    </a:lnTo>
                    <a:close/>
                    <a:moveTo>
                      <a:pt x="160" y="1618"/>
                    </a:moveTo>
                    <a:lnTo>
                      <a:pt x="160" y="1618"/>
                    </a:lnTo>
                    <a:lnTo>
                      <a:pt x="166" y="1612"/>
                    </a:lnTo>
                    <a:lnTo>
                      <a:pt x="170" y="1604"/>
                    </a:lnTo>
                    <a:lnTo>
                      <a:pt x="176" y="1588"/>
                    </a:lnTo>
                    <a:lnTo>
                      <a:pt x="172" y="1588"/>
                    </a:lnTo>
                    <a:lnTo>
                      <a:pt x="170" y="1588"/>
                    </a:lnTo>
                    <a:lnTo>
                      <a:pt x="168" y="1590"/>
                    </a:lnTo>
                    <a:lnTo>
                      <a:pt x="166" y="1592"/>
                    </a:lnTo>
                    <a:lnTo>
                      <a:pt x="168" y="1594"/>
                    </a:lnTo>
                    <a:lnTo>
                      <a:pt x="168" y="1598"/>
                    </a:lnTo>
                    <a:lnTo>
                      <a:pt x="158" y="1600"/>
                    </a:lnTo>
                    <a:lnTo>
                      <a:pt x="148" y="1604"/>
                    </a:lnTo>
                    <a:lnTo>
                      <a:pt x="142" y="1610"/>
                    </a:lnTo>
                    <a:lnTo>
                      <a:pt x="136" y="1618"/>
                    </a:lnTo>
                    <a:lnTo>
                      <a:pt x="146" y="1618"/>
                    </a:lnTo>
                    <a:lnTo>
                      <a:pt x="154" y="1622"/>
                    </a:lnTo>
                    <a:lnTo>
                      <a:pt x="156" y="1618"/>
                    </a:lnTo>
                    <a:lnTo>
                      <a:pt x="154" y="1612"/>
                    </a:lnTo>
                    <a:lnTo>
                      <a:pt x="152" y="1608"/>
                    </a:lnTo>
                    <a:lnTo>
                      <a:pt x="154" y="1606"/>
                    </a:lnTo>
                    <a:lnTo>
                      <a:pt x="154" y="1604"/>
                    </a:lnTo>
                    <a:lnTo>
                      <a:pt x="156" y="1614"/>
                    </a:lnTo>
                    <a:lnTo>
                      <a:pt x="158" y="1618"/>
                    </a:lnTo>
                    <a:lnTo>
                      <a:pt x="160" y="1618"/>
                    </a:lnTo>
                    <a:close/>
                    <a:moveTo>
                      <a:pt x="1398" y="1590"/>
                    </a:moveTo>
                    <a:lnTo>
                      <a:pt x="1398" y="1590"/>
                    </a:lnTo>
                    <a:lnTo>
                      <a:pt x="1404" y="1590"/>
                    </a:lnTo>
                    <a:lnTo>
                      <a:pt x="1406" y="1588"/>
                    </a:lnTo>
                    <a:lnTo>
                      <a:pt x="1402" y="1588"/>
                    </a:lnTo>
                    <a:lnTo>
                      <a:pt x="1400" y="1588"/>
                    </a:lnTo>
                    <a:lnTo>
                      <a:pt x="1398" y="1590"/>
                    </a:lnTo>
                    <a:close/>
                    <a:moveTo>
                      <a:pt x="1442" y="1590"/>
                    </a:moveTo>
                    <a:lnTo>
                      <a:pt x="1442" y="1590"/>
                    </a:lnTo>
                    <a:lnTo>
                      <a:pt x="1434" y="1590"/>
                    </a:lnTo>
                    <a:lnTo>
                      <a:pt x="1426" y="1590"/>
                    </a:lnTo>
                    <a:lnTo>
                      <a:pt x="1410" y="1594"/>
                    </a:lnTo>
                    <a:lnTo>
                      <a:pt x="1412" y="1598"/>
                    </a:lnTo>
                    <a:lnTo>
                      <a:pt x="1416" y="1602"/>
                    </a:lnTo>
                    <a:lnTo>
                      <a:pt x="1418" y="1604"/>
                    </a:lnTo>
                    <a:lnTo>
                      <a:pt x="1422" y="1606"/>
                    </a:lnTo>
                    <a:lnTo>
                      <a:pt x="1412" y="1600"/>
                    </a:lnTo>
                    <a:lnTo>
                      <a:pt x="1408" y="1598"/>
                    </a:lnTo>
                    <a:lnTo>
                      <a:pt x="1402" y="1598"/>
                    </a:lnTo>
                    <a:lnTo>
                      <a:pt x="1406" y="1604"/>
                    </a:lnTo>
                    <a:lnTo>
                      <a:pt x="1410" y="1610"/>
                    </a:lnTo>
                    <a:lnTo>
                      <a:pt x="1416" y="1614"/>
                    </a:lnTo>
                    <a:lnTo>
                      <a:pt x="1424" y="1618"/>
                    </a:lnTo>
                    <a:lnTo>
                      <a:pt x="1428" y="1614"/>
                    </a:lnTo>
                    <a:lnTo>
                      <a:pt x="1430" y="1612"/>
                    </a:lnTo>
                    <a:lnTo>
                      <a:pt x="1430" y="1610"/>
                    </a:lnTo>
                    <a:lnTo>
                      <a:pt x="1434" y="1610"/>
                    </a:lnTo>
                    <a:lnTo>
                      <a:pt x="1436" y="1610"/>
                    </a:lnTo>
                    <a:lnTo>
                      <a:pt x="1438" y="1606"/>
                    </a:lnTo>
                    <a:lnTo>
                      <a:pt x="1440" y="1604"/>
                    </a:lnTo>
                    <a:lnTo>
                      <a:pt x="1442" y="1596"/>
                    </a:lnTo>
                    <a:lnTo>
                      <a:pt x="1442" y="1590"/>
                    </a:lnTo>
                    <a:close/>
                    <a:moveTo>
                      <a:pt x="1318" y="1594"/>
                    </a:moveTo>
                    <a:lnTo>
                      <a:pt x="1318" y="1594"/>
                    </a:lnTo>
                    <a:lnTo>
                      <a:pt x="1298" y="1598"/>
                    </a:lnTo>
                    <a:lnTo>
                      <a:pt x="1290" y="1602"/>
                    </a:lnTo>
                    <a:lnTo>
                      <a:pt x="1284" y="1606"/>
                    </a:lnTo>
                    <a:lnTo>
                      <a:pt x="1292" y="1608"/>
                    </a:lnTo>
                    <a:lnTo>
                      <a:pt x="1298" y="1612"/>
                    </a:lnTo>
                    <a:lnTo>
                      <a:pt x="1314" y="1618"/>
                    </a:lnTo>
                    <a:lnTo>
                      <a:pt x="1328" y="1624"/>
                    </a:lnTo>
                    <a:lnTo>
                      <a:pt x="1334" y="1624"/>
                    </a:lnTo>
                    <a:lnTo>
                      <a:pt x="1342" y="1624"/>
                    </a:lnTo>
                    <a:lnTo>
                      <a:pt x="1336" y="1616"/>
                    </a:lnTo>
                    <a:lnTo>
                      <a:pt x="1328" y="1610"/>
                    </a:lnTo>
                    <a:lnTo>
                      <a:pt x="1322" y="1602"/>
                    </a:lnTo>
                    <a:lnTo>
                      <a:pt x="1318" y="1594"/>
                    </a:lnTo>
                    <a:close/>
                    <a:moveTo>
                      <a:pt x="1448" y="1608"/>
                    </a:moveTo>
                    <a:lnTo>
                      <a:pt x="1448" y="1608"/>
                    </a:lnTo>
                    <a:lnTo>
                      <a:pt x="1450" y="1608"/>
                    </a:lnTo>
                    <a:lnTo>
                      <a:pt x="1452" y="1606"/>
                    </a:lnTo>
                    <a:lnTo>
                      <a:pt x="1452" y="1600"/>
                    </a:lnTo>
                    <a:lnTo>
                      <a:pt x="1450" y="1594"/>
                    </a:lnTo>
                    <a:lnTo>
                      <a:pt x="1448" y="1600"/>
                    </a:lnTo>
                    <a:lnTo>
                      <a:pt x="1448" y="1608"/>
                    </a:lnTo>
                    <a:close/>
                    <a:moveTo>
                      <a:pt x="76" y="1602"/>
                    </a:moveTo>
                    <a:lnTo>
                      <a:pt x="76" y="1602"/>
                    </a:lnTo>
                    <a:lnTo>
                      <a:pt x="84" y="1602"/>
                    </a:lnTo>
                    <a:lnTo>
                      <a:pt x="92" y="1602"/>
                    </a:lnTo>
                    <a:lnTo>
                      <a:pt x="100" y="1602"/>
                    </a:lnTo>
                    <a:lnTo>
                      <a:pt x="104" y="1600"/>
                    </a:lnTo>
                    <a:lnTo>
                      <a:pt x="106" y="1598"/>
                    </a:lnTo>
                    <a:lnTo>
                      <a:pt x="98" y="1596"/>
                    </a:lnTo>
                    <a:lnTo>
                      <a:pt x="88" y="1596"/>
                    </a:lnTo>
                    <a:lnTo>
                      <a:pt x="82" y="1598"/>
                    </a:lnTo>
                    <a:lnTo>
                      <a:pt x="76" y="1602"/>
                    </a:lnTo>
                    <a:close/>
                    <a:moveTo>
                      <a:pt x="306" y="1604"/>
                    </a:moveTo>
                    <a:lnTo>
                      <a:pt x="306" y="1604"/>
                    </a:lnTo>
                    <a:lnTo>
                      <a:pt x="316" y="1602"/>
                    </a:lnTo>
                    <a:lnTo>
                      <a:pt x="326" y="1602"/>
                    </a:lnTo>
                    <a:lnTo>
                      <a:pt x="322" y="1598"/>
                    </a:lnTo>
                    <a:lnTo>
                      <a:pt x="316" y="1598"/>
                    </a:lnTo>
                    <a:lnTo>
                      <a:pt x="310" y="1600"/>
                    </a:lnTo>
                    <a:lnTo>
                      <a:pt x="306" y="1604"/>
                    </a:lnTo>
                    <a:close/>
                    <a:moveTo>
                      <a:pt x="292" y="1606"/>
                    </a:moveTo>
                    <a:lnTo>
                      <a:pt x="292" y="1606"/>
                    </a:lnTo>
                    <a:lnTo>
                      <a:pt x="298" y="1606"/>
                    </a:lnTo>
                    <a:lnTo>
                      <a:pt x="302" y="1604"/>
                    </a:lnTo>
                    <a:lnTo>
                      <a:pt x="306" y="1602"/>
                    </a:lnTo>
                    <a:lnTo>
                      <a:pt x="306" y="1598"/>
                    </a:lnTo>
                    <a:lnTo>
                      <a:pt x="298" y="1602"/>
                    </a:lnTo>
                    <a:lnTo>
                      <a:pt x="292" y="1606"/>
                    </a:lnTo>
                    <a:close/>
                    <a:moveTo>
                      <a:pt x="1390" y="1604"/>
                    </a:moveTo>
                    <a:lnTo>
                      <a:pt x="1390" y="1604"/>
                    </a:lnTo>
                    <a:lnTo>
                      <a:pt x="1398" y="1606"/>
                    </a:lnTo>
                    <a:lnTo>
                      <a:pt x="1400" y="1606"/>
                    </a:lnTo>
                    <a:lnTo>
                      <a:pt x="1404" y="1606"/>
                    </a:lnTo>
                    <a:lnTo>
                      <a:pt x="1402" y="1602"/>
                    </a:lnTo>
                    <a:lnTo>
                      <a:pt x="1400" y="1600"/>
                    </a:lnTo>
                    <a:lnTo>
                      <a:pt x="1392" y="1600"/>
                    </a:lnTo>
                    <a:lnTo>
                      <a:pt x="1390" y="1602"/>
                    </a:lnTo>
                    <a:lnTo>
                      <a:pt x="1390" y="1604"/>
                    </a:lnTo>
                    <a:close/>
                    <a:moveTo>
                      <a:pt x="1448" y="1612"/>
                    </a:moveTo>
                    <a:lnTo>
                      <a:pt x="1448" y="1612"/>
                    </a:lnTo>
                    <a:lnTo>
                      <a:pt x="1448" y="1616"/>
                    </a:lnTo>
                    <a:lnTo>
                      <a:pt x="1448" y="1620"/>
                    </a:lnTo>
                    <a:lnTo>
                      <a:pt x="1450" y="1622"/>
                    </a:lnTo>
                    <a:lnTo>
                      <a:pt x="1452" y="1616"/>
                    </a:lnTo>
                    <a:lnTo>
                      <a:pt x="1454" y="1612"/>
                    </a:lnTo>
                    <a:lnTo>
                      <a:pt x="1458" y="1606"/>
                    </a:lnTo>
                    <a:lnTo>
                      <a:pt x="1458" y="1602"/>
                    </a:lnTo>
                    <a:lnTo>
                      <a:pt x="1454" y="1608"/>
                    </a:lnTo>
                    <a:lnTo>
                      <a:pt x="1448" y="1612"/>
                    </a:lnTo>
                    <a:close/>
                    <a:moveTo>
                      <a:pt x="248" y="1610"/>
                    </a:moveTo>
                    <a:lnTo>
                      <a:pt x="248" y="1610"/>
                    </a:lnTo>
                    <a:lnTo>
                      <a:pt x="256" y="1610"/>
                    </a:lnTo>
                    <a:lnTo>
                      <a:pt x="258" y="1608"/>
                    </a:lnTo>
                    <a:lnTo>
                      <a:pt x="260" y="1606"/>
                    </a:lnTo>
                    <a:lnTo>
                      <a:pt x="254" y="1606"/>
                    </a:lnTo>
                    <a:lnTo>
                      <a:pt x="250" y="1608"/>
                    </a:lnTo>
                    <a:lnTo>
                      <a:pt x="248" y="1610"/>
                    </a:lnTo>
                    <a:close/>
                    <a:moveTo>
                      <a:pt x="410" y="1614"/>
                    </a:moveTo>
                    <a:lnTo>
                      <a:pt x="410" y="1614"/>
                    </a:lnTo>
                    <a:lnTo>
                      <a:pt x="416" y="1618"/>
                    </a:lnTo>
                    <a:lnTo>
                      <a:pt x="420" y="1612"/>
                    </a:lnTo>
                    <a:lnTo>
                      <a:pt x="422" y="1608"/>
                    </a:lnTo>
                    <a:lnTo>
                      <a:pt x="420" y="1606"/>
                    </a:lnTo>
                    <a:lnTo>
                      <a:pt x="418" y="1608"/>
                    </a:lnTo>
                    <a:lnTo>
                      <a:pt x="414" y="1610"/>
                    </a:lnTo>
                    <a:lnTo>
                      <a:pt x="412" y="1612"/>
                    </a:lnTo>
                    <a:lnTo>
                      <a:pt x="410" y="1614"/>
                    </a:lnTo>
                    <a:close/>
                    <a:moveTo>
                      <a:pt x="1396" y="1610"/>
                    </a:moveTo>
                    <a:lnTo>
                      <a:pt x="1396" y="1610"/>
                    </a:lnTo>
                    <a:lnTo>
                      <a:pt x="1386" y="1612"/>
                    </a:lnTo>
                    <a:lnTo>
                      <a:pt x="1382" y="1614"/>
                    </a:lnTo>
                    <a:lnTo>
                      <a:pt x="1380" y="1618"/>
                    </a:lnTo>
                    <a:lnTo>
                      <a:pt x="1382" y="1618"/>
                    </a:lnTo>
                    <a:lnTo>
                      <a:pt x="1384" y="1620"/>
                    </a:lnTo>
                    <a:lnTo>
                      <a:pt x="1384" y="1624"/>
                    </a:lnTo>
                    <a:lnTo>
                      <a:pt x="1376" y="1622"/>
                    </a:lnTo>
                    <a:lnTo>
                      <a:pt x="1366" y="1626"/>
                    </a:lnTo>
                    <a:lnTo>
                      <a:pt x="1348" y="1632"/>
                    </a:lnTo>
                    <a:lnTo>
                      <a:pt x="1358" y="1636"/>
                    </a:lnTo>
                    <a:lnTo>
                      <a:pt x="1366" y="1640"/>
                    </a:lnTo>
                    <a:lnTo>
                      <a:pt x="1370" y="1634"/>
                    </a:lnTo>
                    <a:lnTo>
                      <a:pt x="1376" y="1630"/>
                    </a:lnTo>
                    <a:lnTo>
                      <a:pt x="1372" y="1634"/>
                    </a:lnTo>
                    <a:lnTo>
                      <a:pt x="1370" y="1638"/>
                    </a:lnTo>
                    <a:lnTo>
                      <a:pt x="1372" y="1640"/>
                    </a:lnTo>
                    <a:lnTo>
                      <a:pt x="1382" y="1630"/>
                    </a:lnTo>
                    <a:lnTo>
                      <a:pt x="1392" y="1618"/>
                    </a:lnTo>
                    <a:lnTo>
                      <a:pt x="1390" y="1616"/>
                    </a:lnTo>
                    <a:lnTo>
                      <a:pt x="1388" y="1616"/>
                    </a:lnTo>
                    <a:lnTo>
                      <a:pt x="1392" y="1614"/>
                    </a:lnTo>
                    <a:lnTo>
                      <a:pt x="1396" y="1610"/>
                    </a:lnTo>
                    <a:close/>
                    <a:moveTo>
                      <a:pt x="1338" y="1632"/>
                    </a:moveTo>
                    <a:lnTo>
                      <a:pt x="1338" y="1632"/>
                    </a:lnTo>
                    <a:lnTo>
                      <a:pt x="1346" y="1642"/>
                    </a:lnTo>
                    <a:lnTo>
                      <a:pt x="1350" y="1646"/>
                    </a:lnTo>
                    <a:lnTo>
                      <a:pt x="1356" y="1650"/>
                    </a:lnTo>
                    <a:lnTo>
                      <a:pt x="1360" y="1646"/>
                    </a:lnTo>
                    <a:lnTo>
                      <a:pt x="1364" y="1640"/>
                    </a:lnTo>
                    <a:lnTo>
                      <a:pt x="1358" y="1638"/>
                    </a:lnTo>
                    <a:lnTo>
                      <a:pt x="1350" y="1636"/>
                    </a:lnTo>
                    <a:lnTo>
                      <a:pt x="1344" y="1632"/>
                    </a:lnTo>
                    <a:lnTo>
                      <a:pt x="1338" y="1632"/>
                    </a:lnTo>
                    <a:close/>
                    <a:moveTo>
                      <a:pt x="1356" y="1652"/>
                    </a:moveTo>
                    <a:lnTo>
                      <a:pt x="1356" y="1652"/>
                    </a:lnTo>
                    <a:lnTo>
                      <a:pt x="1362" y="1656"/>
                    </a:lnTo>
                    <a:lnTo>
                      <a:pt x="1370" y="1660"/>
                    </a:lnTo>
                    <a:lnTo>
                      <a:pt x="1378" y="1664"/>
                    </a:lnTo>
                    <a:lnTo>
                      <a:pt x="1384" y="1668"/>
                    </a:lnTo>
                    <a:lnTo>
                      <a:pt x="1392" y="1666"/>
                    </a:lnTo>
                    <a:lnTo>
                      <a:pt x="1394" y="1664"/>
                    </a:lnTo>
                    <a:lnTo>
                      <a:pt x="1398" y="1660"/>
                    </a:lnTo>
                    <a:lnTo>
                      <a:pt x="1392" y="1656"/>
                    </a:lnTo>
                    <a:lnTo>
                      <a:pt x="1386" y="1652"/>
                    </a:lnTo>
                    <a:lnTo>
                      <a:pt x="1382" y="1650"/>
                    </a:lnTo>
                    <a:lnTo>
                      <a:pt x="1380" y="1648"/>
                    </a:lnTo>
                    <a:lnTo>
                      <a:pt x="1380" y="1644"/>
                    </a:lnTo>
                    <a:lnTo>
                      <a:pt x="1382" y="1640"/>
                    </a:lnTo>
                    <a:lnTo>
                      <a:pt x="1396" y="1640"/>
                    </a:lnTo>
                    <a:lnTo>
                      <a:pt x="1394" y="1636"/>
                    </a:lnTo>
                    <a:lnTo>
                      <a:pt x="1392" y="1632"/>
                    </a:lnTo>
                    <a:lnTo>
                      <a:pt x="1382" y="1636"/>
                    </a:lnTo>
                    <a:lnTo>
                      <a:pt x="1374" y="1640"/>
                    </a:lnTo>
                    <a:lnTo>
                      <a:pt x="1356" y="1652"/>
                    </a:lnTo>
                    <a:close/>
                    <a:moveTo>
                      <a:pt x="1436" y="1646"/>
                    </a:moveTo>
                    <a:lnTo>
                      <a:pt x="1436" y="1646"/>
                    </a:lnTo>
                    <a:lnTo>
                      <a:pt x="1438" y="1640"/>
                    </a:lnTo>
                    <a:lnTo>
                      <a:pt x="1442" y="1634"/>
                    </a:lnTo>
                    <a:lnTo>
                      <a:pt x="1444" y="1630"/>
                    </a:lnTo>
                    <a:lnTo>
                      <a:pt x="1446" y="1622"/>
                    </a:lnTo>
                    <a:lnTo>
                      <a:pt x="1442" y="1618"/>
                    </a:lnTo>
                    <a:lnTo>
                      <a:pt x="1426" y="1620"/>
                    </a:lnTo>
                    <a:lnTo>
                      <a:pt x="1420" y="1618"/>
                    </a:lnTo>
                    <a:lnTo>
                      <a:pt x="1414" y="1616"/>
                    </a:lnTo>
                    <a:lnTo>
                      <a:pt x="1412" y="1614"/>
                    </a:lnTo>
                    <a:lnTo>
                      <a:pt x="1410" y="1612"/>
                    </a:lnTo>
                    <a:lnTo>
                      <a:pt x="1408" y="1610"/>
                    </a:lnTo>
                    <a:lnTo>
                      <a:pt x="1406" y="1608"/>
                    </a:lnTo>
                    <a:lnTo>
                      <a:pt x="1402" y="1608"/>
                    </a:lnTo>
                    <a:lnTo>
                      <a:pt x="1398" y="1610"/>
                    </a:lnTo>
                    <a:lnTo>
                      <a:pt x="1394" y="1614"/>
                    </a:lnTo>
                    <a:lnTo>
                      <a:pt x="1392" y="1618"/>
                    </a:lnTo>
                    <a:lnTo>
                      <a:pt x="1400" y="1618"/>
                    </a:lnTo>
                    <a:lnTo>
                      <a:pt x="1404" y="1620"/>
                    </a:lnTo>
                    <a:lnTo>
                      <a:pt x="1408" y="1622"/>
                    </a:lnTo>
                    <a:lnTo>
                      <a:pt x="1412" y="1618"/>
                    </a:lnTo>
                    <a:lnTo>
                      <a:pt x="1408" y="1624"/>
                    </a:lnTo>
                    <a:lnTo>
                      <a:pt x="1408" y="1628"/>
                    </a:lnTo>
                    <a:lnTo>
                      <a:pt x="1410" y="1632"/>
                    </a:lnTo>
                    <a:lnTo>
                      <a:pt x="1414" y="1636"/>
                    </a:lnTo>
                    <a:lnTo>
                      <a:pt x="1426" y="1640"/>
                    </a:lnTo>
                    <a:lnTo>
                      <a:pt x="1436" y="1646"/>
                    </a:lnTo>
                    <a:close/>
                    <a:moveTo>
                      <a:pt x="244" y="1616"/>
                    </a:moveTo>
                    <a:lnTo>
                      <a:pt x="244" y="1616"/>
                    </a:lnTo>
                    <a:lnTo>
                      <a:pt x="248" y="1616"/>
                    </a:lnTo>
                    <a:lnTo>
                      <a:pt x="250" y="1620"/>
                    </a:lnTo>
                    <a:lnTo>
                      <a:pt x="254" y="1620"/>
                    </a:lnTo>
                    <a:lnTo>
                      <a:pt x="260" y="1622"/>
                    </a:lnTo>
                    <a:lnTo>
                      <a:pt x="264" y="1616"/>
                    </a:lnTo>
                    <a:lnTo>
                      <a:pt x="264" y="1614"/>
                    </a:lnTo>
                    <a:lnTo>
                      <a:pt x="264" y="1610"/>
                    </a:lnTo>
                    <a:lnTo>
                      <a:pt x="252" y="1612"/>
                    </a:lnTo>
                    <a:lnTo>
                      <a:pt x="244" y="1616"/>
                    </a:lnTo>
                    <a:close/>
                    <a:moveTo>
                      <a:pt x="1238" y="1622"/>
                    </a:moveTo>
                    <a:lnTo>
                      <a:pt x="1238" y="1622"/>
                    </a:lnTo>
                    <a:lnTo>
                      <a:pt x="1248" y="1626"/>
                    </a:lnTo>
                    <a:lnTo>
                      <a:pt x="1262" y="1628"/>
                    </a:lnTo>
                    <a:lnTo>
                      <a:pt x="1274" y="1626"/>
                    </a:lnTo>
                    <a:lnTo>
                      <a:pt x="1284" y="1622"/>
                    </a:lnTo>
                    <a:lnTo>
                      <a:pt x="1286" y="1624"/>
                    </a:lnTo>
                    <a:lnTo>
                      <a:pt x="1286" y="1626"/>
                    </a:lnTo>
                    <a:lnTo>
                      <a:pt x="1282" y="1632"/>
                    </a:lnTo>
                    <a:lnTo>
                      <a:pt x="1274" y="1636"/>
                    </a:lnTo>
                    <a:lnTo>
                      <a:pt x="1266" y="1636"/>
                    </a:lnTo>
                    <a:lnTo>
                      <a:pt x="1258" y="1636"/>
                    </a:lnTo>
                    <a:lnTo>
                      <a:pt x="1240" y="1632"/>
                    </a:lnTo>
                    <a:lnTo>
                      <a:pt x="1234" y="1630"/>
                    </a:lnTo>
                    <a:lnTo>
                      <a:pt x="1228" y="1626"/>
                    </a:lnTo>
                    <a:lnTo>
                      <a:pt x="1214" y="1630"/>
                    </a:lnTo>
                    <a:lnTo>
                      <a:pt x="1208" y="1632"/>
                    </a:lnTo>
                    <a:lnTo>
                      <a:pt x="1204" y="1636"/>
                    </a:lnTo>
                    <a:lnTo>
                      <a:pt x="1230" y="1638"/>
                    </a:lnTo>
                    <a:lnTo>
                      <a:pt x="1256" y="1642"/>
                    </a:lnTo>
                    <a:lnTo>
                      <a:pt x="1280" y="1648"/>
                    </a:lnTo>
                    <a:lnTo>
                      <a:pt x="1300" y="1656"/>
                    </a:lnTo>
                    <a:lnTo>
                      <a:pt x="1316" y="1644"/>
                    </a:lnTo>
                    <a:lnTo>
                      <a:pt x="1324" y="1638"/>
                    </a:lnTo>
                    <a:lnTo>
                      <a:pt x="1330" y="1630"/>
                    </a:lnTo>
                    <a:lnTo>
                      <a:pt x="1320" y="1624"/>
                    </a:lnTo>
                    <a:lnTo>
                      <a:pt x="1306" y="1618"/>
                    </a:lnTo>
                    <a:lnTo>
                      <a:pt x="1294" y="1614"/>
                    </a:lnTo>
                    <a:lnTo>
                      <a:pt x="1280" y="1610"/>
                    </a:lnTo>
                    <a:lnTo>
                      <a:pt x="1272" y="1614"/>
                    </a:lnTo>
                    <a:lnTo>
                      <a:pt x="1268" y="1616"/>
                    </a:lnTo>
                    <a:lnTo>
                      <a:pt x="1264" y="1614"/>
                    </a:lnTo>
                    <a:lnTo>
                      <a:pt x="1264" y="1612"/>
                    </a:lnTo>
                    <a:lnTo>
                      <a:pt x="1264" y="1610"/>
                    </a:lnTo>
                    <a:lnTo>
                      <a:pt x="1258" y="1614"/>
                    </a:lnTo>
                    <a:lnTo>
                      <a:pt x="1252" y="1616"/>
                    </a:lnTo>
                    <a:lnTo>
                      <a:pt x="1244" y="1618"/>
                    </a:lnTo>
                    <a:lnTo>
                      <a:pt x="1238" y="1622"/>
                    </a:lnTo>
                    <a:close/>
                    <a:moveTo>
                      <a:pt x="1354" y="1626"/>
                    </a:moveTo>
                    <a:lnTo>
                      <a:pt x="1354" y="1626"/>
                    </a:lnTo>
                    <a:lnTo>
                      <a:pt x="1344" y="1624"/>
                    </a:lnTo>
                    <a:lnTo>
                      <a:pt x="1342" y="1624"/>
                    </a:lnTo>
                    <a:lnTo>
                      <a:pt x="1340" y="1630"/>
                    </a:lnTo>
                    <a:lnTo>
                      <a:pt x="1352" y="1628"/>
                    </a:lnTo>
                    <a:lnTo>
                      <a:pt x="1360" y="1626"/>
                    </a:lnTo>
                    <a:lnTo>
                      <a:pt x="1370" y="1624"/>
                    </a:lnTo>
                    <a:lnTo>
                      <a:pt x="1376" y="1620"/>
                    </a:lnTo>
                    <a:lnTo>
                      <a:pt x="1374" y="1616"/>
                    </a:lnTo>
                    <a:lnTo>
                      <a:pt x="1370" y="1614"/>
                    </a:lnTo>
                    <a:lnTo>
                      <a:pt x="1368" y="1614"/>
                    </a:lnTo>
                    <a:lnTo>
                      <a:pt x="1364" y="1616"/>
                    </a:lnTo>
                    <a:lnTo>
                      <a:pt x="1360" y="1620"/>
                    </a:lnTo>
                    <a:lnTo>
                      <a:pt x="1354" y="1626"/>
                    </a:lnTo>
                    <a:close/>
                    <a:moveTo>
                      <a:pt x="1304" y="1658"/>
                    </a:moveTo>
                    <a:lnTo>
                      <a:pt x="1304" y="1658"/>
                    </a:lnTo>
                    <a:lnTo>
                      <a:pt x="1310" y="1660"/>
                    </a:lnTo>
                    <a:lnTo>
                      <a:pt x="1316" y="1664"/>
                    </a:lnTo>
                    <a:lnTo>
                      <a:pt x="1320" y="1656"/>
                    </a:lnTo>
                    <a:lnTo>
                      <a:pt x="1326" y="1650"/>
                    </a:lnTo>
                    <a:lnTo>
                      <a:pt x="1334" y="1644"/>
                    </a:lnTo>
                    <a:lnTo>
                      <a:pt x="1342" y="1640"/>
                    </a:lnTo>
                    <a:lnTo>
                      <a:pt x="1336" y="1636"/>
                    </a:lnTo>
                    <a:lnTo>
                      <a:pt x="1332" y="1636"/>
                    </a:lnTo>
                    <a:lnTo>
                      <a:pt x="1326" y="1638"/>
                    </a:lnTo>
                    <a:lnTo>
                      <a:pt x="1322" y="1640"/>
                    </a:lnTo>
                    <a:lnTo>
                      <a:pt x="1312" y="1650"/>
                    </a:lnTo>
                    <a:lnTo>
                      <a:pt x="1304" y="1658"/>
                    </a:lnTo>
                    <a:close/>
                    <a:moveTo>
                      <a:pt x="334" y="1686"/>
                    </a:moveTo>
                    <a:lnTo>
                      <a:pt x="334" y="1686"/>
                    </a:lnTo>
                    <a:lnTo>
                      <a:pt x="356" y="1682"/>
                    </a:lnTo>
                    <a:lnTo>
                      <a:pt x="366" y="1680"/>
                    </a:lnTo>
                    <a:lnTo>
                      <a:pt x="374" y="1676"/>
                    </a:lnTo>
                    <a:lnTo>
                      <a:pt x="380" y="1668"/>
                    </a:lnTo>
                    <a:lnTo>
                      <a:pt x="384" y="1662"/>
                    </a:lnTo>
                    <a:lnTo>
                      <a:pt x="390" y="1656"/>
                    </a:lnTo>
                    <a:lnTo>
                      <a:pt x="394" y="1648"/>
                    </a:lnTo>
                    <a:lnTo>
                      <a:pt x="386" y="1644"/>
                    </a:lnTo>
                    <a:lnTo>
                      <a:pt x="376" y="1640"/>
                    </a:lnTo>
                    <a:lnTo>
                      <a:pt x="366" y="1636"/>
                    </a:lnTo>
                    <a:lnTo>
                      <a:pt x="362" y="1636"/>
                    </a:lnTo>
                    <a:lnTo>
                      <a:pt x="356" y="1638"/>
                    </a:lnTo>
                    <a:lnTo>
                      <a:pt x="356" y="1644"/>
                    </a:lnTo>
                    <a:lnTo>
                      <a:pt x="370" y="1648"/>
                    </a:lnTo>
                    <a:lnTo>
                      <a:pt x="376" y="1650"/>
                    </a:lnTo>
                    <a:lnTo>
                      <a:pt x="378" y="1652"/>
                    </a:lnTo>
                    <a:lnTo>
                      <a:pt x="378" y="1656"/>
                    </a:lnTo>
                    <a:lnTo>
                      <a:pt x="374" y="1660"/>
                    </a:lnTo>
                    <a:lnTo>
                      <a:pt x="368" y="1664"/>
                    </a:lnTo>
                    <a:lnTo>
                      <a:pt x="362" y="1666"/>
                    </a:lnTo>
                    <a:lnTo>
                      <a:pt x="360" y="1672"/>
                    </a:lnTo>
                    <a:lnTo>
                      <a:pt x="360" y="1674"/>
                    </a:lnTo>
                    <a:lnTo>
                      <a:pt x="362" y="1676"/>
                    </a:lnTo>
                    <a:lnTo>
                      <a:pt x="366" y="1678"/>
                    </a:lnTo>
                    <a:lnTo>
                      <a:pt x="356" y="1680"/>
                    </a:lnTo>
                    <a:lnTo>
                      <a:pt x="348" y="1680"/>
                    </a:lnTo>
                    <a:lnTo>
                      <a:pt x="340" y="1682"/>
                    </a:lnTo>
                    <a:lnTo>
                      <a:pt x="334" y="1686"/>
                    </a:lnTo>
                    <a:close/>
                    <a:moveTo>
                      <a:pt x="446" y="1662"/>
                    </a:moveTo>
                    <a:lnTo>
                      <a:pt x="446" y="1662"/>
                    </a:lnTo>
                    <a:lnTo>
                      <a:pt x="454" y="1668"/>
                    </a:lnTo>
                    <a:lnTo>
                      <a:pt x="462" y="1672"/>
                    </a:lnTo>
                    <a:lnTo>
                      <a:pt x="482" y="1678"/>
                    </a:lnTo>
                    <a:lnTo>
                      <a:pt x="486" y="1668"/>
                    </a:lnTo>
                    <a:lnTo>
                      <a:pt x="490" y="1658"/>
                    </a:lnTo>
                    <a:lnTo>
                      <a:pt x="484" y="1654"/>
                    </a:lnTo>
                    <a:lnTo>
                      <a:pt x="480" y="1652"/>
                    </a:lnTo>
                    <a:lnTo>
                      <a:pt x="480" y="1648"/>
                    </a:lnTo>
                    <a:lnTo>
                      <a:pt x="484" y="1648"/>
                    </a:lnTo>
                    <a:lnTo>
                      <a:pt x="488" y="1650"/>
                    </a:lnTo>
                    <a:lnTo>
                      <a:pt x="490" y="1650"/>
                    </a:lnTo>
                    <a:lnTo>
                      <a:pt x="494" y="1650"/>
                    </a:lnTo>
                    <a:lnTo>
                      <a:pt x="496" y="1642"/>
                    </a:lnTo>
                    <a:lnTo>
                      <a:pt x="498" y="1636"/>
                    </a:lnTo>
                    <a:lnTo>
                      <a:pt x="488" y="1640"/>
                    </a:lnTo>
                    <a:lnTo>
                      <a:pt x="476" y="1644"/>
                    </a:lnTo>
                    <a:lnTo>
                      <a:pt x="466" y="1650"/>
                    </a:lnTo>
                    <a:lnTo>
                      <a:pt x="454" y="1652"/>
                    </a:lnTo>
                    <a:lnTo>
                      <a:pt x="456" y="1656"/>
                    </a:lnTo>
                    <a:lnTo>
                      <a:pt x="454" y="1658"/>
                    </a:lnTo>
                    <a:lnTo>
                      <a:pt x="452" y="1658"/>
                    </a:lnTo>
                    <a:lnTo>
                      <a:pt x="450" y="1660"/>
                    </a:lnTo>
                    <a:lnTo>
                      <a:pt x="454" y="1660"/>
                    </a:lnTo>
                    <a:lnTo>
                      <a:pt x="458" y="1662"/>
                    </a:lnTo>
                    <a:lnTo>
                      <a:pt x="454" y="1662"/>
                    </a:lnTo>
                    <a:lnTo>
                      <a:pt x="450" y="1660"/>
                    </a:lnTo>
                    <a:lnTo>
                      <a:pt x="448" y="1660"/>
                    </a:lnTo>
                    <a:lnTo>
                      <a:pt x="446" y="1662"/>
                    </a:lnTo>
                    <a:close/>
                    <a:moveTo>
                      <a:pt x="388" y="1668"/>
                    </a:moveTo>
                    <a:lnTo>
                      <a:pt x="388" y="1668"/>
                    </a:lnTo>
                    <a:lnTo>
                      <a:pt x="402" y="1668"/>
                    </a:lnTo>
                    <a:lnTo>
                      <a:pt x="412" y="1666"/>
                    </a:lnTo>
                    <a:lnTo>
                      <a:pt x="414" y="1662"/>
                    </a:lnTo>
                    <a:lnTo>
                      <a:pt x="418" y="1660"/>
                    </a:lnTo>
                    <a:lnTo>
                      <a:pt x="420" y="1654"/>
                    </a:lnTo>
                    <a:lnTo>
                      <a:pt x="420" y="1650"/>
                    </a:lnTo>
                    <a:lnTo>
                      <a:pt x="420" y="1652"/>
                    </a:lnTo>
                    <a:lnTo>
                      <a:pt x="422" y="1654"/>
                    </a:lnTo>
                    <a:lnTo>
                      <a:pt x="424" y="1654"/>
                    </a:lnTo>
                    <a:lnTo>
                      <a:pt x="432" y="1652"/>
                    </a:lnTo>
                    <a:lnTo>
                      <a:pt x="424" y="1644"/>
                    </a:lnTo>
                    <a:lnTo>
                      <a:pt x="422" y="1646"/>
                    </a:lnTo>
                    <a:lnTo>
                      <a:pt x="420" y="1648"/>
                    </a:lnTo>
                    <a:lnTo>
                      <a:pt x="420" y="1644"/>
                    </a:lnTo>
                    <a:lnTo>
                      <a:pt x="418" y="1642"/>
                    </a:lnTo>
                    <a:lnTo>
                      <a:pt x="412" y="1642"/>
                    </a:lnTo>
                    <a:lnTo>
                      <a:pt x="408" y="1644"/>
                    </a:lnTo>
                    <a:lnTo>
                      <a:pt x="400" y="1652"/>
                    </a:lnTo>
                    <a:lnTo>
                      <a:pt x="394" y="1660"/>
                    </a:lnTo>
                    <a:lnTo>
                      <a:pt x="388" y="1668"/>
                    </a:lnTo>
                    <a:close/>
                    <a:moveTo>
                      <a:pt x="276" y="1652"/>
                    </a:moveTo>
                    <a:lnTo>
                      <a:pt x="276" y="1652"/>
                    </a:lnTo>
                    <a:lnTo>
                      <a:pt x="278" y="1652"/>
                    </a:lnTo>
                    <a:lnTo>
                      <a:pt x="280" y="1648"/>
                    </a:lnTo>
                    <a:lnTo>
                      <a:pt x="278" y="1646"/>
                    </a:lnTo>
                    <a:lnTo>
                      <a:pt x="276" y="1646"/>
                    </a:lnTo>
                    <a:lnTo>
                      <a:pt x="276" y="1652"/>
                    </a:lnTo>
                    <a:close/>
                    <a:moveTo>
                      <a:pt x="1254" y="1664"/>
                    </a:moveTo>
                    <a:lnTo>
                      <a:pt x="1254" y="1664"/>
                    </a:lnTo>
                    <a:lnTo>
                      <a:pt x="1250" y="1658"/>
                    </a:lnTo>
                    <a:lnTo>
                      <a:pt x="1246" y="1656"/>
                    </a:lnTo>
                    <a:lnTo>
                      <a:pt x="1236" y="1652"/>
                    </a:lnTo>
                    <a:lnTo>
                      <a:pt x="1222" y="1652"/>
                    </a:lnTo>
                    <a:lnTo>
                      <a:pt x="1210" y="1652"/>
                    </a:lnTo>
                    <a:lnTo>
                      <a:pt x="1222" y="1654"/>
                    </a:lnTo>
                    <a:lnTo>
                      <a:pt x="1232" y="1658"/>
                    </a:lnTo>
                    <a:lnTo>
                      <a:pt x="1242" y="1660"/>
                    </a:lnTo>
                    <a:lnTo>
                      <a:pt x="1254" y="1664"/>
                    </a:lnTo>
                    <a:close/>
                    <a:moveTo>
                      <a:pt x="1284" y="1664"/>
                    </a:moveTo>
                    <a:lnTo>
                      <a:pt x="1284" y="1664"/>
                    </a:lnTo>
                    <a:lnTo>
                      <a:pt x="1280" y="1660"/>
                    </a:lnTo>
                    <a:lnTo>
                      <a:pt x="1274" y="1658"/>
                    </a:lnTo>
                    <a:lnTo>
                      <a:pt x="1268" y="1656"/>
                    </a:lnTo>
                    <a:lnTo>
                      <a:pt x="1262" y="1658"/>
                    </a:lnTo>
                    <a:lnTo>
                      <a:pt x="1266" y="1662"/>
                    </a:lnTo>
                    <a:lnTo>
                      <a:pt x="1272" y="1668"/>
                    </a:lnTo>
                    <a:lnTo>
                      <a:pt x="1276" y="1668"/>
                    </a:lnTo>
                    <a:lnTo>
                      <a:pt x="1278" y="1668"/>
                    </a:lnTo>
                    <a:lnTo>
                      <a:pt x="1282" y="1668"/>
                    </a:lnTo>
                    <a:lnTo>
                      <a:pt x="1284" y="1664"/>
                    </a:lnTo>
                    <a:close/>
                    <a:moveTo>
                      <a:pt x="1358" y="1678"/>
                    </a:moveTo>
                    <a:lnTo>
                      <a:pt x="1358" y="1678"/>
                    </a:lnTo>
                    <a:lnTo>
                      <a:pt x="1366" y="1676"/>
                    </a:lnTo>
                    <a:lnTo>
                      <a:pt x="1372" y="1672"/>
                    </a:lnTo>
                    <a:lnTo>
                      <a:pt x="1362" y="1666"/>
                    </a:lnTo>
                    <a:lnTo>
                      <a:pt x="1356" y="1664"/>
                    </a:lnTo>
                    <a:lnTo>
                      <a:pt x="1350" y="1664"/>
                    </a:lnTo>
                    <a:lnTo>
                      <a:pt x="1350" y="1670"/>
                    </a:lnTo>
                    <a:lnTo>
                      <a:pt x="1352" y="1674"/>
                    </a:lnTo>
                    <a:lnTo>
                      <a:pt x="1358" y="1678"/>
                    </a:lnTo>
                    <a:close/>
                    <a:moveTo>
                      <a:pt x="1284" y="1670"/>
                    </a:moveTo>
                    <a:lnTo>
                      <a:pt x="1284" y="1670"/>
                    </a:lnTo>
                    <a:lnTo>
                      <a:pt x="1292" y="1672"/>
                    </a:lnTo>
                    <a:lnTo>
                      <a:pt x="1298" y="1672"/>
                    </a:lnTo>
                    <a:lnTo>
                      <a:pt x="1304" y="1674"/>
                    </a:lnTo>
                    <a:lnTo>
                      <a:pt x="1312" y="1672"/>
                    </a:lnTo>
                    <a:lnTo>
                      <a:pt x="1304" y="1668"/>
                    </a:lnTo>
                    <a:lnTo>
                      <a:pt x="1298" y="1666"/>
                    </a:lnTo>
                    <a:lnTo>
                      <a:pt x="1290" y="1666"/>
                    </a:lnTo>
                    <a:lnTo>
                      <a:pt x="1288" y="1668"/>
                    </a:lnTo>
                    <a:lnTo>
                      <a:pt x="1284" y="1670"/>
                    </a:lnTo>
                    <a:close/>
                    <a:moveTo>
                      <a:pt x="378" y="1678"/>
                    </a:moveTo>
                    <a:lnTo>
                      <a:pt x="378" y="1678"/>
                    </a:lnTo>
                    <a:lnTo>
                      <a:pt x="376" y="1694"/>
                    </a:lnTo>
                    <a:lnTo>
                      <a:pt x="372" y="1708"/>
                    </a:lnTo>
                    <a:lnTo>
                      <a:pt x="372" y="1724"/>
                    </a:lnTo>
                    <a:lnTo>
                      <a:pt x="374" y="1730"/>
                    </a:lnTo>
                    <a:lnTo>
                      <a:pt x="378" y="1734"/>
                    </a:lnTo>
                    <a:lnTo>
                      <a:pt x="384" y="1726"/>
                    </a:lnTo>
                    <a:lnTo>
                      <a:pt x="390" y="1716"/>
                    </a:lnTo>
                    <a:lnTo>
                      <a:pt x="388" y="1714"/>
                    </a:lnTo>
                    <a:lnTo>
                      <a:pt x="386" y="1712"/>
                    </a:lnTo>
                    <a:lnTo>
                      <a:pt x="384" y="1710"/>
                    </a:lnTo>
                    <a:lnTo>
                      <a:pt x="384" y="1708"/>
                    </a:lnTo>
                    <a:lnTo>
                      <a:pt x="386" y="1704"/>
                    </a:lnTo>
                    <a:lnTo>
                      <a:pt x="390" y="1704"/>
                    </a:lnTo>
                    <a:lnTo>
                      <a:pt x="400" y="1702"/>
                    </a:lnTo>
                    <a:lnTo>
                      <a:pt x="404" y="1696"/>
                    </a:lnTo>
                    <a:lnTo>
                      <a:pt x="406" y="1688"/>
                    </a:lnTo>
                    <a:lnTo>
                      <a:pt x="410" y="1682"/>
                    </a:lnTo>
                    <a:lnTo>
                      <a:pt x="414" y="1676"/>
                    </a:lnTo>
                    <a:lnTo>
                      <a:pt x="412" y="1672"/>
                    </a:lnTo>
                    <a:lnTo>
                      <a:pt x="406" y="1670"/>
                    </a:lnTo>
                    <a:lnTo>
                      <a:pt x="402" y="1670"/>
                    </a:lnTo>
                    <a:lnTo>
                      <a:pt x="398" y="1672"/>
                    </a:lnTo>
                    <a:lnTo>
                      <a:pt x="378" y="1678"/>
                    </a:lnTo>
                    <a:close/>
                    <a:moveTo>
                      <a:pt x="1308" y="1684"/>
                    </a:moveTo>
                    <a:lnTo>
                      <a:pt x="1308" y="1684"/>
                    </a:lnTo>
                    <a:lnTo>
                      <a:pt x="1310" y="1678"/>
                    </a:lnTo>
                    <a:lnTo>
                      <a:pt x="1310" y="1674"/>
                    </a:lnTo>
                    <a:lnTo>
                      <a:pt x="1304" y="1674"/>
                    </a:lnTo>
                    <a:lnTo>
                      <a:pt x="1298" y="1674"/>
                    </a:lnTo>
                    <a:lnTo>
                      <a:pt x="1292" y="1674"/>
                    </a:lnTo>
                    <a:lnTo>
                      <a:pt x="1288" y="1674"/>
                    </a:lnTo>
                    <a:lnTo>
                      <a:pt x="1296" y="1680"/>
                    </a:lnTo>
                    <a:lnTo>
                      <a:pt x="1302" y="1682"/>
                    </a:lnTo>
                    <a:lnTo>
                      <a:pt x="1308" y="1684"/>
                    </a:lnTo>
                    <a:close/>
                    <a:moveTo>
                      <a:pt x="1402" y="1690"/>
                    </a:moveTo>
                    <a:lnTo>
                      <a:pt x="1402" y="1690"/>
                    </a:lnTo>
                    <a:lnTo>
                      <a:pt x="1404" y="1690"/>
                    </a:lnTo>
                    <a:lnTo>
                      <a:pt x="1408" y="1690"/>
                    </a:lnTo>
                    <a:lnTo>
                      <a:pt x="1410" y="1688"/>
                    </a:lnTo>
                    <a:lnTo>
                      <a:pt x="1412" y="1686"/>
                    </a:lnTo>
                    <a:lnTo>
                      <a:pt x="1404" y="1684"/>
                    </a:lnTo>
                    <a:lnTo>
                      <a:pt x="1404" y="1686"/>
                    </a:lnTo>
                    <a:lnTo>
                      <a:pt x="1402" y="1686"/>
                    </a:lnTo>
                    <a:lnTo>
                      <a:pt x="1402" y="1688"/>
                    </a:lnTo>
                    <a:lnTo>
                      <a:pt x="1402" y="1690"/>
                    </a:lnTo>
                    <a:close/>
                    <a:moveTo>
                      <a:pt x="1360" y="1686"/>
                    </a:moveTo>
                    <a:lnTo>
                      <a:pt x="1360" y="1686"/>
                    </a:lnTo>
                    <a:lnTo>
                      <a:pt x="1370" y="1690"/>
                    </a:lnTo>
                    <a:lnTo>
                      <a:pt x="1380" y="1694"/>
                    </a:lnTo>
                    <a:lnTo>
                      <a:pt x="1382" y="1684"/>
                    </a:lnTo>
                    <a:lnTo>
                      <a:pt x="1380" y="1684"/>
                    </a:lnTo>
                    <a:lnTo>
                      <a:pt x="1378" y="1686"/>
                    </a:lnTo>
                    <a:lnTo>
                      <a:pt x="1376" y="1688"/>
                    </a:lnTo>
                    <a:lnTo>
                      <a:pt x="1374" y="1686"/>
                    </a:lnTo>
                    <a:lnTo>
                      <a:pt x="1370" y="1684"/>
                    </a:lnTo>
                    <a:lnTo>
                      <a:pt x="1364" y="1684"/>
                    </a:lnTo>
                    <a:lnTo>
                      <a:pt x="1360" y="1686"/>
                    </a:lnTo>
                    <a:close/>
                    <a:moveTo>
                      <a:pt x="1322" y="1720"/>
                    </a:moveTo>
                    <a:lnTo>
                      <a:pt x="1322" y="1720"/>
                    </a:lnTo>
                    <a:lnTo>
                      <a:pt x="1342" y="1730"/>
                    </a:lnTo>
                    <a:lnTo>
                      <a:pt x="1360" y="1736"/>
                    </a:lnTo>
                    <a:lnTo>
                      <a:pt x="1364" y="1736"/>
                    </a:lnTo>
                    <a:lnTo>
                      <a:pt x="1366" y="1734"/>
                    </a:lnTo>
                    <a:lnTo>
                      <a:pt x="1368" y="1732"/>
                    </a:lnTo>
                    <a:lnTo>
                      <a:pt x="1372" y="1730"/>
                    </a:lnTo>
                    <a:lnTo>
                      <a:pt x="1380" y="1730"/>
                    </a:lnTo>
                    <a:lnTo>
                      <a:pt x="1390" y="1732"/>
                    </a:lnTo>
                    <a:lnTo>
                      <a:pt x="1392" y="1730"/>
                    </a:lnTo>
                    <a:lnTo>
                      <a:pt x="1394" y="1730"/>
                    </a:lnTo>
                    <a:lnTo>
                      <a:pt x="1396" y="1728"/>
                    </a:lnTo>
                    <a:lnTo>
                      <a:pt x="1396" y="1724"/>
                    </a:lnTo>
                    <a:lnTo>
                      <a:pt x="1390" y="1724"/>
                    </a:lnTo>
                    <a:lnTo>
                      <a:pt x="1388" y="1726"/>
                    </a:lnTo>
                    <a:lnTo>
                      <a:pt x="1382" y="1728"/>
                    </a:lnTo>
                    <a:lnTo>
                      <a:pt x="1374" y="1728"/>
                    </a:lnTo>
                    <a:lnTo>
                      <a:pt x="1366" y="1726"/>
                    </a:lnTo>
                    <a:lnTo>
                      <a:pt x="1350" y="1720"/>
                    </a:lnTo>
                    <a:lnTo>
                      <a:pt x="1340" y="1720"/>
                    </a:lnTo>
                    <a:lnTo>
                      <a:pt x="1336" y="1720"/>
                    </a:lnTo>
                    <a:lnTo>
                      <a:pt x="1332" y="1718"/>
                    </a:lnTo>
                    <a:lnTo>
                      <a:pt x="1328" y="1702"/>
                    </a:lnTo>
                    <a:lnTo>
                      <a:pt x="1326" y="1696"/>
                    </a:lnTo>
                    <a:lnTo>
                      <a:pt x="1320" y="1692"/>
                    </a:lnTo>
                    <a:lnTo>
                      <a:pt x="1310" y="1696"/>
                    </a:lnTo>
                    <a:lnTo>
                      <a:pt x="1300" y="1694"/>
                    </a:lnTo>
                    <a:lnTo>
                      <a:pt x="1290" y="1692"/>
                    </a:lnTo>
                    <a:lnTo>
                      <a:pt x="1282" y="1686"/>
                    </a:lnTo>
                    <a:lnTo>
                      <a:pt x="1284" y="1694"/>
                    </a:lnTo>
                    <a:lnTo>
                      <a:pt x="1288" y="1698"/>
                    </a:lnTo>
                    <a:lnTo>
                      <a:pt x="1298" y="1708"/>
                    </a:lnTo>
                    <a:lnTo>
                      <a:pt x="1310" y="1714"/>
                    </a:lnTo>
                    <a:lnTo>
                      <a:pt x="1322" y="1720"/>
                    </a:lnTo>
                    <a:close/>
                    <a:moveTo>
                      <a:pt x="274" y="1690"/>
                    </a:moveTo>
                    <a:lnTo>
                      <a:pt x="274" y="1690"/>
                    </a:lnTo>
                    <a:lnTo>
                      <a:pt x="274" y="1694"/>
                    </a:lnTo>
                    <a:lnTo>
                      <a:pt x="272" y="1696"/>
                    </a:lnTo>
                    <a:lnTo>
                      <a:pt x="274" y="1698"/>
                    </a:lnTo>
                    <a:lnTo>
                      <a:pt x="278" y="1696"/>
                    </a:lnTo>
                    <a:lnTo>
                      <a:pt x="278" y="1694"/>
                    </a:lnTo>
                    <a:lnTo>
                      <a:pt x="278" y="1690"/>
                    </a:lnTo>
                    <a:lnTo>
                      <a:pt x="274" y="1690"/>
                    </a:lnTo>
                    <a:close/>
                    <a:moveTo>
                      <a:pt x="1410" y="1692"/>
                    </a:moveTo>
                    <a:lnTo>
                      <a:pt x="1410" y="1692"/>
                    </a:lnTo>
                    <a:lnTo>
                      <a:pt x="1414" y="1692"/>
                    </a:lnTo>
                    <a:lnTo>
                      <a:pt x="1416" y="1694"/>
                    </a:lnTo>
                    <a:lnTo>
                      <a:pt x="1416" y="1690"/>
                    </a:lnTo>
                    <a:lnTo>
                      <a:pt x="1414" y="1688"/>
                    </a:lnTo>
                    <a:lnTo>
                      <a:pt x="1412" y="1690"/>
                    </a:lnTo>
                    <a:lnTo>
                      <a:pt x="1410" y="1692"/>
                    </a:lnTo>
                    <a:close/>
                    <a:moveTo>
                      <a:pt x="1398" y="1704"/>
                    </a:moveTo>
                    <a:lnTo>
                      <a:pt x="1398" y="1704"/>
                    </a:lnTo>
                    <a:lnTo>
                      <a:pt x="1404" y="1704"/>
                    </a:lnTo>
                    <a:lnTo>
                      <a:pt x="1408" y="1704"/>
                    </a:lnTo>
                    <a:lnTo>
                      <a:pt x="1414" y="1700"/>
                    </a:lnTo>
                    <a:lnTo>
                      <a:pt x="1416" y="1696"/>
                    </a:lnTo>
                    <a:lnTo>
                      <a:pt x="1406" y="1694"/>
                    </a:lnTo>
                    <a:lnTo>
                      <a:pt x="1400" y="1690"/>
                    </a:lnTo>
                    <a:lnTo>
                      <a:pt x="1398" y="1692"/>
                    </a:lnTo>
                    <a:lnTo>
                      <a:pt x="1396" y="1696"/>
                    </a:lnTo>
                    <a:lnTo>
                      <a:pt x="1398" y="1704"/>
                    </a:lnTo>
                    <a:close/>
                    <a:moveTo>
                      <a:pt x="340" y="1722"/>
                    </a:moveTo>
                    <a:lnTo>
                      <a:pt x="340" y="1722"/>
                    </a:lnTo>
                    <a:lnTo>
                      <a:pt x="344" y="1722"/>
                    </a:lnTo>
                    <a:lnTo>
                      <a:pt x="348" y="1722"/>
                    </a:lnTo>
                    <a:lnTo>
                      <a:pt x="354" y="1720"/>
                    </a:lnTo>
                    <a:lnTo>
                      <a:pt x="362" y="1720"/>
                    </a:lnTo>
                    <a:lnTo>
                      <a:pt x="364" y="1722"/>
                    </a:lnTo>
                    <a:lnTo>
                      <a:pt x="366" y="1724"/>
                    </a:lnTo>
                    <a:lnTo>
                      <a:pt x="368" y="1708"/>
                    </a:lnTo>
                    <a:lnTo>
                      <a:pt x="370" y="1692"/>
                    </a:lnTo>
                    <a:lnTo>
                      <a:pt x="362" y="1700"/>
                    </a:lnTo>
                    <a:lnTo>
                      <a:pt x="356" y="1708"/>
                    </a:lnTo>
                    <a:lnTo>
                      <a:pt x="340" y="1722"/>
                    </a:lnTo>
                    <a:close/>
                    <a:moveTo>
                      <a:pt x="1356" y="1700"/>
                    </a:moveTo>
                    <a:lnTo>
                      <a:pt x="1356" y="1700"/>
                    </a:lnTo>
                    <a:lnTo>
                      <a:pt x="1358" y="1704"/>
                    </a:lnTo>
                    <a:lnTo>
                      <a:pt x="1360" y="1708"/>
                    </a:lnTo>
                    <a:lnTo>
                      <a:pt x="1366" y="1712"/>
                    </a:lnTo>
                    <a:lnTo>
                      <a:pt x="1374" y="1714"/>
                    </a:lnTo>
                    <a:lnTo>
                      <a:pt x="1382" y="1712"/>
                    </a:lnTo>
                    <a:lnTo>
                      <a:pt x="1378" y="1706"/>
                    </a:lnTo>
                    <a:lnTo>
                      <a:pt x="1372" y="1702"/>
                    </a:lnTo>
                    <a:lnTo>
                      <a:pt x="1364" y="1700"/>
                    </a:lnTo>
                    <a:lnTo>
                      <a:pt x="1356" y="1700"/>
                    </a:lnTo>
                    <a:close/>
                    <a:moveTo>
                      <a:pt x="1430" y="1724"/>
                    </a:moveTo>
                    <a:lnTo>
                      <a:pt x="1430" y="1724"/>
                    </a:lnTo>
                    <a:lnTo>
                      <a:pt x="1438" y="1718"/>
                    </a:lnTo>
                    <a:lnTo>
                      <a:pt x="1442" y="1714"/>
                    </a:lnTo>
                    <a:lnTo>
                      <a:pt x="1444" y="1710"/>
                    </a:lnTo>
                    <a:lnTo>
                      <a:pt x="1434" y="1714"/>
                    </a:lnTo>
                    <a:lnTo>
                      <a:pt x="1430" y="1718"/>
                    </a:lnTo>
                    <a:lnTo>
                      <a:pt x="1428" y="1720"/>
                    </a:lnTo>
                    <a:lnTo>
                      <a:pt x="1430" y="1724"/>
                    </a:lnTo>
                    <a:close/>
                    <a:moveTo>
                      <a:pt x="1336" y="1768"/>
                    </a:moveTo>
                    <a:lnTo>
                      <a:pt x="1336" y="1768"/>
                    </a:lnTo>
                    <a:lnTo>
                      <a:pt x="1342" y="1768"/>
                    </a:lnTo>
                    <a:lnTo>
                      <a:pt x="1346" y="1770"/>
                    </a:lnTo>
                    <a:lnTo>
                      <a:pt x="1356" y="1774"/>
                    </a:lnTo>
                    <a:lnTo>
                      <a:pt x="1364" y="1776"/>
                    </a:lnTo>
                    <a:lnTo>
                      <a:pt x="1368" y="1774"/>
                    </a:lnTo>
                    <a:lnTo>
                      <a:pt x="1372" y="1772"/>
                    </a:lnTo>
                    <a:lnTo>
                      <a:pt x="1370" y="1768"/>
                    </a:lnTo>
                    <a:lnTo>
                      <a:pt x="1368" y="1764"/>
                    </a:lnTo>
                    <a:lnTo>
                      <a:pt x="1360" y="1756"/>
                    </a:lnTo>
                    <a:lnTo>
                      <a:pt x="1354" y="1752"/>
                    </a:lnTo>
                    <a:lnTo>
                      <a:pt x="1348" y="1744"/>
                    </a:lnTo>
                    <a:lnTo>
                      <a:pt x="1352" y="1744"/>
                    </a:lnTo>
                    <a:lnTo>
                      <a:pt x="1354" y="1744"/>
                    </a:lnTo>
                    <a:lnTo>
                      <a:pt x="1354" y="1742"/>
                    </a:lnTo>
                    <a:lnTo>
                      <a:pt x="1338" y="1736"/>
                    </a:lnTo>
                    <a:lnTo>
                      <a:pt x="1324" y="1728"/>
                    </a:lnTo>
                    <a:lnTo>
                      <a:pt x="1310" y="1720"/>
                    </a:lnTo>
                    <a:lnTo>
                      <a:pt x="1294" y="1712"/>
                    </a:lnTo>
                    <a:lnTo>
                      <a:pt x="1302" y="1730"/>
                    </a:lnTo>
                    <a:lnTo>
                      <a:pt x="1312" y="1744"/>
                    </a:lnTo>
                    <a:lnTo>
                      <a:pt x="1336" y="1768"/>
                    </a:lnTo>
                    <a:close/>
                    <a:moveTo>
                      <a:pt x="308" y="1740"/>
                    </a:moveTo>
                    <a:lnTo>
                      <a:pt x="308" y="1740"/>
                    </a:lnTo>
                    <a:lnTo>
                      <a:pt x="316" y="1738"/>
                    </a:lnTo>
                    <a:lnTo>
                      <a:pt x="322" y="1734"/>
                    </a:lnTo>
                    <a:lnTo>
                      <a:pt x="330" y="1726"/>
                    </a:lnTo>
                    <a:lnTo>
                      <a:pt x="324" y="1724"/>
                    </a:lnTo>
                    <a:lnTo>
                      <a:pt x="318" y="1724"/>
                    </a:lnTo>
                    <a:lnTo>
                      <a:pt x="316" y="1728"/>
                    </a:lnTo>
                    <a:lnTo>
                      <a:pt x="314" y="1732"/>
                    </a:lnTo>
                    <a:lnTo>
                      <a:pt x="308" y="1740"/>
                    </a:lnTo>
                    <a:close/>
                    <a:moveTo>
                      <a:pt x="1448" y="1732"/>
                    </a:moveTo>
                    <a:lnTo>
                      <a:pt x="1448" y="1732"/>
                    </a:lnTo>
                    <a:lnTo>
                      <a:pt x="1452" y="1730"/>
                    </a:lnTo>
                    <a:lnTo>
                      <a:pt x="1452" y="1728"/>
                    </a:lnTo>
                    <a:lnTo>
                      <a:pt x="1452" y="1726"/>
                    </a:lnTo>
                    <a:lnTo>
                      <a:pt x="1450" y="1728"/>
                    </a:lnTo>
                    <a:lnTo>
                      <a:pt x="1448" y="1728"/>
                    </a:lnTo>
                    <a:lnTo>
                      <a:pt x="1446" y="1730"/>
                    </a:lnTo>
                    <a:lnTo>
                      <a:pt x="1448" y="1732"/>
                    </a:lnTo>
                    <a:close/>
                    <a:moveTo>
                      <a:pt x="326" y="1750"/>
                    </a:moveTo>
                    <a:lnTo>
                      <a:pt x="326" y="1750"/>
                    </a:lnTo>
                    <a:lnTo>
                      <a:pt x="342" y="1752"/>
                    </a:lnTo>
                    <a:lnTo>
                      <a:pt x="360" y="1752"/>
                    </a:lnTo>
                    <a:lnTo>
                      <a:pt x="360" y="1748"/>
                    </a:lnTo>
                    <a:lnTo>
                      <a:pt x="362" y="1744"/>
                    </a:lnTo>
                    <a:lnTo>
                      <a:pt x="360" y="1744"/>
                    </a:lnTo>
                    <a:lnTo>
                      <a:pt x="358" y="1746"/>
                    </a:lnTo>
                    <a:lnTo>
                      <a:pt x="356" y="1748"/>
                    </a:lnTo>
                    <a:lnTo>
                      <a:pt x="352" y="1748"/>
                    </a:lnTo>
                    <a:lnTo>
                      <a:pt x="348" y="1746"/>
                    </a:lnTo>
                    <a:lnTo>
                      <a:pt x="346" y="1742"/>
                    </a:lnTo>
                    <a:lnTo>
                      <a:pt x="344" y="1732"/>
                    </a:lnTo>
                    <a:lnTo>
                      <a:pt x="336" y="1728"/>
                    </a:lnTo>
                    <a:lnTo>
                      <a:pt x="326" y="1750"/>
                    </a:lnTo>
                    <a:close/>
                    <a:moveTo>
                      <a:pt x="298" y="1754"/>
                    </a:moveTo>
                    <a:lnTo>
                      <a:pt x="298" y="1754"/>
                    </a:lnTo>
                    <a:lnTo>
                      <a:pt x="314" y="1762"/>
                    </a:lnTo>
                    <a:lnTo>
                      <a:pt x="314" y="1758"/>
                    </a:lnTo>
                    <a:lnTo>
                      <a:pt x="316" y="1754"/>
                    </a:lnTo>
                    <a:lnTo>
                      <a:pt x="322" y="1746"/>
                    </a:lnTo>
                    <a:lnTo>
                      <a:pt x="328" y="1740"/>
                    </a:lnTo>
                    <a:lnTo>
                      <a:pt x="330" y="1736"/>
                    </a:lnTo>
                    <a:lnTo>
                      <a:pt x="330" y="1732"/>
                    </a:lnTo>
                    <a:lnTo>
                      <a:pt x="314" y="1742"/>
                    </a:lnTo>
                    <a:lnTo>
                      <a:pt x="298" y="1754"/>
                    </a:lnTo>
                    <a:close/>
                    <a:moveTo>
                      <a:pt x="1502" y="1750"/>
                    </a:moveTo>
                    <a:lnTo>
                      <a:pt x="1502" y="1750"/>
                    </a:lnTo>
                    <a:lnTo>
                      <a:pt x="1520" y="1756"/>
                    </a:lnTo>
                    <a:lnTo>
                      <a:pt x="1526" y="1756"/>
                    </a:lnTo>
                    <a:lnTo>
                      <a:pt x="1536" y="1754"/>
                    </a:lnTo>
                    <a:lnTo>
                      <a:pt x="1534" y="1750"/>
                    </a:lnTo>
                    <a:lnTo>
                      <a:pt x="1534" y="1744"/>
                    </a:lnTo>
                    <a:lnTo>
                      <a:pt x="1524" y="1742"/>
                    </a:lnTo>
                    <a:lnTo>
                      <a:pt x="1516" y="1736"/>
                    </a:lnTo>
                    <a:lnTo>
                      <a:pt x="1508" y="1732"/>
                    </a:lnTo>
                    <a:lnTo>
                      <a:pt x="1502" y="1732"/>
                    </a:lnTo>
                    <a:lnTo>
                      <a:pt x="1498" y="1734"/>
                    </a:lnTo>
                    <a:lnTo>
                      <a:pt x="1496" y="1738"/>
                    </a:lnTo>
                    <a:lnTo>
                      <a:pt x="1498" y="1740"/>
                    </a:lnTo>
                    <a:lnTo>
                      <a:pt x="1498" y="1744"/>
                    </a:lnTo>
                    <a:lnTo>
                      <a:pt x="1498" y="1746"/>
                    </a:lnTo>
                    <a:lnTo>
                      <a:pt x="1496" y="1740"/>
                    </a:lnTo>
                    <a:lnTo>
                      <a:pt x="1494" y="1736"/>
                    </a:lnTo>
                    <a:lnTo>
                      <a:pt x="1492" y="1734"/>
                    </a:lnTo>
                    <a:lnTo>
                      <a:pt x="1492" y="1736"/>
                    </a:lnTo>
                    <a:lnTo>
                      <a:pt x="1492" y="1738"/>
                    </a:lnTo>
                    <a:lnTo>
                      <a:pt x="1492" y="1740"/>
                    </a:lnTo>
                    <a:lnTo>
                      <a:pt x="1490" y="1742"/>
                    </a:lnTo>
                    <a:lnTo>
                      <a:pt x="1484" y="1742"/>
                    </a:lnTo>
                    <a:lnTo>
                      <a:pt x="1476" y="1740"/>
                    </a:lnTo>
                    <a:lnTo>
                      <a:pt x="1470" y="1740"/>
                    </a:lnTo>
                    <a:lnTo>
                      <a:pt x="1466" y="1742"/>
                    </a:lnTo>
                    <a:lnTo>
                      <a:pt x="1464" y="1744"/>
                    </a:lnTo>
                    <a:lnTo>
                      <a:pt x="1474" y="1748"/>
                    </a:lnTo>
                    <a:lnTo>
                      <a:pt x="1488" y="1752"/>
                    </a:lnTo>
                    <a:lnTo>
                      <a:pt x="1494" y="1752"/>
                    </a:lnTo>
                    <a:lnTo>
                      <a:pt x="1500" y="1750"/>
                    </a:lnTo>
                    <a:lnTo>
                      <a:pt x="1504" y="1746"/>
                    </a:lnTo>
                    <a:lnTo>
                      <a:pt x="1508" y="1742"/>
                    </a:lnTo>
                    <a:lnTo>
                      <a:pt x="1506" y="1746"/>
                    </a:lnTo>
                    <a:lnTo>
                      <a:pt x="1502" y="1750"/>
                    </a:lnTo>
                    <a:close/>
                    <a:moveTo>
                      <a:pt x="1456" y="1746"/>
                    </a:moveTo>
                    <a:lnTo>
                      <a:pt x="1456" y="1746"/>
                    </a:lnTo>
                    <a:lnTo>
                      <a:pt x="1448" y="1746"/>
                    </a:lnTo>
                    <a:lnTo>
                      <a:pt x="1448" y="1752"/>
                    </a:lnTo>
                    <a:lnTo>
                      <a:pt x="1450" y="1758"/>
                    </a:lnTo>
                    <a:lnTo>
                      <a:pt x="1454" y="1756"/>
                    </a:lnTo>
                    <a:lnTo>
                      <a:pt x="1456" y="1756"/>
                    </a:lnTo>
                    <a:lnTo>
                      <a:pt x="1456" y="1752"/>
                    </a:lnTo>
                    <a:lnTo>
                      <a:pt x="1456" y="1750"/>
                    </a:lnTo>
                    <a:lnTo>
                      <a:pt x="1458" y="1750"/>
                    </a:lnTo>
                    <a:lnTo>
                      <a:pt x="1458" y="1754"/>
                    </a:lnTo>
                    <a:lnTo>
                      <a:pt x="1464" y="1754"/>
                    </a:lnTo>
                    <a:lnTo>
                      <a:pt x="1468" y="1752"/>
                    </a:lnTo>
                    <a:lnTo>
                      <a:pt x="1452" y="1742"/>
                    </a:lnTo>
                    <a:lnTo>
                      <a:pt x="1442" y="1738"/>
                    </a:lnTo>
                    <a:lnTo>
                      <a:pt x="1438" y="1738"/>
                    </a:lnTo>
                    <a:lnTo>
                      <a:pt x="1434" y="1740"/>
                    </a:lnTo>
                    <a:lnTo>
                      <a:pt x="1438" y="1742"/>
                    </a:lnTo>
                    <a:lnTo>
                      <a:pt x="1444" y="1744"/>
                    </a:lnTo>
                    <a:lnTo>
                      <a:pt x="1456" y="1746"/>
                    </a:lnTo>
                    <a:close/>
                    <a:moveTo>
                      <a:pt x="366" y="1752"/>
                    </a:moveTo>
                    <a:lnTo>
                      <a:pt x="366" y="1752"/>
                    </a:lnTo>
                    <a:lnTo>
                      <a:pt x="380" y="1750"/>
                    </a:lnTo>
                    <a:lnTo>
                      <a:pt x="378" y="1746"/>
                    </a:lnTo>
                    <a:lnTo>
                      <a:pt x="378" y="1744"/>
                    </a:lnTo>
                    <a:lnTo>
                      <a:pt x="376" y="1744"/>
                    </a:lnTo>
                    <a:lnTo>
                      <a:pt x="374" y="1744"/>
                    </a:lnTo>
                    <a:lnTo>
                      <a:pt x="370" y="1748"/>
                    </a:lnTo>
                    <a:lnTo>
                      <a:pt x="366" y="1752"/>
                    </a:lnTo>
                    <a:close/>
                    <a:moveTo>
                      <a:pt x="1418" y="1760"/>
                    </a:moveTo>
                    <a:lnTo>
                      <a:pt x="1418" y="1760"/>
                    </a:lnTo>
                    <a:lnTo>
                      <a:pt x="1432" y="1762"/>
                    </a:lnTo>
                    <a:lnTo>
                      <a:pt x="1438" y="1762"/>
                    </a:lnTo>
                    <a:lnTo>
                      <a:pt x="1444" y="1760"/>
                    </a:lnTo>
                    <a:lnTo>
                      <a:pt x="1442" y="1754"/>
                    </a:lnTo>
                    <a:lnTo>
                      <a:pt x="1438" y="1750"/>
                    </a:lnTo>
                    <a:lnTo>
                      <a:pt x="1436" y="1748"/>
                    </a:lnTo>
                    <a:lnTo>
                      <a:pt x="1430" y="1748"/>
                    </a:lnTo>
                    <a:lnTo>
                      <a:pt x="1426" y="1748"/>
                    </a:lnTo>
                    <a:lnTo>
                      <a:pt x="1422" y="1750"/>
                    </a:lnTo>
                    <a:lnTo>
                      <a:pt x="1420" y="1754"/>
                    </a:lnTo>
                    <a:lnTo>
                      <a:pt x="1418" y="1760"/>
                    </a:lnTo>
                    <a:close/>
                    <a:moveTo>
                      <a:pt x="242" y="1752"/>
                    </a:moveTo>
                    <a:lnTo>
                      <a:pt x="242" y="1752"/>
                    </a:lnTo>
                    <a:lnTo>
                      <a:pt x="242" y="1754"/>
                    </a:lnTo>
                    <a:lnTo>
                      <a:pt x="246" y="1754"/>
                    </a:lnTo>
                    <a:lnTo>
                      <a:pt x="254" y="1754"/>
                    </a:lnTo>
                    <a:lnTo>
                      <a:pt x="252" y="1752"/>
                    </a:lnTo>
                    <a:lnTo>
                      <a:pt x="248" y="1750"/>
                    </a:lnTo>
                    <a:lnTo>
                      <a:pt x="242" y="1752"/>
                    </a:lnTo>
                    <a:close/>
                    <a:moveTo>
                      <a:pt x="364" y="1760"/>
                    </a:moveTo>
                    <a:lnTo>
                      <a:pt x="364" y="1760"/>
                    </a:lnTo>
                    <a:lnTo>
                      <a:pt x="362" y="1768"/>
                    </a:lnTo>
                    <a:lnTo>
                      <a:pt x="360" y="1774"/>
                    </a:lnTo>
                    <a:lnTo>
                      <a:pt x="368" y="1772"/>
                    </a:lnTo>
                    <a:lnTo>
                      <a:pt x="374" y="1768"/>
                    </a:lnTo>
                    <a:lnTo>
                      <a:pt x="380" y="1764"/>
                    </a:lnTo>
                    <a:lnTo>
                      <a:pt x="388" y="1762"/>
                    </a:lnTo>
                    <a:lnTo>
                      <a:pt x="386" y="1760"/>
                    </a:lnTo>
                    <a:lnTo>
                      <a:pt x="384" y="1758"/>
                    </a:lnTo>
                    <a:lnTo>
                      <a:pt x="378" y="1758"/>
                    </a:lnTo>
                    <a:lnTo>
                      <a:pt x="370" y="1760"/>
                    </a:lnTo>
                    <a:lnTo>
                      <a:pt x="364" y="1760"/>
                    </a:lnTo>
                    <a:close/>
                    <a:moveTo>
                      <a:pt x="1408" y="1760"/>
                    </a:moveTo>
                    <a:lnTo>
                      <a:pt x="1408" y="1760"/>
                    </a:lnTo>
                    <a:lnTo>
                      <a:pt x="1408" y="1762"/>
                    </a:lnTo>
                    <a:lnTo>
                      <a:pt x="1412" y="1762"/>
                    </a:lnTo>
                    <a:lnTo>
                      <a:pt x="1416" y="1760"/>
                    </a:lnTo>
                    <a:lnTo>
                      <a:pt x="1412" y="1758"/>
                    </a:lnTo>
                    <a:lnTo>
                      <a:pt x="1410" y="1758"/>
                    </a:lnTo>
                    <a:lnTo>
                      <a:pt x="1408" y="1760"/>
                    </a:lnTo>
                    <a:close/>
                    <a:moveTo>
                      <a:pt x="348" y="1772"/>
                    </a:moveTo>
                    <a:lnTo>
                      <a:pt x="348" y="1772"/>
                    </a:lnTo>
                    <a:lnTo>
                      <a:pt x="352" y="1772"/>
                    </a:lnTo>
                    <a:lnTo>
                      <a:pt x="356" y="1770"/>
                    </a:lnTo>
                    <a:lnTo>
                      <a:pt x="360" y="1762"/>
                    </a:lnTo>
                    <a:lnTo>
                      <a:pt x="356" y="1764"/>
                    </a:lnTo>
                    <a:lnTo>
                      <a:pt x="352" y="1766"/>
                    </a:lnTo>
                    <a:lnTo>
                      <a:pt x="348" y="1772"/>
                    </a:lnTo>
                    <a:close/>
                    <a:moveTo>
                      <a:pt x="1494" y="1764"/>
                    </a:moveTo>
                    <a:lnTo>
                      <a:pt x="1494" y="1764"/>
                    </a:lnTo>
                    <a:lnTo>
                      <a:pt x="1498" y="1768"/>
                    </a:lnTo>
                    <a:lnTo>
                      <a:pt x="1504" y="1770"/>
                    </a:lnTo>
                    <a:lnTo>
                      <a:pt x="1512" y="1768"/>
                    </a:lnTo>
                    <a:lnTo>
                      <a:pt x="1514" y="1766"/>
                    </a:lnTo>
                    <a:lnTo>
                      <a:pt x="1516" y="1764"/>
                    </a:lnTo>
                    <a:lnTo>
                      <a:pt x="1504" y="1762"/>
                    </a:lnTo>
                    <a:lnTo>
                      <a:pt x="1498" y="1762"/>
                    </a:lnTo>
                    <a:lnTo>
                      <a:pt x="1494" y="1764"/>
                    </a:lnTo>
                    <a:close/>
                    <a:moveTo>
                      <a:pt x="1376" y="1782"/>
                    </a:moveTo>
                    <a:lnTo>
                      <a:pt x="1376" y="1782"/>
                    </a:lnTo>
                    <a:lnTo>
                      <a:pt x="1382" y="1780"/>
                    </a:lnTo>
                    <a:lnTo>
                      <a:pt x="1388" y="1778"/>
                    </a:lnTo>
                    <a:lnTo>
                      <a:pt x="1392" y="1776"/>
                    </a:lnTo>
                    <a:lnTo>
                      <a:pt x="1398" y="1778"/>
                    </a:lnTo>
                    <a:lnTo>
                      <a:pt x="1398" y="1770"/>
                    </a:lnTo>
                    <a:lnTo>
                      <a:pt x="1396" y="1768"/>
                    </a:lnTo>
                    <a:lnTo>
                      <a:pt x="1396" y="1766"/>
                    </a:lnTo>
                    <a:lnTo>
                      <a:pt x="1390" y="1768"/>
                    </a:lnTo>
                    <a:lnTo>
                      <a:pt x="1384" y="1772"/>
                    </a:lnTo>
                    <a:lnTo>
                      <a:pt x="1378" y="1776"/>
                    </a:lnTo>
                    <a:lnTo>
                      <a:pt x="1376" y="1782"/>
                    </a:lnTo>
                    <a:close/>
                    <a:moveTo>
                      <a:pt x="1490" y="1772"/>
                    </a:moveTo>
                    <a:lnTo>
                      <a:pt x="1490" y="1772"/>
                    </a:lnTo>
                    <a:lnTo>
                      <a:pt x="1490" y="1770"/>
                    </a:lnTo>
                    <a:lnTo>
                      <a:pt x="1492" y="1770"/>
                    </a:lnTo>
                    <a:lnTo>
                      <a:pt x="1494" y="1770"/>
                    </a:lnTo>
                    <a:lnTo>
                      <a:pt x="1492" y="1768"/>
                    </a:lnTo>
                    <a:lnTo>
                      <a:pt x="1490" y="1766"/>
                    </a:lnTo>
                    <a:lnTo>
                      <a:pt x="1488" y="1768"/>
                    </a:lnTo>
                    <a:lnTo>
                      <a:pt x="1488" y="1770"/>
                    </a:lnTo>
                    <a:lnTo>
                      <a:pt x="1490" y="1772"/>
                    </a:lnTo>
                    <a:close/>
                    <a:moveTo>
                      <a:pt x="1410" y="1796"/>
                    </a:moveTo>
                    <a:lnTo>
                      <a:pt x="1410" y="1796"/>
                    </a:lnTo>
                    <a:lnTo>
                      <a:pt x="1414" y="1796"/>
                    </a:lnTo>
                    <a:lnTo>
                      <a:pt x="1420" y="1796"/>
                    </a:lnTo>
                    <a:lnTo>
                      <a:pt x="1428" y="1794"/>
                    </a:lnTo>
                    <a:lnTo>
                      <a:pt x="1424" y="1786"/>
                    </a:lnTo>
                    <a:lnTo>
                      <a:pt x="1420" y="1778"/>
                    </a:lnTo>
                    <a:lnTo>
                      <a:pt x="1412" y="1774"/>
                    </a:lnTo>
                    <a:lnTo>
                      <a:pt x="1404" y="1770"/>
                    </a:lnTo>
                    <a:lnTo>
                      <a:pt x="1404" y="1778"/>
                    </a:lnTo>
                    <a:lnTo>
                      <a:pt x="1406" y="1784"/>
                    </a:lnTo>
                    <a:lnTo>
                      <a:pt x="1408" y="1790"/>
                    </a:lnTo>
                    <a:lnTo>
                      <a:pt x="1410" y="1796"/>
                    </a:lnTo>
                    <a:close/>
                    <a:moveTo>
                      <a:pt x="1502" y="1792"/>
                    </a:moveTo>
                    <a:lnTo>
                      <a:pt x="1502" y="1792"/>
                    </a:lnTo>
                    <a:lnTo>
                      <a:pt x="1502" y="1786"/>
                    </a:lnTo>
                    <a:lnTo>
                      <a:pt x="1500" y="1782"/>
                    </a:lnTo>
                    <a:lnTo>
                      <a:pt x="1494" y="1782"/>
                    </a:lnTo>
                    <a:lnTo>
                      <a:pt x="1498" y="1786"/>
                    </a:lnTo>
                    <a:lnTo>
                      <a:pt x="1502" y="1792"/>
                    </a:lnTo>
                    <a:close/>
                    <a:moveTo>
                      <a:pt x="1492" y="1802"/>
                    </a:moveTo>
                    <a:lnTo>
                      <a:pt x="1492" y="1802"/>
                    </a:lnTo>
                    <a:lnTo>
                      <a:pt x="1496" y="1800"/>
                    </a:lnTo>
                    <a:lnTo>
                      <a:pt x="1498" y="1800"/>
                    </a:lnTo>
                    <a:lnTo>
                      <a:pt x="1502" y="1794"/>
                    </a:lnTo>
                    <a:lnTo>
                      <a:pt x="1498" y="1792"/>
                    </a:lnTo>
                    <a:lnTo>
                      <a:pt x="1492" y="1792"/>
                    </a:lnTo>
                    <a:lnTo>
                      <a:pt x="1490" y="1796"/>
                    </a:lnTo>
                    <a:lnTo>
                      <a:pt x="1492" y="1802"/>
                    </a:lnTo>
                    <a:close/>
                    <a:moveTo>
                      <a:pt x="1490" y="1782"/>
                    </a:moveTo>
                    <a:lnTo>
                      <a:pt x="1490" y="1782"/>
                    </a:lnTo>
                    <a:lnTo>
                      <a:pt x="1490" y="1784"/>
                    </a:lnTo>
                    <a:lnTo>
                      <a:pt x="1486" y="1784"/>
                    </a:lnTo>
                    <a:lnTo>
                      <a:pt x="1488" y="1786"/>
                    </a:lnTo>
                    <a:lnTo>
                      <a:pt x="1488" y="1788"/>
                    </a:lnTo>
                    <a:lnTo>
                      <a:pt x="1484" y="1792"/>
                    </a:lnTo>
                    <a:lnTo>
                      <a:pt x="1486" y="1796"/>
                    </a:lnTo>
                    <a:lnTo>
                      <a:pt x="1492" y="1794"/>
                    </a:lnTo>
                    <a:lnTo>
                      <a:pt x="1494" y="1790"/>
                    </a:lnTo>
                    <a:lnTo>
                      <a:pt x="1494" y="1786"/>
                    </a:lnTo>
                    <a:lnTo>
                      <a:pt x="1490" y="1782"/>
                    </a:lnTo>
                    <a:close/>
                    <a:moveTo>
                      <a:pt x="1394" y="1796"/>
                    </a:moveTo>
                    <a:lnTo>
                      <a:pt x="1394" y="1796"/>
                    </a:lnTo>
                    <a:lnTo>
                      <a:pt x="1402" y="1796"/>
                    </a:lnTo>
                    <a:lnTo>
                      <a:pt x="1400" y="1790"/>
                    </a:lnTo>
                    <a:lnTo>
                      <a:pt x="1398" y="1786"/>
                    </a:lnTo>
                    <a:lnTo>
                      <a:pt x="1398" y="1790"/>
                    </a:lnTo>
                    <a:lnTo>
                      <a:pt x="1396" y="1792"/>
                    </a:lnTo>
                    <a:lnTo>
                      <a:pt x="1396" y="1790"/>
                    </a:lnTo>
                    <a:lnTo>
                      <a:pt x="1396" y="1788"/>
                    </a:lnTo>
                    <a:lnTo>
                      <a:pt x="1392" y="1792"/>
                    </a:lnTo>
                    <a:lnTo>
                      <a:pt x="1392" y="1794"/>
                    </a:lnTo>
                    <a:lnTo>
                      <a:pt x="1392" y="1796"/>
                    </a:lnTo>
                    <a:lnTo>
                      <a:pt x="1394" y="1794"/>
                    </a:lnTo>
                    <a:lnTo>
                      <a:pt x="1394" y="1796"/>
                    </a:lnTo>
                    <a:close/>
                    <a:moveTo>
                      <a:pt x="1464" y="1798"/>
                    </a:moveTo>
                    <a:lnTo>
                      <a:pt x="1464" y="1798"/>
                    </a:lnTo>
                    <a:lnTo>
                      <a:pt x="1468" y="1802"/>
                    </a:lnTo>
                    <a:lnTo>
                      <a:pt x="1476" y="1802"/>
                    </a:lnTo>
                    <a:lnTo>
                      <a:pt x="1482" y="1802"/>
                    </a:lnTo>
                    <a:lnTo>
                      <a:pt x="1484" y="1800"/>
                    </a:lnTo>
                    <a:lnTo>
                      <a:pt x="1486" y="1798"/>
                    </a:lnTo>
                    <a:lnTo>
                      <a:pt x="1480" y="1794"/>
                    </a:lnTo>
                    <a:lnTo>
                      <a:pt x="1474" y="1792"/>
                    </a:lnTo>
                    <a:lnTo>
                      <a:pt x="1468" y="1792"/>
                    </a:lnTo>
                    <a:lnTo>
                      <a:pt x="1464" y="1794"/>
                    </a:lnTo>
                    <a:lnTo>
                      <a:pt x="1464" y="1798"/>
                    </a:lnTo>
                    <a:close/>
                    <a:moveTo>
                      <a:pt x="1512" y="1810"/>
                    </a:moveTo>
                    <a:lnTo>
                      <a:pt x="1512" y="1810"/>
                    </a:lnTo>
                    <a:lnTo>
                      <a:pt x="1516" y="1808"/>
                    </a:lnTo>
                    <a:lnTo>
                      <a:pt x="1520" y="1806"/>
                    </a:lnTo>
                    <a:lnTo>
                      <a:pt x="1532" y="1804"/>
                    </a:lnTo>
                    <a:lnTo>
                      <a:pt x="1528" y="1802"/>
                    </a:lnTo>
                    <a:lnTo>
                      <a:pt x="1524" y="1800"/>
                    </a:lnTo>
                    <a:lnTo>
                      <a:pt x="1522" y="1796"/>
                    </a:lnTo>
                    <a:lnTo>
                      <a:pt x="1518" y="1792"/>
                    </a:lnTo>
                    <a:lnTo>
                      <a:pt x="1516" y="1794"/>
                    </a:lnTo>
                    <a:lnTo>
                      <a:pt x="1512" y="1794"/>
                    </a:lnTo>
                    <a:lnTo>
                      <a:pt x="1508" y="1792"/>
                    </a:lnTo>
                    <a:lnTo>
                      <a:pt x="1510" y="1800"/>
                    </a:lnTo>
                    <a:lnTo>
                      <a:pt x="1512" y="1810"/>
                    </a:lnTo>
                    <a:close/>
                    <a:moveTo>
                      <a:pt x="1432" y="1798"/>
                    </a:moveTo>
                    <a:lnTo>
                      <a:pt x="1432" y="1798"/>
                    </a:lnTo>
                    <a:lnTo>
                      <a:pt x="1440" y="1798"/>
                    </a:lnTo>
                    <a:lnTo>
                      <a:pt x="1444" y="1796"/>
                    </a:lnTo>
                    <a:lnTo>
                      <a:pt x="1448" y="1796"/>
                    </a:lnTo>
                    <a:lnTo>
                      <a:pt x="1444" y="1794"/>
                    </a:lnTo>
                    <a:lnTo>
                      <a:pt x="1438" y="1794"/>
                    </a:lnTo>
                    <a:lnTo>
                      <a:pt x="1434" y="1794"/>
                    </a:lnTo>
                    <a:lnTo>
                      <a:pt x="1432" y="1798"/>
                    </a:lnTo>
                    <a:close/>
                    <a:moveTo>
                      <a:pt x="1536" y="1804"/>
                    </a:moveTo>
                    <a:lnTo>
                      <a:pt x="1536" y="1804"/>
                    </a:lnTo>
                    <a:lnTo>
                      <a:pt x="1538" y="1802"/>
                    </a:lnTo>
                    <a:lnTo>
                      <a:pt x="1542" y="1800"/>
                    </a:lnTo>
                    <a:lnTo>
                      <a:pt x="1546" y="1798"/>
                    </a:lnTo>
                    <a:lnTo>
                      <a:pt x="1548" y="1796"/>
                    </a:lnTo>
                    <a:lnTo>
                      <a:pt x="1538" y="1796"/>
                    </a:lnTo>
                    <a:lnTo>
                      <a:pt x="1532" y="1796"/>
                    </a:lnTo>
                    <a:lnTo>
                      <a:pt x="1528" y="1798"/>
                    </a:lnTo>
                    <a:lnTo>
                      <a:pt x="1532" y="1802"/>
                    </a:lnTo>
                    <a:lnTo>
                      <a:pt x="1536" y="1804"/>
                    </a:lnTo>
                    <a:close/>
                    <a:moveTo>
                      <a:pt x="1490" y="1816"/>
                    </a:moveTo>
                    <a:lnTo>
                      <a:pt x="1490" y="1816"/>
                    </a:lnTo>
                    <a:lnTo>
                      <a:pt x="1488" y="1812"/>
                    </a:lnTo>
                    <a:lnTo>
                      <a:pt x="1486" y="1810"/>
                    </a:lnTo>
                    <a:lnTo>
                      <a:pt x="1480" y="1808"/>
                    </a:lnTo>
                    <a:lnTo>
                      <a:pt x="1472" y="1806"/>
                    </a:lnTo>
                    <a:lnTo>
                      <a:pt x="1468" y="1806"/>
                    </a:lnTo>
                    <a:lnTo>
                      <a:pt x="1466" y="1802"/>
                    </a:lnTo>
                    <a:lnTo>
                      <a:pt x="1470" y="1808"/>
                    </a:lnTo>
                    <a:lnTo>
                      <a:pt x="1476" y="1812"/>
                    </a:lnTo>
                    <a:lnTo>
                      <a:pt x="1490" y="1816"/>
                    </a:lnTo>
                    <a:close/>
                    <a:moveTo>
                      <a:pt x="1494" y="1818"/>
                    </a:moveTo>
                    <a:lnTo>
                      <a:pt x="1494" y="1818"/>
                    </a:lnTo>
                    <a:lnTo>
                      <a:pt x="1502" y="1818"/>
                    </a:lnTo>
                    <a:lnTo>
                      <a:pt x="1504" y="1816"/>
                    </a:lnTo>
                    <a:lnTo>
                      <a:pt x="1506" y="1814"/>
                    </a:lnTo>
                    <a:lnTo>
                      <a:pt x="1500" y="1814"/>
                    </a:lnTo>
                    <a:lnTo>
                      <a:pt x="1494" y="1812"/>
                    </a:lnTo>
                    <a:lnTo>
                      <a:pt x="1500" y="1812"/>
                    </a:lnTo>
                    <a:lnTo>
                      <a:pt x="1502" y="1812"/>
                    </a:lnTo>
                    <a:lnTo>
                      <a:pt x="1504" y="1810"/>
                    </a:lnTo>
                    <a:lnTo>
                      <a:pt x="1492" y="1804"/>
                    </a:lnTo>
                    <a:lnTo>
                      <a:pt x="1494" y="1812"/>
                    </a:lnTo>
                    <a:lnTo>
                      <a:pt x="1494" y="1818"/>
                    </a:lnTo>
                    <a:close/>
                    <a:moveTo>
                      <a:pt x="1550" y="1804"/>
                    </a:moveTo>
                    <a:lnTo>
                      <a:pt x="1550" y="1804"/>
                    </a:lnTo>
                    <a:lnTo>
                      <a:pt x="1548" y="1804"/>
                    </a:lnTo>
                    <a:lnTo>
                      <a:pt x="1546" y="1804"/>
                    </a:lnTo>
                    <a:lnTo>
                      <a:pt x="1546" y="1806"/>
                    </a:lnTo>
                    <a:lnTo>
                      <a:pt x="1548" y="1808"/>
                    </a:lnTo>
                    <a:lnTo>
                      <a:pt x="1550" y="1806"/>
                    </a:lnTo>
                    <a:lnTo>
                      <a:pt x="1550" y="1804"/>
                    </a:lnTo>
                    <a:close/>
                    <a:moveTo>
                      <a:pt x="1552" y="1810"/>
                    </a:moveTo>
                    <a:lnTo>
                      <a:pt x="1552" y="1810"/>
                    </a:lnTo>
                    <a:lnTo>
                      <a:pt x="1556" y="1812"/>
                    </a:lnTo>
                    <a:lnTo>
                      <a:pt x="1558" y="1812"/>
                    </a:lnTo>
                    <a:lnTo>
                      <a:pt x="1560" y="1810"/>
                    </a:lnTo>
                    <a:lnTo>
                      <a:pt x="1556" y="1808"/>
                    </a:lnTo>
                    <a:lnTo>
                      <a:pt x="1552" y="1808"/>
                    </a:lnTo>
                    <a:lnTo>
                      <a:pt x="1552" y="1810"/>
                    </a:lnTo>
                    <a:close/>
                    <a:moveTo>
                      <a:pt x="1396" y="1812"/>
                    </a:moveTo>
                    <a:lnTo>
                      <a:pt x="1396" y="1812"/>
                    </a:lnTo>
                    <a:lnTo>
                      <a:pt x="1398" y="1814"/>
                    </a:lnTo>
                    <a:lnTo>
                      <a:pt x="1400" y="1816"/>
                    </a:lnTo>
                    <a:lnTo>
                      <a:pt x="1406" y="1818"/>
                    </a:lnTo>
                    <a:lnTo>
                      <a:pt x="1404" y="1814"/>
                    </a:lnTo>
                    <a:lnTo>
                      <a:pt x="1404" y="1810"/>
                    </a:lnTo>
                    <a:lnTo>
                      <a:pt x="1400" y="1810"/>
                    </a:lnTo>
                    <a:lnTo>
                      <a:pt x="1396" y="1812"/>
                    </a:lnTo>
                    <a:close/>
                    <a:moveTo>
                      <a:pt x="1416" y="1822"/>
                    </a:moveTo>
                    <a:lnTo>
                      <a:pt x="1416" y="1822"/>
                    </a:lnTo>
                    <a:lnTo>
                      <a:pt x="1416" y="1818"/>
                    </a:lnTo>
                    <a:lnTo>
                      <a:pt x="1414" y="1814"/>
                    </a:lnTo>
                    <a:lnTo>
                      <a:pt x="1410" y="1812"/>
                    </a:lnTo>
                    <a:lnTo>
                      <a:pt x="1406" y="1810"/>
                    </a:lnTo>
                    <a:lnTo>
                      <a:pt x="1406" y="1816"/>
                    </a:lnTo>
                    <a:lnTo>
                      <a:pt x="1408" y="1818"/>
                    </a:lnTo>
                    <a:lnTo>
                      <a:pt x="1416" y="1822"/>
                    </a:lnTo>
                    <a:close/>
                    <a:moveTo>
                      <a:pt x="1424" y="1826"/>
                    </a:moveTo>
                    <a:lnTo>
                      <a:pt x="1424" y="1826"/>
                    </a:lnTo>
                    <a:lnTo>
                      <a:pt x="1426" y="1824"/>
                    </a:lnTo>
                    <a:lnTo>
                      <a:pt x="1428" y="1824"/>
                    </a:lnTo>
                    <a:lnTo>
                      <a:pt x="1432" y="1820"/>
                    </a:lnTo>
                    <a:lnTo>
                      <a:pt x="1428" y="1816"/>
                    </a:lnTo>
                    <a:lnTo>
                      <a:pt x="1424" y="1814"/>
                    </a:lnTo>
                    <a:lnTo>
                      <a:pt x="1416" y="1812"/>
                    </a:lnTo>
                    <a:lnTo>
                      <a:pt x="1418" y="1820"/>
                    </a:lnTo>
                    <a:lnTo>
                      <a:pt x="1420" y="1824"/>
                    </a:lnTo>
                    <a:lnTo>
                      <a:pt x="1424" y="1826"/>
                    </a:lnTo>
                    <a:close/>
                    <a:moveTo>
                      <a:pt x="1526" y="1826"/>
                    </a:moveTo>
                    <a:lnTo>
                      <a:pt x="1526" y="1826"/>
                    </a:lnTo>
                    <a:lnTo>
                      <a:pt x="1526" y="1824"/>
                    </a:lnTo>
                    <a:lnTo>
                      <a:pt x="1524" y="1824"/>
                    </a:lnTo>
                    <a:lnTo>
                      <a:pt x="1522" y="1822"/>
                    </a:lnTo>
                    <a:lnTo>
                      <a:pt x="1520" y="1824"/>
                    </a:lnTo>
                    <a:lnTo>
                      <a:pt x="1522" y="1826"/>
                    </a:lnTo>
                    <a:lnTo>
                      <a:pt x="1526" y="1826"/>
                    </a:lnTo>
                    <a:close/>
                    <a:moveTo>
                      <a:pt x="1506" y="1834"/>
                    </a:moveTo>
                    <a:lnTo>
                      <a:pt x="1506" y="1834"/>
                    </a:lnTo>
                    <a:lnTo>
                      <a:pt x="1508" y="1832"/>
                    </a:lnTo>
                    <a:lnTo>
                      <a:pt x="1512" y="1832"/>
                    </a:lnTo>
                    <a:lnTo>
                      <a:pt x="1516" y="1830"/>
                    </a:lnTo>
                    <a:lnTo>
                      <a:pt x="1518" y="1828"/>
                    </a:lnTo>
                    <a:lnTo>
                      <a:pt x="1510" y="1828"/>
                    </a:lnTo>
                    <a:lnTo>
                      <a:pt x="1506" y="1830"/>
                    </a:lnTo>
                    <a:lnTo>
                      <a:pt x="1504" y="1832"/>
                    </a:lnTo>
                    <a:lnTo>
                      <a:pt x="1506" y="1834"/>
                    </a:lnTo>
                    <a:close/>
                    <a:moveTo>
                      <a:pt x="1516" y="1850"/>
                    </a:moveTo>
                    <a:lnTo>
                      <a:pt x="1516" y="1850"/>
                    </a:lnTo>
                    <a:lnTo>
                      <a:pt x="1516" y="1856"/>
                    </a:lnTo>
                    <a:lnTo>
                      <a:pt x="1518" y="1860"/>
                    </a:lnTo>
                    <a:lnTo>
                      <a:pt x="1522" y="1860"/>
                    </a:lnTo>
                    <a:lnTo>
                      <a:pt x="1526" y="1858"/>
                    </a:lnTo>
                    <a:lnTo>
                      <a:pt x="1528" y="1854"/>
                    </a:lnTo>
                    <a:lnTo>
                      <a:pt x="1528" y="1850"/>
                    </a:lnTo>
                    <a:lnTo>
                      <a:pt x="1524" y="1848"/>
                    </a:lnTo>
                    <a:lnTo>
                      <a:pt x="1522" y="1848"/>
                    </a:lnTo>
                    <a:lnTo>
                      <a:pt x="1516" y="1850"/>
                    </a:lnTo>
                    <a:close/>
                    <a:moveTo>
                      <a:pt x="872" y="2106"/>
                    </a:moveTo>
                    <a:lnTo>
                      <a:pt x="872" y="2106"/>
                    </a:lnTo>
                    <a:lnTo>
                      <a:pt x="874" y="2096"/>
                    </a:lnTo>
                    <a:lnTo>
                      <a:pt x="876" y="2084"/>
                    </a:lnTo>
                    <a:lnTo>
                      <a:pt x="884" y="2064"/>
                    </a:lnTo>
                    <a:lnTo>
                      <a:pt x="890" y="2044"/>
                    </a:lnTo>
                    <a:lnTo>
                      <a:pt x="892" y="2036"/>
                    </a:lnTo>
                    <a:lnTo>
                      <a:pt x="894" y="2024"/>
                    </a:lnTo>
                    <a:lnTo>
                      <a:pt x="880" y="2064"/>
                    </a:lnTo>
                    <a:lnTo>
                      <a:pt x="874" y="2086"/>
                    </a:lnTo>
                    <a:lnTo>
                      <a:pt x="872" y="2106"/>
                    </a:lnTo>
                    <a:close/>
                    <a:moveTo>
                      <a:pt x="858" y="3434"/>
                    </a:moveTo>
                    <a:lnTo>
                      <a:pt x="858" y="3434"/>
                    </a:lnTo>
                    <a:lnTo>
                      <a:pt x="878" y="3426"/>
                    </a:lnTo>
                    <a:lnTo>
                      <a:pt x="896" y="3418"/>
                    </a:lnTo>
                    <a:lnTo>
                      <a:pt x="904" y="3416"/>
                    </a:lnTo>
                    <a:lnTo>
                      <a:pt x="908" y="3414"/>
                    </a:lnTo>
                    <a:lnTo>
                      <a:pt x="908" y="3412"/>
                    </a:lnTo>
                    <a:lnTo>
                      <a:pt x="882" y="3424"/>
                    </a:lnTo>
                    <a:lnTo>
                      <a:pt x="858" y="3434"/>
                    </a:lnTo>
                    <a:close/>
                    <a:moveTo>
                      <a:pt x="786" y="3432"/>
                    </a:moveTo>
                    <a:lnTo>
                      <a:pt x="786" y="3432"/>
                    </a:lnTo>
                    <a:lnTo>
                      <a:pt x="778" y="3432"/>
                    </a:lnTo>
                    <a:lnTo>
                      <a:pt x="782" y="3434"/>
                    </a:lnTo>
                    <a:lnTo>
                      <a:pt x="794" y="3434"/>
                    </a:lnTo>
                    <a:lnTo>
                      <a:pt x="808" y="3436"/>
                    </a:lnTo>
                    <a:lnTo>
                      <a:pt x="820" y="3438"/>
                    </a:lnTo>
                    <a:lnTo>
                      <a:pt x="834" y="3438"/>
                    </a:lnTo>
                    <a:lnTo>
                      <a:pt x="810" y="3434"/>
                    </a:lnTo>
                    <a:lnTo>
                      <a:pt x="786" y="34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0" name="Freeform 157"/>
              <p:cNvSpPr>
                <a:spLocks/>
              </p:cNvSpPr>
              <p:nvPr/>
            </p:nvSpPr>
            <p:spPr bwMode="auto">
              <a:xfrm>
                <a:off x="2462" y="1789"/>
                <a:ext cx="12" cy="10"/>
              </a:xfrm>
              <a:custGeom>
                <a:avLst/>
                <a:gdLst>
                  <a:gd name="T0" fmla="*/ 12 w 12"/>
                  <a:gd name="T1" fmla="*/ 0 h 10"/>
                  <a:gd name="T2" fmla="*/ 12 w 12"/>
                  <a:gd name="T3" fmla="*/ 0 h 10"/>
                  <a:gd name="T4" fmla="*/ 12 w 12"/>
                  <a:gd name="T5" fmla="*/ 2 h 10"/>
                  <a:gd name="T6" fmla="*/ 8 w 12"/>
                  <a:gd name="T7" fmla="*/ 6 h 10"/>
                  <a:gd name="T8" fmla="*/ 0 w 12"/>
                  <a:gd name="T9" fmla="*/ 10 h 10"/>
                  <a:gd name="T10" fmla="*/ 0 w 12"/>
                  <a:gd name="T11" fmla="*/ 10 h 10"/>
                  <a:gd name="T12" fmla="*/ 0 w 12"/>
                  <a:gd name="T13" fmla="*/ 6 h 10"/>
                  <a:gd name="T14" fmla="*/ 4 w 12"/>
                  <a:gd name="T15" fmla="*/ 4 h 10"/>
                  <a:gd name="T16" fmla="*/ 8 w 12"/>
                  <a:gd name="T17" fmla="*/ 2 h 10"/>
                  <a:gd name="T18" fmla="*/ 12 w 12"/>
                  <a:gd name="T19" fmla="*/ 0 h 10"/>
                  <a:gd name="T20" fmla="*/ 12 w 12"/>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0">
                    <a:moveTo>
                      <a:pt x="12" y="0"/>
                    </a:moveTo>
                    <a:lnTo>
                      <a:pt x="12" y="0"/>
                    </a:lnTo>
                    <a:lnTo>
                      <a:pt x="12" y="2"/>
                    </a:lnTo>
                    <a:lnTo>
                      <a:pt x="8" y="6"/>
                    </a:lnTo>
                    <a:lnTo>
                      <a:pt x="0" y="10"/>
                    </a:lnTo>
                    <a:lnTo>
                      <a:pt x="0" y="6"/>
                    </a:lnTo>
                    <a:lnTo>
                      <a:pt x="4" y="4"/>
                    </a:lnTo>
                    <a:lnTo>
                      <a:pt x="8"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1" name="Freeform 158"/>
              <p:cNvSpPr>
                <a:spLocks/>
              </p:cNvSpPr>
              <p:nvPr/>
            </p:nvSpPr>
            <p:spPr bwMode="auto">
              <a:xfrm>
                <a:off x="3566" y="1393"/>
                <a:ext cx="34" cy="16"/>
              </a:xfrm>
              <a:custGeom>
                <a:avLst/>
                <a:gdLst>
                  <a:gd name="T0" fmla="*/ 0 w 34"/>
                  <a:gd name="T1" fmla="*/ 16 h 16"/>
                  <a:gd name="T2" fmla="*/ 0 w 34"/>
                  <a:gd name="T3" fmla="*/ 16 h 16"/>
                  <a:gd name="T4" fmla="*/ 8 w 34"/>
                  <a:gd name="T5" fmla="*/ 12 h 16"/>
                  <a:gd name="T6" fmla="*/ 18 w 34"/>
                  <a:gd name="T7" fmla="*/ 6 h 16"/>
                  <a:gd name="T8" fmla="*/ 18 w 34"/>
                  <a:gd name="T9" fmla="*/ 6 h 16"/>
                  <a:gd name="T10" fmla="*/ 28 w 34"/>
                  <a:gd name="T11" fmla="*/ 2 h 16"/>
                  <a:gd name="T12" fmla="*/ 32 w 34"/>
                  <a:gd name="T13" fmla="*/ 0 h 16"/>
                  <a:gd name="T14" fmla="*/ 34 w 34"/>
                  <a:gd name="T15" fmla="*/ 2 h 16"/>
                  <a:gd name="T16" fmla="*/ 34 w 34"/>
                  <a:gd name="T17" fmla="*/ 2 h 16"/>
                  <a:gd name="T18" fmla="*/ 18 w 34"/>
                  <a:gd name="T19" fmla="*/ 10 h 16"/>
                  <a:gd name="T20" fmla="*/ 0 w 34"/>
                  <a:gd name="T21" fmla="*/ 16 h 16"/>
                  <a:gd name="T22" fmla="*/ 0 w 34"/>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 h="16">
                    <a:moveTo>
                      <a:pt x="0" y="16"/>
                    </a:moveTo>
                    <a:lnTo>
                      <a:pt x="0" y="16"/>
                    </a:lnTo>
                    <a:lnTo>
                      <a:pt x="8" y="12"/>
                    </a:lnTo>
                    <a:lnTo>
                      <a:pt x="18" y="6"/>
                    </a:lnTo>
                    <a:lnTo>
                      <a:pt x="28" y="2"/>
                    </a:lnTo>
                    <a:lnTo>
                      <a:pt x="32" y="0"/>
                    </a:lnTo>
                    <a:lnTo>
                      <a:pt x="34" y="2"/>
                    </a:lnTo>
                    <a:lnTo>
                      <a:pt x="18" y="1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2" name="Freeform 159"/>
              <p:cNvSpPr>
                <a:spLocks/>
              </p:cNvSpPr>
              <p:nvPr/>
            </p:nvSpPr>
            <p:spPr bwMode="auto">
              <a:xfrm>
                <a:off x="3244" y="1363"/>
                <a:ext cx="20" cy="8"/>
              </a:xfrm>
              <a:custGeom>
                <a:avLst/>
                <a:gdLst>
                  <a:gd name="T0" fmla="*/ 20 w 20"/>
                  <a:gd name="T1" fmla="*/ 0 h 8"/>
                  <a:gd name="T2" fmla="*/ 20 w 20"/>
                  <a:gd name="T3" fmla="*/ 0 h 8"/>
                  <a:gd name="T4" fmla="*/ 18 w 20"/>
                  <a:gd name="T5" fmla="*/ 2 h 8"/>
                  <a:gd name="T6" fmla="*/ 14 w 20"/>
                  <a:gd name="T7" fmla="*/ 6 h 8"/>
                  <a:gd name="T8" fmla="*/ 8 w 20"/>
                  <a:gd name="T9" fmla="*/ 8 h 8"/>
                  <a:gd name="T10" fmla="*/ 0 w 20"/>
                  <a:gd name="T11" fmla="*/ 8 h 8"/>
                  <a:gd name="T12" fmla="*/ 0 w 20"/>
                  <a:gd name="T13" fmla="*/ 8 h 8"/>
                  <a:gd name="T14" fmla="*/ 10 w 20"/>
                  <a:gd name="T15" fmla="*/ 4 h 8"/>
                  <a:gd name="T16" fmla="*/ 16 w 20"/>
                  <a:gd name="T17" fmla="*/ 2 h 8"/>
                  <a:gd name="T18" fmla="*/ 20 w 20"/>
                  <a:gd name="T19" fmla="*/ 0 h 8"/>
                  <a:gd name="T20" fmla="*/ 20 w 20"/>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8">
                    <a:moveTo>
                      <a:pt x="20" y="0"/>
                    </a:moveTo>
                    <a:lnTo>
                      <a:pt x="20" y="0"/>
                    </a:lnTo>
                    <a:lnTo>
                      <a:pt x="18" y="2"/>
                    </a:lnTo>
                    <a:lnTo>
                      <a:pt x="14" y="6"/>
                    </a:lnTo>
                    <a:lnTo>
                      <a:pt x="8" y="8"/>
                    </a:lnTo>
                    <a:lnTo>
                      <a:pt x="0" y="8"/>
                    </a:lnTo>
                    <a:lnTo>
                      <a:pt x="10" y="4"/>
                    </a:lnTo>
                    <a:lnTo>
                      <a:pt x="16" y="2"/>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3" name="Freeform 160"/>
              <p:cNvSpPr>
                <a:spLocks/>
              </p:cNvSpPr>
              <p:nvPr/>
            </p:nvSpPr>
            <p:spPr bwMode="auto">
              <a:xfrm>
                <a:off x="3552" y="993"/>
                <a:ext cx="22" cy="14"/>
              </a:xfrm>
              <a:custGeom>
                <a:avLst/>
                <a:gdLst>
                  <a:gd name="T0" fmla="*/ 22 w 22"/>
                  <a:gd name="T1" fmla="*/ 0 h 14"/>
                  <a:gd name="T2" fmla="*/ 22 w 22"/>
                  <a:gd name="T3" fmla="*/ 0 h 14"/>
                  <a:gd name="T4" fmla="*/ 12 w 22"/>
                  <a:gd name="T5" fmla="*/ 8 h 14"/>
                  <a:gd name="T6" fmla="*/ 0 w 22"/>
                  <a:gd name="T7" fmla="*/ 14 h 14"/>
                  <a:gd name="T8" fmla="*/ 0 w 22"/>
                  <a:gd name="T9" fmla="*/ 14 h 14"/>
                  <a:gd name="T10" fmla="*/ 8 w 22"/>
                  <a:gd name="T11" fmla="*/ 8 h 14"/>
                  <a:gd name="T12" fmla="*/ 22 w 22"/>
                  <a:gd name="T13" fmla="*/ 0 h 14"/>
                  <a:gd name="T14" fmla="*/ 22 w 22"/>
                  <a:gd name="T15" fmla="*/ 0 h 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14">
                    <a:moveTo>
                      <a:pt x="22" y="0"/>
                    </a:moveTo>
                    <a:lnTo>
                      <a:pt x="22" y="0"/>
                    </a:lnTo>
                    <a:lnTo>
                      <a:pt x="12" y="8"/>
                    </a:lnTo>
                    <a:lnTo>
                      <a:pt x="0" y="14"/>
                    </a:lnTo>
                    <a:lnTo>
                      <a:pt x="8" y="8"/>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4" name="Freeform 161"/>
              <p:cNvSpPr>
                <a:spLocks/>
              </p:cNvSpPr>
              <p:nvPr/>
            </p:nvSpPr>
            <p:spPr bwMode="auto">
              <a:xfrm>
                <a:off x="3606" y="857"/>
                <a:ext cx="6" cy="18"/>
              </a:xfrm>
              <a:custGeom>
                <a:avLst/>
                <a:gdLst>
                  <a:gd name="T0" fmla="*/ 0 w 6"/>
                  <a:gd name="T1" fmla="*/ 18 h 18"/>
                  <a:gd name="T2" fmla="*/ 0 w 6"/>
                  <a:gd name="T3" fmla="*/ 18 h 18"/>
                  <a:gd name="T4" fmla="*/ 0 w 6"/>
                  <a:gd name="T5" fmla="*/ 14 h 18"/>
                  <a:gd name="T6" fmla="*/ 2 w 6"/>
                  <a:gd name="T7" fmla="*/ 10 h 18"/>
                  <a:gd name="T8" fmla="*/ 6 w 6"/>
                  <a:gd name="T9" fmla="*/ 0 h 18"/>
                  <a:gd name="T10" fmla="*/ 6 w 6"/>
                  <a:gd name="T11" fmla="*/ 0 h 18"/>
                  <a:gd name="T12" fmla="*/ 6 w 6"/>
                  <a:gd name="T13" fmla="*/ 4 h 18"/>
                  <a:gd name="T14" fmla="*/ 4 w 6"/>
                  <a:gd name="T15" fmla="*/ 10 h 18"/>
                  <a:gd name="T16" fmla="*/ 0 w 6"/>
                  <a:gd name="T17" fmla="*/ 18 h 18"/>
                  <a:gd name="T18" fmla="*/ 0 w 6"/>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8"/>
                    </a:moveTo>
                    <a:lnTo>
                      <a:pt x="0" y="18"/>
                    </a:lnTo>
                    <a:lnTo>
                      <a:pt x="0" y="14"/>
                    </a:lnTo>
                    <a:lnTo>
                      <a:pt x="2" y="10"/>
                    </a:lnTo>
                    <a:lnTo>
                      <a:pt x="6" y="0"/>
                    </a:lnTo>
                    <a:lnTo>
                      <a:pt x="6" y="4"/>
                    </a:lnTo>
                    <a:lnTo>
                      <a:pt x="4"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5" name="Freeform 162"/>
              <p:cNvSpPr>
                <a:spLocks/>
              </p:cNvSpPr>
              <p:nvPr/>
            </p:nvSpPr>
            <p:spPr bwMode="auto">
              <a:xfrm>
                <a:off x="2980" y="99"/>
                <a:ext cx="6" cy="18"/>
              </a:xfrm>
              <a:custGeom>
                <a:avLst/>
                <a:gdLst>
                  <a:gd name="T0" fmla="*/ 6 w 6"/>
                  <a:gd name="T1" fmla="*/ 0 h 18"/>
                  <a:gd name="T2" fmla="*/ 6 w 6"/>
                  <a:gd name="T3" fmla="*/ 0 h 18"/>
                  <a:gd name="T4" fmla="*/ 6 w 6"/>
                  <a:gd name="T5" fmla="*/ 0 h 18"/>
                  <a:gd name="T6" fmla="*/ 6 w 6"/>
                  <a:gd name="T7" fmla="*/ 0 h 18"/>
                  <a:gd name="T8" fmla="*/ 6 w 6"/>
                  <a:gd name="T9" fmla="*/ 0 h 18"/>
                  <a:gd name="T10" fmla="*/ 2 w 6"/>
                  <a:gd name="T11" fmla="*/ 14 h 18"/>
                  <a:gd name="T12" fmla="*/ 0 w 6"/>
                  <a:gd name="T13" fmla="*/ 18 h 18"/>
                  <a:gd name="T14" fmla="*/ 0 w 6"/>
                  <a:gd name="T15" fmla="*/ 18 h 18"/>
                  <a:gd name="T16" fmla="*/ 2 w 6"/>
                  <a:gd name="T17" fmla="*/ 8 h 18"/>
                  <a:gd name="T18" fmla="*/ 6 w 6"/>
                  <a:gd name="T19" fmla="*/ 0 h 18"/>
                  <a:gd name="T20" fmla="*/ 6 w 6"/>
                  <a:gd name="T21" fmla="*/ 0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18">
                    <a:moveTo>
                      <a:pt x="6" y="0"/>
                    </a:moveTo>
                    <a:lnTo>
                      <a:pt x="6" y="0"/>
                    </a:lnTo>
                    <a:lnTo>
                      <a:pt x="2" y="14"/>
                    </a:lnTo>
                    <a:lnTo>
                      <a:pt x="0" y="18"/>
                    </a:lnTo>
                    <a:lnTo>
                      <a:pt x="2" y="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6" name="Freeform 163"/>
              <p:cNvSpPr>
                <a:spLocks/>
              </p:cNvSpPr>
              <p:nvPr/>
            </p:nvSpPr>
            <p:spPr bwMode="auto">
              <a:xfrm>
                <a:off x="3006" y="133"/>
                <a:ext cx="6" cy="14"/>
              </a:xfrm>
              <a:custGeom>
                <a:avLst/>
                <a:gdLst>
                  <a:gd name="T0" fmla="*/ 0 w 6"/>
                  <a:gd name="T1" fmla="*/ 0 h 14"/>
                  <a:gd name="T2" fmla="*/ 0 w 6"/>
                  <a:gd name="T3" fmla="*/ 0 h 14"/>
                  <a:gd name="T4" fmla="*/ 2 w 6"/>
                  <a:gd name="T5" fmla="*/ 0 h 14"/>
                  <a:gd name="T6" fmla="*/ 2 w 6"/>
                  <a:gd name="T7" fmla="*/ 0 h 14"/>
                  <a:gd name="T8" fmla="*/ 4 w 6"/>
                  <a:gd name="T9" fmla="*/ 2 h 14"/>
                  <a:gd name="T10" fmla="*/ 4 w 6"/>
                  <a:gd name="T11" fmla="*/ 2 h 14"/>
                  <a:gd name="T12" fmla="*/ 6 w 6"/>
                  <a:gd name="T13" fmla="*/ 12 h 14"/>
                  <a:gd name="T14" fmla="*/ 6 w 6"/>
                  <a:gd name="T15" fmla="*/ 12 h 14"/>
                  <a:gd name="T16" fmla="*/ 6 w 6"/>
                  <a:gd name="T17" fmla="*/ 14 h 14"/>
                  <a:gd name="T18" fmla="*/ 6 w 6"/>
                  <a:gd name="T19" fmla="*/ 10 h 14"/>
                  <a:gd name="T20" fmla="*/ 0 w 6"/>
                  <a:gd name="T21" fmla="*/ 0 h 14"/>
                  <a:gd name="T22" fmla="*/ 0 w 6"/>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 h="14">
                    <a:moveTo>
                      <a:pt x="0" y="0"/>
                    </a:moveTo>
                    <a:lnTo>
                      <a:pt x="0" y="0"/>
                    </a:lnTo>
                    <a:lnTo>
                      <a:pt x="2" y="0"/>
                    </a:lnTo>
                    <a:lnTo>
                      <a:pt x="4" y="2"/>
                    </a:lnTo>
                    <a:lnTo>
                      <a:pt x="6" y="12"/>
                    </a:lnTo>
                    <a:lnTo>
                      <a:pt x="6" y="14"/>
                    </a:lnTo>
                    <a:lnTo>
                      <a:pt x="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7" name="Freeform 164"/>
              <p:cNvSpPr>
                <a:spLocks/>
              </p:cNvSpPr>
              <p:nvPr/>
            </p:nvSpPr>
            <p:spPr bwMode="auto">
              <a:xfrm>
                <a:off x="3022" y="133"/>
                <a:ext cx="12" cy="14"/>
              </a:xfrm>
              <a:custGeom>
                <a:avLst/>
                <a:gdLst>
                  <a:gd name="T0" fmla="*/ 12 w 12"/>
                  <a:gd name="T1" fmla="*/ 0 h 14"/>
                  <a:gd name="T2" fmla="*/ 12 w 12"/>
                  <a:gd name="T3" fmla="*/ 0 h 14"/>
                  <a:gd name="T4" fmla="*/ 12 w 12"/>
                  <a:gd name="T5" fmla="*/ 0 h 14"/>
                  <a:gd name="T6" fmla="*/ 12 w 12"/>
                  <a:gd name="T7" fmla="*/ 0 h 14"/>
                  <a:gd name="T8" fmla="*/ 12 w 12"/>
                  <a:gd name="T9" fmla="*/ 0 h 14"/>
                  <a:gd name="T10" fmla="*/ 6 w 12"/>
                  <a:gd name="T11" fmla="*/ 10 h 14"/>
                  <a:gd name="T12" fmla="*/ 4 w 12"/>
                  <a:gd name="T13" fmla="*/ 12 h 14"/>
                  <a:gd name="T14" fmla="*/ 0 w 12"/>
                  <a:gd name="T15" fmla="*/ 14 h 14"/>
                  <a:gd name="T16" fmla="*/ 0 w 12"/>
                  <a:gd name="T17" fmla="*/ 14 h 14"/>
                  <a:gd name="T18" fmla="*/ 6 w 12"/>
                  <a:gd name="T19" fmla="*/ 6 h 14"/>
                  <a:gd name="T20" fmla="*/ 12 w 12"/>
                  <a:gd name="T21" fmla="*/ 0 h 14"/>
                  <a:gd name="T22" fmla="*/ 12 w 12"/>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14">
                    <a:moveTo>
                      <a:pt x="12" y="0"/>
                    </a:moveTo>
                    <a:lnTo>
                      <a:pt x="12" y="0"/>
                    </a:lnTo>
                    <a:lnTo>
                      <a:pt x="6" y="10"/>
                    </a:lnTo>
                    <a:lnTo>
                      <a:pt x="4" y="12"/>
                    </a:lnTo>
                    <a:lnTo>
                      <a:pt x="0" y="14"/>
                    </a:lnTo>
                    <a:lnTo>
                      <a:pt x="6" y="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8" name="Freeform 165"/>
              <p:cNvSpPr>
                <a:spLocks/>
              </p:cNvSpPr>
              <p:nvPr/>
            </p:nvSpPr>
            <p:spPr bwMode="auto">
              <a:xfrm>
                <a:off x="2946" y="157"/>
                <a:ext cx="8" cy="8"/>
              </a:xfrm>
              <a:custGeom>
                <a:avLst/>
                <a:gdLst>
                  <a:gd name="T0" fmla="*/ 0 w 8"/>
                  <a:gd name="T1" fmla="*/ 0 h 8"/>
                  <a:gd name="T2" fmla="*/ 0 w 8"/>
                  <a:gd name="T3" fmla="*/ 0 h 8"/>
                  <a:gd name="T4" fmla="*/ 4 w 8"/>
                  <a:gd name="T5" fmla="*/ 4 h 8"/>
                  <a:gd name="T6" fmla="*/ 8 w 8"/>
                  <a:gd name="T7" fmla="*/ 8 h 8"/>
                  <a:gd name="T8" fmla="*/ 8 w 8"/>
                  <a:gd name="T9" fmla="*/ 8 h 8"/>
                  <a:gd name="T10" fmla="*/ 6 w 8"/>
                  <a:gd name="T11" fmla="*/ 8 h 8"/>
                  <a:gd name="T12" fmla="*/ 4 w 8"/>
                  <a:gd name="T13" fmla="*/ 6 h 8"/>
                  <a:gd name="T14" fmla="*/ 0 w 8"/>
                  <a:gd name="T15" fmla="*/ 2 h 8"/>
                  <a:gd name="T16" fmla="*/ 0 w 8"/>
                  <a:gd name="T17" fmla="*/ 0 h 8"/>
                  <a:gd name="T18" fmla="*/ 0 w 8"/>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8">
                    <a:moveTo>
                      <a:pt x="0" y="0"/>
                    </a:moveTo>
                    <a:lnTo>
                      <a:pt x="0" y="0"/>
                    </a:lnTo>
                    <a:lnTo>
                      <a:pt x="4" y="4"/>
                    </a:lnTo>
                    <a:lnTo>
                      <a:pt x="8" y="8"/>
                    </a:lnTo>
                    <a:lnTo>
                      <a:pt x="6" y="8"/>
                    </a:lnTo>
                    <a:lnTo>
                      <a:pt x="4" y="6"/>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59" name="Freeform 166"/>
              <p:cNvSpPr>
                <a:spLocks/>
              </p:cNvSpPr>
              <p:nvPr/>
            </p:nvSpPr>
            <p:spPr bwMode="auto">
              <a:xfrm>
                <a:off x="3174" y="199"/>
                <a:ext cx="14" cy="10"/>
              </a:xfrm>
              <a:custGeom>
                <a:avLst/>
                <a:gdLst>
                  <a:gd name="T0" fmla="*/ 14 w 14"/>
                  <a:gd name="T1" fmla="*/ 0 h 10"/>
                  <a:gd name="T2" fmla="*/ 14 w 14"/>
                  <a:gd name="T3" fmla="*/ 0 h 10"/>
                  <a:gd name="T4" fmla="*/ 12 w 14"/>
                  <a:gd name="T5" fmla="*/ 2 h 10"/>
                  <a:gd name="T6" fmla="*/ 10 w 14"/>
                  <a:gd name="T7" fmla="*/ 6 h 10"/>
                  <a:gd name="T8" fmla="*/ 0 w 14"/>
                  <a:gd name="T9" fmla="*/ 10 h 10"/>
                  <a:gd name="T10" fmla="*/ 0 w 14"/>
                  <a:gd name="T11" fmla="*/ 10 h 10"/>
                  <a:gd name="T12" fmla="*/ 2 w 14"/>
                  <a:gd name="T13" fmla="*/ 8 h 10"/>
                  <a:gd name="T14" fmla="*/ 6 w 14"/>
                  <a:gd name="T15" fmla="*/ 6 h 10"/>
                  <a:gd name="T16" fmla="*/ 10 w 14"/>
                  <a:gd name="T17" fmla="*/ 2 h 10"/>
                  <a:gd name="T18" fmla="*/ 14 w 14"/>
                  <a:gd name="T19" fmla="*/ 0 h 10"/>
                  <a:gd name="T20" fmla="*/ 14 w 14"/>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10">
                    <a:moveTo>
                      <a:pt x="14" y="0"/>
                    </a:moveTo>
                    <a:lnTo>
                      <a:pt x="14" y="0"/>
                    </a:lnTo>
                    <a:lnTo>
                      <a:pt x="12" y="2"/>
                    </a:lnTo>
                    <a:lnTo>
                      <a:pt x="10" y="6"/>
                    </a:lnTo>
                    <a:lnTo>
                      <a:pt x="0" y="10"/>
                    </a:lnTo>
                    <a:lnTo>
                      <a:pt x="2" y="8"/>
                    </a:lnTo>
                    <a:lnTo>
                      <a:pt x="6" y="6"/>
                    </a:lnTo>
                    <a:lnTo>
                      <a:pt x="10"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0" name="Freeform 167"/>
              <p:cNvSpPr>
                <a:spLocks/>
              </p:cNvSpPr>
              <p:nvPr/>
            </p:nvSpPr>
            <p:spPr bwMode="auto">
              <a:xfrm>
                <a:off x="3388" y="235"/>
                <a:ext cx="20" cy="20"/>
              </a:xfrm>
              <a:custGeom>
                <a:avLst/>
                <a:gdLst>
                  <a:gd name="T0" fmla="*/ 20 w 20"/>
                  <a:gd name="T1" fmla="*/ 0 h 20"/>
                  <a:gd name="T2" fmla="*/ 20 w 20"/>
                  <a:gd name="T3" fmla="*/ 0 h 20"/>
                  <a:gd name="T4" fmla="*/ 16 w 20"/>
                  <a:gd name="T5" fmla="*/ 4 h 20"/>
                  <a:gd name="T6" fmla="*/ 12 w 20"/>
                  <a:gd name="T7" fmla="*/ 10 h 20"/>
                  <a:gd name="T8" fmla="*/ 0 w 20"/>
                  <a:gd name="T9" fmla="*/ 20 h 20"/>
                  <a:gd name="T10" fmla="*/ 0 w 20"/>
                  <a:gd name="T11" fmla="*/ 20 h 20"/>
                  <a:gd name="T12" fmla="*/ 8 w 20"/>
                  <a:gd name="T13" fmla="*/ 10 h 20"/>
                  <a:gd name="T14" fmla="*/ 20 w 20"/>
                  <a:gd name="T15" fmla="*/ 0 h 20"/>
                  <a:gd name="T16" fmla="*/ 20 w 20"/>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 h="20">
                    <a:moveTo>
                      <a:pt x="20" y="0"/>
                    </a:moveTo>
                    <a:lnTo>
                      <a:pt x="20" y="0"/>
                    </a:lnTo>
                    <a:lnTo>
                      <a:pt x="16" y="4"/>
                    </a:lnTo>
                    <a:lnTo>
                      <a:pt x="12" y="10"/>
                    </a:lnTo>
                    <a:lnTo>
                      <a:pt x="0" y="20"/>
                    </a:lnTo>
                    <a:lnTo>
                      <a:pt x="8" y="1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1" name="Freeform 168"/>
              <p:cNvSpPr>
                <a:spLocks/>
              </p:cNvSpPr>
              <p:nvPr/>
            </p:nvSpPr>
            <p:spPr bwMode="auto">
              <a:xfrm>
                <a:off x="2826" y="235"/>
                <a:ext cx="12" cy="8"/>
              </a:xfrm>
              <a:custGeom>
                <a:avLst/>
                <a:gdLst>
                  <a:gd name="T0" fmla="*/ 10 w 12"/>
                  <a:gd name="T1" fmla="*/ 0 h 8"/>
                  <a:gd name="T2" fmla="*/ 10 w 12"/>
                  <a:gd name="T3" fmla="*/ 0 h 8"/>
                  <a:gd name="T4" fmla="*/ 10 w 12"/>
                  <a:gd name="T5" fmla="*/ 2 h 8"/>
                  <a:gd name="T6" fmla="*/ 10 w 12"/>
                  <a:gd name="T7" fmla="*/ 2 h 8"/>
                  <a:gd name="T8" fmla="*/ 10 w 12"/>
                  <a:gd name="T9" fmla="*/ 2 h 8"/>
                  <a:gd name="T10" fmla="*/ 12 w 12"/>
                  <a:gd name="T11" fmla="*/ 4 h 8"/>
                  <a:gd name="T12" fmla="*/ 10 w 12"/>
                  <a:gd name="T13" fmla="*/ 6 h 8"/>
                  <a:gd name="T14" fmla="*/ 10 w 12"/>
                  <a:gd name="T15" fmla="*/ 6 h 8"/>
                  <a:gd name="T16" fmla="*/ 8 w 12"/>
                  <a:gd name="T17" fmla="*/ 8 h 8"/>
                  <a:gd name="T18" fmla="*/ 8 w 12"/>
                  <a:gd name="T19" fmla="*/ 8 h 8"/>
                  <a:gd name="T20" fmla="*/ 6 w 12"/>
                  <a:gd name="T21" fmla="*/ 6 h 8"/>
                  <a:gd name="T22" fmla="*/ 0 w 12"/>
                  <a:gd name="T23" fmla="*/ 6 h 8"/>
                  <a:gd name="T24" fmla="*/ 0 w 12"/>
                  <a:gd name="T25" fmla="*/ 6 h 8"/>
                  <a:gd name="T26" fmla="*/ 2 w 12"/>
                  <a:gd name="T27" fmla="*/ 4 h 8"/>
                  <a:gd name="T28" fmla="*/ 6 w 12"/>
                  <a:gd name="T29" fmla="*/ 4 h 8"/>
                  <a:gd name="T30" fmla="*/ 8 w 12"/>
                  <a:gd name="T31" fmla="*/ 4 h 8"/>
                  <a:gd name="T32" fmla="*/ 10 w 12"/>
                  <a:gd name="T33" fmla="*/ 0 h 8"/>
                  <a:gd name="T34" fmla="*/ 10 w 12"/>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 h="8">
                    <a:moveTo>
                      <a:pt x="10" y="0"/>
                    </a:moveTo>
                    <a:lnTo>
                      <a:pt x="10" y="0"/>
                    </a:lnTo>
                    <a:lnTo>
                      <a:pt x="10" y="2"/>
                    </a:lnTo>
                    <a:lnTo>
                      <a:pt x="12" y="4"/>
                    </a:lnTo>
                    <a:lnTo>
                      <a:pt x="10" y="6"/>
                    </a:lnTo>
                    <a:lnTo>
                      <a:pt x="8" y="8"/>
                    </a:lnTo>
                    <a:lnTo>
                      <a:pt x="6" y="6"/>
                    </a:lnTo>
                    <a:lnTo>
                      <a:pt x="0" y="6"/>
                    </a:lnTo>
                    <a:lnTo>
                      <a:pt x="2" y="4"/>
                    </a:lnTo>
                    <a:lnTo>
                      <a:pt x="6" y="4"/>
                    </a:lnTo>
                    <a:lnTo>
                      <a:pt x="8" y="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2" name="Freeform 169"/>
              <p:cNvSpPr>
                <a:spLocks/>
              </p:cNvSpPr>
              <p:nvPr/>
            </p:nvSpPr>
            <p:spPr bwMode="auto">
              <a:xfrm>
                <a:off x="3390" y="269"/>
                <a:ext cx="24" cy="10"/>
              </a:xfrm>
              <a:custGeom>
                <a:avLst/>
                <a:gdLst>
                  <a:gd name="T0" fmla="*/ 0 w 24"/>
                  <a:gd name="T1" fmla="*/ 0 h 10"/>
                  <a:gd name="T2" fmla="*/ 0 w 24"/>
                  <a:gd name="T3" fmla="*/ 0 h 10"/>
                  <a:gd name="T4" fmla="*/ 6 w 24"/>
                  <a:gd name="T5" fmla="*/ 2 h 10"/>
                  <a:gd name="T6" fmla="*/ 10 w 24"/>
                  <a:gd name="T7" fmla="*/ 6 h 10"/>
                  <a:gd name="T8" fmla="*/ 16 w 24"/>
                  <a:gd name="T9" fmla="*/ 8 h 10"/>
                  <a:gd name="T10" fmla="*/ 24 w 24"/>
                  <a:gd name="T11" fmla="*/ 10 h 10"/>
                  <a:gd name="T12" fmla="*/ 24 w 24"/>
                  <a:gd name="T13" fmla="*/ 10 h 10"/>
                  <a:gd name="T14" fmla="*/ 18 w 24"/>
                  <a:gd name="T15" fmla="*/ 10 h 10"/>
                  <a:gd name="T16" fmla="*/ 10 w 24"/>
                  <a:gd name="T17" fmla="*/ 8 h 10"/>
                  <a:gd name="T18" fmla="*/ 0 w 24"/>
                  <a:gd name="T19" fmla="*/ 0 h 10"/>
                  <a:gd name="T20" fmla="*/ 0 w 24"/>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10">
                    <a:moveTo>
                      <a:pt x="0" y="0"/>
                    </a:moveTo>
                    <a:lnTo>
                      <a:pt x="0" y="0"/>
                    </a:lnTo>
                    <a:lnTo>
                      <a:pt x="6" y="2"/>
                    </a:lnTo>
                    <a:lnTo>
                      <a:pt x="10" y="6"/>
                    </a:lnTo>
                    <a:lnTo>
                      <a:pt x="16" y="8"/>
                    </a:lnTo>
                    <a:lnTo>
                      <a:pt x="24" y="10"/>
                    </a:lnTo>
                    <a:lnTo>
                      <a:pt x="18" y="10"/>
                    </a:lnTo>
                    <a:lnTo>
                      <a:pt x="1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3" name="Freeform 170"/>
              <p:cNvSpPr>
                <a:spLocks/>
              </p:cNvSpPr>
              <p:nvPr/>
            </p:nvSpPr>
            <p:spPr bwMode="auto">
              <a:xfrm>
                <a:off x="3368" y="281"/>
                <a:ext cx="22" cy="16"/>
              </a:xfrm>
              <a:custGeom>
                <a:avLst/>
                <a:gdLst>
                  <a:gd name="T0" fmla="*/ 10 w 22"/>
                  <a:gd name="T1" fmla="*/ 0 h 16"/>
                  <a:gd name="T2" fmla="*/ 10 w 22"/>
                  <a:gd name="T3" fmla="*/ 0 h 16"/>
                  <a:gd name="T4" fmla="*/ 14 w 22"/>
                  <a:gd name="T5" fmla="*/ 0 h 16"/>
                  <a:gd name="T6" fmla="*/ 16 w 22"/>
                  <a:gd name="T7" fmla="*/ 6 h 16"/>
                  <a:gd name="T8" fmla="*/ 22 w 22"/>
                  <a:gd name="T9" fmla="*/ 16 h 16"/>
                  <a:gd name="T10" fmla="*/ 22 w 22"/>
                  <a:gd name="T11" fmla="*/ 16 h 16"/>
                  <a:gd name="T12" fmla="*/ 20 w 22"/>
                  <a:gd name="T13" fmla="*/ 14 h 16"/>
                  <a:gd name="T14" fmla="*/ 18 w 22"/>
                  <a:gd name="T15" fmla="*/ 14 h 16"/>
                  <a:gd name="T16" fmla="*/ 12 w 22"/>
                  <a:gd name="T17" fmla="*/ 14 h 16"/>
                  <a:gd name="T18" fmla="*/ 6 w 22"/>
                  <a:gd name="T19" fmla="*/ 14 h 16"/>
                  <a:gd name="T20" fmla="*/ 0 w 22"/>
                  <a:gd name="T21" fmla="*/ 12 h 16"/>
                  <a:gd name="T22" fmla="*/ 0 w 22"/>
                  <a:gd name="T23" fmla="*/ 12 h 16"/>
                  <a:gd name="T24" fmla="*/ 4 w 22"/>
                  <a:gd name="T25" fmla="*/ 10 h 16"/>
                  <a:gd name="T26" fmla="*/ 8 w 22"/>
                  <a:gd name="T27" fmla="*/ 10 h 16"/>
                  <a:gd name="T28" fmla="*/ 16 w 22"/>
                  <a:gd name="T29" fmla="*/ 10 h 16"/>
                  <a:gd name="T30" fmla="*/ 16 w 22"/>
                  <a:gd name="T31" fmla="*/ 10 h 16"/>
                  <a:gd name="T32" fmla="*/ 16 w 22"/>
                  <a:gd name="T33" fmla="*/ 8 h 16"/>
                  <a:gd name="T34" fmla="*/ 14 w 22"/>
                  <a:gd name="T35" fmla="*/ 6 h 16"/>
                  <a:gd name="T36" fmla="*/ 10 w 22"/>
                  <a:gd name="T37" fmla="*/ 0 h 16"/>
                  <a:gd name="T38" fmla="*/ 10 w 22"/>
                  <a:gd name="T39" fmla="*/ 0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 h="16">
                    <a:moveTo>
                      <a:pt x="10" y="0"/>
                    </a:moveTo>
                    <a:lnTo>
                      <a:pt x="10" y="0"/>
                    </a:lnTo>
                    <a:lnTo>
                      <a:pt x="14" y="0"/>
                    </a:lnTo>
                    <a:lnTo>
                      <a:pt x="16" y="6"/>
                    </a:lnTo>
                    <a:lnTo>
                      <a:pt x="22" y="16"/>
                    </a:lnTo>
                    <a:lnTo>
                      <a:pt x="20" y="14"/>
                    </a:lnTo>
                    <a:lnTo>
                      <a:pt x="18" y="14"/>
                    </a:lnTo>
                    <a:lnTo>
                      <a:pt x="12" y="14"/>
                    </a:lnTo>
                    <a:lnTo>
                      <a:pt x="6" y="14"/>
                    </a:lnTo>
                    <a:lnTo>
                      <a:pt x="0" y="12"/>
                    </a:lnTo>
                    <a:lnTo>
                      <a:pt x="4" y="10"/>
                    </a:lnTo>
                    <a:lnTo>
                      <a:pt x="8" y="10"/>
                    </a:lnTo>
                    <a:lnTo>
                      <a:pt x="16" y="10"/>
                    </a:lnTo>
                    <a:lnTo>
                      <a:pt x="16" y="8"/>
                    </a:lnTo>
                    <a:lnTo>
                      <a:pt x="14" y="6"/>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4" name="Freeform 171"/>
              <p:cNvSpPr>
                <a:spLocks/>
              </p:cNvSpPr>
              <p:nvPr/>
            </p:nvSpPr>
            <p:spPr bwMode="auto">
              <a:xfrm>
                <a:off x="3418" y="291"/>
                <a:ext cx="12" cy="16"/>
              </a:xfrm>
              <a:custGeom>
                <a:avLst/>
                <a:gdLst>
                  <a:gd name="T0" fmla="*/ 0 w 12"/>
                  <a:gd name="T1" fmla="*/ 16 h 16"/>
                  <a:gd name="T2" fmla="*/ 0 w 12"/>
                  <a:gd name="T3" fmla="*/ 16 h 16"/>
                  <a:gd name="T4" fmla="*/ 2 w 12"/>
                  <a:gd name="T5" fmla="*/ 12 h 16"/>
                  <a:gd name="T6" fmla="*/ 4 w 12"/>
                  <a:gd name="T7" fmla="*/ 8 h 16"/>
                  <a:gd name="T8" fmla="*/ 8 w 12"/>
                  <a:gd name="T9" fmla="*/ 4 h 16"/>
                  <a:gd name="T10" fmla="*/ 12 w 12"/>
                  <a:gd name="T11" fmla="*/ 0 h 16"/>
                  <a:gd name="T12" fmla="*/ 12 w 12"/>
                  <a:gd name="T13" fmla="*/ 0 h 16"/>
                  <a:gd name="T14" fmla="*/ 10 w 12"/>
                  <a:gd name="T15" fmla="*/ 2 h 16"/>
                  <a:gd name="T16" fmla="*/ 8 w 12"/>
                  <a:gd name="T17" fmla="*/ 6 h 16"/>
                  <a:gd name="T18" fmla="*/ 0 w 12"/>
                  <a:gd name="T19" fmla="*/ 16 h 16"/>
                  <a:gd name="T20" fmla="*/ 0 w 12"/>
                  <a:gd name="T21" fmla="*/ 16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6">
                    <a:moveTo>
                      <a:pt x="0" y="16"/>
                    </a:moveTo>
                    <a:lnTo>
                      <a:pt x="0" y="16"/>
                    </a:lnTo>
                    <a:lnTo>
                      <a:pt x="2" y="12"/>
                    </a:lnTo>
                    <a:lnTo>
                      <a:pt x="4" y="8"/>
                    </a:lnTo>
                    <a:lnTo>
                      <a:pt x="8" y="4"/>
                    </a:lnTo>
                    <a:lnTo>
                      <a:pt x="12" y="0"/>
                    </a:lnTo>
                    <a:lnTo>
                      <a:pt x="10" y="2"/>
                    </a:lnTo>
                    <a:lnTo>
                      <a:pt x="8" y="6"/>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5" name="Freeform 172"/>
              <p:cNvSpPr>
                <a:spLocks/>
              </p:cNvSpPr>
              <p:nvPr/>
            </p:nvSpPr>
            <p:spPr bwMode="auto">
              <a:xfrm>
                <a:off x="3390" y="299"/>
                <a:ext cx="8" cy="14"/>
              </a:xfrm>
              <a:custGeom>
                <a:avLst/>
                <a:gdLst>
                  <a:gd name="T0" fmla="*/ 0 w 8"/>
                  <a:gd name="T1" fmla="*/ 0 h 14"/>
                  <a:gd name="T2" fmla="*/ 0 w 8"/>
                  <a:gd name="T3" fmla="*/ 0 h 14"/>
                  <a:gd name="T4" fmla="*/ 2 w 8"/>
                  <a:gd name="T5" fmla="*/ 4 h 14"/>
                  <a:gd name="T6" fmla="*/ 4 w 8"/>
                  <a:gd name="T7" fmla="*/ 8 h 14"/>
                  <a:gd name="T8" fmla="*/ 4 w 8"/>
                  <a:gd name="T9" fmla="*/ 8 h 14"/>
                  <a:gd name="T10" fmla="*/ 6 w 8"/>
                  <a:gd name="T11" fmla="*/ 6 h 14"/>
                  <a:gd name="T12" fmla="*/ 4 w 8"/>
                  <a:gd name="T13" fmla="*/ 4 h 14"/>
                  <a:gd name="T14" fmla="*/ 4 w 8"/>
                  <a:gd name="T15" fmla="*/ 2 h 14"/>
                  <a:gd name="T16" fmla="*/ 6 w 8"/>
                  <a:gd name="T17" fmla="*/ 2 h 14"/>
                  <a:gd name="T18" fmla="*/ 6 w 8"/>
                  <a:gd name="T19" fmla="*/ 2 h 14"/>
                  <a:gd name="T20" fmla="*/ 8 w 8"/>
                  <a:gd name="T21" fmla="*/ 8 h 14"/>
                  <a:gd name="T22" fmla="*/ 8 w 8"/>
                  <a:gd name="T23" fmla="*/ 14 h 14"/>
                  <a:gd name="T24" fmla="*/ 8 w 8"/>
                  <a:gd name="T25" fmla="*/ 14 h 14"/>
                  <a:gd name="T26" fmla="*/ 6 w 8"/>
                  <a:gd name="T27" fmla="*/ 12 h 14"/>
                  <a:gd name="T28" fmla="*/ 4 w 8"/>
                  <a:gd name="T29" fmla="*/ 8 h 14"/>
                  <a:gd name="T30" fmla="*/ 0 w 8"/>
                  <a:gd name="T31" fmla="*/ 0 h 14"/>
                  <a:gd name="T32" fmla="*/ 0 w 8"/>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 h="14">
                    <a:moveTo>
                      <a:pt x="0" y="0"/>
                    </a:moveTo>
                    <a:lnTo>
                      <a:pt x="0" y="0"/>
                    </a:lnTo>
                    <a:lnTo>
                      <a:pt x="2" y="4"/>
                    </a:lnTo>
                    <a:lnTo>
                      <a:pt x="4" y="8"/>
                    </a:lnTo>
                    <a:lnTo>
                      <a:pt x="6" y="6"/>
                    </a:lnTo>
                    <a:lnTo>
                      <a:pt x="4" y="4"/>
                    </a:lnTo>
                    <a:lnTo>
                      <a:pt x="4" y="2"/>
                    </a:lnTo>
                    <a:lnTo>
                      <a:pt x="6" y="2"/>
                    </a:lnTo>
                    <a:lnTo>
                      <a:pt x="8" y="8"/>
                    </a:lnTo>
                    <a:lnTo>
                      <a:pt x="8" y="14"/>
                    </a:lnTo>
                    <a:lnTo>
                      <a:pt x="6" y="12"/>
                    </a:lnTo>
                    <a:lnTo>
                      <a:pt x="4"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6" name="Freeform 173"/>
              <p:cNvSpPr>
                <a:spLocks/>
              </p:cNvSpPr>
              <p:nvPr/>
            </p:nvSpPr>
            <p:spPr bwMode="auto">
              <a:xfrm>
                <a:off x="3282" y="401"/>
                <a:ext cx="14" cy="6"/>
              </a:xfrm>
              <a:custGeom>
                <a:avLst/>
                <a:gdLst>
                  <a:gd name="T0" fmla="*/ 14 w 14"/>
                  <a:gd name="T1" fmla="*/ 0 h 6"/>
                  <a:gd name="T2" fmla="*/ 14 w 14"/>
                  <a:gd name="T3" fmla="*/ 0 h 6"/>
                  <a:gd name="T4" fmla="*/ 12 w 14"/>
                  <a:gd name="T5" fmla="*/ 2 h 6"/>
                  <a:gd name="T6" fmla="*/ 8 w 14"/>
                  <a:gd name="T7" fmla="*/ 4 h 6"/>
                  <a:gd name="T8" fmla="*/ 0 w 14"/>
                  <a:gd name="T9" fmla="*/ 6 h 6"/>
                  <a:gd name="T10" fmla="*/ 0 w 14"/>
                  <a:gd name="T11" fmla="*/ 6 h 6"/>
                  <a:gd name="T12" fmla="*/ 6 w 14"/>
                  <a:gd name="T13" fmla="*/ 2 h 6"/>
                  <a:gd name="T14" fmla="*/ 14 w 14"/>
                  <a:gd name="T15" fmla="*/ 0 h 6"/>
                  <a:gd name="T16" fmla="*/ 14 w 14"/>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6">
                    <a:moveTo>
                      <a:pt x="14" y="0"/>
                    </a:moveTo>
                    <a:lnTo>
                      <a:pt x="14" y="0"/>
                    </a:lnTo>
                    <a:lnTo>
                      <a:pt x="12" y="2"/>
                    </a:lnTo>
                    <a:lnTo>
                      <a:pt x="8" y="4"/>
                    </a:lnTo>
                    <a:lnTo>
                      <a:pt x="0" y="6"/>
                    </a:lnTo>
                    <a:lnTo>
                      <a:pt x="6"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7" name="Freeform 174"/>
              <p:cNvSpPr>
                <a:spLocks/>
              </p:cNvSpPr>
              <p:nvPr/>
            </p:nvSpPr>
            <p:spPr bwMode="auto">
              <a:xfrm>
                <a:off x="3000" y="411"/>
                <a:ext cx="6" cy="16"/>
              </a:xfrm>
              <a:custGeom>
                <a:avLst/>
                <a:gdLst>
                  <a:gd name="T0" fmla="*/ 6 w 6"/>
                  <a:gd name="T1" fmla="*/ 0 h 16"/>
                  <a:gd name="T2" fmla="*/ 6 w 6"/>
                  <a:gd name="T3" fmla="*/ 0 h 16"/>
                  <a:gd name="T4" fmla="*/ 6 w 6"/>
                  <a:gd name="T5" fmla="*/ 4 h 16"/>
                  <a:gd name="T6" fmla="*/ 4 w 6"/>
                  <a:gd name="T7" fmla="*/ 8 h 16"/>
                  <a:gd name="T8" fmla="*/ 2 w 6"/>
                  <a:gd name="T9" fmla="*/ 12 h 16"/>
                  <a:gd name="T10" fmla="*/ 0 w 6"/>
                  <a:gd name="T11" fmla="*/ 16 h 16"/>
                  <a:gd name="T12" fmla="*/ 0 w 6"/>
                  <a:gd name="T13" fmla="*/ 16 h 16"/>
                  <a:gd name="T14" fmla="*/ 0 w 6"/>
                  <a:gd name="T15" fmla="*/ 12 h 16"/>
                  <a:gd name="T16" fmla="*/ 2 w 6"/>
                  <a:gd name="T17" fmla="*/ 8 h 16"/>
                  <a:gd name="T18" fmla="*/ 6 w 6"/>
                  <a:gd name="T19" fmla="*/ 0 h 16"/>
                  <a:gd name="T20" fmla="*/ 6 w 6"/>
                  <a:gd name="T21" fmla="*/ 0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16">
                    <a:moveTo>
                      <a:pt x="6" y="0"/>
                    </a:moveTo>
                    <a:lnTo>
                      <a:pt x="6" y="0"/>
                    </a:lnTo>
                    <a:lnTo>
                      <a:pt x="6" y="4"/>
                    </a:lnTo>
                    <a:lnTo>
                      <a:pt x="4" y="8"/>
                    </a:lnTo>
                    <a:lnTo>
                      <a:pt x="2" y="12"/>
                    </a:lnTo>
                    <a:lnTo>
                      <a:pt x="0" y="16"/>
                    </a:lnTo>
                    <a:lnTo>
                      <a:pt x="0" y="12"/>
                    </a:lnTo>
                    <a:lnTo>
                      <a:pt x="2" y="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8" name="Freeform 175"/>
              <p:cNvSpPr>
                <a:spLocks/>
              </p:cNvSpPr>
              <p:nvPr/>
            </p:nvSpPr>
            <p:spPr bwMode="auto">
              <a:xfrm>
                <a:off x="3124" y="447"/>
                <a:ext cx="12" cy="6"/>
              </a:xfrm>
              <a:custGeom>
                <a:avLst/>
                <a:gdLst>
                  <a:gd name="T0" fmla="*/ 12 w 12"/>
                  <a:gd name="T1" fmla="*/ 0 h 6"/>
                  <a:gd name="T2" fmla="*/ 12 w 12"/>
                  <a:gd name="T3" fmla="*/ 0 h 6"/>
                  <a:gd name="T4" fmla="*/ 12 w 12"/>
                  <a:gd name="T5" fmla="*/ 2 h 6"/>
                  <a:gd name="T6" fmla="*/ 8 w 12"/>
                  <a:gd name="T7" fmla="*/ 4 h 6"/>
                  <a:gd name="T8" fmla="*/ 0 w 12"/>
                  <a:gd name="T9" fmla="*/ 6 h 6"/>
                  <a:gd name="T10" fmla="*/ 0 w 12"/>
                  <a:gd name="T11" fmla="*/ 6 h 6"/>
                  <a:gd name="T12" fmla="*/ 0 w 12"/>
                  <a:gd name="T13" fmla="*/ 4 h 6"/>
                  <a:gd name="T14" fmla="*/ 4 w 12"/>
                  <a:gd name="T15" fmla="*/ 2 h 6"/>
                  <a:gd name="T16" fmla="*/ 8 w 12"/>
                  <a:gd name="T17" fmla="*/ 2 h 6"/>
                  <a:gd name="T18" fmla="*/ 12 w 12"/>
                  <a:gd name="T19" fmla="*/ 0 h 6"/>
                  <a:gd name="T20" fmla="*/ 12 w 12"/>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6">
                    <a:moveTo>
                      <a:pt x="12" y="0"/>
                    </a:moveTo>
                    <a:lnTo>
                      <a:pt x="12" y="0"/>
                    </a:lnTo>
                    <a:lnTo>
                      <a:pt x="12" y="2"/>
                    </a:lnTo>
                    <a:lnTo>
                      <a:pt x="8" y="4"/>
                    </a:lnTo>
                    <a:lnTo>
                      <a:pt x="0" y="6"/>
                    </a:lnTo>
                    <a:lnTo>
                      <a:pt x="0" y="4"/>
                    </a:lnTo>
                    <a:lnTo>
                      <a:pt x="4" y="2"/>
                    </a:lnTo>
                    <a:lnTo>
                      <a:pt x="8"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69" name="Freeform 176"/>
              <p:cNvSpPr>
                <a:spLocks/>
              </p:cNvSpPr>
              <p:nvPr/>
            </p:nvSpPr>
            <p:spPr bwMode="auto">
              <a:xfrm>
                <a:off x="2534" y="493"/>
                <a:ext cx="8" cy="12"/>
              </a:xfrm>
              <a:custGeom>
                <a:avLst/>
                <a:gdLst>
                  <a:gd name="T0" fmla="*/ 0 w 8"/>
                  <a:gd name="T1" fmla="*/ 0 h 12"/>
                  <a:gd name="T2" fmla="*/ 0 w 8"/>
                  <a:gd name="T3" fmla="*/ 0 h 12"/>
                  <a:gd name="T4" fmla="*/ 4 w 8"/>
                  <a:gd name="T5" fmla="*/ 2 h 12"/>
                  <a:gd name="T6" fmla="*/ 6 w 8"/>
                  <a:gd name="T7" fmla="*/ 4 h 12"/>
                  <a:gd name="T8" fmla="*/ 8 w 8"/>
                  <a:gd name="T9" fmla="*/ 12 h 12"/>
                  <a:gd name="T10" fmla="*/ 8 w 8"/>
                  <a:gd name="T11" fmla="*/ 12 h 12"/>
                  <a:gd name="T12" fmla="*/ 6 w 8"/>
                  <a:gd name="T13" fmla="*/ 8 h 12"/>
                  <a:gd name="T14" fmla="*/ 0 w 8"/>
                  <a:gd name="T15" fmla="*/ 0 h 12"/>
                  <a:gd name="T16" fmla="*/ 0 w 8"/>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12">
                    <a:moveTo>
                      <a:pt x="0" y="0"/>
                    </a:moveTo>
                    <a:lnTo>
                      <a:pt x="0" y="0"/>
                    </a:lnTo>
                    <a:lnTo>
                      <a:pt x="4" y="2"/>
                    </a:lnTo>
                    <a:lnTo>
                      <a:pt x="6" y="4"/>
                    </a:lnTo>
                    <a:lnTo>
                      <a:pt x="8" y="12"/>
                    </a:lnTo>
                    <a:lnTo>
                      <a:pt x="6"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0" name="Freeform 177"/>
              <p:cNvSpPr>
                <a:spLocks/>
              </p:cNvSpPr>
              <p:nvPr/>
            </p:nvSpPr>
            <p:spPr bwMode="auto">
              <a:xfrm>
                <a:off x="2572" y="503"/>
                <a:ext cx="6" cy="16"/>
              </a:xfrm>
              <a:custGeom>
                <a:avLst/>
                <a:gdLst>
                  <a:gd name="T0" fmla="*/ 6 w 6"/>
                  <a:gd name="T1" fmla="*/ 0 h 16"/>
                  <a:gd name="T2" fmla="*/ 6 w 6"/>
                  <a:gd name="T3" fmla="*/ 0 h 16"/>
                  <a:gd name="T4" fmla="*/ 6 w 6"/>
                  <a:gd name="T5" fmla="*/ 4 h 16"/>
                  <a:gd name="T6" fmla="*/ 4 w 6"/>
                  <a:gd name="T7" fmla="*/ 8 h 16"/>
                  <a:gd name="T8" fmla="*/ 2 w 6"/>
                  <a:gd name="T9" fmla="*/ 12 h 16"/>
                  <a:gd name="T10" fmla="*/ 0 w 6"/>
                  <a:gd name="T11" fmla="*/ 16 h 16"/>
                  <a:gd name="T12" fmla="*/ 0 w 6"/>
                  <a:gd name="T13" fmla="*/ 16 h 16"/>
                  <a:gd name="T14" fmla="*/ 0 w 6"/>
                  <a:gd name="T15" fmla="*/ 12 h 16"/>
                  <a:gd name="T16" fmla="*/ 2 w 6"/>
                  <a:gd name="T17" fmla="*/ 8 h 16"/>
                  <a:gd name="T18" fmla="*/ 6 w 6"/>
                  <a:gd name="T19" fmla="*/ 0 h 16"/>
                  <a:gd name="T20" fmla="*/ 6 w 6"/>
                  <a:gd name="T21" fmla="*/ 0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16">
                    <a:moveTo>
                      <a:pt x="6" y="0"/>
                    </a:moveTo>
                    <a:lnTo>
                      <a:pt x="6" y="0"/>
                    </a:lnTo>
                    <a:lnTo>
                      <a:pt x="6" y="4"/>
                    </a:lnTo>
                    <a:lnTo>
                      <a:pt x="4" y="8"/>
                    </a:lnTo>
                    <a:lnTo>
                      <a:pt x="2" y="12"/>
                    </a:lnTo>
                    <a:lnTo>
                      <a:pt x="0" y="16"/>
                    </a:lnTo>
                    <a:lnTo>
                      <a:pt x="0" y="12"/>
                    </a:lnTo>
                    <a:lnTo>
                      <a:pt x="2" y="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1" name="Freeform 178"/>
              <p:cNvSpPr>
                <a:spLocks/>
              </p:cNvSpPr>
              <p:nvPr/>
            </p:nvSpPr>
            <p:spPr bwMode="auto">
              <a:xfrm>
                <a:off x="2590" y="575"/>
                <a:ext cx="6" cy="12"/>
              </a:xfrm>
              <a:custGeom>
                <a:avLst/>
                <a:gdLst>
                  <a:gd name="T0" fmla="*/ 0 w 6"/>
                  <a:gd name="T1" fmla="*/ 0 h 12"/>
                  <a:gd name="T2" fmla="*/ 0 w 6"/>
                  <a:gd name="T3" fmla="*/ 0 h 12"/>
                  <a:gd name="T4" fmla="*/ 0 w 6"/>
                  <a:gd name="T5" fmla="*/ 0 h 12"/>
                  <a:gd name="T6" fmla="*/ 2 w 6"/>
                  <a:gd name="T7" fmla="*/ 0 h 12"/>
                  <a:gd name="T8" fmla="*/ 4 w 6"/>
                  <a:gd name="T9" fmla="*/ 6 h 12"/>
                  <a:gd name="T10" fmla="*/ 6 w 6"/>
                  <a:gd name="T11" fmla="*/ 10 h 12"/>
                  <a:gd name="T12" fmla="*/ 6 w 6"/>
                  <a:gd name="T13" fmla="*/ 12 h 12"/>
                  <a:gd name="T14" fmla="*/ 6 w 6"/>
                  <a:gd name="T15" fmla="*/ 12 h 12"/>
                  <a:gd name="T16" fmla="*/ 0 w 6"/>
                  <a:gd name="T17" fmla="*/ 0 h 12"/>
                  <a:gd name="T18" fmla="*/ 0 w 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2">
                    <a:moveTo>
                      <a:pt x="0" y="0"/>
                    </a:moveTo>
                    <a:lnTo>
                      <a:pt x="0" y="0"/>
                    </a:lnTo>
                    <a:lnTo>
                      <a:pt x="2" y="0"/>
                    </a:lnTo>
                    <a:lnTo>
                      <a:pt x="4" y="6"/>
                    </a:lnTo>
                    <a:lnTo>
                      <a:pt x="6" y="10"/>
                    </a:lnTo>
                    <a:lnTo>
                      <a:pt x="6"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2" name="Freeform 179"/>
              <p:cNvSpPr>
                <a:spLocks/>
              </p:cNvSpPr>
              <p:nvPr/>
            </p:nvSpPr>
            <p:spPr bwMode="auto">
              <a:xfrm>
                <a:off x="3444" y="577"/>
                <a:ext cx="6" cy="12"/>
              </a:xfrm>
              <a:custGeom>
                <a:avLst/>
                <a:gdLst>
                  <a:gd name="T0" fmla="*/ 6 w 6"/>
                  <a:gd name="T1" fmla="*/ 0 h 12"/>
                  <a:gd name="T2" fmla="*/ 6 w 6"/>
                  <a:gd name="T3" fmla="*/ 0 h 12"/>
                  <a:gd name="T4" fmla="*/ 6 w 6"/>
                  <a:gd name="T5" fmla="*/ 2 h 12"/>
                  <a:gd name="T6" fmla="*/ 4 w 6"/>
                  <a:gd name="T7" fmla="*/ 6 h 12"/>
                  <a:gd name="T8" fmla="*/ 0 w 6"/>
                  <a:gd name="T9" fmla="*/ 12 h 12"/>
                  <a:gd name="T10" fmla="*/ 0 w 6"/>
                  <a:gd name="T11" fmla="*/ 12 h 12"/>
                  <a:gd name="T12" fmla="*/ 0 w 6"/>
                  <a:gd name="T13" fmla="*/ 10 h 12"/>
                  <a:gd name="T14" fmla="*/ 2 w 6"/>
                  <a:gd name="T15" fmla="*/ 6 h 12"/>
                  <a:gd name="T16" fmla="*/ 6 w 6"/>
                  <a:gd name="T17" fmla="*/ 0 h 12"/>
                  <a:gd name="T18" fmla="*/ 6 w 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2">
                    <a:moveTo>
                      <a:pt x="6" y="0"/>
                    </a:moveTo>
                    <a:lnTo>
                      <a:pt x="6" y="0"/>
                    </a:lnTo>
                    <a:lnTo>
                      <a:pt x="6" y="2"/>
                    </a:lnTo>
                    <a:lnTo>
                      <a:pt x="4" y="6"/>
                    </a:lnTo>
                    <a:lnTo>
                      <a:pt x="0" y="12"/>
                    </a:lnTo>
                    <a:lnTo>
                      <a:pt x="0" y="10"/>
                    </a:lnTo>
                    <a:lnTo>
                      <a:pt x="2"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3" name="Freeform 180"/>
              <p:cNvSpPr>
                <a:spLocks/>
              </p:cNvSpPr>
              <p:nvPr/>
            </p:nvSpPr>
            <p:spPr bwMode="auto">
              <a:xfrm>
                <a:off x="2668" y="593"/>
                <a:ext cx="14" cy="8"/>
              </a:xfrm>
              <a:custGeom>
                <a:avLst/>
                <a:gdLst>
                  <a:gd name="T0" fmla="*/ 0 w 14"/>
                  <a:gd name="T1" fmla="*/ 0 h 8"/>
                  <a:gd name="T2" fmla="*/ 0 w 14"/>
                  <a:gd name="T3" fmla="*/ 0 h 8"/>
                  <a:gd name="T4" fmla="*/ 4 w 14"/>
                  <a:gd name="T5" fmla="*/ 0 h 8"/>
                  <a:gd name="T6" fmla="*/ 8 w 14"/>
                  <a:gd name="T7" fmla="*/ 2 h 8"/>
                  <a:gd name="T8" fmla="*/ 10 w 14"/>
                  <a:gd name="T9" fmla="*/ 6 h 8"/>
                  <a:gd name="T10" fmla="*/ 14 w 14"/>
                  <a:gd name="T11" fmla="*/ 8 h 8"/>
                  <a:gd name="T12" fmla="*/ 14 w 14"/>
                  <a:gd name="T13" fmla="*/ 8 h 8"/>
                  <a:gd name="T14" fmla="*/ 12 w 14"/>
                  <a:gd name="T15" fmla="*/ 6 h 8"/>
                  <a:gd name="T16" fmla="*/ 8 w 14"/>
                  <a:gd name="T17" fmla="*/ 4 h 8"/>
                  <a:gd name="T18" fmla="*/ 0 w 14"/>
                  <a:gd name="T19" fmla="*/ 0 h 8"/>
                  <a:gd name="T20" fmla="*/ 0 w 14"/>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8">
                    <a:moveTo>
                      <a:pt x="0" y="0"/>
                    </a:moveTo>
                    <a:lnTo>
                      <a:pt x="0" y="0"/>
                    </a:lnTo>
                    <a:lnTo>
                      <a:pt x="4" y="0"/>
                    </a:lnTo>
                    <a:lnTo>
                      <a:pt x="8" y="2"/>
                    </a:lnTo>
                    <a:lnTo>
                      <a:pt x="10" y="6"/>
                    </a:lnTo>
                    <a:lnTo>
                      <a:pt x="14" y="8"/>
                    </a:lnTo>
                    <a:lnTo>
                      <a:pt x="12" y="6"/>
                    </a:lnTo>
                    <a:lnTo>
                      <a:pt x="8"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4" name="Freeform 181"/>
              <p:cNvSpPr>
                <a:spLocks/>
              </p:cNvSpPr>
              <p:nvPr/>
            </p:nvSpPr>
            <p:spPr bwMode="auto">
              <a:xfrm>
                <a:off x="3440" y="685"/>
                <a:ext cx="10" cy="6"/>
              </a:xfrm>
              <a:custGeom>
                <a:avLst/>
                <a:gdLst>
                  <a:gd name="T0" fmla="*/ 0 w 10"/>
                  <a:gd name="T1" fmla="*/ 0 h 6"/>
                  <a:gd name="T2" fmla="*/ 0 w 10"/>
                  <a:gd name="T3" fmla="*/ 0 h 6"/>
                  <a:gd name="T4" fmla="*/ 2 w 10"/>
                  <a:gd name="T5" fmla="*/ 0 h 6"/>
                  <a:gd name="T6" fmla="*/ 4 w 10"/>
                  <a:gd name="T7" fmla="*/ 2 h 6"/>
                  <a:gd name="T8" fmla="*/ 8 w 10"/>
                  <a:gd name="T9" fmla="*/ 4 h 6"/>
                  <a:gd name="T10" fmla="*/ 10 w 10"/>
                  <a:gd name="T11" fmla="*/ 4 h 6"/>
                  <a:gd name="T12" fmla="*/ 10 w 10"/>
                  <a:gd name="T13" fmla="*/ 4 h 6"/>
                  <a:gd name="T14" fmla="*/ 8 w 10"/>
                  <a:gd name="T15" fmla="*/ 6 h 6"/>
                  <a:gd name="T16" fmla="*/ 6 w 10"/>
                  <a:gd name="T17" fmla="*/ 4 h 6"/>
                  <a:gd name="T18" fmla="*/ 0 w 10"/>
                  <a:gd name="T19" fmla="*/ 0 h 6"/>
                  <a:gd name="T20" fmla="*/ 0 w 10"/>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6">
                    <a:moveTo>
                      <a:pt x="0" y="0"/>
                    </a:moveTo>
                    <a:lnTo>
                      <a:pt x="0" y="0"/>
                    </a:lnTo>
                    <a:lnTo>
                      <a:pt x="2" y="0"/>
                    </a:lnTo>
                    <a:lnTo>
                      <a:pt x="4" y="2"/>
                    </a:lnTo>
                    <a:lnTo>
                      <a:pt x="8" y="4"/>
                    </a:lnTo>
                    <a:lnTo>
                      <a:pt x="10" y="4"/>
                    </a:lnTo>
                    <a:lnTo>
                      <a:pt x="8" y="6"/>
                    </a:lnTo>
                    <a:lnTo>
                      <a:pt x="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5" name="Freeform 182"/>
              <p:cNvSpPr>
                <a:spLocks/>
              </p:cNvSpPr>
              <p:nvPr/>
            </p:nvSpPr>
            <p:spPr bwMode="auto">
              <a:xfrm>
                <a:off x="2548" y="691"/>
                <a:ext cx="14" cy="8"/>
              </a:xfrm>
              <a:custGeom>
                <a:avLst/>
                <a:gdLst>
                  <a:gd name="T0" fmla="*/ 14 w 14"/>
                  <a:gd name="T1" fmla="*/ 0 h 8"/>
                  <a:gd name="T2" fmla="*/ 14 w 14"/>
                  <a:gd name="T3" fmla="*/ 0 h 8"/>
                  <a:gd name="T4" fmla="*/ 14 w 14"/>
                  <a:gd name="T5" fmla="*/ 2 h 8"/>
                  <a:gd name="T6" fmla="*/ 12 w 14"/>
                  <a:gd name="T7" fmla="*/ 2 h 8"/>
                  <a:gd name="T8" fmla="*/ 12 w 14"/>
                  <a:gd name="T9" fmla="*/ 4 h 8"/>
                  <a:gd name="T10" fmla="*/ 14 w 14"/>
                  <a:gd name="T11" fmla="*/ 6 h 8"/>
                  <a:gd name="T12" fmla="*/ 14 w 14"/>
                  <a:gd name="T13" fmla="*/ 6 h 8"/>
                  <a:gd name="T14" fmla="*/ 12 w 14"/>
                  <a:gd name="T15" fmla="*/ 8 h 8"/>
                  <a:gd name="T16" fmla="*/ 8 w 14"/>
                  <a:gd name="T17" fmla="*/ 8 h 8"/>
                  <a:gd name="T18" fmla="*/ 0 w 14"/>
                  <a:gd name="T19" fmla="*/ 8 h 8"/>
                  <a:gd name="T20" fmla="*/ 0 w 14"/>
                  <a:gd name="T21" fmla="*/ 8 h 8"/>
                  <a:gd name="T22" fmla="*/ 0 w 14"/>
                  <a:gd name="T23" fmla="*/ 4 h 8"/>
                  <a:gd name="T24" fmla="*/ 0 w 14"/>
                  <a:gd name="T25" fmla="*/ 2 h 8"/>
                  <a:gd name="T26" fmla="*/ 0 w 14"/>
                  <a:gd name="T27" fmla="*/ 2 h 8"/>
                  <a:gd name="T28" fmla="*/ 6 w 14"/>
                  <a:gd name="T29" fmla="*/ 2 h 8"/>
                  <a:gd name="T30" fmla="*/ 10 w 14"/>
                  <a:gd name="T31" fmla="*/ 2 h 8"/>
                  <a:gd name="T32" fmla="*/ 14 w 14"/>
                  <a:gd name="T33" fmla="*/ 0 h 8"/>
                  <a:gd name="T34" fmla="*/ 14 w 14"/>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 h="8">
                    <a:moveTo>
                      <a:pt x="14" y="0"/>
                    </a:moveTo>
                    <a:lnTo>
                      <a:pt x="14" y="0"/>
                    </a:lnTo>
                    <a:lnTo>
                      <a:pt x="14" y="2"/>
                    </a:lnTo>
                    <a:lnTo>
                      <a:pt x="12" y="2"/>
                    </a:lnTo>
                    <a:lnTo>
                      <a:pt x="12" y="4"/>
                    </a:lnTo>
                    <a:lnTo>
                      <a:pt x="14" y="6"/>
                    </a:lnTo>
                    <a:lnTo>
                      <a:pt x="12" y="8"/>
                    </a:lnTo>
                    <a:lnTo>
                      <a:pt x="8" y="8"/>
                    </a:lnTo>
                    <a:lnTo>
                      <a:pt x="0" y="8"/>
                    </a:lnTo>
                    <a:lnTo>
                      <a:pt x="0" y="4"/>
                    </a:lnTo>
                    <a:lnTo>
                      <a:pt x="0" y="2"/>
                    </a:lnTo>
                    <a:lnTo>
                      <a:pt x="6" y="2"/>
                    </a:lnTo>
                    <a:lnTo>
                      <a:pt x="10"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6" name="Freeform 183"/>
              <p:cNvSpPr>
                <a:spLocks/>
              </p:cNvSpPr>
              <p:nvPr/>
            </p:nvSpPr>
            <p:spPr bwMode="auto">
              <a:xfrm>
                <a:off x="2614" y="749"/>
                <a:ext cx="36" cy="22"/>
              </a:xfrm>
              <a:custGeom>
                <a:avLst/>
                <a:gdLst>
                  <a:gd name="T0" fmla="*/ 26 w 36"/>
                  <a:gd name="T1" fmla="*/ 6 h 22"/>
                  <a:gd name="T2" fmla="*/ 26 w 36"/>
                  <a:gd name="T3" fmla="*/ 6 h 22"/>
                  <a:gd name="T4" fmla="*/ 18 w 36"/>
                  <a:gd name="T5" fmla="*/ 6 h 22"/>
                  <a:gd name="T6" fmla="*/ 10 w 36"/>
                  <a:gd name="T7" fmla="*/ 6 h 22"/>
                  <a:gd name="T8" fmla="*/ 10 w 36"/>
                  <a:gd name="T9" fmla="*/ 6 h 22"/>
                  <a:gd name="T10" fmla="*/ 8 w 36"/>
                  <a:gd name="T11" fmla="*/ 10 h 22"/>
                  <a:gd name="T12" fmla="*/ 6 w 36"/>
                  <a:gd name="T13" fmla="*/ 16 h 22"/>
                  <a:gd name="T14" fmla="*/ 4 w 36"/>
                  <a:gd name="T15" fmla="*/ 20 h 22"/>
                  <a:gd name="T16" fmla="*/ 0 w 36"/>
                  <a:gd name="T17" fmla="*/ 22 h 22"/>
                  <a:gd name="T18" fmla="*/ 0 w 36"/>
                  <a:gd name="T19" fmla="*/ 22 h 22"/>
                  <a:gd name="T20" fmla="*/ 4 w 36"/>
                  <a:gd name="T21" fmla="*/ 14 h 22"/>
                  <a:gd name="T22" fmla="*/ 8 w 36"/>
                  <a:gd name="T23" fmla="*/ 4 h 22"/>
                  <a:gd name="T24" fmla="*/ 8 w 36"/>
                  <a:gd name="T25" fmla="*/ 4 h 22"/>
                  <a:gd name="T26" fmla="*/ 16 w 36"/>
                  <a:gd name="T27" fmla="*/ 4 h 22"/>
                  <a:gd name="T28" fmla="*/ 22 w 36"/>
                  <a:gd name="T29" fmla="*/ 2 h 22"/>
                  <a:gd name="T30" fmla="*/ 28 w 36"/>
                  <a:gd name="T31" fmla="*/ 0 h 22"/>
                  <a:gd name="T32" fmla="*/ 36 w 36"/>
                  <a:gd name="T33" fmla="*/ 0 h 22"/>
                  <a:gd name="T34" fmla="*/ 36 w 36"/>
                  <a:gd name="T35" fmla="*/ 0 h 22"/>
                  <a:gd name="T36" fmla="*/ 36 w 36"/>
                  <a:gd name="T37" fmla="*/ 2 h 22"/>
                  <a:gd name="T38" fmla="*/ 34 w 36"/>
                  <a:gd name="T39" fmla="*/ 4 h 22"/>
                  <a:gd name="T40" fmla="*/ 28 w 36"/>
                  <a:gd name="T41" fmla="*/ 6 h 22"/>
                  <a:gd name="T42" fmla="*/ 28 w 36"/>
                  <a:gd name="T43" fmla="*/ 6 h 22"/>
                  <a:gd name="T44" fmla="*/ 32 w 36"/>
                  <a:gd name="T45" fmla="*/ 16 h 22"/>
                  <a:gd name="T46" fmla="*/ 32 w 36"/>
                  <a:gd name="T47" fmla="*/ 16 h 22"/>
                  <a:gd name="T48" fmla="*/ 30 w 36"/>
                  <a:gd name="T49" fmla="*/ 14 h 22"/>
                  <a:gd name="T50" fmla="*/ 30 w 36"/>
                  <a:gd name="T51" fmla="*/ 12 h 22"/>
                  <a:gd name="T52" fmla="*/ 26 w 36"/>
                  <a:gd name="T53" fmla="*/ 6 h 22"/>
                  <a:gd name="T54" fmla="*/ 26 w 36"/>
                  <a:gd name="T55" fmla="*/ 6 h 2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 h="22">
                    <a:moveTo>
                      <a:pt x="26" y="6"/>
                    </a:moveTo>
                    <a:lnTo>
                      <a:pt x="26" y="6"/>
                    </a:lnTo>
                    <a:lnTo>
                      <a:pt x="18" y="6"/>
                    </a:lnTo>
                    <a:lnTo>
                      <a:pt x="10" y="6"/>
                    </a:lnTo>
                    <a:lnTo>
                      <a:pt x="8" y="10"/>
                    </a:lnTo>
                    <a:lnTo>
                      <a:pt x="6" y="16"/>
                    </a:lnTo>
                    <a:lnTo>
                      <a:pt x="4" y="20"/>
                    </a:lnTo>
                    <a:lnTo>
                      <a:pt x="0" y="22"/>
                    </a:lnTo>
                    <a:lnTo>
                      <a:pt x="4" y="14"/>
                    </a:lnTo>
                    <a:lnTo>
                      <a:pt x="8" y="4"/>
                    </a:lnTo>
                    <a:lnTo>
                      <a:pt x="16" y="4"/>
                    </a:lnTo>
                    <a:lnTo>
                      <a:pt x="22" y="2"/>
                    </a:lnTo>
                    <a:lnTo>
                      <a:pt x="28" y="0"/>
                    </a:lnTo>
                    <a:lnTo>
                      <a:pt x="36" y="0"/>
                    </a:lnTo>
                    <a:lnTo>
                      <a:pt x="36" y="2"/>
                    </a:lnTo>
                    <a:lnTo>
                      <a:pt x="34" y="4"/>
                    </a:lnTo>
                    <a:lnTo>
                      <a:pt x="28" y="6"/>
                    </a:lnTo>
                    <a:lnTo>
                      <a:pt x="32" y="16"/>
                    </a:lnTo>
                    <a:lnTo>
                      <a:pt x="30" y="14"/>
                    </a:lnTo>
                    <a:lnTo>
                      <a:pt x="30" y="12"/>
                    </a:lnTo>
                    <a:lnTo>
                      <a:pt x="2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7" name="Freeform 184"/>
              <p:cNvSpPr>
                <a:spLocks/>
              </p:cNvSpPr>
              <p:nvPr/>
            </p:nvSpPr>
            <p:spPr bwMode="auto">
              <a:xfrm>
                <a:off x="3444" y="757"/>
                <a:ext cx="16" cy="8"/>
              </a:xfrm>
              <a:custGeom>
                <a:avLst/>
                <a:gdLst>
                  <a:gd name="T0" fmla="*/ 16 w 16"/>
                  <a:gd name="T1" fmla="*/ 0 h 8"/>
                  <a:gd name="T2" fmla="*/ 16 w 16"/>
                  <a:gd name="T3" fmla="*/ 0 h 8"/>
                  <a:gd name="T4" fmla="*/ 16 w 16"/>
                  <a:gd name="T5" fmla="*/ 2 h 8"/>
                  <a:gd name="T6" fmla="*/ 12 w 16"/>
                  <a:gd name="T7" fmla="*/ 6 h 8"/>
                  <a:gd name="T8" fmla="*/ 0 w 16"/>
                  <a:gd name="T9" fmla="*/ 8 h 8"/>
                  <a:gd name="T10" fmla="*/ 0 w 16"/>
                  <a:gd name="T11" fmla="*/ 8 h 8"/>
                  <a:gd name="T12" fmla="*/ 10 w 16"/>
                  <a:gd name="T13" fmla="*/ 4 h 8"/>
                  <a:gd name="T14" fmla="*/ 16 w 16"/>
                  <a:gd name="T15" fmla="*/ 0 h 8"/>
                  <a:gd name="T16" fmla="*/ 16 w 16"/>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 h="8">
                    <a:moveTo>
                      <a:pt x="16" y="0"/>
                    </a:moveTo>
                    <a:lnTo>
                      <a:pt x="16" y="0"/>
                    </a:lnTo>
                    <a:lnTo>
                      <a:pt x="16" y="2"/>
                    </a:lnTo>
                    <a:lnTo>
                      <a:pt x="12" y="6"/>
                    </a:lnTo>
                    <a:lnTo>
                      <a:pt x="0" y="8"/>
                    </a:lnTo>
                    <a:lnTo>
                      <a:pt x="10" y="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8" name="Freeform 185"/>
              <p:cNvSpPr>
                <a:spLocks/>
              </p:cNvSpPr>
              <p:nvPr/>
            </p:nvSpPr>
            <p:spPr bwMode="auto">
              <a:xfrm>
                <a:off x="2658" y="757"/>
                <a:ext cx="14" cy="16"/>
              </a:xfrm>
              <a:custGeom>
                <a:avLst/>
                <a:gdLst>
                  <a:gd name="T0" fmla="*/ 14 w 14"/>
                  <a:gd name="T1" fmla="*/ 0 h 16"/>
                  <a:gd name="T2" fmla="*/ 14 w 14"/>
                  <a:gd name="T3" fmla="*/ 0 h 16"/>
                  <a:gd name="T4" fmla="*/ 14 w 14"/>
                  <a:gd name="T5" fmla="*/ 4 h 16"/>
                  <a:gd name="T6" fmla="*/ 14 w 14"/>
                  <a:gd name="T7" fmla="*/ 6 h 16"/>
                  <a:gd name="T8" fmla="*/ 10 w 14"/>
                  <a:gd name="T9" fmla="*/ 10 h 16"/>
                  <a:gd name="T10" fmla="*/ 0 w 14"/>
                  <a:gd name="T11" fmla="*/ 16 h 16"/>
                  <a:gd name="T12" fmla="*/ 0 w 14"/>
                  <a:gd name="T13" fmla="*/ 16 h 16"/>
                  <a:gd name="T14" fmla="*/ 2 w 14"/>
                  <a:gd name="T15" fmla="*/ 14 h 16"/>
                  <a:gd name="T16" fmla="*/ 6 w 14"/>
                  <a:gd name="T17" fmla="*/ 10 h 16"/>
                  <a:gd name="T18" fmla="*/ 10 w 14"/>
                  <a:gd name="T19" fmla="*/ 6 h 16"/>
                  <a:gd name="T20" fmla="*/ 14 w 14"/>
                  <a:gd name="T21" fmla="*/ 0 h 16"/>
                  <a:gd name="T22" fmla="*/ 14 w 14"/>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14" y="0"/>
                    </a:moveTo>
                    <a:lnTo>
                      <a:pt x="14" y="0"/>
                    </a:lnTo>
                    <a:lnTo>
                      <a:pt x="14" y="4"/>
                    </a:lnTo>
                    <a:lnTo>
                      <a:pt x="14" y="6"/>
                    </a:lnTo>
                    <a:lnTo>
                      <a:pt x="10" y="10"/>
                    </a:lnTo>
                    <a:lnTo>
                      <a:pt x="0" y="16"/>
                    </a:lnTo>
                    <a:lnTo>
                      <a:pt x="2" y="14"/>
                    </a:lnTo>
                    <a:lnTo>
                      <a:pt x="6" y="10"/>
                    </a:lnTo>
                    <a:lnTo>
                      <a:pt x="10" y="6"/>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79" name="Freeform 186"/>
              <p:cNvSpPr>
                <a:spLocks/>
              </p:cNvSpPr>
              <p:nvPr/>
            </p:nvSpPr>
            <p:spPr bwMode="auto">
              <a:xfrm>
                <a:off x="3304" y="793"/>
                <a:ext cx="8" cy="4"/>
              </a:xfrm>
              <a:custGeom>
                <a:avLst/>
                <a:gdLst>
                  <a:gd name="T0" fmla="*/ 0 w 8"/>
                  <a:gd name="T1" fmla="*/ 0 h 4"/>
                  <a:gd name="T2" fmla="*/ 0 w 8"/>
                  <a:gd name="T3" fmla="*/ 0 h 4"/>
                  <a:gd name="T4" fmla="*/ 2 w 8"/>
                  <a:gd name="T5" fmla="*/ 0 h 4"/>
                  <a:gd name="T6" fmla="*/ 4 w 8"/>
                  <a:gd name="T7" fmla="*/ 0 h 4"/>
                  <a:gd name="T8" fmla="*/ 4 w 8"/>
                  <a:gd name="T9" fmla="*/ 2 h 4"/>
                  <a:gd name="T10" fmla="*/ 8 w 8"/>
                  <a:gd name="T11" fmla="*/ 4 h 4"/>
                  <a:gd name="T12" fmla="*/ 8 w 8"/>
                  <a:gd name="T13" fmla="*/ 4 h 4"/>
                  <a:gd name="T14" fmla="*/ 6 w 8"/>
                  <a:gd name="T15" fmla="*/ 4 h 4"/>
                  <a:gd name="T16" fmla="*/ 4 w 8"/>
                  <a:gd name="T17" fmla="*/ 4 h 4"/>
                  <a:gd name="T18" fmla="*/ 0 w 8"/>
                  <a:gd name="T19" fmla="*/ 0 h 4"/>
                  <a:gd name="T20" fmla="*/ 0 w 8"/>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 h="4">
                    <a:moveTo>
                      <a:pt x="0" y="0"/>
                    </a:moveTo>
                    <a:lnTo>
                      <a:pt x="0" y="0"/>
                    </a:lnTo>
                    <a:lnTo>
                      <a:pt x="2" y="0"/>
                    </a:lnTo>
                    <a:lnTo>
                      <a:pt x="4" y="0"/>
                    </a:lnTo>
                    <a:lnTo>
                      <a:pt x="4" y="2"/>
                    </a:lnTo>
                    <a:lnTo>
                      <a:pt x="8" y="4"/>
                    </a:lnTo>
                    <a:lnTo>
                      <a:pt x="6" y="4"/>
                    </a:lnTo>
                    <a:lnTo>
                      <a:pt x="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0" name="Freeform 187"/>
              <p:cNvSpPr>
                <a:spLocks/>
              </p:cNvSpPr>
              <p:nvPr/>
            </p:nvSpPr>
            <p:spPr bwMode="auto">
              <a:xfrm>
                <a:off x="2400" y="859"/>
                <a:ext cx="6" cy="8"/>
              </a:xfrm>
              <a:custGeom>
                <a:avLst/>
                <a:gdLst>
                  <a:gd name="T0" fmla="*/ 6 w 6"/>
                  <a:gd name="T1" fmla="*/ 0 h 8"/>
                  <a:gd name="T2" fmla="*/ 6 w 6"/>
                  <a:gd name="T3" fmla="*/ 0 h 8"/>
                  <a:gd name="T4" fmla="*/ 6 w 6"/>
                  <a:gd name="T5" fmla="*/ 2 h 8"/>
                  <a:gd name="T6" fmla="*/ 4 w 6"/>
                  <a:gd name="T7" fmla="*/ 4 h 8"/>
                  <a:gd name="T8" fmla="*/ 2 w 6"/>
                  <a:gd name="T9" fmla="*/ 8 h 8"/>
                  <a:gd name="T10" fmla="*/ 2 w 6"/>
                  <a:gd name="T11" fmla="*/ 8 h 8"/>
                  <a:gd name="T12" fmla="*/ 0 w 6"/>
                  <a:gd name="T13" fmla="*/ 6 h 8"/>
                  <a:gd name="T14" fmla="*/ 0 w 6"/>
                  <a:gd name="T15" fmla="*/ 4 h 8"/>
                  <a:gd name="T16" fmla="*/ 6 w 6"/>
                  <a:gd name="T17" fmla="*/ 0 h 8"/>
                  <a:gd name="T18" fmla="*/ 6 w 6"/>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8">
                    <a:moveTo>
                      <a:pt x="6" y="0"/>
                    </a:moveTo>
                    <a:lnTo>
                      <a:pt x="6" y="0"/>
                    </a:lnTo>
                    <a:lnTo>
                      <a:pt x="6" y="2"/>
                    </a:lnTo>
                    <a:lnTo>
                      <a:pt x="4" y="4"/>
                    </a:lnTo>
                    <a:lnTo>
                      <a:pt x="2" y="8"/>
                    </a:lnTo>
                    <a:lnTo>
                      <a:pt x="0" y="6"/>
                    </a:lnTo>
                    <a:lnTo>
                      <a:pt x="0" y="4"/>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1" name="Freeform 188"/>
              <p:cNvSpPr>
                <a:spLocks/>
              </p:cNvSpPr>
              <p:nvPr/>
            </p:nvSpPr>
            <p:spPr bwMode="auto">
              <a:xfrm>
                <a:off x="2224" y="859"/>
                <a:ext cx="74" cy="48"/>
              </a:xfrm>
              <a:custGeom>
                <a:avLst/>
                <a:gdLst>
                  <a:gd name="T0" fmla="*/ 28 w 74"/>
                  <a:gd name="T1" fmla="*/ 0 h 48"/>
                  <a:gd name="T2" fmla="*/ 28 w 74"/>
                  <a:gd name="T3" fmla="*/ 0 h 48"/>
                  <a:gd name="T4" fmla="*/ 32 w 74"/>
                  <a:gd name="T5" fmla="*/ 8 h 48"/>
                  <a:gd name="T6" fmla="*/ 40 w 74"/>
                  <a:gd name="T7" fmla="*/ 14 h 48"/>
                  <a:gd name="T8" fmla="*/ 46 w 74"/>
                  <a:gd name="T9" fmla="*/ 18 h 48"/>
                  <a:gd name="T10" fmla="*/ 56 w 74"/>
                  <a:gd name="T11" fmla="*/ 22 h 48"/>
                  <a:gd name="T12" fmla="*/ 56 w 74"/>
                  <a:gd name="T13" fmla="*/ 22 h 48"/>
                  <a:gd name="T14" fmla="*/ 56 w 74"/>
                  <a:gd name="T15" fmla="*/ 28 h 48"/>
                  <a:gd name="T16" fmla="*/ 56 w 74"/>
                  <a:gd name="T17" fmla="*/ 32 h 48"/>
                  <a:gd name="T18" fmla="*/ 56 w 74"/>
                  <a:gd name="T19" fmla="*/ 32 h 48"/>
                  <a:gd name="T20" fmla="*/ 60 w 74"/>
                  <a:gd name="T21" fmla="*/ 26 h 48"/>
                  <a:gd name="T22" fmla="*/ 62 w 74"/>
                  <a:gd name="T23" fmla="*/ 22 h 48"/>
                  <a:gd name="T24" fmla="*/ 62 w 74"/>
                  <a:gd name="T25" fmla="*/ 22 h 48"/>
                  <a:gd name="T26" fmla="*/ 62 w 74"/>
                  <a:gd name="T27" fmla="*/ 24 h 48"/>
                  <a:gd name="T28" fmla="*/ 62 w 74"/>
                  <a:gd name="T29" fmla="*/ 26 h 48"/>
                  <a:gd name="T30" fmla="*/ 58 w 74"/>
                  <a:gd name="T31" fmla="*/ 32 h 48"/>
                  <a:gd name="T32" fmla="*/ 58 w 74"/>
                  <a:gd name="T33" fmla="*/ 32 h 48"/>
                  <a:gd name="T34" fmla="*/ 66 w 74"/>
                  <a:gd name="T35" fmla="*/ 38 h 48"/>
                  <a:gd name="T36" fmla="*/ 74 w 74"/>
                  <a:gd name="T37" fmla="*/ 44 h 48"/>
                  <a:gd name="T38" fmla="*/ 74 w 74"/>
                  <a:gd name="T39" fmla="*/ 44 h 48"/>
                  <a:gd name="T40" fmla="*/ 70 w 74"/>
                  <a:gd name="T41" fmla="*/ 46 h 48"/>
                  <a:gd name="T42" fmla="*/ 64 w 74"/>
                  <a:gd name="T43" fmla="*/ 48 h 48"/>
                  <a:gd name="T44" fmla="*/ 64 w 74"/>
                  <a:gd name="T45" fmla="*/ 48 h 48"/>
                  <a:gd name="T46" fmla="*/ 64 w 74"/>
                  <a:gd name="T47" fmla="*/ 46 h 48"/>
                  <a:gd name="T48" fmla="*/ 66 w 74"/>
                  <a:gd name="T49" fmla="*/ 44 h 48"/>
                  <a:gd name="T50" fmla="*/ 68 w 74"/>
                  <a:gd name="T51" fmla="*/ 44 h 48"/>
                  <a:gd name="T52" fmla="*/ 68 w 74"/>
                  <a:gd name="T53" fmla="*/ 42 h 48"/>
                  <a:gd name="T54" fmla="*/ 68 w 74"/>
                  <a:gd name="T55" fmla="*/ 42 h 48"/>
                  <a:gd name="T56" fmla="*/ 60 w 74"/>
                  <a:gd name="T57" fmla="*/ 38 h 48"/>
                  <a:gd name="T58" fmla="*/ 56 w 74"/>
                  <a:gd name="T59" fmla="*/ 34 h 48"/>
                  <a:gd name="T60" fmla="*/ 54 w 74"/>
                  <a:gd name="T61" fmla="*/ 32 h 48"/>
                  <a:gd name="T62" fmla="*/ 54 w 74"/>
                  <a:gd name="T63" fmla="*/ 32 h 48"/>
                  <a:gd name="T64" fmla="*/ 48 w 74"/>
                  <a:gd name="T65" fmla="*/ 32 h 48"/>
                  <a:gd name="T66" fmla="*/ 42 w 74"/>
                  <a:gd name="T67" fmla="*/ 32 h 48"/>
                  <a:gd name="T68" fmla="*/ 28 w 74"/>
                  <a:gd name="T69" fmla="*/ 30 h 48"/>
                  <a:gd name="T70" fmla="*/ 16 w 74"/>
                  <a:gd name="T71" fmla="*/ 26 h 48"/>
                  <a:gd name="T72" fmla="*/ 2 w 74"/>
                  <a:gd name="T73" fmla="*/ 24 h 48"/>
                  <a:gd name="T74" fmla="*/ 2 w 74"/>
                  <a:gd name="T75" fmla="*/ 24 h 48"/>
                  <a:gd name="T76" fmla="*/ 0 w 74"/>
                  <a:gd name="T77" fmla="*/ 16 h 48"/>
                  <a:gd name="T78" fmla="*/ 0 w 74"/>
                  <a:gd name="T79" fmla="*/ 12 h 48"/>
                  <a:gd name="T80" fmla="*/ 4 w 74"/>
                  <a:gd name="T81" fmla="*/ 10 h 48"/>
                  <a:gd name="T82" fmla="*/ 12 w 74"/>
                  <a:gd name="T83" fmla="*/ 10 h 48"/>
                  <a:gd name="T84" fmla="*/ 26 w 74"/>
                  <a:gd name="T85" fmla="*/ 12 h 48"/>
                  <a:gd name="T86" fmla="*/ 38 w 74"/>
                  <a:gd name="T87" fmla="*/ 16 h 48"/>
                  <a:gd name="T88" fmla="*/ 38 w 74"/>
                  <a:gd name="T89" fmla="*/ 16 h 48"/>
                  <a:gd name="T90" fmla="*/ 36 w 74"/>
                  <a:gd name="T91" fmla="*/ 12 h 48"/>
                  <a:gd name="T92" fmla="*/ 32 w 74"/>
                  <a:gd name="T93" fmla="*/ 8 h 48"/>
                  <a:gd name="T94" fmla="*/ 30 w 74"/>
                  <a:gd name="T95" fmla="*/ 6 h 48"/>
                  <a:gd name="T96" fmla="*/ 28 w 74"/>
                  <a:gd name="T97" fmla="*/ 0 h 48"/>
                  <a:gd name="T98" fmla="*/ 28 w 74"/>
                  <a:gd name="T99" fmla="*/ 0 h 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4" h="48">
                    <a:moveTo>
                      <a:pt x="28" y="0"/>
                    </a:moveTo>
                    <a:lnTo>
                      <a:pt x="28" y="0"/>
                    </a:lnTo>
                    <a:lnTo>
                      <a:pt x="32" y="8"/>
                    </a:lnTo>
                    <a:lnTo>
                      <a:pt x="40" y="14"/>
                    </a:lnTo>
                    <a:lnTo>
                      <a:pt x="46" y="18"/>
                    </a:lnTo>
                    <a:lnTo>
                      <a:pt x="56" y="22"/>
                    </a:lnTo>
                    <a:lnTo>
                      <a:pt x="56" y="28"/>
                    </a:lnTo>
                    <a:lnTo>
                      <a:pt x="56" y="32"/>
                    </a:lnTo>
                    <a:lnTo>
                      <a:pt x="60" y="26"/>
                    </a:lnTo>
                    <a:lnTo>
                      <a:pt x="62" y="22"/>
                    </a:lnTo>
                    <a:lnTo>
                      <a:pt x="62" y="24"/>
                    </a:lnTo>
                    <a:lnTo>
                      <a:pt x="62" y="26"/>
                    </a:lnTo>
                    <a:lnTo>
                      <a:pt x="58" y="32"/>
                    </a:lnTo>
                    <a:lnTo>
                      <a:pt x="66" y="38"/>
                    </a:lnTo>
                    <a:lnTo>
                      <a:pt x="74" y="44"/>
                    </a:lnTo>
                    <a:lnTo>
                      <a:pt x="70" y="46"/>
                    </a:lnTo>
                    <a:lnTo>
                      <a:pt x="64" y="48"/>
                    </a:lnTo>
                    <a:lnTo>
                      <a:pt x="64" y="46"/>
                    </a:lnTo>
                    <a:lnTo>
                      <a:pt x="66" y="44"/>
                    </a:lnTo>
                    <a:lnTo>
                      <a:pt x="68" y="44"/>
                    </a:lnTo>
                    <a:lnTo>
                      <a:pt x="68" y="42"/>
                    </a:lnTo>
                    <a:lnTo>
                      <a:pt x="60" y="38"/>
                    </a:lnTo>
                    <a:lnTo>
                      <a:pt x="56" y="34"/>
                    </a:lnTo>
                    <a:lnTo>
                      <a:pt x="54" y="32"/>
                    </a:lnTo>
                    <a:lnTo>
                      <a:pt x="48" y="32"/>
                    </a:lnTo>
                    <a:lnTo>
                      <a:pt x="42" y="32"/>
                    </a:lnTo>
                    <a:lnTo>
                      <a:pt x="28" y="30"/>
                    </a:lnTo>
                    <a:lnTo>
                      <a:pt x="16" y="26"/>
                    </a:lnTo>
                    <a:lnTo>
                      <a:pt x="2" y="24"/>
                    </a:lnTo>
                    <a:lnTo>
                      <a:pt x="0" y="16"/>
                    </a:lnTo>
                    <a:lnTo>
                      <a:pt x="0" y="12"/>
                    </a:lnTo>
                    <a:lnTo>
                      <a:pt x="4" y="10"/>
                    </a:lnTo>
                    <a:lnTo>
                      <a:pt x="12" y="10"/>
                    </a:lnTo>
                    <a:lnTo>
                      <a:pt x="26" y="12"/>
                    </a:lnTo>
                    <a:lnTo>
                      <a:pt x="38" y="16"/>
                    </a:lnTo>
                    <a:lnTo>
                      <a:pt x="36" y="12"/>
                    </a:lnTo>
                    <a:lnTo>
                      <a:pt x="32" y="8"/>
                    </a:lnTo>
                    <a:lnTo>
                      <a:pt x="30" y="6"/>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2" name="Freeform 189"/>
              <p:cNvSpPr>
                <a:spLocks/>
              </p:cNvSpPr>
              <p:nvPr/>
            </p:nvSpPr>
            <p:spPr bwMode="auto">
              <a:xfrm>
                <a:off x="3618" y="863"/>
                <a:ext cx="10" cy="26"/>
              </a:xfrm>
              <a:custGeom>
                <a:avLst/>
                <a:gdLst>
                  <a:gd name="T0" fmla="*/ 0 w 10"/>
                  <a:gd name="T1" fmla="*/ 0 h 26"/>
                  <a:gd name="T2" fmla="*/ 0 w 10"/>
                  <a:gd name="T3" fmla="*/ 0 h 26"/>
                  <a:gd name="T4" fmla="*/ 6 w 10"/>
                  <a:gd name="T5" fmla="*/ 14 h 26"/>
                  <a:gd name="T6" fmla="*/ 10 w 10"/>
                  <a:gd name="T7" fmla="*/ 26 h 26"/>
                  <a:gd name="T8" fmla="*/ 10 w 10"/>
                  <a:gd name="T9" fmla="*/ 26 h 26"/>
                  <a:gd name="T10" fmla="*/ 4 w 10"/>
                  <a:gd name="T11" fmla="*/ 14 h 26"/>
                  <a:gd name="T12" fmla="*/ 2 w 10"/>
                  <a:gd name="T13" fmla="*/ 8 h 26"/>
                  <a:gd name="T14" fmla="*/ 0 w 10"/>
                  <a:gd name="T15" fmla="*/ 0 h 26"/>
                  <a:gd name="T16" fmla="*/ 0 w 10"/>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26">
                    <a:moveTo>
                      <a:pt x="0" y="0"/>
                    </a:moveTo>
                    <a:lnTo>
                      <a:pt x="0" y="0"/>
                    </a:lnTo>
                    <a:lnTo>
                      <a:pt x="6" y="14"/>
                    </a:lnTo>
                    <a:lnTo>
                      <a:pt x="10" y="26"/>
                    </a:lnTo>
                    <a:lnTo>
                      <a:pt x="4" y="14"/>
                    </a:lnTo>
                    <a:lnTo>
                      <a:pt x="2"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3" name="Freeform 190"/>
              <p:cNvSpPr>
                <a:spLocks/>
              </p:cNvSpPr>
              <p:nvPr/>
            </p:nvSpPr>
            <p:spPr bwMode="auto">
              <a:xfrm>
                <a:off x="3206" y="909"/>
                <a:ext cx="4" cy="18"/>
              </a:xfrm>
              <a:custGeom>
                <a:avLst/>
                <a:gdLst>
                  <a:gd name="T0" fmla="*/ 4 w 4"/>
                  <a:gd name="T1" fmla="*/ 18 h 18"/>
                  <a:gd name="T2" fmla="*/ 4 w 4"/>
                  <a:gd name="T3" fmla="*/ 18 h 18"/>
                  <a:gd name="T4" fmla="*/ 2 w 4"/>
                  <a:gd name="T5" fmla="*/ 14 h 18"/>
                  <a:gd name="T6" fmla="*/ 0 w 4"/>
                  <a:gd name="T7" fmla="*/ 8 h 18"/>
                  <a:gd name="T8" fmla="*/ 0 w 4"/>
                  <a:gd name="T9" fmla="*/ 8 h 18"/>
                  <a:gd name="T10" fmla="*/ 0 w 4"/>
                  <a:gd name="T11" fmla="*/ 0 h 18"/>
                  <a:gd name="T12" fmla="*/ 2 w 4"/>
                  <a:gd name="T13" fmla="*/ 2 h 18"/>
                  <a:gd name="T14" fmla="*/ 2 w 4"/>
                  <a:gd name="T15" fmla="*/ 6 h 18"/>
                  <a:gd name="T16" fmla="*/ 2 w 4"/>
                  <a:gd name="T17" fmla="*/ 6 h 18"/>
                  <a:gd name="T18" fmla="*/ 4 w 4"/>
                  <a:gd name="T19" fmla="*/ 12 h 18"/>
                  <a:gd name="T20" fmla="*/ 4 w 4"/>
                  <a:gd name="T21" fmla="*/ 18 h 18"/>
                  <a:gd name="T22" fmla="*/ 4 w 4"/>
                  <a:gd name="T23" fmla="*/ 18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 h="18">
                    <a:moveTo>
                      <a:pt x="4" y="18"/>
                    </a:moveTo>
                    <a:lnTo>
                      <a:pt x="4" y="18"/>
                    </a:lnTo>
                    <a:lnTo>
                      <a:pt x="2" y="14"/>
                    </a:lnTo>
                    <a:lnTo>
                      <a:pt x="0" y="8"/>
                    </a:lnTo>
                    <a:lnTo>
                      <a:pt x="0" y="0"/>
                    </a:lnTo>
                    <a:lnTo>
                      <a:pt x="2" y="2"/>
                    </a:lnTo>
                    <a:lnTo>
                      <a:pt x="2" y="6"/>
                    </a:lnTo>
                    <a:lnTo>
                      <a:pt x="4" y="12"/>
                    </a:lnTo>
                    <a:lnTo>
                      <a:pt x="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4" name="Freeform 191"/>
              <p:cNvSpPr>
                <a:spLocks/>
              </p:cNvSpPr>
              <p:nvPr/>
            </p:nvSpPr>
            <p:spPr bwMode="auto">
              <a:xfrm>
                <a:off x="2760" y="931"/>
                <a:ext cx="4" cy="10"/>
              </a:xfrm>
              <a:custGeom>
                <a:avLst/>
                <a:gdLst>
                  <a:gd name="T0" fmla="*/ 4 w 4"/>
                  <a:gd name="T1" fmla="*/ 10 h 10"/>
                  <a:gd name="T2" fmla="*/ 4 w 4"/>
                  <a:gd name="T3" fmla="*/ 10 h 10"/>
                  <a:gd name="T4" fmla="*/ 2 w 4"/>
                  <a:gd name="T5" fmla="*/ 8 h 10"/>
                  <a:gd name="T6" fmla="*/ 2 w 4"/>
                  <a:gd name="T7" fmla="*/ 6 h 10"/>
                  <a:gd name="T8" fmla="*/ 0 w 4"/>
                  <a:gd name="T9" fmla="*/ 6 h 10"/>
                  <a:gd name="T10" fmla="*/ 0 w 4"/>
                  <a:gd name="T11" fmla="*/ 6 h 10"/>
                  <a:gd name="T12" fmla="*/ 0 w 4"/>
                  <a:gd name="T13" fmla="*/ 0 h 10"/>
                  <a:gd name="T14" fmla="*/ 2 w 4"/>
                  <a:gd name="T15" fmla="*/ 2 h 10"/>
                  <a:gd name="T16" fmla="*/ 4 w 4"/>
                  <a:gd name="T17" fmla="*/ 10 h 10"/>
                  <a:gd name="T18" fmla="*/ 4 w 4"/>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10">
                    <a:moveTo>
                      <a:pt x="4" y="10"/>
                    </a:moveTo>
                    <a:lnTo>
                      <a:pt x="4" y="10"/>
                    </a:lnTo>
                    <a:lnTo>
                      <a:pt x="2" y="8"/>
                    </a:lnTo>
                    <a:lnTo>
                      <a:pt x="2" y="6"/>
                    </a:lnTo>
                    <a:lnTo>
                      <a:pt x="0" y="6"/>
                    </a:lnTo>
                    <a:lnTo>
                      <a:pt x="0" y="0"/>
                    </a:lnTo>
                    <a:lnTo>
                      <a:pt x="2" y="2"/>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5" name="Freeform 192"/>
              <p:cNvSpPr>
                <a:spLocks/>
              </p:cNvSpPr>
              <p:nvPr/>
            </p:nvSpPr>
            <p:spPr bwMode="auto">
              <a:xfrm>
                <a:off x="3584" y="951"/>
                <a:ext cx="10" cy="6"/>
              </a:xfrm>
              <a:custGeom>
                <a:avLst/>
                <a:gdLst>
                  <a:gd name="T0" fmla="*/ 10 w 10"/>
                  <a:gd name="T1" fmla="*/ 0 h 6"/>
                  <a:gd name="T2" fmla="*/ 10 w 10"/>
                  <a:gd name="T3" fmla="*/ 0 h 6"/>
                  <a:gd name="T4" fmla="*/ 10 w 10"/>
                  <a:gd name="T5" fmla="*/ 2 h 6"/>
                  <a:gd name="T6" fmla="*/ 6 w 10"/>
                  <a:gd name="T7" fmla="*/ 4 h 6"/>
                  <a:gd name="T8" fmla="*/ 0 w 10"/>
                  <a:gd name="T9" fmla="*/ 6 h 6"/>
                  <a:gd name="T10" fmla="*/ 0 w 10"/>
                  <a:gd name="T11" fmla="*/ 6 h 6"/>
                  <a:gd name="T12" fmla="*/ 0 w 10"/>
                  <a:gd name="T13" fmla="*/ 4 h 6"/>
                  <a:gd name="T14" fmla="*/ 2 w 10"/>
                  <a:gd name="T15" fmla="*/ 2 h 6"/>
                  <a:gd name="T16" fmla="*/ 10 w 10"/>
                  <a:gd name="T17" fmla="*/ 0 h 6"/>
                  <a:gd name="T18" fmla="*/ 10 w 1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6">
                    <a:moveTo>
                      <a:pt x="10" y="0"/>
                    </a:moveTo>
                    <a:lnTo>
                      <a:pt x="10" y="0"/>
                    </a:lnTo>
                    <a:lnTo>
                      <a:pt x="10" y="2"/>
                    </a:lnTo>
                    <a:lnTo>
                      <a:pt x="6" y="4"/>
                    </a:lnTo>
                    <a:lnTo>
                      <a:pt x="0" y="6"/>
                    </a:lnTo>
                    <a:lnTo>
                      <a:pt x="0" y="4"/>
                    </a:lnTo>
                    <a:lnTo>
                      <a:pt x="2"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6" name="Freeform 193"/>
              <p:cNvSpPr>
                <a:spLocks/>
              </p:cNvSpPr>
              <p:nvPr/>
            </p:nvSpPr>
            <p:spPr bwMode="auto">
              <a:xfrm>
                <a:off x="2394" y="967"/>
                <a:ext cx="16" cy="10"/>
              </a:xfrm>
              <a:custGeom>
                <a:avLst/>
                <a:gdLst>
                  <a:gd name="T0" fmla="*/ 16 w 16"/>
                  <a:gd name="T1" fmla="*/ 0 h 10"/>
                  <a:gd name="T2" fmla="*/ 16 w 16"/>
                  <a:gd name="T3" fmla="*/ 0 h 10"/>
                  <a:gd name="T4" fmla="*/ 14 w 16"/>
                  <a:gd name="T5" fmla="*/ 2 h 10"/>
                  <a:gd name="T6" fmla="*/ 8 w 16"/>
                  <a:gd name="T7" fmla="*/ 6 h 10"/>
                  <a:gd name="T8" fmla="*/ 0 w 16"/>
                  <a:gd name="T9" fmla="*/ 10 h 10"/>
                  <a:gd name="T10" fmla="*/ 0 w 16"/>
                  <a:gd name="T11" fmla="*/ 10 h 10"/>
                  <a:gd name="T12" fmla="*/ 2 w 16"/>
                  <a:gd name="T13" fmla="*/ 8 h 10"/>
                  <a:gd name="T14" fmla="*/ 6 w 16"/>
                  <a:gd name="T15" fmla="*/ 6 h 10"/>
                  <a:gd name="T16" fmla="*/ 16 w 16"/>
                  <a:gd name="T17" fmla="*/ 0 h 10"/>
                  <a:gd name="T18" fmla="*/ 16 w 16"/>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10">
                    <a:moveTo>
                      <a:pt x="16" y="0"/>
                    </a:moveTo>
                    <a:lnTo>
                      <a:pt x="16" y="0"/>
                    </a:lnTo>
                    <a:lnTo>
                      <a:pt x="14" y="2"/>
                    </a:lnTo>
                    <a:lnTo>
                      <a:pt x="8" y="6"/>
                    </a:lnTo>
                    <a:lnTo>
                      <a:pt x="0" y="10"/>
                    </a:lnTo>
                    <a:lnTo>
                      <a:pt x="2" y="8"/>
                    </a:lnTo>
                    <a:lnTo>
                      <a:pt x="6" y="6"/>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7" name="Freeform 194"/>
              <p:cNvSpPr>
                <a:spLocks/>
              </p:cNvSpPr>
              <p:nvPr/>
            </p:nvSpPr>
            <p:spPr bwMode="auto">
              <a:xfrm>
                <a:off x="3726" y="1051"/>
                <a:ext cx="8" cy="10"/>
              </a:xfrm>
              <a:custGeom>
                <a:avLst/>
                <a:gdLst>
                  <a:gd name="T0" fmla="*/ 8 w 8"/>
                  <a:gd name="T1" fmla="*/ 0 h 10"/>
                  <a:gd name="T2" fmla="*/ 8 w 8"/>
                  <a:gd name="T3" fmla="*/ 0 h 10"/>
                  <a:gd name="T4" fmla="*/ 8 w 8"/>
                  <a:gd name="T5" fmla="*/ 4 h 10"/>
                  <a:gd name="T6" fmla="*/ 6 w 8"/>
                  <a:gd name="T7" fmla="*/ 6 h 10"/>
                  <a:gd name="T8" fmla="*/ 0 w 8"/>
                  <a:gd name="T9" fmla="*/ 10 h 10"/>
                  <a:gd name="T10" fmla="*/ 0 w 8"/>
                  <a:gd name="T11" fmla="*/ 10 h 10"/>
                  <a:gd name="T12" fmla="*/ 0 w 8"/>
                  <a:gd name="T13" fmla="*/ 8 h 10"/>
                  <a:gd name="T14" fmla="*/ 4 w 8"/>
                  <a:gd name="T15" fmla="*/ 6 h 10"/>
                  <a:gd name="T16" fmla="*/ 6 w 8"/>
                  <a:gd name="T17" fmla="*/ 4 h 10"/>
                  <a:gd name="T18" fmla="*/ 8 w 8"/>
                  <a:gd name="T19" fmla="*/ 0 h 10"/>
                  <a:gd name="T20" fmla="*/ 8 w 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 h="10">
                    <a:moveTo>
                      <a:pt x="8" y="0"/>
                    </a:moveTo>
                    <a:lnTo>
                      <a:pt x="8" y="0"/>
                    </a:lnTo>
                    <a:lnTo>
                      <a:pt x="8" y="4"/>
                    </a:lnTo>
                    <a:lnTo>
                      <a:pt x="6" y="6"/>
                    </a:lnTo>
                    <a:lnTo>
                      <a:pt x="0" y="10"/>
                    </a:lnTo>
                    <a:lnTo>
                      <a:pt x="0" y="8"/>
                    </a:lnTo>
                    <a:lnTo>
                      <a:pt x="4" y="6"/>
                    </a:lnTo>
                    <a:lnTo>
                      <a:pt x="6"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8" name="Freeform 195"/>
              <p:cNvSpPr>
                <a:spLocks/>
              </p:cNvSpPr>
              <p:nvPr/>
            </p:nvSpPr>
            <p:spPr bwMode="auto">
              <a:xfrm>
                <a:off x="2208" y="1075"/>
                <a:ext cx="22" cy="14"/>
              </a:xfrm>
              <a:custGeom>
                <a:avLst/>
                <a:gdLst>
                  <a:gd name="T0" fmla="*/ 22 w 22"/>
                  <a:gd name="T1" fmla="*/ 0 h 14"/>
                  <a:gd name="T2" fmla="*/ 22 w 22"/>
                  <a:gd name="T3" fmla="*/ 0 h 14"/>
                  <a:gd name="T4" fmla="*/ 20 w 22"/>
                  <a:gd name="T5" fmla="*/ 4 h 14"/>
                  <a:gd name="T6" fmla="*/ 14 w 22"/>
                  <a:gd name="T7" fmla="*/ 8 h 14"/>
                  <a:gd name="T8" fmla="*/ 0 w 22"/>
                  <a:gd name="T9" fmla="*/ 14 h 14"/>
                  <a:gd name="T10" fmla="*/ 0 w 22"/>
                  <a:gd name="T11" fmla="*/ 14 h 14"/>
                  <a:gd name="T12" fmla="*/ 6 w 22"/>
                  <a:gd name="T13" fmla="*/ 10 h 14"/>
                  <a:gd name="T14" fmla="*/ 12 w 22"/>
                  <a:gd name="T15" fmla="*/ 8 h 14"/>
                  <a:gd name="T16" fmla="*/ 18 w 22"/>
                  <a:gd name="T17" fmla="*/ 4 h 14"/>
                  <a:gd name="T18" fmla="*/ 22 w 22"/>
                  <a:gd name="T19" fmla="*/ 0 h 14"/>
                  <a:gd name="T20" fmla="*/ 22 w 22"/>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14">
                    <a:moveTo>
                      <a:pt x="22" y="0"/>
                    </a:moveTo>
                    <a:lnTo>
                      <a:pt x="22" y="0"/>
                    </a:lnTo>
                    <a:lnTo>
                      <a:pt x="20" y="4"/>
                    </a:lnTo>
                    <a:lnTo>
                      <a:pt x="14" y="8"/>
                    </a:lnTo>
                    <a:lnTo>
                      <a:pt x="0" y="14"/>
                    </a:lnTo>
                    <a:lnTo>
                      <a:pt x="6" y="10"/>
                    </a:lnTo>
                    <a:lnTo>
                      <a:pt x="12" y="8"/>
                    </a:lnTo>
                    <a:lnTo>
                      <a:pt x="18" y="4"/>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89" name="Freeform 196"/>
              <p:cNvSpPr>
                <a:spLocks/>
              </p:cNvSpPr>
              <p:nvPr/>
            </p:nvSpPr>
            <p:spPr bwMode="auto">
              <a:xfrm>
                <a:off x="3084" y="1087"/>
                <a:ext cx="6" cy="10"/>
              </a:xfrm>
              <a:custGeom>
                <a:avLst/>
                <a:gdLst>
                  <a:gd name="T0" fmla="*/ 6 w 6"/>
                  <a:gd name="T1" fmla="*/ 0 h 10"/>
                  <a:gd name="T2" fmla="*/ 6 w 6"/>
                  <a:gd name="T3" fmla="*/ 0 h 10"/>
                  <a:gd name="T4" fmla="*/ 6 w 6"/>
                  <a:gd name="T5" fmla="*/ 4 h 10"/>
                  <a:gd name="T6" fmla="*/ 4 w 6"/>
                  <a:gd name="T7" fmla="*/ 6 h 10"/>
                  <a:gd name="T8" fmla="*/ 0 w 6"/>
                  <a:gd name="T9" fmla="*/ 10 h 10"/>
                  <a:gd name="T10" fmla="*/ 0 w 6"/>
                  <a:gd name="T11" fmla="*/ 10 h 10"/>
                  <a:gd name="T12" fmla="*/ 0 w 6"/>
                  <a:gd name="T13" fmla="*/ 8 h 10"/>
                  <a:gd name="T14" fmla="*/ 2 w 6"/>
                  <a:gd name="T15" fmla="*/ 6 h 10"/>
                  <a:gd name="T16" fmla="*/ 4 w 6"/>
                  <a:gd name="T17" fmla="*/ 4 h 10"/>
                  <a:gd name="T18" fmla="*/ 6 w 6"/>
                  <a:gd name="T19" fmla="*/ 0 h 10"/>
                  <a:gd name="T20" fmla="*/ 6 w 6"/>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10">
                    <a:moveTo>
                      <a:pt x="6" y="0"/>
                    </a:moveTo>
                    <a:lnTo>
                      <a:pt x="6" y="0"/>
                    </a:lnTo>
                    <a:lnTo>
                      <a:pt x="6" y="4"/>
                    </a:lnTo>
                    <a:lnTo>
                      <a:pt x="4" y="6"/>
                    </a:lnTo>
                    <a:lnTo>
                      <a:pt x="0" y="10"/>
                    </a:lnTo>
                    <a:lnTo>
                      <a:pt x="0" y="8"/>
                    </a:lnTo>
                    <a:lnTo>
                      <a:pt x="2" y="6"/>
                    </a:lnTo>
                    <a:lnTo>
                      <a:pt x="4" y="4"/>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0" name="Freeform 197"/>
              <p:cNvSpPr>
                <a:spLocks/>
              </p:cNvSpPr>
              <p:nvPr/>
            </p:nvSpPr>
            <p:spPr bwMode="auto">
              <a:xfrm>
                <a:off x="3770" y="1095"/>
                <a:ext cx="8" cy="4"/>
              </a:xfrm>
              <a:custGeom>
                <a:avLst/>
                <a:gdLst>
                  <a:gd name="T0" fmla="*/ 8 w 8"/>
                  <a:gd name="T1" fmla="*/ 0 h 4"/>
                  <a:gd name="T2" fmla="*/ 8 w 8"/>
                  <a:gd name="T3" fmla="*/ 0 h 4"/>
                  <a:gd name="T4" fmla="*/ 6 w 8"/>
                  <a:gd name="T5" fmla="*/ 4 h 4"/>
                  <a:gd name="T6" fmla="*/ 2 w 8"/>
                  <a:gd name="T7" fmla="*/ 4 h 4"/>
                  <a:gd name="T8" fmla="*/ 0 w 8"/>
                  <a:gd name="T9" fmla="*/ 4 h 4"/>
                  <a:gd name="T10" fmla="*/ 0 w 8"/>
                  <a:gd name="T11" fmla="*/ 4 h 4"/>
                  <a:gd name="T12" fmla="*/ 8 w 8"/>
                  <a:gd name="T13" fmla="*/ 0 h 4"/>
                  <a:gd name="T14" fmla="*/ 8 w 8"/>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4">
                    <a:moveTo>
                      <a:pt x="8" y="0"/>
                    </a:moveTo>
                    <a:lnTo>
                      <a:pt x="8" y="0"/>
                    </a:lnTo>
                    <a:lnTo>
                      <a:pt x="6" y="4"/>
                    </a:lnTo>
                    <a:lnTo>
                      <a:pt x="2" y="4"/>
                    </a:lnTo>
                    <a:lnTo>
                      <a:pt x="0"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1" name="Freeform 198"/>
              <p:cNvSpPr>
                <a:spLocks/>
              </p:cNvSpPr>
              <p:nvPr/>
            </p:nvSpPr>
            <p:spPr bwMode="auto">
              <a:xfrm>
                <a:off x="3750" y="1109"/>
                <a:ext cx="18" cy="26"/>
              </a:xfrm>
              <a:custGeom>
                <a:avLst/>
                <a:gdLst>
                  <a:gd name="T0" fmla="*/ 0 w 18"/>
                  <a:gd name="T1" fmla="*/ 0 h 26"/>
                  <a:gd name="T2" fmla="*/ 0 w 18"/>
                  <a:gd name="T3" fmla="*/ 0 h 26"/>
                  <a:gd name="T4" fmla="*/ 6 w 18"/>
                  <a:gd name="T5" fmla="*/ 16 h 26"/>
                  <a:gd name="T6" fmla="*/ 10 w 18"/>
                  <a:gd name="T7" fmla="*/ 22 h 26"/>
                  <a:gd name="T8" fmla="*/ 18 w 18"/>
                  <a:gd name="T9" fmla="*/ 26 h 26"/>
                  <a:gd name="T10" fmla="*/ 18 w 18"/>
                  <a:gd name="T11" fmla="*/ 26 h 26"/>
                  <a:gd name="T12" fmla="*/ 10 w 18"/>
                  <a:gd name="T13" fmla="*/ 24 h 26"/>
                  <a:gd name="T14" fmla="*/ 6 w 18"/>
                  <a:gd name="T15" fmla="*/ 18 h 26"/>
                  <a:gd name="T16" fmla="*/ 2 w 18"/>
                  <a:gd name="T17" fmla="*/ 10 h 26"/>
                  <a:gd name="T18" fmla="*/ 0 w 18"/>
                  <a:gd name="T19" fmla="*/ 0 h 26"/>
                  <a:gd name="T20" fmla="*/ 0 w 18"/>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26">
                    <a:moveTo>
                      <a:pt x="0" y="0"/>
                    </a:moveTo>
                    <a:lnTo>
                      <a:pt x="0" y="0"/>
                    </a:lnTo>
                    <a:lnTo>
                      <a:pt x="6" y="16"/>
                    </a:lnTo>
                    <a:lnTo>
                      <a:pt x="10" y="22"/>
                    </a:lnTo>
                    <a:lnTo>
                      <a:pt x="18" y="26"/>
                    </a:lnTo>
                    <a:lnTo>
                      <a:pt x="10" y="24"/>
                    </a:lnTo>
                    <a:lnTo>
                      <a:pt x="6" y="18"/>
                    </a:lnTo>
                    <a:lnTo>
                      <a:pt x="2"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2" name="Freeform 199"/>
              <p:cNvSpPr>
                <a:spLocks/>
              </p:cNvSpPr>
              <p:nvPr/>
            </p:nvSpPr>
            <p:spPr bwMode="auto">
              <a:xfrm>
                <a:off x="3114" y="1111"/>
                <a:ext cx="14" cy="4"/>
              </a:xfrm>
              <a:custGeom>
                <a:avLst/>
                <a:gdLst>
                  <a:gd name="T0" fmla="*/ 0 w 14"/>
                  <a:gd name="T1" fmla="*/ 0 h 4"/>
                  <a:gd name="T2" fmla="*/ 0 w 14"/>
                  <a:gd name="T3" fmla="*/ 0 h 4"/>
                  <a:gd name="T4" fmla="*/ 2 w 14"/>
                  <a:gd name="T5" fmla="*/ 0 h 4"/>
                  <a:gd name="T6" fmla="*/ 6 w 14"/>
                  <a:gd name="T7" fmla="*/ 2 h 4"/>
                  <a:gd name="T8" fmla="*/ 14 w 14"/>
                  <a:gd name="T9" fmla="*/ 4 h 4"/>
                  <a:gd name="T10" fmla="*/ 14 w 14"/>
                  <a:gd name="T11" fmla="*/ 4 h 4"/>
                  <a:gd name="T12" fmla="*/ 10 w 14"/>
                  <a:gd name="T13" fmla="*/ 4 h 4"/>
                  <a:gd name="T14" fmla="*/ 6 w 14"/>
                  <a:gd name="T15" fmla="*/ 4 h 4"/>
                  <a:gd name="T16" fmla="*/ 0 w 14"/>
                  <a:gd name="T17" fmla="*/ 0 h 4"/>
                  <a:gd name="T18" fmla="*/ 0 w 1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4">
                    <a:moveTo>
                      <a:pt x="0" y="0"/>
                    </a:moveTo>
                    <a:lnTo>
                      <a:pt x="0" y="0"/>
                    </a:lnTo>
                    <a:lnTo>
                      <a:pt x="2" y="0"/>
                    </a:lnTo>
                    <a:lnTo>
                      <a:pt x="6" y="2"/>
                    </a:lnTo>
                    <a:lnTo>
                      <a:pt x="14" y="4"/>
                    </a:lnTo>
                    <a:lnTo>
                      <a:pt x="10" y="4"/>
                    </a:lnTo>
                    <a:lnTo>
                      <a:pt x="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3" name="Freeform 200"/>
              <p:cNvSpPr>
                <a:spLocks/>
              </p:cNvSpPr>
              <p:nvPr/>
            </p:nvSpPr>
            <p:spPr bwMode="auto">
              <a:xfrm>
                <a:off x="3450" y="1119"/>
                <a:ext cx="6" cy="6"/>
              </a:xfrm>
              <a:custGeom>
                <a:avLst/>
                <a:gdLst>
                  <a:gd name="T0" fmla="*/ 6 w 6"/>
                  <a:gd name="T1" fmla="*/ 6 h 6"/>
                  <a:gd name="T2" fmla="*/ 6 w 6"/>
                  <a:gd name="T3" fmla="*/ 6 h 6"/>
                  <a:gd name="T4" fmla="*/ 0 w 6"/>
                  <a:gd name="T5" fmla="*/ 2 h 6"/>
                  <a:gd name="T6" fmla="*/ 0 w 6"/>
                  <a:gd name="T7" fmla="*/ 0 h 6"/>
                  <a:gd name="T8" fmla="*/ 2 w 6"/>
                  <a:gd name="T9" fmla="*/ 0 h 6"/>
                  <a:gd name="T10" fmla="*/ 6 w 6"/>
                  <a:gd name="T11" fmla="*/ 6 h 6"/>
                  <a:gd name="T12" fmla="*/ 6 w 6"/>
                  <a:gd name="T13" fmla="*/ 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6">
                    <a:moveTo>
                      <a:pt x="6" y="6"/>
                    </a:moveTo>
                    <a:lnTo>
                      <a:pt x="6" y="6"/>
                    </a:lnTo>
                    <a:lnTo>
                      <a:pt x="0" y="2"/>
                    </a:lnTo>
                    <a:lnTo>
                      <a:pt x="0" y="0"/>
                    </a:lnTo>
                    <a:lnTo>
                      <a:pt x="2" y="0"/>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4" name="Freeform 201"/>
              <p:cNvSpPr>
                <a:spLocks/>
              </p:cNvSpPr>
              <p:nvPr/>
            </p:nvSpPr>
            <p:spPr bwMode="auto">
              <a:xfrm>
                <a:off x="2414" y="1213"/>
                <a:ext cx="10" cy="4"/>
              </a:xfrm>
              <a:custGeom>
                <a:avLst/>
                <a:gdLst>
                  <a:gd name="T0" fmla="*/ 10 w 10"/>
                  <a:gd name="T1" fmla="*/ 4 h 4"/>
                  <a:gd name="T2" fmla="*/ 10 w 10"/>
                  <a:gd name="T3" fmla="*/ 4 h 4"/>
                  <a:gd name="T4" fmla="*/ 8 w 10"/>
                  <a:gd name="T5" fmla="*/ 4 h 4"/>
                  <a:gd name="T6" fmla="*/ 6 w 10"/>
                  <a:gd name="T7" fmla="*/ 4 h 4"/>
                  <a:gd name="T8" fmla="*/ 0 w 10"/>
                  <a:gd name="T9" fmla="*/ 0 h 4"/>
                  <a:gd name="T10" fmla="*/ 0 w 10"/>
                  <a:gd name="T11" fmla="*/ 0 h 4"/>
                  <a:gd name="T12" fmla="*/ 2 w 10"/>
                  <a:gd name="T13" fmla="*/ 0 h 4"/>
                  <a:gd name="T14" fmla="*/ 4 w 10"/>
                  <a:gd name="T15" fmla="*/ 0 h 4"/>
                  <a:gd name="T16" fmla="*/ 8 w 10"/>
                  <a:gd name="T17" fmla="*/ 4 h 4"/>
                  <a:gd name="T18" fmla="*/ 10 w 10"/>
                  <a:gd name="T19" fmla="*/ 4 h 4"/>
                  <a:gd name="T20" fmla="*/ 10 w 10"/>
                  <a:gd name="T21" fmla="*/ 4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4">
                    <a:moveTo>
                      <a:pt x="10" y="4"/>
                    </a:moveTo>
                    <a:lnTo>
                      <a:pt x="10" y="4"/>
                    </a:lnTo>
                    <a:lnTo>
                      <a:pt x="8" y="4"/>
                    </a:lnTo>
                    <a:lnTo>
                      <a:pt x="6" y="4"/>
                    </a:lnTo>
                    <a:lnTo>
                      <a:pt x="0" y="0"/>
                    </a:lnTo>
                    <a:lnTo>
                      <a:pt x="2" y="0"/>
                    </a:lnTo>
                    <a:lnTo>
                      <a:pt x="4" y="0"/>
                    </a:lnTo>
                    <a:lnTo>
                      <a:pt x="8" y="4"/>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5" name="Freeform 202"/>
              <p:cNvSpPr>
                <a:spLocks/>
              </p:cNvSpPr>
              <p:nvPr/>
            </p:nvSpPr>
            <p:spPr bwMode="auto">
              <a:xfrm>
                <a:off x="3108" y="1129"/>
                <a:ext cx="20" cy="12"/>
              </a:xfrm>
              <a:custGeom>
                <a:avLst/>
                <a:gdLst>
                  <a:gd name="T0" fmla="*/ 0 w 20"/>
                  <a:gd name="T1" fmla="*/ 0 h 12"/>
                  <a:gd name="T2" fmla="*/ 0 w 20"/>
                  <a:gd name="T3" fmla="*/ 0 h 12"/>
                  <a:gd name="T4" fmla="*/ 6 w 20"/>
                  <a:gd name="T5" fmla="*/ 0 h 12"/>
                  <a:gd name="T6" fmla="*/ 10 w 20"/>
                  <a:gd name="T7" fmla="*/ 4 h 12"/>
                  <a:gd name="T8" fmla="*/ 16 w 20"/>
                  <a:gd name="T9" fmla="*/ 8 h 12"/>
                  <a:gd name="T10" fmla="*/ 20 w 20"/>
                  <a:gd name="T11" fmla="*/ 10 h 12"/>
                  <a:gd name="T12" fmla="*/ 20 w 20"/>
                  <a:gd name="T13" fmla="*/ 10 h 12"/>
                  <a:gd name="T14" fmla="*/ 18 w 20"/>
                  <a:gd name="T15" fmla="*/ 12 h 12"/>
                  <a:gd name="T16" fmla="*/ 14 w 20"/>
                  <a:gd name="T17" fmla="*/ 12 h 12"/>
                  <a:gd name="T18" fmla="*/ 8 w 20"/>
                  <a:gd name="T19" fmla="*/ 10 h 12"/>
                  <a:gd name="T20" fmla="*/ 2 w 20"/>
                  <a:gd name="T21" fmla="*/ 6 h 12"/>
                  <a:gd name="T22" fmla="*/ 0 w 20"/>
                  <a:gd name="T23" fmla="*/ 0 h 12"/>
                  <a:gd name="T24" fmla="*/ 0 w 2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12">
                    <a:moveTo>
                      <a:pt x="0" y="0"/>
                    </a:moveTo>
                    <a:lnTo>
                      <a:pt x="0" y="0"/>
                    </a:lnTo>
                    <a:lnTo>
                      <a:pt x="6" y="0"/>
                    </a:lnTo>
                    <a:lnTo>
                      <a:pt x="10" y="4"/>
                    </a:lnTo>
                    <a:lnTo>
                      <a:pt x="16" y="8"/>
                    </a:lnTo>
                    <a:lnTo>
                      <a:pt x="20" y="10"/>
                    </a:lnTo>
                    <a:lnTo>
                      <a:pt x="18" y="12"/>
                    </a:lnTo>
                    <a:lnTo>
                      <a:pt x="14" y="12"/>
                    </a:lnTo>
                    <a:lnTo>
                      <a:pt x="8" y="10"/>
                    </a:lnTo>
                    <a:lnTo>
                      <a:pt x="2"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6" name="Freeform 203"/>
              <p:cNvSpPr>
                <a:spLocks/>
              </p:cNvSpPr>
              <p:nvPr/>
            </p:nvSpPr>
            <p:spPr bwMode="auto">
              <a:xfrm>
                <a:off x="3456" y="1131"/>
                <a:ext cx="18" cy="12"/>
              </a:xfrm>
              <a:custGeom>
                <a:avLst/>
                <a:gdLst>
                  <a:gd name="T0" fmla="*/ 0 w 18"/>
                  <a:gd name="T1" fmla="*/ 0 h 12"/>
                  <a:gd name="T2" fmla="*/ 0 w 18"/>
                  <a:gd name="T3" fmla="*/ 0 h 12"/>
                  <a:gd name="T4" fmla="*/ 4 w 18"/>
                  <a:gd name="T5" fmla="*/ 2 h 12"/>
                  <a:gd name="T6" fmla="*/ 8 w 18"/>
                  <a:gd name="T7" fmla="*/ 6 h 12"/>
                  <a:gd name="T8" fmla="*/ 12 w 18"/>
                  <a:gd name="T9" fmla="*/ 10 h 12"/>
                  <a:gd name="T10" fmla="*/ 18 w 18"/>
                  <a:gd name="T11" fmla="*/ 12 h 12"/>
                  <a:gd name="T12" fmla="*/ 18 w 18"/>
                  <a:gd name="T13" fmla="*/ 12 h 12"/>
                  <a:gd name="T14" fmla="*/ 12 w 18"/>
                  <a:gd name="T15" fmla="*/ 12 h 12"/>
                  <a:gd name="T16" fmla="*/ 8 w 18"/>
                  <a:gd name="T17" fmla="*/ 8 h 12"/>
                  <a:gd name="T18" fmla="*/ 0 w 18"/>
                  <a:gd name="T19" fmla="*/ 0 h 12"/>
                  <a:gd name="T20" fmla="*/ 0 w 18"/>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2">
                    <a:moveTo>
                      <a:pt x="0" y="0"/>
                    </a:moveTo>
                    <a:lnTo>
                      <a:pt x="0" y="0"/>
                    </a:lnTo>
                    <a:lnTo>
                      <a:pt x="4" y="2"/>
                    </a:lnTo>
                    <a:lnTo>
                      <a:pt x="8" y="6"/>
                    </a:lnTo>
                    <a:lnTo>
                      <a:pt x="12" y="10"/>
                    </a:lnTo>
                    <a:lnTo>
                      <a:pt x="18" y="12"/>
                    </a:lnTo>
                    <a:lnTo>
                      <a:pt x="12" y="12"/>
                    </a:lnTo>
                    <a:lnTo>
                      <a:pt x="8"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7" name="Freeform 204"/>
              <p:cNvSpPr>
                <a:spLocks/>
              </p:cNvSpPr>
              <p:nvPr/>
            </p:nvSpPr>
            <p:spPr bwMode="auto">
              <a:xfrm>
                <a:off x="2372" y="1153"/>
                <a:ext cx="24" cy="4"/>
              </a:xfrm>
              <a:custGeom>
                <a:avLst/>
                <a:gdLst>
                  <a:gd name="T0" fmla="*/ 0 w 24"/>
                  <a:gd name="T1" fmla="*/ 0 h 4"/>
                  <a:gd name="T2" fmla="*/ 0 w 24"/>
                  <a:gd name="T3" fmla="*/ 0 h 4"/>
                  <a:gd name="T4" fmla="*/ 4 w 24"/>
                  <a:gd name="T5" fmla="*/ 0 h 4"/>
                  <a:gd name="T6" fmla="*/ 12 w 24"/>
                  <a:gd name="T7" fmla="*/ 2 h 4"/>
                  <a:gd name="T8" fmla="*/ 24 w 24"/>
                  <a:gd name="T9" fmla="*/ 4 h 4"/>
                  <a:gd name="T10" fmla="*/ 24 w 24"/>
                  <a:gd name="T11" fmla="*/ 4 h 4"/>
                  <a:gd name="T12" fmla="*/ 18 w 24"/>
                  <a:gd name="T13" fmla="*/ 4 h 4"/>
                  <a:gd name="T14" fmla="*/ 12 w 24"/>
                  <a:gd name="T15" fmla="*/ 4 h 4"/>
                  <a:gd name="T16" fmla="*/ 0 w 24"/>
                  <a:gd name="T17" fmla="*/ 0 h 4"/>
                  <a:gd name="T18" fmla="*/ 0 w 2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4">
                    <a:moveTo>
                      <a:pt x="0" y="0"/>
                    </a:moveTo>
                    <a:lnTo>
                      <a:pt x="0" y="0"/>
                    </a:lnTo>
                    <a:lnTo>
                      <a:pt x="4" y="0"/>
                    </a:lnTo>
                    <a:lnTo>
                      <a:pt x="12" y="2"/>
                    </a:lnTo>
                    <a:lnTo>
                      <a:pt x="24" y="4"/>
                    </a:lnTo>
                    <a:lnTo>
                      <a:pt x="18" y="4"/>
                    </a:lnTo>
                    <a:lnTo>
                      <a:pt x="1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8" name="Freeform 205"/>
              <p:cNvSpPr>
                <a:spLocks/>
              </p:cNvSpPr>
              <p:nvPr/>
            </p:nvSpPr>
            <p:spPr bwMode="auto">
              <a:xfrm>
                <a:off x="3760" y="1155"/>
                <a:ext cx="12" cy="4"/>
              </a:xfrm>
              <a:custGeom>
                <a:avLst/>
                <a:gdLst>
                  <a:gd name="T0" fmla="*/ 0 w 12"/>
                  <a:gd name="T1" fmla="*/ 2 h 4"/>
                  <a:gd name="T2" fmla="*/ 0 w 12"/>
                  <a:gd name="T3" fmla="*/ 2 h 4"/>
                  <a:gd name="T4" fmla="*/ 2 w 12"/>
                  <a:gd name="T5" fmla="*/ 0 h 4"/>
                  <a:gd name="T6" fmla="*/ 6 w 12"/>
                  <a:gd name="T7" fmla="*/ 2 h 4"/>
                  <a:gd name="T8" fmla="*/ 10 w 12"/>
                  <a:gd name="T9" fmla="*/ 4 h 4"/>
                  <a:gd name="T10" fmla="*/ 12 w 12"/>
                  <a:gd name="T11" fmla="*/ 4 h 4"/>
                  <a:gd name="T12" fmla="*/ 12 w 12"/>
                  <a:gd name="T13" fmla="*/ 4 h 4"/>
                  <a:gd name="T14" fmla="*/ 2 w 12"/>
                  <a:gd name="T15" fmla="*/ 2 h 4"/>
                  <a:gd name="T16" fmla="*/ 2 w 12"/>
                  <a:gd name="T17" fmla="*/ 2 h 4"/>
                  <a:gd name="T18" fmla="*/ 2 w 12"/>
                  <a:gd name="T19" fmla="*/ 2 h 4"/>
                  <a:gd name="T20" fmla="*/ 0 w 12"/>
                  <a:gd name="T21" fmla="*/ 2 h 4"/>
                  <a:gd name="T22" fmla="*/ 0 w 12"/>
                  <a:gd name="T23" fmla="*/ 2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4">
                    <a:moveTo>
                      <a:pt x="0" y="2"/>
                    </a:moveTo>
                    <a:lnTo>
                      <a:pt x="0" y="2"/>
                    </a:lnTo>
                    <a:lnTo>
                      <a:pt x="2" y="0"/>
                    </a:lnTo>
                    <a:lnTo>
                      <a:pt x="6" y="2"/>
                    </a:lnTo>
                    <a:lnTo>
                      <a:pt x="10" y="4"/>
                    </a:lnTo>
                    <a:lnTo>
                      <a:pt x="12" y="4"/>
                    </a:lnTo>
                    <a:lnTo>
                      <a:pt x="2"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999" name="Freeform 206"/>
              <p:cNvSpPr>
                <a:spLocks/>
              </p:cNvSpPr>
              <p:nvPr/>
            </p:nvSpPr>
            <p:spPr bwMode="auto">
              <a:xfrm>
                <a:off x="2864" y="1217"/>
                <a:ext cx="8" cy="6"/>
              </a:xfrm>
              <a:custGeom>
                <a:avLst/>
                <a:gdLst>
                  <a:gd name="T0" fmla="*/ 8 w 8"/>
                  <a:gd name="T1" fmla="*/ 0 h 6"/>
                  <a:gd name="T2" fmla="*/ 8 w 8"/>
                  <a:gd name="T3" fmla="*/ 0 h 6"/>
                  <a:gd name="T4" fmla="*/ 8 w 8"/>
                  <a:gd name="T5" fmla="*/ 2 h 6"/>
                  <a:gd name="T6" fmla="*/ 6 w 8"/>
                  <a:gd name="T7" fmla="*/ 4 h 6"/>
                  <a:gd name="T8" fmla="*/ 4 w 8"/>
                  <a:gd name="T9" fmla="*/ 6 h 6"/>
                  <a:gd name="T10" fmla="*/ 0 w 8"/>
                  <a:gd name="T11" fmla="*/ 6 h 6"/>
                  <a:gd name="T12" fmla="*/ 0 w 8"/>
                  <a:gd name="T13" fmla="*/ 6 h 6"/>
                  <a:gd name="T14" fmla="*/ 4 w 8"/>
                  <a:gd name="T15" fmla="*/ 2 h 6"/>
                  <a:gd name="T16" fmla="*/ 6 w 8"/>
                  <a:gd name="T17" fmla="*/ 2 h 6"/>
                  <a:gd name="T18" fmla="*/ 8 w 8"/>
                  <a:gd name="T19" fmla="*/ 0 h 6"/>
                  <a:gd name="T20" fmla="*/ 8 w 8"/>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 h="6">
                    <a:moveTo>
                      <a:pt x="8" y="0"/>
                    </a:moveTo>
                    <a:lnTo>
                      <a:pt x="8" y="0"/>
                    </a:lnTo>
                    <a:lnTo>
                      <a:pt x="8" y="2"/>
                    </a:lnTo>
                    <a:lnTo>
                      <a:pt x="6" y="4"/>
                    </a:lnTo>
                    <a:lnTo>
                      <a:pt x="4" y="6"/>
                    </a:lnTo>
                    <a:lnTo>
                      <a:pt x="0" y="6"/>
                    </a:lnTo>
                    <a:lnTo>
                      <a:pt x="4" y="2"/>
                    </a:lnTo>
                    <a:lnTo>
                      <a:pt x="6"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grpSp>
        <p:sp>
          <p:nvSpPr>
            <p:cNvPr id="14754" name="Freeform 207"/>
            <p:cNvSpPr>
              <a:spLocks/>
            </p:cNvSpPr>
            <p:nvPr/>
          </p:nvSpPr>
          <p:spPr bwMode="auto">
            <a:xfrm>
              <a:off x="2413" y="1289"/>
              <a:ext cx="6" cy="10"/>
            </a:xfrm>
            <a:custGeom>
              <a:avLst/>
              <a:gdLst>
                <a:gd name="T0" fmla="*/ 0 w 6"/>
                <a:gd name="T1" fmla="*/ 0 h 10"/>
                <a:gd name="T2" fmla="*/ 0 w 6"/>
                <a:gd name="T3" fmla="*/ 0 h 10"/>
                <a:gd name="T4" fmla="*/ 4 w 6"/>
                <a:gd name="T5" fmla="*/ 4 h 10"/>
                <a:gd name="T6" fmla="*/ 6 w 6"/>
                <a:gd name="T7" fmla="*/ 10 h 10"/>
                <a:gd name="T8" fmla="*/ 6 w 6"/>
                <a:gd name="T9" fmla="*/ 10 h 10"/>
                <a:gd name="T10" fmla="*/ 4 w 6"/>
                <a:gd name="T11" fmla="*/ 8 h 10"/>
                <a:gd name="T12" fmla="*/ 2 w 6"/>
                <a:gd name="T13" fmla="*/ 6 h 10"/>
                <a:gd name="T14" fmla="*/ 0 w 6"/>
                <a:gd name="T15" fmla="*/ 0 h 10"/>
                <a:gd name="T16" fmla="*/ 0 w 6"/>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10">
                  <a:moveTo>
                    <a:pt x="0" y="0"/>
                  </a:moveTo>
                  <a:lnTo>
                    <a:pt x="0" y="0"/>
                  </a:lnTo>
                  <a:lnTo>
                    <a:pt x="4" y="4"/>
                  </a:lnTo>
                  <a:lnTo>
                    <a:pt x="6" y="10"/>
                  </a:lnTo>
                  <a:lnTo>
                    <a:pt x="4" y="8"/>
                  </a:lnTo>
                  <a:lnTo>
                    <a:pt x="2"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55" name="Freeform 208"/>
            <p:cNvSpPr>
              <a:spLocks/>
            </p:cNvSpPr>
            <p:nvPr/>
          </p:nvSpPr>
          <p:spPr bwMode="auto">
            <a:xfrm>
              <a:off x="3231" y="1297"/>
              <a:ext cx="60" cy="64"/>
            </a:xfrm>
            <a:custGeom>
              <a:avLst/>
              <a:gdLst>
                <a:gd name="T0" fmla="*/ 28 w 60"/>
                <a:gd name="T1" fmla="*/ 0 h 64"/>
                <a:gd name="T2" fmla="*/ 28 w 60"/>
                <a:gd name="T3" fmla="*/ 0 h 64"/>
                <a:gd name="T4" fmla="*/ 28 w 60"/>
                <a:gd name="T5" fmla="*/ 4 h 64"/>
                <a:gd name="T6" fmla="*/ 24 w 60"/>
                <a:gd name="T7" fmla="*/ 8 h 64"/>
                <a:gd name="T8" fmla="*/ 16 w 60"/>
                <a:gd name="T9" fmla="*/ 12 h 64"/>
                <a:gd name="T10" fmla="*/ 16 w 60"/>
                <a:gd name="T11" fmla="*/ 12 h 64"/>
                <a:gd name="T12" fmla="*/ 22 w 60"/>
                <a:gd name="T13" fmla="*/ 16 h 64"/>
                <a:gd name="T14" fmla="*/ 28 w 60"/>
                <a:gd name="T15" fmla="*/ 20 h 64"/>
                <a:gd name="T16" fmla="*/ 42 w 60"/>
                <a:gd name="T17" fmla="*/ 34 h 64"/>
                <a:gd name="T18" fmla="*/ 42 w 60"/>
                <a:gd name="T19" fmla="*/ 34 h 64"/>
                <a:gd name="T20" fmla="*/ 54 w 60"/>
                <a:gd name="T21" fmla="*/ 42 h 64"/>
                <a:gd name="T22" fmla="*/ 58 w 60"/>
                <a:gd name="T23" fmla="*/ 46 h 64"/>
                <a:gd name="T24" fmla="*/ 60 w 60"/>
                <a:gd name="T25" fmla="*/ 50 h 64"/>
                <a:gd name="T26" fmla="*/ 60 w 60"/>
                <a:gd name="T27" fmla="*/ 50 h 64"/>
                <a:gd name="T28" fmla="*/ 60 w 60"/>
                <a:gd name="T29" fmla="*/ 56 h 64"/>
                <a:gd name="T30" fmla="*/ 58 w 60"/>
                <a:gd name="T31" fmla="*/ 60 h 64"/>
                <a:gd name="T32" fmla="*/ 56 w 60"/>
                <a:gd name="T33" fmla="*/ 62 h 64"/>
                <a:gd name="T34" fmla="*/ 52 w 60"/>
                <a:gd name="T35" fmla="*/ 64 h 64"/>
                <a:gd name="T36" fmla="*/ 52 w 60"/>
                <a:gd name="T37" fmla="*/ 64 h 64"/>
                <a:gd name="T38" fmla="*/ 46 w 60"/>
                <a:gd name="T39" fmla="*/ 62 h 64"/>
                <a:gd name="T40" fmla="*/ 40 w 60"/>
                <a:gd name="T41" fmla="*/ 58 h 64"/>
                <a:gd name="T42" fmla="*/ 28 w 60"/>
                <a:gd name="T43" fmla="*/ 48 h 64"/>
                <a:gd name="T44" fmla="*/ 28 w 60"/>
                <a:gd name="T45" fmla="*/ 48 h 64"/>
                <a:gd name="T46" fmla="*/ 10 w 60"/>
                <a:gd name="T47" fmla="*/ 26 h 64"/>
                <a:gd name="T48" fmla="*/ 10 w 60"/>
                <a:gd name="T49" fmla="*/ 26 h 64"/>
                <a:gd name="T50" fmla="*/ 10 w 60"/>
                <a:gd name="T51" fmla="*/ 20 h 64"/>
                <a:gd name="T52" fmla="*/ 12 w 60"/>
                <a:gd name="T53" fmla="*/ 16 h 64"/>
                <a:gd name="T54" fmla="*/ 12 w 60"/>
                <a:gd name="T55" fmla="*/ 16 h 64"/>
                <a:gd name="T56" fmla="*/ 6 w 60"/>
                <a:gd name="T57" fmla="*/ 18 h 64"/>
                <a:gd name="T58" fmla="*/ 4 w 60"/>
                <a:gd name="T59" fmla="*/ 20 h 64"/>
                <a:gd name="T60" fmla="*/ 0 w 60"/>
                <a:gd name="T61" fmla="*/ 20 h 64"/>
                <a:gd name="T62" fmla="*/ 0 w 60"/>
                <a:gd name="T63" fmla="*/ 20 h 64"/>
                <a:gd name="T64" fmla="*/ 16 w 60"/>
                <a:gd name="T65" fmla="*/ 12 h 64"/>
                <a:gd name="T66" fmla="*/ 22 w 60"/>
                <a:gd name="T67" fmla="*/ 8 h 64"/>
                <a:gd name="T68" fmla="*/ 28 w 60"/>
                <a:gd name="T69" fmla="*/ 0 h 64"/>
                <a:gd name="T70" fmla="*/ 28 w 60"/>
                <a:gd name="T71" fmla="*/ 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 h="64">
                  <a:moveTo>
                    <a:pt x="28" y="0"/>
                  </a:moveTo>
                  <a:lnTo>
                    <a:pt x="28" y="0"/>
                  </a:lnTo>
                  <a:lnTo>
                    <a:pt x="28" y="4"/>
                  </a:lnTo>
                  <a:lnTo>
                    <a:pt x="24" y="8"/>
                  </a:lnTo>
                  <a:lnTo>
                    <a:pt x="16" y="12"/>
                  </a:lnTo>
                  <a:lnTo>
                    <a:pt x="22" y="16"/>
                  </a:lnTo>
                  <a:lnTo>
                    <a:pt x="28" y="20"/>
                  </a:lnTo>
                  <a:lnTo>
                    <a:pt x="42" y="34"/>
                  </a:lnTo>
                  <a:lnTo>
                    <a:pt x="54" y="42"/>
                  </a:lnTo>
                  <a:lnTo>
                    <a:pt x="58" y="46"/>
                  </a:lnTo>
                  <a:lnTo>
                    <a:pt x="60" y="50"/>
                  </a:lnTo>
                  <a:lnTo>
                    <a:pt x="60" y="56"/>
                  </a:lnTo>
                  <a:lnTo>
                    <a:pt x="58" y="60"/>
                  </a:lnTo>
                  <a:lnTo>
                    <a:pt x="56" y="62"/>
                  </a:lnTo>
                  <a:lnTo>
                    <a:pt x="52" y="64"/>
                  </a:lnTo>
                  <a:lnTo>
                    <a:pt x="46" y="62"/>
                  </a:lnTo>
                  <a:lnTo>
                    <a:pt x="40" y="58"/>
                  </a:lnTo>
                  <a:lnTo>
                    <a:pt x="28" y="48"/>
                  </a:lnTo>
                  <a:lnTo>
                    <a:pt x="10" y="26"/>
                  </a:lnTo>
                  <a:lnTo>
                    <a:pt x="10" y="20"/>
                  </a:lnTo>
                  <a:lnTo>
                    <a:pt x="12" y="16"/>
                  </a:lnTo>
                  <a:lnTo>
                    <a:pt x="6" y="18"/>
                  </a:lnTo>
                  <a:lnTo>
                    <a:pt x="4" y="20"/>
                  </a:lnTo>
                  <a:lnTo>
                    <a:pt x="0" y="20"/>
                  </a:lnTo>
                  <a:lnTo>
                    <a:pt x="16" y="12"/>
                  </a:lnTo>
                  <a:lnTo>
                    <a:pt x="22" y="8"/>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56" name="Freeform 209"/>
            <p:cNvSpPr>
              <a:spLocks/>
            </p:cNvSpPr>
            <p:nvPr/>
          </p:nvSpPr>
          <p:spPr bwMode="auto">
            <a:xfrm>
              <a:off x="3279" y="1301"/>
              <a:ext cx="26" cy="6"/>
            </a:xfrm>
            <a:custGeom>
              <a:avLst/>
              <a:gdLst>
                <a:gd name="T0" fmla="*/ 0 w 26"/>
                <a:gd name="T1" fmla="*/ 0 h 6"/>
                <a:gd name="T2" fmla="*/ 0 w 26"/>
                <a:gd name="T3" fmla="*/ 0 h 6"/>
                <a:gd name="T4" fmla="*/ 10 w 26"/>
                <a:gd name="T5" fmla="*/ 2 h 6"/>
                <a:gd name="T6" fmla="*/ 18 w 26"/>
                <a:gd name="T7" fmla="*/ 2 h 6"/>
                <a:gd name="T8" fmla="*/ 26 w 26"/>
                <a:gd name="T9" fmla="*/ 2 h 6"/>
                <a:gd name="T10" fmla="*/ 26 w 26"/>
                <a:gd name="T11" fmla="*/ 2 h 6"/>
                <a:gd name="T12" fmla="*/ 22 w 26"/>
                <a:gd name="T13" fmla="*/ 4 h 6"/>
                <a:gd name="T14" fmla="*/ 18 w 26"/>
                <a:gd name="T15" fmla="*/ 6 h 6"/>
                <a:gd name="T16" fmla="*/ 8 w 26"/>
                <a:gd name="T17" fmla="*/ 6 h 6"/>
                <a:gd name="T18" fmla="*/ 8 w 26"/>
                <a:gd name="T19" fmla="*/ 6 h 6"/>
                <a:gd name="T20" fmla="*/ 6 w 26"/>
                <a:gd name="T21" fmla="*/ 4 h 6"/>
                <a:gd name="T22" fmla="*/ 4 w 26"/>
                <a:gd name="T23" fmla="*/ 2 h 6"/>
                <a:gd name="T24" fmla="*/ 0 w 26"/>
                <a:gd name="T25" fmla="*/ 0 h 6"/>
                <a:gd name="T26" fmla="*/ 0 w 26"/>
                <a:gd name="T27" fmla="*/ 0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 h="6">
                  <a:moveTo>
                    <a:pt x="0" y="0"/>
                  </a:moveTo>
                  <a:lnTo>
                    <a:pt x="0" y="0"/>
                  </a:lnTo>
                  <a:lnTo>
                    <a:pt x="10" y="2"/>
                  </a:lnTo>
                  <a:lnTo>
                    <a:pt x="18" y="2"/>
                  </a:lnTo>
                  <a:lnTo>
                    <a:pt x="26" y="2"/>
                  </a:lnTo>
                  <a:lnTo>
                    <a:pt x="22" y="4"/>
                  </a:lnTo>
                  <a:lnTo>
                    <a:pt x="18" y="6"/>
                  </a:lnTo>
                  <a:lnTo>
                    <a:pt x="8" y="6"/>
                  </a:lnTo>
                  <a:lnTo>
                    <a:pt x="6" y="4"/>
                  </a:lnTo>
                  <a:lnTo>
                    <a:pt x="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57" name="Freeform 210"/>
            <p:cNvSpPr>
              <a:spLocks/>
            </p:cNvSpPr>
            <p:nvPr/>
          </p:nvSpPr>
          <p:spPr bwMode="auto">
            <a:xfrm>
              <a:off x="2325" y="1305"/>
              <a:ext cx="10" cy="4"/>
            </a:xfrm>
            <a:custGeom>
              <a:avLst/>
              <a:gdLst>
                <a:gd name="T0" fmla="*/ 0 w 10"/>
                <a:gd name="T1" fmla="*/ 2 h 4"/>
                <a:gd name="T2" fmla="*/ 0 w 10"/>
                <a:gd name="T3" fmla="*/ 2 h 4"/>
                <a:gd name="T4" fmla="*/ 2 w 10"/>
                <a:gd name="T5" fmla="*/ 0 h 4"/>
                <a:gd name="T6" fmla="*/ 4 w 10"/>
                <a:gd name="T7" fmla="*/ 2 h 4"/>
                <a:gd name="T8" fmla="*/ 10 w 10"/>
                <a:gd name="T9" fmla="*/ 4 h 4"/>
                <a:gd name="T10" fmla="*/ 10 w 10"/>
                <a:gd name="T11" fmla="*/ 4 h 4"/>
                <a:gd name="T12" fmla="*/ 6 w 10"/>
                <a:gd name="T13" fmla="*/ 4 h 4"/>
                <a:gd name="T14" fmla="*/ 0 w 10"/>
                <a:gd name="T15" fmla="*/ 2 h 4"/>
                <a:gd name="T16" fmla="*/ 0 w 10"/>
                <a:gd name="T17" fmla="*/ 2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4">
                  <a:moveTo>
                    <a:pt x="0" y="2"/>
                  </a:moveTo>
                  <a:lnTo>
                    <a:pt x="0" y="2"/>
                  </a:lnTo>
                  <a:lnTo>
                    <a:pt x="2" y="0"/>
                  </a:lnTo>
                  <a:lnTo>
                    <a:pt x="4" y="2"/>
                  </a:lnTo>
                  <a:lnTo>
                    <a:pt x="10" y="4"/>
                  </a:lnTo>
                  <a:lnTo>
                    <a:pt x="6"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58" name="Freeform 211"/>
            <p:cNvSpPr>
              <a:spLocks/>
            </p:cNvSpPr>
            <p:nvPr/>
          </p:nvSpPr>
          <p:spPr bwMode="auto">
            <a:xfrm>
              <a:off x="2285" y="1317"/>
              <a:ext cx="10" cy="8"/>
            </a:xfrm>
            <a:custGeom>
              <a:avLst/>
              <a:gdLst>
                <a:gd name="T0" fmla="*/ 0 w 10"/>
                <a:gd name="T1" fmla="*/ 0 h 8"/>
                <a:gd name="T2" fmla="*/ 0 w 10"/>
                <a:gd name="T3" fmla="*/ 0 h 8"/>
                <a:gd name="T4" fmla="*/ 2 w 10"/>
                <a:gd name="T5" fmla="*/ 2 h 8"/>
                <a:gd name="T6" fmla="*/ 4 w 10"/>
                <a:gd name="T7" fmla="*/ 4 h 8"/>
                <a:gd name="T8" fmla="*/ 10 w 10"/>
                <a:gd name="T9" fmla="*/ 8 h 8"/>
                <a:gd name="T10" fmla="*/ 10 w 10"/>
                <a:gd name="T11" fmla="*/ 8 h 8"/>
                <a:gd name="T12" fmla="*/ 6 w 10"/>
                <a:gd name="T13" fmla="*/ 6 h 8"/>
                <a:gd name="T14" fmla="*/ 0 w 10"/>
                <a:gd name="T15" fmla="*/ 0 h 8"/>
                <a:gd name="T16" fmla="*/ 0 w 10"/>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8">
                  <a:moveTo>
                    <a:pt x="0" y="0"/>
                  </a:moveTo>
                  <a:lnTo>
                    <a:pt x="0" y="0"/>
                  </a:lnTo>
                  <a:lnTo>
                    <a:pt x="2" y="2"/>
                  </a:lnTo>
                  <a:lnTo>
                    <a:pt x="4" y="4"/>
                  </a:lnTo>
                  <a:lnTo>
                    <a:pt x="10" y="8"/>
                  </a:lnTo>
                  <a:lnTo>
                    <a:pt x="6"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59" name="Freeform 212"/>
            <p:cNvSpPr>
              <a:spLocks/>
            </p:cNvSpPr>
            <p:nvPr/>
          </p:nvSpPr>
          <p:spPr bwMode="auto">
            <a:xfrm>
              <a:off x="2297" y="1317"/>
              <a:ext cx="8" cy="14"/>
            </a:xfrm>
            <a:custGeom>
              <a:avLst/>
              <a:gdLst>
                <a:gd name="T0" fmla="*/ 6 w 8"/>
                <a:gd name="T1" fmla="*/ 0 h 14"/>
                <a:gd name="T2" fmla="*/ 6 w 8"/>
                <a:gd name="T3" fmla="*/ 0 h 14"/>
                <a:gd name="T4" fmla="*/ 6 w 8"/>
                <a:gd name="T5" fmla="*/ 4 h 14"/>
                <a:gd name="T6" fmla="*/ 6 w 8"/>
                <a:gd name="T7" fmla="*/ 8 h 14"/>
                <a:gd name="T8" fmla="*/ 4 w 8"/>
                <a:gd name="T9" fmla="*/ 10 h 14"/>
                <a:gd name="T10" fmla="*/ 6 w 8"/>
                <a:gd name="T11" fmla="*/ 14 h 14"/>
                <a:gd name="T12" fmla="*/ 6 w 8"/>
                <a:gd name="T13" fmla="*/ 14 h 14"/>
                <a:gd name="T14" fmla="*/ 8 w 8"/>
                <a:gd name="T15" fmla="*/ 14 h 14"/>
                <a:gd name="T16" fmla="*/ 6 w 8"/>
                <a:gd name="T17" fmla="*/ 14 h 14"/>
                <a:gd name="T18" fmla="*/ 4 w 8"/>
                <a:gd name="T19" fmla="*/ 14 h 14"/>
                <a:gd name="T20" fmla="*/ 2 w 8"/>
                <a:gd name="T21" fmla="*/ 14 h 14"/>
                <a:gd name="T22" fmla="*/ 2 w 8"/>
                <a:gd name="T23" fmla="*/ 14 h 14"/>
                <a:gd name="T24" fmla="*/ 2 w 8"/>
                <a:gd name="T25" fmla="*/ 14 h 14"/>
                <a:gd name="T26" fmla="*/ 2 w 8"/>
                <a:gd name="T27" fmla="*/ 12 h 14"/>
                <a:gd name="T28" fmla="*/ 2 w 8"/>
                <a:gd name="T29" fmla="*/ 12 h 14"/>
                <a:gd name="T30" fmla="*/ 2 w 8"/>
                <a:gd name="T31" fmla="*/ 12 h 14"/>
                <a:gd name="T32" fmla="*/ 0 w 8"/>
                <a:gd name="T33" fmla="*/ 12 h 14"/>
                <a:gd name="T34" fmla="*/ 0 w 8"/>
                <a:gd name="T35" fmla="*/ 12 h 14"/>
                <a:gd name="T36" fmla="*/ 2 w 8"/>
                <a:gd name="T37" fmla="*/ 10 h 14"/>
                <a:gd name="T38" fmla="*/ 4 w 8"/>
                <a:gd name="T39" fmla="*/ 8 h 14"/>
                <a:gd name="T40" fmla="*/ 6 w 8"/>
                <a:gd name="T41" fmla="*/ 0 h 14"/>
                <a:gd name="T42" fmla="*/ 6 w 8"/>
                <a:gd name="T43" fmla="*/ 0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 h="14">
                  <a:moveTo>
                    <a:pt x="6" y="0"/>
                  </a:moveTo>
                  <a:lnTo>
                    <a:pt x="6" y="0"/>
                  </a:lnTo>
                  <a:lnTo>
                    <a:pt x="6" y="4"/>
                  </a:lnTo>
                  <a:lnTo>
                    <a:pt x="6" y="8"/>
                  </a:lnTo>
                  <a:lnTo>
                    <a:pt x="4" y="10"/>
                  </a:lnTo>
                  <a:lnTo>
                    <a:pt x="6" y="14"/>
                  </a:lnTo>
                  <a:lnTo>
                    <a:pt x="8" y="14"/>
                  </a:lnTo>
                  <a:lnTo>
                    <a:pt x="6" y="14"/>
                  </a:lnTo>
                  <a:lnTo>
                    <a:pt x="4" y="14"/>
                  </a:lnTo>
                  <a:lnTo>
                    <a:pt x="2" y="14"/>
                  </a:lnTo>
                  <a:lnTo>
                    <a:pt x="2" y="12"/>
                  </a:lnTo>
                  <a:lnTo>
                    <a:pt x="0" y="12"/>
                  </a:lnTo>
                  <a:lnTo>
                    <a:pt x="2" y="10"/>
                  </a:lnTo>
                  <a:lnTo>
                    <a:pt x="4" y="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0" name="Freeform 213"/>
            <p:cNvSpPr>
              <a:spLocks/>
            </p:cNvSpPr>
            <p:nvPr/>
          </p:nvSpPr>
          <p:spPr bwMode="auto">
            <a:xfrm>
              <a:off x="2279" y="1333"/>
              <a:ext cx="12" cy="4"/>
            </a:xfrm>
            <a:custGeom>
              <a:avLst/>
              <a:gdLst>
                <a:gd name="T0" fmla="*/ 12 w 12"/>
                <a:gd name="T1" fmla="*/ 0 h 4"/>
                <a:gd name="T2" fmla="*/ 12 w 12"/>
                <a:gd name="T3" fmla="*/ 0 h 4"/>
                <a:gd name="T4" fmla="*/ 12 w 12"/>
                <a:gd name="T5" fmla="*/ 2 h 4"/>
                <a:gd name="T6" fmla="*/ 10 w 12"/>
                <a:gd name="T7" fmla="*/ 4 h 4"/>
                <a:gd name="T8" fmla="*/ 0 w 12"/>
                <a:gd name="T9" fmla="*/ 4 h 4"/>
                <a:gd name="T10" fmla="*/ 0 w 12"/>
                <a:gd name="T11" fmla="*/ 4 h 4"/>
                <a:gd name="T12" fmla="*/ 4 w 12"/>
                <a:gd name="T13" fmla="*/ 2 h 4"/>
                <a:gd name="T14" fmla="*/ 6 w 12"/>
                <a:gd name="T15" fmla="*/ 2 h 4"/>
                <a:gd name="T16" fmla="*/ 10 w 12"/>
                <a:gd name="T17" fmla="*/ 2 h 4"/>
                <a:gd name="T18" fmla="*/ 12 w 12"/>
                <a:gd name="T19" fmla="*/ 0 h 4"/>
                <a:gd name="T20" fmla="*/ 12 w 12"/>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4">
                  <a:moveTo>
                    <a:pt x="12" y="0"/>
                  </a:moveTo>
                  <a:lnTo>
                    <a:pt x="12" y="0"/>
                  </a:lnTo>
                  <a:lnTo>
                    <a:pt x="12" y="2"/>
                  </a:lnTo>
                  <a:lnTo>
                    <a:pt x="10" y="4"/>
                  </a:lnTo>
                  <a:lnTo>
                    <a:pt x="0" y="4"/>
                  </a:lnTo>
                  <a:lnTo>
                    <a:pt x="4" y="2"/>
                  </a:lnTo>
                  <a:lnTo>
                    <a:pt x="6" y="2"/>
                  </a:lnTo>
                  <a:lnTo>
                    <a:pt x="10"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1" name="Freeform 214"/>
            <p:cNvSpPr>
              <a:spLocks/>
            </p:cNvSpPr>
            <p:nvPr/>
          </p:nvSpPr>
          <p:spPr bwMode="auto">
            <a:xfrm>
              <a:off x="2963" y="1341"/>
              <a:ext cx="6" cy="16"/>
            </a:xfrm>
            <a:custGeom>
              <a:avLst/>
              <a:gdLst>
                <a:gd name="T0" fmla="*/ 0 w 6"/>
                <a:gd name="T1" fmla="*/ 0 h 16"/>
                <a:gd name="T2" fmla="*/ 0 w 6"/>
                <a:gd name="T3" fmla="*/ 0 h 16"/>
                <a:gd name="T4" fmla="*/ 6 w 6"/>
                <a:gd name="T5" fmla="*/ 16 h 16"/>
                <a:gd name="T6" fmla="*/ 6 w 6"/>
                <a:gd name="T7" fmla="*/ 16 h 16"/>
                <a:gd name="T8" fmla="*/ 2 w 6"/>
                <a:gd name="T9" fmla="*/ 10 h 16"/>
                <a:gd name="T10" fmla="*/ 0 w 6"/>
                <a:gd name="T11" fmla="*/ 4 h 16"/>
                <a:gd name="T12" fmla="*/ 0 w 6"/>
                <a:gd name="T13" fmla="*/ 0 h 16"/>
                <a:gd name="T14" fmla="*/ 0 w 6"/>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16">
                  <a:moveTo>
                    <a:pt x="0" y="0"/>
                  </a:moveTo>
                  <a:lnTo>
                    <a:pt x="0" y="0"/>
                  </a:lnTo>
                  <a:lnTo>
                    <a:pt x="6" y="16"/>
                  </a:lnTo>
                  <a:lnTo>
                    <a:pt x="2" y="10"/>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2" name="Freeform 215"/>
            <p:cNvSpPr>
              <a:spLocks/>
            </p:cNvSpPr>
            <p:nvPr/>
          </p:nvSpPr>
          <p:spPr bwMode="auto">
            <a:xfrm>
              <a:off x="2899" y="1357"/>
              <a:ext cx="4" cy="14"/>
            </a:xfrm>
            <a:custGeom>
              <a:avLst/>
              <a:gdLst>
                <a:gd name="T0" fmla="*/ 2 w 4"/>
                <a:gd name="T1" fmla="*/ 0 h 14"/>
                <a:gd name="T2" fmla="*/ 2 w 4"/>
                <a:gd name="T3" fmla="*/ 0 h 14"/>
                <a:gd name="T4" fmla="*/ 4 w 4"/>
                <a:gd name="T5" fmla="*/ 2 h 14"/>
                <a:gd name="T6" fmla="*/ 2 w 4"/>
                <a:gd name="T7" fmla="*/ 6 h 14"/>
                <a:gd name="T8" fmla="*/ 2 w 4"/>
                <a:gd name="T9" fmla="*/ 10 h 14"/>
                <a:gd name="T10" fmla="*/ 2 w 4"/>
                <a:gd name="T11" fmla="*/ 14 h 14"/>
                <a:gd name="T12" fmla="*/ 2 w 4"/>
                <a:gd name="T13" fmla="*/ 14 h 14"/>
                <a:gd name="T14" fmla="*/ 0 w 4"/>
                <a:gd name="T15" fmla="*/ 12 h 14"/>
                <a:gd name="T16" fmla="*/ 0 w 4"/>
                <a:gd name="T17" fmla="*/ 8 h 14"/>
                <a:gd name="T18" fmla="*/ 2 w 4"/>
                <a:gd name="T19" fmla="*/ 4 h 14"/>
                <a:gd name="T20" fmla="*/ 2 w 4"/>
                <a:gd name="T21" fmla="*/ 0 h 14"/>
                <a:gd name="T22" fmla="*/ 2 w 4"/>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 h="14">
                  <a:moveTo>
                    <a:pt x="2" y="0"/>
                  </a:moveTo>
                  <a:lnTo>
                    <a:pt x="2" y="0"/>
                  </a:lnTo>
                  <a:lnTo>
                    <a:pt x="4" y="2"/>
                  </a:lnTo>
                  <a:lnTo>
                    <a:pt x="2" y="6"/>
                  </a:lnTo>
                  <a:lnTo>
                    <a:pt x="2" y="10"/>
                  </a:lnTo>
                  <a:lnTo>
                    <a:pt x="2" y="14"/>
                  </a:lnTo>
                  <a:lnTo>
                    <a:pt x="0" y="12"/>
                  </a:lnTo>
                  <a:lnTo>
                    <a:pt x="0" y="8"/>
                  </a:lnTo>
                  <a:lnTo>
                    <a:pt x="2" y="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3" name="Freeform 216"/>
            <p:cNvSpPr>
              <a:spLocks/>
            </p:cNvSpPr>
            <p:nvPr/>
          </p:nvSpPr>
          <p:spPr bwMode="auto">
            <a:xfrm>
              <a:off x="1819" y="1375"/>
              <a:ext cx="6" cy="12"/>
            </a:xfrm>
            <a:custGeom>
              <a:avLst/>
              <a:gdLst>
                <a:gd name="T0" fmla="*/ 6 w 6"/>
                <a:gd name="T1" fmla="*/ 0 h 12"/>
                <a:gd name="T2" fmla="*/ 6 w 6"/>
                <a:gd name="T3" fmla="*/ 0 h 12"/>
                <a:gd name="T4" fmla="*/ 6 w 6"/>
                <a:gd name="T5" fmla="*/ 4 h 12"/>
                <a:gd name="T6" fmla="*/ 4 w 6"/>
                <a:gd name="T7" fmla="*/ 6 h 12"/>
                <a:gd name="T8" fmla="*/ 2 w 6"/>
                <a:gd name="T9" fmla="*/ 12 h 12"/>
                <a:gd name="T10" fmla="*/ 2 w 6"/>
                <a:gd name="T11" fmla="*/ 12 h 12"/>
                <a:gd name="T12" fmla="*/ 0 w 6"/>
                <a:gd name="T13" fmla="*/ 10 h 12"/>
                <a:gd name="T14" fmla="*/ 2 w 6"/>
                <a:gd name="T15" fmla="*/ 6 h 12"/>
                <a:gd name="T16" fmla="*/ 6 w 6"/>
                <a:gd name="T17" fmla="*/ 0 h 12"/>
                <a:gd name="T18" fmla="*/ 6 w 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2">
                  <a:moveTo>
                    <a:pt x="6" y="0"/>
                  </a:moveTo>
                  <a:lnTo>
                    <a:pt x="6" y="0"/>
                  </a:lnTo>
                  <a:lnTo>
                    <a:pt x="6" y="4"/>
                  </a:lnTo>
                  <a:lnTo>
                    <a:pt x="4" y="6"/>
                  </a:lnTo>
                  <a:lnTo>
                    <a:pt x="2" y="12"/>
                  </a:lnTo>
                  <a:lnTo>
                    <a:pt x="0" y="10"/>
                  </a:lnTo>
                  <a:lnTo>
                    <a:pt x="2"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4" name="Freeform 217"/>
            <p:cNvSpPr>
              <a:spLocks/>
            </p:cNvSpPr>
            <p:nvPr/>
          </p:nvSpPr>
          <p:spPr bwMode="auto">
            <a:xfrm>
              <a:off x="1939" y="1395"/>
              <a:ext cx="16" cy="18"/>
            </a:xfrm>
            <a:custGeom>
              <a:avLst/>
              <a:gdLst>
                <a:gd name="T0" fmla="*/ 14 w 16"/>
                <a:gd name="T1" fmla="*/ 0 h 18"/>
                <a:gd name="T2" fmla="*/ 14 w 16"/>
                <a:gd name="T3" fmla="*/ 0 h 18"/>
                <a:gd name="T4" fmla="*/ 16 w 16"/>
                <a:gd name="T5" fmla="*/ 4 h 18"/>
                <a:gd name="T6" fmla="*/ 14 w 16"/>
                <a:gd name="T7" fmla="*/ 6 h 18"/>
                <a:gd name="T8" fmla="*/ 10 w 16"/>
                <a:gd name="T9" fmla="*/ 10 h 18"/>
                <a:gd name="T10" fmla="*/ 0 w 16"/>
                <a:gd name="T11" fmla="*/ 18 h 18"/>
                <a:gd name="T12" fmla="*/ 0 w 16"/>
                <a:gd name="T13" fmla="*/ 18 h 18"/>
                <a:gd name="T14" fmla="*/ 2 w 16"/>
                <a:gd name="T15" fmla="*/ 12 h 18"/>
                <a:gd name="T16" fmla="*/ 6 w 16"/>
                <a:gd name="T17" fmla="*/ 8 h 18"/>
                <a:gd name="T18" fmla="*/ 10 w 16"/>
                <a:gd name="T19" fmla="*/ 4 h 18"/>
                <a:gd name="T20" fmla="*/ 14 w 16"/>
                <a:gd name="T21" fmla="*/ 0 h 18"/>
                <a:gd name="T22" fmla="*/ 14 w 16"/>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8">
                  <a:moveTo>
                    <a:pt x="14" y="0"/>
                  </a:moveTo>
                  <a:lnTo>
                    <a:pt x="14" y="0"/>
                  </a:lnTo>
                  <a:lnTo>
                    <a:pt x="16" y="4"/>
                  </a:lnTo>
                  <a:lnTo>
                    <a:pt x="14" y="6"/>
                  </a:lnTo>
                  <a:lnTo>
                    <a:pt x="10" y="10"/>
                  </a:lnTo>
                  <a:lnTo>
                    <a:pt x="0" y="18"/>
                  </a:lnTo>
                  <a:lnTo>
                    <a:pt x="2" y="12"/>
                  </a:lnTo>
                  <a:lnTo>
                    <a:pt x="6" y="8"/>
                  </a:lnTo>
                  <a:lnTo>
                    <a:pt x="10" y="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5" name="Freeform 218"/>
            <p:cNvSpPr>
              <a:spLocks/>
            </p:cNvSpPr>
            <p:nvPr/>
          </p:nvSpPr>
          <p:spPr bwMode="auto">
            <a:xfrm>
              <a:off x="1779" y="1403"/>
              <a:ext cx="4" cy="14"/>
            </a:xfrm>
            <a:custGeom>
              <a:avLst/>
              <a:gdLst>
                <a:gd name="T0" fmla="*/ 4 w 4"/>
                <a:gd name="T1" fmla="*/ 2 h 14"/>
                <a:gd name="T2" fmla="*/ 4 w 4"/>
                <a:gd name="T3" fmla="*/ 2 h 14"/>
                <a:gd name="T4" fmla="*/ 4 w 4"/>
                <a:gd name="T5" fmla="*/ 0 h 14"/>
                <a:gd name="T6" fmla="*/ 4 w 4"/>
                <a:gd name="T7" fmla="*/ 0 h 14"/>
                <a:gd name="T8" fmla="*/ 4 w 4"/>
                <a:gd name="T9" fmla="*/ 2 h 14"/>
                <a:gd name="T10" fmla="*/ 4 w 4"/>
                <a:gd name="T11" fmla="*/ 2 h 14"/>
                <a:gd name="T12" fmla="*/ 2 w 4"/>
                <a:gd name="T13" fmla="*/ 12 h 14"/>
                <a:gd name="T14" fmla="*/ 0 w 4"/>
                <a:gd name="T15" fmla="*/ 14 h 14"/>
                <a:gd name="T16" fmla="*/ 0 w 4"/>
                <a:gd name="T17" fmla="*/ 10 h 14"/>
                <a:gd name="T18" fmla="*/ 4 w 4"/>
                <a:gd name="T19" fmla="*/ 2 h 14"/>
                <a:gd name="T20" fmla="*/ 4 w 4"/>
                <a:gd name="T21" fmla="*/ 2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 h="14">
                  <a:moveTo>
                    <a:pt x="4" y="2"/>
                  </a:moveTo>
                  <a:lnTo>
                    <a:pt x="4" y="2"/>
                  </a:lnTo>
                  <a:lnTo>
                    <a:pt x="4" y="0"/>
                  </a:lnTo>
                  <a:lnTo>
                    <a:pt x="4" y="2"/>
                  </a:lnTo>
                  <a:lnTo>
                    <a:pt x="2" y="12"/>
                  </a:lnTo>
                  <a:lnTo>
                    <a:pt x="0" y="14"/>
                  </a:lnTo>
                  <a:lnTo>
                    <a:pt x="0" y="10"/>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6" name="Freeform 219"/>
            <p:cNvSpPr>
              <a:spLocks/>
            </p:cNvSpPr>
            <p:nvPr/>
          </p:nvSpPr>
          <p:spPr bwMode="auto">
            <a:xfrm>
              <a:off x="1747" y="1413"/>
              <a:ext cx="12" cy="12"/>
            </a:xfrm>
            <a:custGeom>
              <a:avLst/>
              <a:gdLst>
                <a:gd name="T0" fmla="*/ 12 w 12"/>
                <a:gd name="T1" fmla="*/ 0 h 12"/>
                <a:gd name="T2" fmla="*/ 12 w 12"/>
                <a:gd name="T3" fmla="*/ 0 h 12"/>
                <a:gd name="T4" fmla="*/ 12 w 12"/>
                <a:gd name="T5" fmla="*/ 2 h 12"/>
                <a:gd name="T6" fmla="*/ 10 w 12"/>
                <a:gd name="T7" fmla="*/ 8 h 12"/>
                <a:gd name="T8" fmla="*/ 6 w 12"/>
                <a:gd name="T9" fmla="*/ 10 h 12"/>
                <a:gd name="T10" fmla="*/ 0 w 12"/>
                <a:gd name="T11" fmla="*/ 12 h 12"/>
                <a:gd name="T12" fmla="*/ 0 w 12"/>
                <a:gd name="T13" fmla="*/ 12 h 12"/>
                <a:gd name="T14" fmla="*/ 8 w 12"/>
                <a:gd name="T15" fmla="*/ 6 h 12"/>
                <a:gd name="T16" fmla="*/ 10 w 12"/>
                <a:gd name="T17" fmla="*/ 4 h 12"/>
                <a:gd name="T18" fmla="*/ 12 w 12"/>
                <a:gd name="T19" fmla="*/ 0 h 12"/>
                <a:gd name="T20" fmla="*/ 12 w 12"/>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2">
                  <a:moveTo>
                    <a:pt x="12" y="0"/>
                  </a:moveTo>
                  <a:lnTo>
                    <a:pt x="12" y="0"/>
                  </a:lnTo>
                  <a:lnTo>
                    <a:pt x="12" y="2"/>
                  </a:lnTo>
                  <a:lnTo>
                    <a:pt x="10" y="8"/>
                  </a:lnTo>
                  <a:lnTo>
                    <a:pt x="6" y="10"/>
                  </a:lnTo>
                  <a:lnTo>
                    <a:pt x="0" y="12"/>
                  </a:lnTo>
                  <a:lnTo>
                    <a:pt x="8" y="6"/>
                  </a:lnTo>
                  <a:lnTo>
                    <a:pt x="10" y="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7" name="Freeform 220"/>
            <p:cNvSpPr>
              <a:spLocks/>
            </p:cNvSpPr>
            <p:nvPr/>
          </p:nvSpPr>
          <p:spPr bwMode="auto">
            <a:xfrm>
              <a:off x="2465" y="1495"/>
              <a:ext cx="8" cy="8"/>
            </a:xfrm>
            <a:custGeom>
              <a:avLst/>
              <a:gdLst>
                <a:gd name="T0" fmla="*/ 0 w 8"/>
                <a:gd name="T1" fmla="*/ 0 h 8"/>
                <a:gd name="T2" fmla="*/ 0 w 8"/>
                <a:gd name="T3" fmla="*/ 0 h 8"/>
                <a:gd name="T4" fmla="*/ 2 w 8"/>
                <a:gd name="T5" fmla="*/ 0 h 8"/>
                <a:gd name="T6" fmla="*/ 4 w 8"/>
                <a:gd name="T7" fmla="*/ 2 h 8"/>
                <a:gd name="T8" fmla="*/ 8 w 8"/>
                <a:gd name="T9" fmla="*/ 8 h 8"/>
                <a:gd name="T10" fmla="*/ 8 w 8"/>
                <a:gd name="T11" fmla="*/ 8 h 8"/>
                <a:gd name="T12" fmla="*/ 6 w 8"/>
                <a:gd name="T13" fmla="*/ 8 h 8"/>
                <a:gd name="T14" fmla="*/ 4 w 8"/>
                <a:gd name="T15" fmla="*/ 6 h 8"/>
                <a:gd name="T16" fmla="*/ 0 w 8"/>
                <a:gd name="T17" fmla="*/ 0 h 8"/>
                <a:gd name="T18" fmla="*/ 0 w 8"/>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8">
                  <a:moveTo>
                    <a:pt x="0" y="0"/>
                  </a:moveTo>
                  <a:lnTo>
                    <a:pt x="0" y="0"/>
                  </a:lnTo>
                  <a:lnTo>
                    <a:pt x="2" y="0"/>
                  </a:lnTo>
                  <a:lnTo>
                    <a:pt x="4" y="2"/>
                  </a:lnTo>
                  <a:lnTo>
                    <a:pt x="8" y="8"/>
                  </a:lnTo>
                  <a:lnTo>
                    <a:pt x="6" y="8"/>
                  </a:lnTo>
                  <a:lnTo>
                    <a:pt x="4"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8" name="Freeform 221"/>
            <p:cNvSpPr>
              <a:spLocks/>
            </p:cNvSpPr>
            <p:nvPr/>
          </p:nvSpPr>
          <p:spPr bwMode="auto">
            <a:xfrm>
              <a:off x="2825" y="1417"/>
              <a:ext cx="52" cy="26"/>
            </a:xfrm>
            <a:custGeom>
              <a:avLst/>
              <a:gdLst>
                <a:gd name="T0" fmla="*/ 38 w 52"/>
                <a:gd name="T1" fmla="*/ 22 h 26"/>
                <a:gd name="T2" fmla="*/ 38 w 52"/>
                <a:gd name="T3" fmla="*/ 22 h 26"/>
                <a:gd name="T4" fmla="*/ 36 w 52"/>
                <a:gd name="T5" fmla="*/ 20 h 26"/>
                <a:gd name="T6" fmla="*/ 30 w 52"/>
                <a:gd name="T7" fmla="*/ 16 h 26"/>
                <a:gd name="T8" fmla="*/ 18 w 52"/>
                <a:gd name="T9" fmla="*/ 14 h 26"/>
                <a:gd name="T10" fmla="*/ 6 w 52"/>
                <a:gd name="T11" fmla="*/ 10 h 26"/>
                <a:gd name="T12" fmla="*/ 2 w 52"/>
                <a:gd name="T13" fmla="*/ 8 h 26"/>
                <a:gd name="T14" fmla="*/ 0 w 52"/>
                <a:gd name="T15" fmla="*/ 4 h 26"/>
                <a:gd name="T16" fmla="*/ 0 w 52"/>
                <a:gd name="T17" fmla="*/ 4 h 26"/>
                <a:gd name="T18" fmla="*/ 14 w 52"/>
                <a:gd name="T19" fmla="*/ 0 h 26"/>
                <a:gd name="T20" fmla="*/ 32 w 52"/>
                <a:gd name="T21" fmla="*/ 2 h 26"/>
                <a:gd name="T22" fmla="*/ 46 w 52"/>
                <a:gd name="T23" fmla="*/ 6 h 26"/>
                <a:gd name="T24" fmla="*/ 50 w 52"/>
                <a:gd name="T25" fmla="*/ 10 h 26"/>
                <a:gd name="T26" fmla="*/ 52 w 52"/>
                <a:gd name="T27" fmla="*/ 14 h 26"/>
                <a:gd name="T28" fmla="*/ 52 w 52"/>
                <a:gd name="T29" fmla="*/ 14 h 26"/>
                <a:gd name="T30" fmla="*/ 50 w 52"/>
                <a:gd name="T31" fmla="*/ 18 h 26"/>
                <a:gd name="T32" fmla="*/ 48 w 52"/>
                <a:gd name="T33" fmla="*/ 20 h 26"/>
                <a:gd name="T34" fmla="*/ 42 w 52"/>
                <a:gd name="T35" fmla="*/ 24 h 26"/>
                <a:gd name="T36" fmla="*/ 36 w 52"/>
                <a:gd name="T37" fmla="*/ 26 h 26"/>
                <a:gd name="T38" fmla="*/ 38 w 52"/>
                <a:gd name="T39" fmla="*/ 22 h 26"/>
                <a:gd name="T40" fmla="*/ 38 w 52"/>
                <a:gd name="T41" fmla="*/ 22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2" h="26">
                  <a:moveTo>
                    <a:pt x="38" y="22"/>
                  </a:moveTo>
                  <a:lnTo>
                    <a:pt x="38" y="22"/>
                  </a:lnTo>
                  <a:lnTo>
                    <a:pt x="36" y="20"/>
                  </a:lnTo>
                  <a:lnTo>
                    <a:pt x="30" y="16"/>
                  </a:lnTo>
                  <a:lnTo>
                    <a:pt x="18" y="14"/>
                  </a:lnTo>
                  <a:lnTo>
                    <a:pt x="6" y="10"/>
                  </a:lnTo>
                  <a:lnTo>
                    <a:pt x="2" y="8"/>
                  </a:lnTo>
                  <a:lnTo>
                    <a:pt x="0" y="4"/>
                  </a:lnTo>
                  <a:lnTo>
                    <a:pt x="14" y="0"/>
                  </a:lnTo>
                  <a:lnTo>
                    <a:pt x="32" y="2"/>
                  </a:lnTo>
                  <a:lnTo>
                    <a:pt x="46" y="6"/>
                  </a:lnTo>
                  <a:lnTo>
                    <a:pt x="50" y="10"/>
                  </a:lnTo>
                  <a:lnTo>
                    <a:pt x="52" y="14"/>
                  </a:lnTo>
                  <a:lnTo>
                    <a:pt x="50" y="18"/>
                  </a:lnTo>
                  <a:lnTo>
                    <a:pt x="48" y="20"/>
                  </a:lnTo>
                  <a:lnTo>
                    <a:pt x="42" y="24"/>
                  </a:lnTo>
                  <a:lnTo>
                    <a:pt x="36" y="26"/>
                  </a:lnTo>
                  <a:lnTo>
                    <a:pt x="3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69" name="Freeform 222"/>
            <p:cNvSpPr>
              <a:spLocks/>
            </p:cNvSpPr>
            <p:nvPr/>
          </p:nvSpPr>
          <p:spPr bwMode="auto">
            <a:xfrm>
              <a:off x="3075" y="1431"/>
              <a:ext cx="14" cy="6"/>
            </a:xfrm>
            <a:custGeom>
              <a:avLst/>
              <a:gdLst>
                <a:gd name="T0" fmla="*/ 0 w 14"/>
                <a:gd name="T1" fmla="*/ 2 h 6"/>
                <a:gd name="T2" fmla="*/ 0 w 14"/>
                <a:gd name="T3" fmla="*/ 2 h 6"/>
                <a:gd name="T4" fmla="*/ 4 w 14"/>
                <a:gd name="T5" fmla="*/ 0 h 6"/>
                <a:gd name="T6" fmla="*/ 8 w 14"/>
                <a:gd name="T7" fmla="*/ 2 h 6"/>
                <a:gd name="T8" fmla="*/ 12 w 14"/>
                <a:gd name="T9" fmla="*/ 4 h 6"/>
                <a:gd name="T10" fmla="*/ 14 w 14"/>
                <a:gd name="T11" fmla="*/ 6 h 6"/>
                <a:gd name="T12" fmla="*/ 14 w 14"/>
                <a:gd name="T13" fmla="*/ 6 h 6"/>
                <a:gd name="T14" fmla="*/ 8 w 14"/>
                <a:gd name="T15" fmla="*/ 6 h 6"/>
                <a:gd name="T16" fmla="*/ 0 w 14"/>
                <a:gd name="T17" fmla="*/ 2 h 6"/>
                <a:gd name="T18" fmla="*/ 0 w 14"/>
                <a:gd name="T19" fmla="*/ 2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6">
                  <a:moveTo>
                    <a:pt x="0" y="2"/>
                  </a:moveTo>
                  <a:lnTo>
                    <a:pt x="0" y="2"/>
                  </a:lnTo>
                  <a:lnTo>
                    <a:pt x="4" y="0"/>
                  </a:lnTo>
                  <a:lnTo>
                    <a:pt x="8" y="2"/>
                  </a:lnTo>
                  <a:lnTo>
                    <a:pt x="12" y="4"/>
                  </a:lnTo>
                  <a:lnTo>
                    <a:pt x="14" y="6"/>
                  </a:lnTo>
                  <a:lnTo>
                    <a:pt x="8" y="6"/>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0" name="Freeform 223"/>
            <p:cNvSpPr>
              <a:spLocks/>
            </p:cNvSpPr>
            <p:nvPr/>
          </p:nvSpPr>
          <p:spPr bwMode="auto">
            <a:xfrm>
              <a:off x="1885" y="1435"/>
              <a:ext cx="8" cy="10"/>
            </a:xfrm>
            <a:custGeom>
              <a:avLst/>
              <a:gdLst>
                <a:gd name="T0" fmla="*/ 0 w 8"/>
                <a:gd name="T1" fmla="*/ 0 h 10"/>
                <a:gd name="T2" fmla="*/ 0 w 8"/>
                <a:gd name="T3" fmla="*/ 0 h 10"/>
                <a:gd name="T4" fmla="*/ 8 w 8"/>
                <a:gd name="T5" fmla="*/ 10 h 10"/>
                <a:gd name="T6" fmla="*/ 8 w 8"/>
                <a:gd name="T7" fmla="*/ 10 h 10"/>
                <a:gd name="T8" fmla="*/ 6 w 8"/>
                <a:gd name="T9" fmla="*/ 10 h 10"/>
                <a:gd name="T10" fmla="*/ 2 w 8"/>
                <a:gd name="T11" fmla="*/ 8 h 10"/>
                <a:gd name="T12" fmla="*/ 0 w 8"/>
                <a:gd name="T13" fmla="*/ 0 h 10"/>
                <a:gd name="T14" fmla="*/ 0 w 8"/>
                <a:gd name="T15" fmla="*/ 0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10">
                  <a:moveTo>
                    <a:pt x="0" y="0"/>
                  </a:moveTo>
                  <a:lnTo>
                    <a:pt x="0" y="0"/>
                  </a:lnTo>
                  <a:lnTo>
                    <a:pt x="8" y="10"/>
                  </a:lnTo>
                  <a:lnTo>
                    <a:pt x="6" y="10"/>
                  </a:lnTo>
                  <a:lnTo>
                    <a:pt x="2"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1" name="Freeform 224"/>
            <p:cNvSpPr>
              <a:spLocks/>
            </p:cNvSpPr>
            <p:nvPr/>
          </p:nvSpPr>
          <p:spPr bwMode="auto">
            <a:xfrm>
              <a:off x="2141" y="1441"/>
              <a:ext cx="6" cy="16"/>
            </a:xfrm>
            <a:custGeom>
              <a:avLst/>
              <a:gdLst>
                <a:gd name="T0" fmla="*/ 6 w 6"/>
                <a:gd name="T1" fmla="*/ 0 h 16"/>
                <a:gd name="T2" fmla="*/ 6 w 6"/>
                <a:gd name="T3" fmla="*/ 0 h 16"/>
                <a:gd name="T4" fmla="*/ 6 w 6"/>
                <a:gd name="T5" fmla="*/ 4 h 16"/>
                <a:gd name="T6" fmla="*/ 4 w 6"/>
                <a:gd name="T7" fmla="*/ 8 h 16"/>
                <a:gd name="T8" fmla="*/ 2 w 6"/>
                <a:gd name="T9" fmla="*/ 12 h 16"/>
                <a:gd name="T10" fmla="*/ 0 w 6"/>
                <a:gd name="T11" fmla="*/ 16 h 16"/>
                <a:gd name="T12" fmla="*/ 0 w 6"/>
                <a:gd name="T13" fmla="*/ 16 h 16"/>
                <a:gd name="T14" fmla="*/ 0 w 6"/>
                <a:gd name="T15" fmla="*/ 12 h 16"/>
                <a:gd name="T16" fmla="*/ 2 w 6"/>
                <a:gd name="T17" fmla="*/ 8 h 16"/>
                <a:gd name="T18" fmla="*/ 6 w 6"/>
                <a:gd name="T19" fmla="*/ 0 h 16"/>
                <a:gd name="T20" fmla="*/ 6 w 6"/>
                <a:gd name="T21" fmla="*/ 0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16">
                  <a:moveTo>
                    <a:pt x="6" y="0"/>
                  </a:moveTo>
                  <a:lnTo>
                    <a:pt x="6" y="0"/>
                  </a:lnTo>
                  <a:lnTo>
                    <a:pt x="6" y="4"/>
                  </a:lnTo>
                  <a:lnTo>
                    <a:pt x="4" y="8"/>
                  </a:lnTo>
                  <a:lnTo>
                    <a:pt x="2" y="12"/>
                  </a:lnTo>
                  <a:lnTo>
                    <a:pt x="0" y="16"/>
                  </a:lnTo>
                  <a:lnTo>
                    <a:pt x="0" y="12"/>
                  </a:lnTo>
                  <a:lnTo>
                    <a:pt x="2" y="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2" name="Freeform 225"/>
            <p:cNvSpPr>
              <a:spLocks/>
            </p:cNvSpPr>
            <p:nvPr/>
          </p:nvSpPr>
          <p:spPr bwMode="auto">
            <a:xfrm>
              <a:off x="3165" y="1457"/>
              <a:ext cx="4" cy="8"/>
            </a:xfrm>
            <a:custGeom>
              <a:avLst/>
              <a:gdLst>
                <a:gd name="T0" fmla="*/ 0 w 4"/>
                <a:gd name="T1" fmla="*/ 0 h 8"/>
                <a:gd name="T2" fmla="*/ 0 w 4"/>
                <a:gd name="T3" fmla="*/ 0 h 8"/>
                <a:gd name="T4" fmla="*/ 2 w 4"/>
                <a:gd name="T5" fmla="*/ 0 h 8"/>
                <a:gd name="T6" fmla="*/ 2 w 4"/>
                <a:gd name="T7" fmla="*/ 2 h 8"/>
                <a:gd name="T8" fmla="*/ 4 w 4"/>
                <a:gd name="T9" fmla="*/ 8 h 8"/>
                <a:gd name="T10" fmla="*/ 4 w 4"/>
                <a:gd name="T11" fmla="*/ 8 h 8"/>
                <a:gd name="T12" fmla="*/ 2 w 4"/>
                <a:gd name="T13" fmla="*/ 8 h 8"/>
                <a:gd name="T14" fmla="*/ 2 w 4"/>
                <a:gd name="T15" fmla="*/ 4 h 8"/>
                <a:gd name="T16" fmla="*/ 0 w 4"/>
                <a:gd name="T17" fmla="*/ 0 h 8"/>
                <a:gd name="T18" fmla="*/ 0 w 4"/>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8">
                  <a:moveTo>
                    <a:pt x="0" y="0"/>
                  </a:moveTo>
                  <a:lnTo>
                    <a:pt x="0" y="0"/>
                  </a:lnTo>
                  <a:lnTo>
                    <a:pt x="2" y="0"/>
                  </a:lnTo>
                  <a:lnTo>
                    <a:pt x="2" y="2"/>
                  </a:lnTo>
                  <a:lnTo>
                    <a:pt x="4" y="8"/>
                  </a:lnTo>
                  <a:lnTo>
                    <a:pt x="2" y="8"/>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3" name="Freeform 226"/>
            <p:cNvSpPr>
              <a:spLocks/>
            </p:cNvSpPr>
            <p:nvPr/>
          </p:nvSpPr>
          <p:spPr bwMode="auto">
            <a:xfrm>
              <a:off x="3203" y="1519"/>
              <a:ext cx="20" cy="10"/>
            </a:xfrm>
            <a:custGeom>
              <a:avLst/>
              <a:gdLst>
                <a:gd name="T0" fmla="*/ 16 w 20"/>
                <a:gd name="T1" fmla="*/ 0 h 10"/>
                <a:gd name="T2" fmla="*/ 16 w 20"/>
                <a:gd name="T3" fmla="*/ 0 h 10"/>
                <a:gd name="T4" fmla="*/ 16 w 20"/>
                <a:gd name="T5" fmla="*/ 2 h 10"/>
                <a:gd name="T6" fmla="*/ 14 w 20"/>
                <a:gd name="T7" fmla="*/ 4 h 10"/>
                <a:gd name="T8" fmla="*/ 8 w 20"/>
                <a:gd name="T9" fmla="*/ 6 h 10"/>
                <a:gd name="T10" fmla="*/ 8 w 20"/>
                <a:gd name="T11" fmla="*/ 6 h 10"/>
                <a:gd name="T12" fmla="*/ 10 w 20"/>
                <a:gd name="T13" fmla="*/ 8 h 10"/>
                <a:gd name="T14" fmla="*/ 12 w 20"/>
                <a:gd name="T15" fmla="*/ 8 h 10"/>
                <a:gd name="T16" fmla="*/ 20 w 20"/>
                <a:gd name="T17" fmla="*/ 8 h 10"/>
                <a:gd name="T18" fmla="*/ 20 w 20"/>
                <a:gd name="T19" fmla="*/ 8 h 10"/>
                <a:gd name="T20" fmla="*/ 18 w 20"/>
                <a:gd name="T21" fmla="*/ 10 h 10"/>
                <a:gd name="T22" fmla="*/ 14 w 20"/>
                <a:gd name="T23" fmla="*/ 10 h 10"/>
                <a:gd name="T24" fmla="*/ 6 w 20"/>
                <a:gd name="T25" fmla="*/ 10 h 10"/>
                <a:gd name="T26" fmla="*/ 0 w 20"/>
                <a:gd name="T27" fmla="*/ 6 h 10"/>
                <a:gd name="T28" fmla="*/ 0 w 20"/>
                <a:gd name="T29" fmla="*/ 6 h 10"/>
                <a:gd name="T30" fmla="*/ 4 w 20"/>
                <a:gd name="T31" fmla="*/ 6 h 10"/>
                <a:gd name="T32" fmla="*/ 10 w 20"/>
                <a:gd name="T33" fmla="*/ 6 h 10"/>
                <a:gd name="T34" fmla="*/ 16 w 20"/>
                <a:gd name="T35" fmla="*/ 0 h 10"/>
                <a:gd name="T36" fmla="*/ 16 w 20"/>
                <a:gd name="T37" fmla="*/ 0 h 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10">
                  <a:moveTo>
                    <a:pt x="16" y="0"/>
                  </a:moveTo>
                  <a:lnTo>
                    <a:pt x="16" y="0"/>
                  </a:lnTo>
                  <a:lnTo>
                    <a:pt x="16" y="2"/>
                  </a:lnTo>
                  <a:lnTo>
                    <a:pt x="14" y="4"/>
                  </a:lnTo>
                  <a:lnTo>
                    <a:pt x="8" y="6"/>
                  </a:lnTo>
                  <a:lnTo>
                    <a:pt x="10" y="8"/>
                  </a:lnTo>
                  <a:lnTo>
                    <a:pt x="12" y="8"/>
                  </a:lnTo>
                  <a:lnTo>
                    <a:pt x="20" y="8"/>
                  </a:lnTo>
                  <a:lnTo>
                    <a:pt x="18" y="10"/>
                  </a:lnTo>
                  <a:lnTo>
                    <a:pt x="14" y="10"/>
                  </a:lnTo>
                  <a:lnTo>
                    <a:pt x="6" y="10"/>
                  </a:lnTo>
                  <a:lnTo>
                    <a:pt x="0" y="6"/>
                  </a:lnTo>
                  <a:lnTo>
                    <a:pt x="4" y="6"/>
                  </a:lnTo>
                  <a:lnTo>
                    <a:pt x="10" y="6"/>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4" name="Freeform 227"/>
            <p:cNvSpPr>
              <a:spLocks/>
            </p:cNvSpPr>
            <p:nvPr/>
          </p:nvSpPr>
          <p:spPr bwMode="auto">
            <a:xfrm>
              <a:off x="3175" y="1527"/>
              <a:ext cx="6" cy="6"/>
            </a:xfrm>
            <a:custGeom>
              <a:avLst/>
              <a:gdLst>
                <a:gd name="T0" fmla="*/ 6 w 6"/>
                <a:gd name="T1" fmla="*/ 0 h 6"/>
                <a:gd name="T2" fmla="*/ 6 w 6"/>
                <a:gd name="T3" fmla="*/ 0 h 6"/>
                <a:gd name="T4" fmla="*/ 6 w 6"/>
                <a:gd name="T5" fmla="*/ 0 h 6"/>
                <a:gd name="T6" fmla="*/ 6 w 6"/>
                <a:gd name="T7" fmla="*/ 2 h 6"/>
                <a:gd name="T8" fmla="*/ 6 w 6"/>
                <a:gd name="T9" fmla="*/ 2 h 6"/>
                <a:gd name="T10" fmla="*/ 6 w 6"/>
                <a:gd name="T11" fmla="*/ 4 h 6"/>
                <a:gd name="T12" fmla="*/ 6 w 6"/>
                <a:gd name="T13" fmla="*/ 4 h 6"/>
                <a:gd name="T14" fmla="*/ 4 w 6"/>
                <a:gd name="T15" fmla="*/ 6 h 6"/>
                <a:gd name="T16" fmla="*/ 2 w 6"/>
                <a:gd name="T17" fmla="*/ 6 h 6"/>
                <a:gd name="T18" fmla="*/ 0 w 6"/>
                <a:gd name="T19" fmla="*/ 6 h 6"/>
                <a:gd name="T20" fmla="*/ 0 w 6"/>
                <a:gd name="T21" fmla="*/ 6 h 6"/>
                <a:gd name="T22" fmla="*/ 0 w 6"/>
                <a:gd name="T23" fmla="*/ 4 h 6"/>
                <a:gd name="T24" fmla="*/ 2 w 6"/>
                <a:gd name="T25" fmla="*/ 4 h 6"/>
                <a:gd name="T26" fmla="*/ 4 w 6"/>
                <a:gd name="T27" fmla="*/ 2 h 6"/>
                <a:gd name="T28" fmla="*/ 6 w 6"/>
                <a:gd name="T29" fmla="*/ 0 h 6"/>
                <a:gd name="T30" fmla="*/ 6 w 6"/>
                <a:gd name="T31" fmla="*/ 0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 h="6">
                  <a:moveTo>
                    <a:pt x="6" y="0"/>
                  </a:moveTo>
                  <a:lnTo>
                    <a:pt x="6" y="0"/>
                  </a:lnTo>
                  <a:lnTo>
                    <a:pt x="6" y="2"/>
                  </a:lnTo>
                  <a:lnTo>
                    <a:pt x="6" y="4"/>
                  </a:lnTo>
                  <a:lnTo>
                    <a:pt x="4" y="6"/>
                  </a:lnTo>
                  <a:lnTo>
                    <a:pt x="2" y="6"/>
                  </a:lnTo>
                  <a:lnTo>
                    <a:pt x="0" y="6"/>
                  </a:lnTo>
                  <a:lnTo>
                    <a:pt x="0" y="4"/>
                  </a:lnTo>
                  <a:lnTo>
                    <a:pt x="2" y="4"/>
                  </a:lnTo>
                  <a:lnTo>
                    <a:pt x="4"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5" name="Freeform 228"/>
            <p:cNvSpPr>
              <a:spLocks/>
            </p:cNvSpPr>
            <p:nvPr/>
          </p:nvSpPr>
          <p:spPr bwMode="auto">
            <a:xfrm>
              <a:off x="2959" y="1633"/>
              <a:ext cx="12" cy="20"/>
            </a:xfrm>
            <a:custGeom>
              <a:avLst/>
              <a:gdLst>
                <a:gd name="T0" fmla="*/ 0 w 12"/>
                <a:gd name="T1" fmla="*/ 20 h 20"/>
                <a:gd name="T2" fmla="*/ 0 w 12"/>
                <a:gd name="T3" fmla="*/ 20 h 20"/>
                <a:gd name="T4" fmla="*/ 2 w 12"/>
                <a:gd name="T5" fmla="*/ 16 h 20"/>
                <a:gd name="T6" fmla="*/ 4 w 12"/>
                <a:gd name="T7" fmla="*/ 10 h 20"/>
                <a:gd name="T8" fmla="*/ 12 w 12"/>
                <a:gd name="T9" fmla="*/ 0 h 20"/>
                <a:gd name="T10" fmla="*/ 12 w 12"/>
                <a:gd name="T11" fmla="*/ 0 h 20"/>
                <a:gd name="T12" fmla="*/ 10 w 12"/>
                <a:gd name="T13" fmla="*/ 4 h 20"/>
                <a:gd name="T14" fmla="*/ 8 w 12"/>
                <a:gd name="T15" fmla="*/ 10 h 20"/>
                <a:gd name="T16" fmla="*/ 0 w 12"/>
                <a:gd name="T17" fmla="*/ 20 h 20"/>
                <a:gd name="T18" fmla="*/ 0 w 12"/>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20">
                  <a:moveTo>
                    <a:pt x="0" y="20"/>
                  </a:moveTo>
                  <a:lnTo>
                    <a:pt x="0" y="20"/>
                  </a:lnTo>
                  <a:lnTo>
                    <a:pt x="2" y="16"/>
                  </a:lnTo>
                  <a:lnTo>
                    <a:pt x="4" y="10"/>
                  </a:lnTo>
                  <a:lnTo>
                    <a:pt x="12" y="0"/>
                  </a:lnTo>
                  <a:lnTo>
                    <a:pt x="10" y="4"/>
                  </a:lnTo>
                  <a:lnTo>
                    <a:pt x="8" y="1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6" name="Freeform 229"/>
            <p:cNvSpPr>
              <a:spLocks/>
            </p:cNvSpPr>
            <p:nvPr/>
          </p:nvSpPr>
          <p:spPr bwMode="auto">
            <a:xfrm>
              <a:off x="2939" y="1635"/>
              <a:ext cx="8" cy="16"/>
            </a:xfrm>
            <a:custGeom>
              <a:avLst/>
              <a:gdLst>
                <a:gd name="T0" fmla="*/ 0 w 8"/>
                <a:gd name="T1" fmla="*/ 0 h 16"/>
                <a:gd name="T2" fmla="*/ 0 w 8"/>
                <a:gd name="T3" fmla="*/ 0 h 16"/>
                <a:gd name="T4" fmla="*/ 8 w 8"/>
                <a:gd name="T5" fmla="*/ 16 h 16"/>
                <a:gd name="T6" fmla="*/ 8 w 8"/>
                <a:gd name="T7" fmla="*/ 16 h 16"/>
                <a:gd name="T8" fmla="*/ 4 w 8"/>
                <a:gd name="T9" fmla="*/ 10 h 16"/>
                <a:gd name="T10" fmla="*/ 2 w 8"/>
                <a:gd name="T11" fmla="*/ 6 h 16"/>
                <a:gd name="T12" fmla="*/ 0 w 8"/>
                <a:gd name="T13" fmla="*/ 0 h 16"/>
                <a:gd name="T14" fmla="*/ 0 w 8"/>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16">
                  <a:moveTo>
                    <a:pt x="0" y="0"/>
                  </a:moveTo>
                  <a:lnTo>
                    <a:pt x="0" y="0"/>
                  </a:lnTo>
                  <a:lnTo>
                    <a:pt x="8" y="16"/>
                  </a:lnTo>
                  <a:lnTo>
                    <a:pt x="4" y="10"/>
                  </a:lnTo>
                  <a:lnTo>
                    <a:pt x="2"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7" name="Freeform 230"/>
            <p:cNvSpPr>
              <a:spLocks/>
            </p:cNvSpPr>
            <p:nvPr/>
          </p:nvSpPr>
          <p:spPr bwMode="auto">
            <a:xfrm>
              <a:off x="3179" y="1705"/>
              <a:ext cx="42" cy="16"/>
            </a:xfrm>
            <a:custGeom>
              <a:avLst/>
              <a:gdLst>
                <a:gd name="T0" fmla="*/ 26 w 42"/>
                <a:gd name="T1" fmla="*/ 0 h 16"/>
                <a:gd name="T2" fmla="*/ 26 w 42"/>
                <a:gd name="T3" fmla="*/ 0 h 16"/>
                <a:gd name="T4" fmla="*/ 26 w 42"/>
                <a:gd name="T5" fmla="*/ 4 h 16"/>
                <a:gd name="T6" fmla="*/ 22 w 42"/>
                <a:gd name="T7" fmla="*/ 6 h 16"/>
                <a:gd name="T8" fmla="*/ 14 w 42"/>
                <a:gd name="T9" fmla="*/ 10 h 16"/>
                <a:gd name="T10" fmla="*/ 14 w 42"/>
                <a:gd name="T11" fmla="*/ 10 h 16"/>
                <a:gd name="T12" fmla="*/ 20 w 42"/>
                <a:gd name="T13" fmla="*/ 12 h 16"/>
                <a:gd name="T14" fmla="*/ 26 w 42"/>
                <a:gd name="T15" fmla="*/ 10 h 16"/>
                <a:gd name="T16" fmla="*/ 34 w 42"/>
                <a:gd name="T17" fmla="*/ 10 h 16"/>
                <a:gd name="T18" fmla="*/ 42 w 42"/>
                <a:gd name="T19" fmla="*/ 10 h 16"/>
                <a:gd name="T20" fmla="*/ 42 w 42"/>
                <a:gd name="T21" fmla="*/ 10 h 16"/>
                <a:gd name="T22" fmla="*/ 38 w 42"/>
                <a:gd name="T23" fmla="*/ 12 h 16"/>
                <a:gd name="T24" fmla="*/ 34 w 42"/>
                <a:gd name="T25" fmla="*/ 14 h 16"/>
                <a:gd name="T26" fmla="*/ 22 w 42"/>
                <a:gd name="T27" fmla="*/ 16 h 16"/>
                <a:gd name="T28" fmla="*/ 10 w 42"/>
                <a:gd name="T29" fmla="*/ 16 h 16"/>
                <a:gd name="T30" fmla="*/ 0 w 42"/>
                <a:gd name="T31" fmla="*/ 14 h 16"/>
                <a:gd name="T32" fmla="*/ 0 w 42"/>
                <a:gd name="T33" fmla="*/ 14 h 16"/>
                <a:gd name="T34" fmla="*/ 14 w 42"/>
                <a:gd name="T35" fmla="*/ 8 h 16"/>
                <a:gd name="T36" fmla="*/ 26 w 42"/>
                <a:gd name="T37" fmla="*/ 0 h 16"/>
                <a:gd name="T38" fmla="*/ 26 w 42"/>
                <a:gd name="T39" fmla="*/ 0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2" h="16">
                  <a:moveTo>
                    <a:pt x="26" y="0"/>
                  </a:moveTo>
                  <a:lnTo>
                    <a:pt x="26" y="0"/>
                  </a:lnTo>
                  <a:lnTo>
                    <a:pt x="26" y="4"/>
                  </a:lnTo>
                  <a:lnTo>
                    <a:pt x="22" y="6"/>
                  </a:lnTo>
                  <a:lnTo>
                    <a:pt x="14" y="10"/>
                  </a:lnTo>
                  <a:lnTo>
                    <a:pt x="20" y="12"/>
                  </a:lnTo>
                  <a:lnTo>
                    <a:pt x="26" y="10"/>
                  </a:lnTo>
                  <a:lnTo>
                    <a:pt x="34" y="10"/>
                  </a:lnTo>
                  <a:lnTo>
                    <a:pt x="42" y="10"/>
                  </a:lnTo>
                  <a:lnTo>
                    <a:pt x="38" y="12"/>
                  </a:lnTo>
                  <a:lnTo>
                    <a:pt x="34" y="14"/>
                  </a:lnTo>
                  <a:lnTo>
                    <a:pt x="22" y="16"/>
                  </a:lnTo>
                  <a:lnTo>
                    <a:pt x="10" y="16"/>
                  </a:lnTo>
                  <a:lnTo>
                    <a:pt x="0" y="14"/>
                  </a:lnTo>
                  <a:lnTo>
                    <a:pt x="14" y="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8" name="Freeform 231"/>
            <p:cNvSpPr>
              <a:spLocks/>
            </p:cNvSpPr>
            <p:nvPr/>
          </p:nvSpPr>
          <p:spPr bwMode="auto">
            <a:xfrm>
              <a:off x="1663" y="1729"/>
              <a:ext cx="8" cy="16"/>
            </a:xfrm>
            <a:custGeom>
              <a:avLst/>
              <a:gdLst>
                <a:gd name="T0" fmla="*/ 0 w 8"/>
                <a:gd name="T1" fmla="*/ 0 h 16"/>
                <a:gd name="T2" fmla="*/ 0 w 8"/>
                <a:gd name="T3" fmla="*/ 0 h 16"/>
                <a:gd name="T4" fmla="*/ 0 w 8"/>
                <a:gd name="T5" fmla="*/ 0 h 16"/>
                <a:gd name="T6" fmla="*/ 2 w 8"/>
                <a:gd name="T7" fmla="*/ 2 h 16"/>
                <a:gd name="T8" fmla="*/ 4 w 8"/>
                <a:gd name="T9" fmla="*/ 6 h 16"/>
                <a:gd name="T10" fmla="*/ 6 w 8"/>
                <a:gd name="T11" fmla="*/ 12 h 16"/>
                <a:gd name="T12" fmla="*/ 8 w 8"/>
                <a:gd name="T13" fmla="*/ 16 h 16"/>
                <a:gd name="T14" fmla="*/ 8 w 8"/>
                <a:gd name="T15" fmla="*/ 16 h 16"/>
                <a:gd name="T16" fmla="*/ 4 w 8"/>
                <a:gd name="T17" fmla="*/ 14 h 16"/>
                <a:gd name="T18" fmla="*/ 4 w 8"/>
                <a:gd name="T19" fmla="*/ 10 h 16"/>
                <a:gd name="T20" fmla="*/ 2 w 8"/>
                <a:gd name="T21" fmla="*/ 4 h 16"/>
                <a:gd name="T22" fmla="*/ 0 w 8"/>
                <a:gd name="T23" fmla="*/ 0 h 16"/>
                <a:gd name="T24" fmla="*/ 0 w 8"/>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 h="16">
                  <a:moveTo>
                    <a:pt x="0" y="0"/>
                  </a:moveTo>
                  <a:lnTo>
                    <a:pt x="0" y="0"/>
                  </a:lnTo>
                  <a:lnTo>
                    <a:pt x="2" y="2"/>
                  </a:lnTo>
                  <a:lnTo>
                    <a:pt x="4" y="6"/>
                  </a:lnTo>
                  <a:lnTo>
                    <a:pt x="6" y="12"/>
                  </a:lnTo>
                  <a:lnTo>
                    <a:pt x="8" y="16"/>
                  </a:lnTo>
                  <a:lnTo>
                    <a:pt x="4" y="14"/>
                  </a:lnTo>
                  <a:lnTo>
                    <a:pt x="4" y="10"/>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79" name="Freeform 232"/>
            <p:cNvSpPr>
              <a:spLocks/>
            </p:cNvSpPr>
            <p:nvPr/>
          </p:nvSpPr>
          <p:spPr bwMode="auto">
            <a:xfrm>
              <a:off x="3205" y="1729"/>
              <a:ext cx="8" cy="6"/>
            </a:xfrm>
            <a:custGeom>
              <a:avLst/>
              <a:gdLst>
                <a:gd name="T0" fmla="*/ 8 w 8"/>
                <a:gd name="T1" fmla="*/ 0 h 6"/>
                <a:gd name="T2" fmla="*/ 8 w 8"/>
                <a:gd name="T3" fmla="*/ 0 h 6"/>
                <a:gd name="T4" fmla="*/ 6 w 8"/>
                <a:gd name="T5" fmla="*/ 2 h 6"/>
                <a:gd name="T6" fmla="*/ 4 w 8"/>
                <a:gd name="T7" fmla="*/ 4 h 6"/>
                <a:gd name="T8" fmla="*/ 0 w 8"/>
                <a:gd name="T9" fmla="*/ 6 h 6"/>
                <a:gd name="T10" fmla="*/ 0 w 8"/>
                <a:gd name="T11" fmla="*/ 6 h 6"/>
                <a:gd name="T12" fmla="*/ 0 w 8"/>
                <a:gd name="T13" fmla="*/ 6 h 6"/>
                <a:gd name="T14" fmla="*/ 2 w 8"/>
                <a:gd name="T15" fmla="*/ 2 h 6"/>
                <a:gd name="T16" fmla="*/ 4 w 8"/>
                <a:gd name="T17" fmla="*/ 2 h 6"/>
                <a:gd name="T18" fmla="*/ 8 w 8"/>
                <a:gd name="T19" fmla="*/ 0 h 6"/>
                <a:gd name="T20" fmla="*/ 8 w 8"/>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 h="6">
                  <a:moveTo>
                    <a:pt x="8" y="0"/>
                  </a:moveTo>
                  <a:lnTo>
                    <a:pt x="8" y="0"/>
                  </a:lnTo>
                  <a:lnTo>
                    <a:pt x="6" y="2"/>
                  </a:lnTo>
                  <a:lnTo>
                    <a:pt x="4" y="4"/>
                  </a:lnTo>
                  <a:lnTo>
                    <a:pt x="0" y="6"/>
                  </a:lnTo>
                  <a:lnTo>
                    <a:pt x="2" y="2"/>
                  </a:lnTo>
                  <a:lnTo>
                    <a:pt x="4"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0" name="Freeform 233"/>
            <p:cNvSpPr>
              <a:spLocks/>
            </p:cNvSpPr>
            <p:nvPr/>
          </p:nvSpPr>
          <p:spPr bwMode="auto">
            <a:xfrm>
              <a:off x="1671" y="1751"/>
              <a:ext cx="10" cy="14"/>
            </a:xfrm>
            <a:custGeom>
              <a:avLst/>
              <a:gdLst>
                <a:gd name="T0" fmla="*/ 0 w 10"/>
                <a:gd name="T1" fmla="*/ 0 h 14"/>
                <a:gd name="T2" fmla="*/ 0 w 10"/>
                <a:gd name="T3" fmla="*/ 0 h 14"/>
                <a:gd name="T4" fmla="*/ 2 w 10"/>
                <a:gd name="T5" fmla="*/ 0 h 14"/>
                <a:gd name="T6" fmla="*/ 2 w 10"/>
                <a:gd name="T7" fmla="*/ 2 h 14"/>
                <a:gd name="T8" fmla="*/ 4 w 10"/>
                <a:gd name="T9" fmla="*/ 6 h 14"/>
                <a:gd name="T10" fmla="*/ 6 w 10"/>
                <a:gd name="T11" fmla="*/ 10 h 14"/>
                <a:gd name="T12" fmla="*/ 8 w 10"/>
                <a:gd name="T13" fmla="*/ 12 h 14"/>
                <a:gd name="T14" fmla="*/ 10 w 10"/>
                <a:gd name="T15" fmla="*/ 12 h 14"/>
                <a:gd name="T16" fmla="*/ 10 w 10"/>
                <a:gd name="T17" fmla="*/ 12 h 14"/>
                <a:gd name="T18" fmla="*/ 8 w 10"/>
                <a:gd name="T19" fmla="*/ 14 h 14"/>
                <a:gd name="T20" fmla="*/ 4 w 10"/>
                <a:gd name="T21" fmla="*/ 14 h 14"/>
                <a:gd name="T22" fmla="*/ 4 w 10"/>
                <a:gd name="T23" fmla="*/ 14 h 14"/>
                <a:gd name="T24" fmla="*/ 6 w 10"/>
                <a:gd name="T25" fmla="*/ 10 h 14"/>
                <a:gd name="T26" fmla="*/ 4 w 10"/>
                <a:gd name="T27" fmla="*/ 8 h 14"/>
                <a:gd name="T28" fmla="*/ 0 w 10"/>
                <a:gd name="T29" fmla="*/ 0 h 14"/>
                <a:gd name="T30" fmla="*/ 0 w 10"/>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 h="14">
                  <a:moveTo>
                    <a:pt x="0" y="0"/>
                  </a:moveTo>
                  <a:lnTo>
                    <a:pt x="0" y="0"/>
                  </a:lnTo>
                  <a:lnTo>
                    <a:pt x="2" y="0"/>
                  </a:lnTo>
                  <a:lnTo>
                    <a:pt x="2" y="2"/>
                  </a:lnTo>
                  <a:lnTo>
                    <a:pt x="4" y="6"/>
                  </a:lnTo>
                  <a:lnTo>
                    <a:pt x="6" y="10"/>
                  </a:lnTo>
                  <a:lnTo>
                    <a:pt x="8" y="12"/>
                  </a:lnTo>
                  <a:lnTo>
                    <a:pt x="10" y="12"/>
                  </a:lnTo>
                  <a:lnTo>
                    <a:pt x="8" y="14"/>
                  </a:lnTo>
                  <a:lnTo>
                    <a:pt x="4" y="14"/>
                  </a:lnTo>
                  <a:lnTo>
                    <a:pt x="6" y="10"/>
                  </a:lnTo>
                  <a:lnTo>
                    <a:pt x="4"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1" name="Freeform 234"/>
            <p:cNvSpPr>
              <a:spLocks/>
            </p:cNvSpPr>
            <p:nvPr/>
          </p:nvSpPr>
          <p:spPr bwMode="auto">
            <a:xfrm>
              <a:off x="1695" y="1755"/>
              <a:ext cx="14" cy="4"/>
            </a:xfrm>
            <a:custGeom>
              <a:avLst/>
              <a:gdLst>
                <a:gd name="T0" fmla="*/ 14 w 14"/>
                <a:gd name="T1" fmla="*/ 0 h 4"/>
                <a:gd name="T2" fmla="*/ 14 w 14"/>
                <a:gd name="T3" fmla="*/ 0 h 4"/>
                <a:gd name="T4" fmla="*/ 6 w 14"/>
                <a:gd name="T5" fmla="*/ 4 h 4"/>
                <a:gd name="T6" fmla="*/ 2 w 14"/>
                <a:gd name="T7" fmla="*/ 4 h 4"/>
                <a:gd name="T8" fmla="*/ 0 w 14"/>
                <a:gd name="T9" fmla="*/ 4 h 4"/>
                <a:gd name="T10" fmla="*/ 6 w 14"/>
                <a:gd name="T11" fmla="*/ 2 h 4"/>
                <a:gd name="T12" fmla="*/ 6 w 14"/>
                <a:gd name="T13" fmla="*/ 2 h 4"/>
                <a:gd name="T14" fmla="*/ 14 w 14"/>
                <a:gd name="T15" fmla="*/ 0 h 4"/>
                <a:gd name="T16" fmla="*/ 14 w 1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4">
                  <a:moveTo>
                    <a:pt x="14" y="0"/>
                  </a:moveTo>
                  <a:lnTo>
                    <a:pt x="14" y="0"/>
                  </a:lnTo>
                  <a:lnTo>
                    <a:pt x="6" y="4"/>
                  </a:lnTo>
                  <a:lnTo>
                    <a:pt x="2" y="4"/>
                  </a:lnTo>
                  <a:lnTo>
                    <a:pt x="0" y="4"/>
                  </a:lnTo>
                  <a:lnTo>
                    <a:pt x="6"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2" name="Freeform 235"/>
            <p:cNvSpPr>
              <a:spLocks/>
            </p:cNvSpPr>
            <p:nvPr/>
          </p:nvSpPr>
          <p:spPr bwMode="auto">
            <a:xfrm>
              <a:off x="3077" y="1779"/>
              <a:ext cx="10" cy="12"/>
            </a:xfrm>
            <a:custGeom>
              <a:avLst/>
              <a:gdLst>
                <a:gd name="T0" fmla="*/ 10 w 10"/>
                <a:gd name="T1" fmla="*/ 12 h 12"/>
                <a:gd name="T2" fmla="*/ 10 w 10"/>
                <a:gd name="T3" fmla="*/ 12 h 12"/>
                <a:gd name="T4" fmla="*/ 4 w 10"/>
                <a:gd name="T5" fmla="*/ 6 h 12"/>
                <a:gd name="T6" fmla="*/ 0 w 10"/>
                <a:gd name="T7" fmla="*/ 0 h 12"/>
                <a:gd name="T8" fmla="*/ 0 w 10"/>
                <a:gd name="T9" fmla="*/ 0 h 12"/>
                <a:gd name="T10" fmla="*/ 2 w 10"/>
                <a:gd name="T11" fmla="*/ 2 h 12"/>
                <a:gd name="T12" fmla="*/ 6 w 10"/>
                <a:gd name="T13" fmla="*/ 4 h 12"/>
                <a:gd name="T14" fmla="*/ 10 w 10"/>
                <a:gd name="T15" fmla="*/ 12 h 12"/>
                <a:gd name="T16" fmla="*/ 10 w 10"/>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2">
                  <a:moveTo>
                    <a:pt x="10" y="12"/>
                  </a:moveTo>
                  <a:lnTo>
                    <a:pt x="10" y="12"/>
                  </a:lnTo>
                  <a:lnTo>
                    <a:pt x="4" y="6"/>
                  </a:lnTo>
                  <a:lnTo>
                    <a:pt x="0" y="0"/>
                  </a:lnTo>
                  <a:lnTo>
                    <a:pt x="2" y="2"/>
                  </a:lnTo>
                  <a:lnTo>
                    <a:pt x="6" y="4"/>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3" name="Freeform 236"/>
            <p:cNvSpPr>
              <a:spLocks/>
            </p:cNvSpPr>
            <p:nvPr/>
          </p:nvSpPr>
          <p:spPr bwMode="auto">
            <a:xfrm>
              <a:off x="1637" y="1765"/>
              <a:ext cx="24" cy="2"/>
            </a:xfrm>
            <a:custGeom>
              <a:avLst/>
              <a:gdLst>
                <a:gd name="T0" fmla="*/ 0 w 24"/>
                <a:gd name="T1" fmla="*/ 2 h 2"/>
                <a:gd name="T2" fmla="*/ 0 w 24"/>
                <a:gd name="T3" fmla="*/ 2 h 2"/>
                <a:gd name="T4" fmla="*/ 12 w 24"/>
                <a:gd name="T5" fmla="*/ 0 h 2"/>
                <a:gd name="T6" fmla="*/ 20 w 24"/>
                <a:gd name="T7" fmla="*/ 2 h 2"/>
                <a:gd name="T8" fmla="*/ 24 w 24"/>
                <a:gd name="T9" fmla="*/ 2 h 2"/>
                <a:gd name="T10" fmla="*/ 24 w 24"/>
                <a:gd name="T11" fmla="*/ 2 h 2"/>
                <a:gd name="T12" fmla="*/ 10 w 24"/>
                <a:gd name="T13" fmla="*/ 2 h 2"/>
                <a:gd name="T14" fmla="*/ 0 w 24"/>
                <a:gd name="T15" fmla="*/ 2 h 2"/>
                <a:gd name="T16" fmla="*/ 0 w 24"/>
                <a:gd name="T17" fmla="*/ 2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2">
                  <a:moveTo>
                    <a:pt x="0" y="2"/>
                  </a:moveTo>
                  <a:lnTo>
                    <a:pt x="0" y="2"/>
                  </a:lnTo>
                  <a:lnTo>
                    <a:pt x="12" y="0"/>
                  </a:lnTo>
                  <a:lnTo>
                    <a:pt x="20" y="2"/>
                  </a:lnTo>
                  <a:lnTo>
                    <a:pt x="24" y="2"/>
                  </a:lnTo>
                  <a:lnTo>
                    <a:pt x="1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4" name="Freeform 237"/>
            <p:cNvSpPr>
              <a:spLocks/>
            </p:cNvSpPr>
            <p:nvPr/>
          </p:nvSpPr>
          <p:spPr bwMode="auto">
            <a:xfrm>
              <a:off x="1665" y="1771"/>
              <a:ext cx="48" cy="30"/>
            </a:xfrm>
            <a:custGeom>
              <a:avLst/>
              <a:gdLst>
                <a:gd name="T0" fmla="*/ 46 w 48"/>
                <a:gd name="T1" fmla="*/ 0 h 30"/>
                <a:gd name="T2" fmla="*/ 46 w 48"/>
                <a:gd name="T3" fmla="*/ 0 h 30"/>
                <a:gd name="T4" fmla="*/ 48 w 48"/>
                <a:gd name="T5" fmla="*/ 2 h 30"/>
                <a:gd name="T6" fmla="*/ 46 w 48"/>
                <a:gd name="T7" fmla="*/ 4 h 30"/>
                <a:gd name="T8" fmla="*/ 44 w 48"/>
                <a:gd name="T9" fmla="*/ 6 h 30"/>
                <a:gd name="T10" fmla="*/ 46 w 48"/>
                <a:gd name="T11" fmla="*/ 6 h 30"/>
                <a:gd name="T12" fmla="*/ 46 w 48"/>
                <a:gd name="T13" fmla="*/ 6 h 30"/>
                <a:gd name="T14" fmla="*/ 26 w 48"/>
                <a:gd name="T15" fmla="*/ 20 h 30"/>
                <a:gd name="T16" fmla="*/ 14 w 48"/>
                <a:gd name="T17" fmla="*/ 26 h 30"/>
                <a:gd name="T18" fmla="*/ 2 w 48"/>
                <a:gd name="T19" fmla="*/ 30 h 30"/>
                <a:gd name="T20" fmla="*/ 2 w 48"/>
                <a:gd name="T21" fmla="*/ 30 h 30"/>
                <a:gd name="T22" fmla="*/ 0 w 48"/>
                <a:gd name="T23" fmla="*/ 28 h 30"/>
                <a:gd name="T24" fmla="*/ 0 w 48"/>
                <a:gd name="T25" fmla="*/ 26 h 30"/>
                <a:gd name="T26" fmla="*/ 2 w 48"/>
                <a:gd name="T27" fmla="*/ 22 h 30"/>
                <a:gd name="T28" fmla="*/ 4 w 48"/>
                <a:gd name="T29" fmla="*/ 20 h 30"/>
                <a:gd name="T30" fmla="*/ 4 w 48"/>
                <a:gd name="T31" fmla="*/ 20 h 30"/>
                <a:gd name="T32" fmla="*/ 2 w 48"/>
                <a:gd name="T33" fmla="*/ 18 h 30"/>
                <a:gd name="T34" fmla="*/ 2 w 48"/>
                <a:gd name="T35" fmla="*/ 18 h 30"/>
                <a:gd name="T36" fmla="*/ 28 w 48"/>
                <a:gd name="T37" fmla="*/ 12 h 30"/>
                <a:gd name="T38" fmla="*/ 28 w 48"/>
                <a:gd name="T39" fmla="*/ 12 h 30"/>
                <a:gd name="T40" fmla="*/ 26 w 48"/>
                <a:gd name="T41" fmla="*/ 14 h 30"/>
                <a:gd name="T42" fmla="*/ 24 w 48"/>
                <a:gd name="T43" fmla="*/ 18 h 30"/>
                <a:gd name="T44" fmla="*/ 24 w 48"/>
                <a:gd name="T45" fmla="*/ 18 h 30"/>
                <a:gd name="T46" fmla="*/ 32 w 48"/>
                <a:gd name="T47" fmla="*/ 14 h 30"/>
                <a:gd name="T48" fmla="*/ 36 w 48"/>
                <a:gd name="T49" fmla="*/ 10 h 30"/>
                <a:gd name="T50" fmla="*/ 40 w 48"/>
                <a:gd name="T51" fmla="*/ 4 h 30"/>
                <a:gd name="T52" fmla="*/ 46 w 48"/>
                <a:gd name="T53" fmla="*/ 0 h 30"/>
                <a:gd name="T54" fmla="*/ 46 w 48"/>
                <a:gd name="T55" fmla="*/ 0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 h="30">
                  <a:moveTo>
                    <a:pt x="46" y="0"/>
                  </a:moveTo>
                  <a:lnTo>
                    <a:pt x="46" y="0"/>
                  </a:lnTo>
                  <a:lnTo>
                    <a:pt x="48" y="2"/>
                  </a:lnTo>
                  <a:lnTo>
                    <a:pt x="46" y="4"/>
                  </a:lnTo>
                  <a:lnTo>
                    <a:pt x="44" y="6"/>
                  </a:lnTo>
                  <a:lnTo>
                    <a:pt x="46" y="6"/>
                  </a:lnTo>
                  <a:lnTo>
                    <a:pt x="26" y="20"/>
                  </a:lnTo>
                  <a:lnTo>
                    <a:pt x="14" y="26"/>
                  </a:lnTo>
                  <a:lnTo>
                    <a:pt x="2" y="30"/>
                  </a:lnTo>
                  <a:lnTo>
                    <a:pt x="0" y="28"/>
                  </a:lnTo>
                  <a:lnTo>
                    <a:pt x="0" y="26"/>
                  </a:lnTo>
                  <a:lnTo>
                    <a:pt x="2" y="22"/>
                  </a:lnTo>
                  <a:lnTo>
                    <a:pt x="4" y="20"/>
                  </a:lnTo>
                  <a:lnTo>
                    <a:pt x="2" y="18"/>
                  </a:lnTo>
                  <a:lnTo>
                    <a:pt x="28" y="12"/>
                  </a:lnTo>
                  <a:lnTo>
                    <a:pt x="26" y="14"/>
                  </a:lnTo>
                  <a:lnTo>
                    <a:pt x="24" y="18"/>
                  </a:lnTo>
                  <a:lnTo>
                    <a:pt x="32" y="14"/>
                  </a:lnTo>
                  <a:lnTo>
                    <a:pt x="36" y="10"/>
                  </a:lnTo>
                  <a:lnTo>
                    <a:pt x="40" y="4"/>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5" name="Freeform 238"/>
            <p:cNvSpPr>
              <a:spLocks/>
            </p:cNvSpPr>
            <p:nvPr/>
          </p:nvSpPr>
          <p:spPr bwMode="auto">
            <a:xfrm>
              <a:off x="1833" y="1821"/>
              <a:ext cx="12" cy="14"/>
            </a:xfrm>
            <a:custGeom>
              <a:avLst/>
              <a:gdLst>
                <a:gd name="T0" fmla="*/ 12 w 12"/>
                <a:gd name="T1" fmla="*/ 14 h 14"/>
                <a:gd name="T2" fmla="*/ 12 w 12"/>
                <a:gd name="T3" fmla="*/ 14 h 14"/>
                <a:gd name="T4" fmla="*/ 8 w 12"/>
                <a:gd name="T5" fmla="*/ 14 h 14"/>
                <a:gd name="T6" fmla="*/ 4 w 12"/>
                <a:gd name="T7" fmla="*/ 10 h 14"/>
                <a:gd name="T8" fmla="*/ 0 w 12"/>
                <a:gd name="T9" fmla="*/ 0 h 14"/>
                <a:gd name="T10" fmla="*/ 0 w 12"/>
                <a:gd name="T11" fmla="*/ 0 h 14"/>
                <a:gd name="T12" fmla="*/ 6 w 12"/>
                <a:gd name="T13" fmla="*/ 8 h 14"/>
                <a:gd name="T14" fmla="*/ 12 w 12"/>
                <a:gd name="T15" fmla="*/ 14 h 14"/>
                <a:gd name="T16" fmla="*/ 12 w 12"/>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14">
                  <a:moveTo>
                    <a:pt x="12" y="14"/>
                  </a:moveTo>
                  <a:lnTo>
                    <a:pt x="12" y="14"/>
                  </a:lnTo>
                  <a:lnTo>
                    <a:pt x="8" y="14"/>
                  </a:lnTo>
                  <a:lnTo>
                    <a:pt x="4" y="10"/>
                  </a:lnTo>
                  <a:lnTo>
                    <a:pt x="0" y="0"/>
                  </a:lnTo>
                  <a:lnTo>
                    <a:pt x="6" y="8"/>
                  </a:lnTo>
                  <a:lnTo>
                    <a:pt x="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6" name="Freeform 239"/>
            <p:cNvSpPr>
              <a:spLocks/>
            </p:cNvSpPr>
            <p:nvPr/>
          </p:nvSpPr>
          <p:spPr bwMode="auto">
            <a:xfrm>
              <a:off x="2921" y="1847"/>
              <a:ext cx="6" cy="12"/>
            </a:xfrm>
            <a:custGeom>
              <a:avLst/>
              <a:gdLst>
                <a:gd name="T0" fmla="*/ 6 w 6"/>
                <a:gd name="T1" fmla="*/ 0 h 12"/>
                <a:gd name="T2" fmla="*/ 6 w 6"/>
                <a:gd name="T3" fmla="*/ 0 h 12"/>
                <a:gd name="T4" fmla="*/ 6 w 6"/>
                <a:gd name="T5" fmla="*/ 4 h 12"/>
                <a:gd name="T6" fmla="*/ 4 w 6"/>
                <a:gd name="T7" fmla="*/ 6 h 12"/>
                <a:gd name="T8" fmla="*/ 0 w 6"/>
                <a:gd name="T9" fmla="*/ 12 h 12"/>
                <a:gd name="T10" fmla="*/ 0 w 6"/>
                <a:gd name="T11" fmla="*/ 12 h 12"/>
                <a:gd name="T12" fmla="*/ 0 w 6"/>
                <a:gd name="T13" fmla="*/ 10 h 12"/>
                <a:gd name="T14" fmla="*/ 2 w 6"/>
                <a:gd name="T15" fmla="*/ 6 h 12"/>
                <a:gd name="T16" fmla="*/ 6 w 6"/>
                <a:gd name="T17" fmla="*/ 0 h 12"/>
                <a:gd name="T18" fmla="*/ 6 w 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2">
                  <a:moveTo>
                    <a:pt x="6" y="0"/>
                  </a:moveTo>
                  <a:lnTo>
                    <a:pt x="6" y="0"/>
                  </a:lnTo>
                  <a:lnTo>
                    <a:pt x="6" y="4"/>
                  </a:lnTo>
                  <a:lnTo>
                    <a:pt x="4" y="6"/>
                  </a:lnTo>
                  <a:lnTo>
                    <a:pt x="0" y="12"/>
                  </a:lnTo>
                  <a:lnTo>
                    <a:pt x="0" y="10"/>
                  </a:lnTo>
                  <a:lnTo>
                    <a:pt x="2"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7" name="Freeform 240"/>
            <p:cNvSpPr>
              <a:spLocks/>
            </p:cNvSpPr>
            <p:nvPr/>
          </p:nvSpPr>
          <p:spPr bwMode="auto">
            <a:xfrm>
              <a:off x="1951" y="1935"/>
              <a:ext cx="10" cy="4"/>
            </a:xfrm>
            <a:custGeom>
              <a:avLst/>
              <a:gdLst>
                <a:gd name="T0" fmla="*/ 10 w 10"/>
                <a:gd name="T1" fmla="*/ 0 h 4"/>
                <a:gd name="T2" fmla="*/ 10 w 10"/>
                <a:gd name="T3" fmla="*/ 0 h 4"/>
                <a:gd name="T4" fmla="*/ 10 w 10"/>
                <a:gd name="T5" fmla="*/ 2 h 4"/>
                <a:gd name="T6" fmla="*/ 8 w 10"/>
                <a:gd name="T7" fmla="*/ 4 h 4"/>
                <a:gd name="T8" fmla="*/ 4 w 10"/>
                <a:gd name="T9" fmla="*/ 4 h 4"/>
                <a:gd name="T10" fmla="*/ 0 w 10"/>
                <a:gd name="T11" fmla="*/ 4 h 4"/>
                <a:gd name="T12" fmla="*/ 0 w 10"/>
                <a:gd name="T13" fmla="*/ 4 h 4"/>
                <a:gd name="T14" fmla="*/ 2 w 10"/>
                <a:gd name="T15" fmla="*/ 2 h 4"/>
                <a:gd name="T16" fmla="*/ 6 w 10"/>
                <a:gd name="T17" fmla="*/ 2 h 4"/>
                <a:gd name="T18" fmla="*/ 10 w 10"/>
                <a:gd name="T19" fmla="*/ 2 h 4"/>
                <a:gd name="T20" fmla="*/ 10 w 10"/>
                <a:gd name="T21" fmla="*/ 0 h 4"/>
                <a:gd name="T22" fmla="*/ 10 w 10"/>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4">
                  <a:moveTo>
                    <a:pt x="10" y="0"/>
                  </a:moveTo>
                  <a:lnTo>
                    <a:pt x="10" y="0"/>
                  </a:lnTo>
                  <a:lnTo>
                    <a:pt x="10" y="2"/>
                  </a:lnTo>
                  <a:lnTo>
                    <a:pt x="8" y="4"/>
                  </a:lnTo>
                  <a:lnTo>
                    <a:pt x="4" y="4"/>
                  </a:lnTo>
                  <a:lnTo>
                    <a:pt x="0" y="4"/>
                  </a:lnTo>
                  <a:lnTo>
                    <a:pt x="2" y="2"/>
                  </a:lnTo>
                  <a:lnTo>
                    <a:pt x="6"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8" name="Freeform 241"/>
            <p:cNvSpPr>
              <a:spLocks/>
            </p:cNvSpPr>
            <p:nvPr/>
          </p:nvSpPr>
          <p:spPr bwMode="auto">
            <a:xfrm>
              <a:off x="3241" y="1989"/>
              <a:ext cx="12" cy="6"/>
            </a:xfrm>
            <a:custGeom>
              <a:avLst/>
              <a:gdLst>
                <a:gd name="T0" fmla="*/ 0 w 12"/>
                <a:gd name="T1" fmla="*/ 0 h 6"/>
                <a:gd name="T2" fmla="*/ 0 w 12"/>
                <a:gd name="T3" fmla="*/ 0 h 6"/>
                <a:gd name="T4" fmla="*/ 2 w 12"/>
                <a:gd name="T5" fmla="*/ 0 h 6"/>
                <a:gd name="T6" fmla="*/ 6 w 12"/>
                <a:gd name="T7" fmla="*/ 2 h 6"/>
                <a:gd name="T8" fmla="*/ 8 w 12"/>
                <a:gd name="T9" fmla="*/ 2 h 6"/>
                <a:gd name="T10" fmla="*/ 12 w 12"/>
                <a:gd name="T11" fmla="*/ 0 h 6"/>
                <a:gd name="T12" fmla="*/ 12 w 12"/>
                <a:gd name="T13" fmla="*/ 0 h 6"/>
                <a:gd name="T14" fmla="*/ 12 w 12"/>
                <a:gd name="T15" fmla="*/ 0 h 6"/>
                <a:gd name="T16" fmla="*/ 10 w 12"/>
                <a:gd name="T17" fmla="*/ 2 h 6"/>
                <a:gd name="T18" fmla="*/ 10 w 12"/>
                <a:gd name="T19" fmla="*/ 4 h 6"/>
                <a:gd name="T20" fmla="*/ 12 w 12"/>
                <a:gd name="T21" fmla="*/ 6 h 6"/>
                <a:gd name="T22" fmla="*/ 12 w 12"/>
                <a:gd name="T23" fmla="*/ 6 h 6"/>
                <a:gd name="T24" fmla="*/ 6 w 12"/>
                <a:gd name="T25" fmla="*/ 4 h 6"/>
                <a:gd name="T26" fmla="*/ 0 w 12"/>
                <a:gd name="T27" fmla="*/ 0 h 6"/>
                <a:gd name="T28" fmla="*/ 0 w 12"/>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 h="6">
                  <a:moveTo>
                    <a:pt x="0" y="0"/>
                  </a:moveTo>
                  <a:lnTo>
                    <a:pt x="0" y="0"/>
                  </a:lnTo>
                  <a:lnTo>
                    <a:pt x="2" y="0"/>
                  </a:lnTo>
                  <a:lnTo>
                    <a:pt x="6" y="2"/>
                  </a:lnTo>
                  <a:lnTo>
                    <a:pt x="8" y="2"/>
                  </a:lnTo>
                  <a:lnTo>
                    <a:pt x="12" y="0"/>
                  </a:lnTo>
                  <a:lnTo>
                    <a:pt x="10" y="2"/>
                  </a:lnTo>
                  <a:lnTo>
                    <a:pt x="10" y="4"/>
                  </a:lnTo>
                  <a:lnTo>
                    <a:pt x="12" y="6"/>
                  </a:lnTo>
                  <a:lnTo>
                    <a:pt x="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89" name="Freeform 242"/>
            <p:cNvSpPr>
              <a:spLocks/>
            </p:cNvSpPr>
            <p:nvPr/>
          </p:nvSpPr>
          <p:spPr bwMode="auto">
            <a:xfrm>
              <a:off x="3263" y="1995"/>
              <a:ext cx="18" cy="6"/>
            </a:xfrm>
            <a:custGeom>
              <a:avLst/>
              <a:gdLst>
                <a:gd name="T0" fmla="*/ 8 w 18"/>
                <a:gd name="T1" fmla="*/ 0 h 6"/>
                <a:gd name="T2" fmla="*/ 8 w 18"/>
                <a:gd name="T3" fmla="*/ 0 h 6"/>
                <a:gd name="T4" fmla="*/ 10 w 18"/>
                <a:gd name="T5" fmla="*/ 0 h 6"/>
                <a:gd name="T6" fmla="*/ 8 w 18"/>
                <a:gd name="T7" fmla="*/ 2 h 6"/>
                <a:gd name="T8" fmla="*/ 8 w 18"/>
                <a:gd name="T9" fmla="*/ 4 h 6"/>
                <a:gd name="T10" fmla="*/ 8 w 18"/>
                <a:gd name="T11" fmla="*/ 4 h 6"/>
                <a:gd name="T12" fmla="*/ 10 w 18"/>
                <a:gd name="T13" fmla="*/ 4 h 6"/>
                <a:gd name="T14" fmla="*/ 12 w 18"/>
                <a:gd name="T15" fmla="*/ 4 h 6"/>
                <a:gd name="T16" fmla="*/ 18 w 18"/>
                <a:gd name="T17" fmla="*/ 4 h 6"/>
                <a:gd name="T18" fmla="*/ 18 w 18"/>
                <a:gd name="T19" fmla="*/ 4 h 6"/>
                <a:gd name="T20" fmla="*/ 14 w 18"/>
                <a:gd name="T21" fmla="*/ 6 h 6"/>
                <a:gd name="T22" fmla="*/ 10 w 18"/>
                <a:gd name="T23" fmla="*/ 6 h 6"/>
                <a:gd name="T24" fmla="*/ 0 w 18"/>
                <a:gd name="T25" fmla="*/ 4 h 6"/>
                <a:gd name="T26" fmla="*/ 0 w 18"/>
                <a:gd name="T27" fmla="*/ 4 h 6"/>
                <a:gd name="T28" fmla="*/ 2 w 18"/>
                <a:gd name="T29" fmla="*/ 4 h 6"/>
                <a:gd name="T30" fmla="*/ 4 w 18"/>
                <a:gd name="T31" fmla="*/ 4 h 6"/>
                <a:gd name="T32" fmla="*/ 8 w 18"/>
                <a:gd name="T33" fmla="*/ 2 h 6"/>
                <a:gd name="T34" fmla="*/ 8 w 18"/>
                <a:gd name="T35" fmla="*/ 0 h 6"/>
                <a:gd name="T36" fmla="*/ 8 w 18"/>
                <a:gd name="T37" fmla="*/ 0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 h="6">
                  <a:moveTo>
                    <a:pt x="8" y="0"/>
                  </a:moveTo>
                  <a:lnTo>
                    <a:pt x="8" y="0"/>
                  </a:lnTo>
                  <a:lnTo>
                    <a:pt x="10" y="0"/>
                  </a:lnTo>
                  <a:lnTo>
                    <a:pt x="8" y="2"/>
                  </a:lnTo>
                  <a:lnTo>
                    <a:pt x="8" y="4"/>
                  </a:lnTo>
                  <a:lnTo>
                    <a:pt x="10" y="4"/>
                  </a:lnTo>
                  <a:lnTo>
                    <a:pt x="12" y="4"/>
                  </a:lnTo>
                  <a:lnTo>
                    <a:pt x="18" y="4"/>
                  </a:lnTo>
                  <a:lnTo>
                    <a:pt x="14" y="6"/>
                  </a:lnTo>
                  <a:lnTo>
                    <a:pt x="10" y="6"/>
                  </a:lnTo>
                  <a:lnTo>
                    <a:pt x="0" y="4"/>
                  </a:lnTo>
                  <a:lnTo>
                    <a:pt x="2" y="4"/>
                  </a:lnTo>
                  <a:lnTo>
                    <a:pt x="4" y="4"/>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0" name="Freeform 243"/>
            <p:cNvSpPr>
              <a:spLocks/>
            </p:cNvSpPr>
            <p:nvPr/>
          </p:nvSpPr>
          <p:spPr bwMode="auto">
            <a:xfrm>
              <a:off x="3255" y="2007"/>
              <a:ext cx="10" cy="4"/>
            </a:xfrm>
            <a:custGeom>
              <a:avLst/>
              <a:gdLst>
                <a:gd name="T0" fmla="*/ 0 w 10"/>
                <a:gd name="T1" fmla="*/ 0 h 4"/>
                <a:gd name="T2" fmla="*/ 0 w 10"/>
                <a:gd name="T3" fmla="*/ 0 h 4"/>
                <a:gd name="T4" fmla="*/ 4 w 10"/>
                <a:gd name="T5" fmla="*/ 2 h 4"/>
                <a:gd name="T6" fmla="*/ 6 w 10"/>
                <a:gd name="T7" fmla="*/ 2 h 4"/>
                <a:gd name="T8" fmla="*/ 8 w 10"/>
                <a:gd name="T9" fmla="*/ 2 h 4"/>
                <a:gd name="T10" fmla="*/ 8 w 10"/>
                <a:gd name="T11" fmla="*/ 2 h 4"/>
                <a:gd name="T12" fmla="*/ 8 w 10"/>
                <a:gd name="T13" fmla="*/ 4 h 4"/>
                <a:gd name="T14" fmla="*/ 10 w 10"/>
                <a:gd name="T15" fmla="*/ 4 h 4"/>
                <a:gd name="T16" fmla="*/ 10 w 10"/>
                <a:gd name="T17" fmla="*/ 4 h 4"/>
                <a:gd name="T18" fmla="*/ 4 w 10"/>
                <a:gd name="T19" fmla="*/ 4 h 4"/>
                <a:gd name="T20" fmla="*/ 0 w 10"/>
                <a:gd name="T21" fmla="*/ 2 h 4"/>
                <a:gd name="T22" fmla="*/ 0 w 10"/>
                <a:gd name="T23" fmla="*/ 0 h 4"/>
                <a:gd name="T24" fmla="*/ 0 w 10"/>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4">
                  <a:moveTo>
                    <a:pt x="0" y="0"/>
                  </a:moveTo>
                  <a:lnTo>
                    <a:pt x="0" y="0"/>
                  </a:lnTo>
                  <a:lnTo>
                    <a:pt x="4" y="2"/>
                  </a:lnTo>
                  <a:lnTo>
                    <a:pt x="6" y="2"/>
                  </a:lnTo>
                  <a:lnTo>
                    <a:pt x="8" y="2"/>
                  </a:lnTo>
                  <a:lnTo>
                    <a:pt x="8" y="4"/>
                  </a:lnTo>
                  <a:lnTo>
                    <a:pt x="10" y="4"/>
                  </a:lnTo>
                  <a:lnTo>
                    <a:pt x="4" y="4"/>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1" name="Freeform 244"/>
            <p:cNvSpPr>
              <a:spLocks/>
            </p:cNvSpPr>
            <p:nvPr/>
          </p:nvSpPr>
          <p:spPr bwMode="auto">
            <a:xfrm>
              <a:off x="2955" y="2023"/>
              <a:ext cx="14" cy="4"/>
            </a:xfrm>
            <a:custGeom>
              <a:avLst/>
              <a:gdLst>
                <a:gd name="T0" fmla="*/ 0 w 14"/>
                <a:gd name="T1" fmla="*/ 0 h 4"/>
                <a:gd name="T2" fmla="*/ 0 w 14"/>
                <a:gd name="T3" fmla="*/ 0 h 4"/>
                <a:gd name="T4" fmla="*/ 2 w 14"/>
                <a:gd name="T5" fmla="*/ 0 h 4"/>
                <a:gd name="T6" fmla="*/ 6 w 14"/>
                <a:gd name="T7" fmla="*/ 2 h 4"/>
                <a:gd name="T8" fmla="*/ 14 w 14"/>
                <a:gd name="T9" fmla="*/ 4 h 4"/>
                <a:gd name="T10" fmla="*/ 14 w 14"/>
                <a:gd name="T11" fmla="*/ 4 h 4"/>
                <a:gd name="T12" fmla="*/ 10 w 14"/>
                <a:gd name="T13" fmla="*/ 4 h 4"/>
                <a:gd name="T14" fmla="*/ 6 w 14"/>
                <a:gd name="T15" fmla="*/ 4 h 4"/>
                <a:gd name="T16" fmla="*/ 0 w 14"/>
                <a:gd name="T17" fmla="*/ 0 h 4"/>
                <a:gd name="T18" fmla="*/ 0 w 1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4">
                  <a:moveTo>
                    <a:pt x="0" y="0"/>
                  </a:moveTo>
                  <a:lnTo>
                    <a:pt x="0" y="0"/>
                  </a:lnTo>
                  <a:lnTo>
                    <a:pt x="2" y="0"/>
                  </a:lnTo>
                  <a:lnTo>
                    <a:pt x="6" y="2"/>
                  </a:lnTo>
                  <a:lnTo>
                    <a:pt x="14" y="4"/>
                  </a:lnTo>
                  <a:lnTo>
                    <a:pt x="10" y="4"/>
                  </a:lnTo>
                  <a:lnTo>
                    <a:pt x="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2" name="Freeform 245"/>
            <p:cNvSpPr>
              <a:spLocks/>
            </p:cNvSpPr>
            <p:nvPr/>
          </p:nvSpPr>
          <p:spPr bwMode="auto">
            <a:xfrm>
              <a:off x="3139" y="2023"/>
              <a:ext cx="10" cy="4"/>
            </a:xfrm>
            <a:custGeom>
              <a:avLst/>
              <a:gdLst>
                <a:gd name="T0" fmla="*/ 0 w 10"/>
                <a:gd name="T1" fmla="*/ 0 h 4"/>
                <a:gd name="T2" fmla="*/ 0 w 10"/>
                <a:gd name="T3" fmla="*/ 0 h 4"/>
                <a:gd name="T4" fmla="*/ 0 w 10"/>
                <a:gd name="T5" fmla="*/ 0 h 4"/>
                <a:gd name="T6" fmla="*/ 2 w 10"/>
                <a:gd name="T7" fmla="*/ 0 h 4"/>
                <a:gd name="T8" fmla="*/ 10 w 10"/>
                <a:gd name="T9" fmla="*/ 2 h 4"/>
                <a:gd name="T10" fmla="*/ 10 w 10"/>
                <a:gd name="T11" fmla="*/ 2 h 4"/>
                <a:gd name="T12" fmla="*/ 8 w 10"/>
                <a:gd name="T13" fmla="*/ 4 h 4"/>
                <a:gd name="T14" fmla="*/ 4 w 10"/>
                <a:gd name="T15" fmla="*/ 4 h 4"/>
                <a:gd name="T16" fmla="*/ 0 w 10"/>
                <a:gd name="T17" fmla="*/ 0 h 4"/>
                <a:gd name="T18" fmla="*/ 0 w 10"/>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4">
                  <a:moveTo>
                    <a:pt x="0" y="0"/>
                  </a:moveTo>
                  <a:lnTo>
                    <a:pt x="0" y="0"/>
                  </a:lnTo>
                  <a:lnTo>
                    <a:pt x="2" y="0"/>
                  </a:lnTo>
                  <a:lnTo>
                    <a:pt x="10" y="2"/>
                  </a:lnTo>
                  <a:lnTo>
                    <a:pt x="8" y="4"/>
                  </a:lnTo>
                  <a:lnTo>
                    <a:pt x="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3" name="Freeform 246"/>
            <p:cNvSpPr>
              <a:spLocks/>
            </p:cNvSpPr>
            <p:nvPr/>
          </p:nvSpPr>
          <p:spPr bwMode="auto">
            <a:xfrm>
              <a:off x="3053" y="2023"/>
              <a:ext cx="4" cy="18"/>
            </a:xfrm>
            <a:custGeom>
              <a:avLst/>
              <a:gdLst>
                <a:gd name="T0" fmla="*/ 0 w 4"/>
                <a:gd name="T1" fmla="*/ 18 h 18"/>
                <a:gd name="T2" fmla="*/ 0 w 4"/>
                <a:gd name="T3" fmla="*/ 18 h 18"/>
                <a:gd name="T4" fmla="*/ 0 w 4"/>
                <a:gd name="T5" fmla="*/ 0 h 18"/>
                <a:gd name="T6" fmla="*/ 0 w 4"/>
                <a:gd name="T7" fmla="*/ 0 h 18"/>
                <a:gd name="T8" fmla="*/ 2 w 4"/>
                <a:gd name="T9" fmla="*/ 2 h 18"/>
                <a:gd name="T10" fmla="*/ 2 w 4"/>
                <a:gd name="T11" fmla="*/ 6 h 18"/>
                <a:gd name="T12" fmla="*/ 2 w 4"/>
                <a:gd name="T13" fmla="*/ 10 h 18"/>
                <a:gd name="T14" fmla="*/ 4 w 4"/>
                <a:gd name="T15" fmla="*/ 14 h 18"/>
                <a:gd name="T16" fmla="*/ 4 w 4"/>
                <a:gd name="T17" fmla="*/ 14 h 18"/>
                <a:gd name="T18" fmla="*/ 0 w 4"/>
                <a:gd name="T19" fmla="*/ 18 h 18"/>
                <a:gd name="T20" fmla="*/ 0 w 4"/>
                <a:gd name="T21" fmla="*/ 18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 h="18">
                  <a:moveTo>
                    <a:pt x="0" y="18"/>
                  </a:moveTo>
                  <a:lnTo>
                    <a:pt x="0" y="18"/>
                  </a:lnTo>
                  <a:lnTo>
                    <a:pt x="0" y="0"/>
                  </a:lnTo>
                  <a:lnTo>
                    <a:pt x="2" y="2"/>
                  </a:lnTo>
                  <a:lnTo>
                    <a:pt x="2" y="6"/>
                  </a:lnTo>
                  <a:lnTo>
                    <a:pt x="2" y="10"/>
                  </a:lnTo>
                  <a:lnTo>
                    <a:pt x="4" y="14"/>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4" name="Freeform 247"/>
            <p:cNvSpPr>
              <a:spLocks/>
            </p:cNvSpPr>
            <p:nvPr/>
          </p:nvSpPr>
          <p:spPr bwMode="auto">
            <a:xfrm>
              <a:off x="3147" y="2033"/>
              <a:ext cx="16" cy="8"/>
            </a:xfrm>
            <a:custGeom>
              <a:avLst/>
              <a:gdLst>
                <a:gd name="T0" fmla="*/ 4 w 16"/>
                <a:gd name="T1" fmla="*/ 2 h 8"/>
                <a:gd name="T2" fmla="*/ 4 w 16"/>
                <a:gd name="T3" fmla="*/ 2 h 8"/>
                <a:gd name="T4" fmla="*/ 2 w 16"/>
                <a:gd name="T5" fmla="*/ 4 h 8"/>
                <a:gd name="T6" fmla="*/ 2 w 16"/>
                <a:gd name="T7" fmla="*/ 6 h 8"/>
                <a:gd name="T8" fmla="*/ 2 w 16"/>
                <a:gd name="T9" fmla="*/ 6 h 8"/>
                <a:gd name="T10" fmla="*/ 0 w 16"/>
                <a:gd name="T11" fmla="*/ 4 h 8"/>
                <a:gd name="T12" fmla="*/ 0 w 16"/>
                <a:gd name="T13" fmla="*/ 4 h 8"/>
                <a:gd name="T14" fmla="*/ 2 w 16"/>
                <a:gd name="T15" fmla="*/ 2 h 8"/>
                <a:gd name="T16" fmla="*/ 2 w 16"/>
                <a:gd name="T17" fmla="*/ 0 h 8"/>
                <a:gd name="T18" fmla="*/ 2 w 16"/>
                <a:gd name="T19" fmla="*/ 0 h 8"/>
                <a:gd name="T20" fmla="*/ 8 w 16"/>
                <a:gd name="T21" fmla="*/ 4 h 8"/>
                <a:gd name="T22" fmla="*/ 16 w 16"/>
                <a:gd name="T23" fmla="*/ 8 h 8"/>
                <a:gd name="T24" fmla="*/ 16 w 16"/>
                <a:gd name="T25" fmla="*/ 8 h 8"/>
                <a:gd name="T26" fmla="*/ 12 w 16"/>
                <a:gd name="T27" fmla="*/ 8 h 8"/>
                <a:gd name="T28" fmla="*/ 10 w 16"/>
                <a:gd name="T29" fmla="*/ 6 h 8"/>
                <a:gd name="T30" fmla="*/ 4 w 16"/>
                <a:gd name="T31" fmla="*/ 2 h 8"/>
                <a:gd name="T32" fmla="*/ 4 w 16"/>
                <a:gd name="T33" fmla="*/ 2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 h="8">
                  <a:moveTo>
                    <a:pt x="4" y="2"/>
                  </a:moveTo>
                  <a:lnTo>
                    <a:pt x="4" y="2"/>
                  </a:lnTo>
                  <a:lnTo>
                    <a:pt x="2" y="4"/>
                  </a:lnTo>
                  <a:lnTo>
                    <a:pt x="2" y="6"/>
                  </a:lnTo>
                  <a:lnTo>
                    <a:pt x="0" y="4"/>
                  </a:lnTo>
                  <a:lnTo>
                    <a:pt x="2" y="2"/>
                  </a:lnTo>
                  <a:lnTo>
                    <a:pt x="2" y="0"/>
                  </a:lnTo>
                  <a:lnTo>
                    <a:pt x="8" y="4"/>
                  </a:lnTo>
                  <a:lnTo>
                    <a:pt x="16" y="8"/>
                  </a:lnTo>
                  <a:lnTo>
                    <a:pt x="12" y="8"/>
                  </a:lnTo>
                  <a:lnTo>
                    <a:pt x="10" y="6"/>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5" name="Freeform 248"/>
            <p:cNvSpPr>
              <a:spLocks/>
            </p:cNvSpPr>
            <p:nvPr/>
          </p:nvSpPr>
          <p:spPr bwMode="auto">
            <a:xfrm>
              <a:off x="3061" y="2039"/>
              <a:ext cx="10" cy="4"/>
            </a:xfrm>
            <a:custGeom>
              <a:avLst/>
              <a:gdLst>
                <a:gd name="T0" fmla="*/ 0 w 10"/>
                <a:gd name="T1" fmla="*/ 0 h 4"/>
                <a:gd name="T2" fmla="*/ 0 w 10"/>
                <a:gd name="T3" fmla="*/ 0 h 4"/>
                <a:gd name="T4" fmla="*/ 2 w 10"/>
                <a:gd name="T5" fmla="*/ 0 h 4"/>
                <a:gd name="T6" fmla="*/ 4 w 10"/>
                <a:gd name="T7" fmla="*/ 2 h 4"/>
                <a:gd name="T8" fmla="*/ 6 w 10"/>
                <a:gd name="T9" fmla="*/ 2 h 4"/>
                <a:gd name="T10" fmla="*/ 10 w 10"/>
                <a:gd name="T11" fmla="*/ 2 h 4"/>
                <a:gd name="T12" fmla="*/ 10 w 10"/>
                <a:gd name="T13" fmla="*/ 2 h 4"/>
                <a:gd name="T14" fmla="*/ 8 w 10"/>
                <a:gd name="T15" fmla="*/ 4 h 4"/>
                <a:gd name="T16" fmla="*/ 4 w 10"/>
                <a:gd name="T17" fmla="*/ 4 h 4"/>
                <a:gd name="T18" fmla="*/ 0 w 10"/>
                <a:gd name="T19" fmla="*/ 0 h 4"/>
                <a:gd name="T20" fmla="*/ 0 w 10"/>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4">
                  <a:moveTo>
                    <a:pt x="0" y="0"/>
                  </a:moveTo>
                  <a:lnTo>
                    <a:pt x="0" y="0"/>
                  </a:lnTo>
                  <a:lnTo>
                    <a:pt x="2" y="0"/>
                  </a:lnTo>
                  <a:lnTo>
                    <a:pt x="4" y="2"/>
                  </a:lnTo>
                  <a:lnTo>
                    <a:pt x="6" y="2"/>
                  </a:lnTo>
                  <a:lnTo>
                    <a:pt x="10" y="2"/>
                  </a:lnTo>
                  <a:lnTo>
                    <a:pt x="8" y="4"/>
                  </a:lnTo>
                  <a:lnTo>
                    <a:pt x="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6" name="Freeform 249"/>
            <p:cNvSpPr>
              <a:spLocks/>
            </p:cNvSpPr>
            <p:nvPr/>
          </p:nvSpPr>
          <p:spPr bwMode="auto">
            <a:xfrm>
              <a:off x="3163" y="2043"/>
              <a:ext cx="14" cy="4"/>
            </a:xfrm>
            <a:custGeom>
              <a:avLst/>
              <a:gdLst>
                <a:gd name="T0" fmla="*/ 0 w 14"/>
                <a:gd name="T1" fmla="*/ 0 h 4"/>
                <a:gd name="T2" fmla="*/ 0 w 14"/>
                <a:gd name="T3" fmla="*/ 0 h 4"/>
                <a:gd name="T4" fmla="*/ 2 w 14"/>
                <a:gd name="T5" fmla="*/ 0 h 4"/>
                <a:gd name="T6" fmla="*/ 6 w 14"/>
                <a:gd name="T7" fmla="*/ 0 h 4"/>
                <a:gd name="T8" fmla="*/ 10 w 14"/>
                <a:gd name="T9" fmla="*/ 2 h 4"/>
                <a:gd name="T10" fmla="*/ 10 w 14"/>
                <a:gd name="T11" fmla="*/ 2 h 4"/>
                <a:gd name="T12" fmla="*/ 14 w 14"/>
                <a:gd name="T13" fmla="*/ 4 h 4"/>
                <a:gd name="T14" fmla="*/ 10 w 14"/>
                <a:gd name="T15" fmla="*/ 2 h 4"/>
                <a:gd name="T16" fmla="*/ 4 w 14"/>
                <a:gd name="T17" fmla="*/ 2 h 4"/>
                <a:gd name="T18" fmla="*/ 0 w 14"/>
                <a:gd name="T19" fmla="*/ 0 h 4"/>
                <a:gd name="T20" fmla="*/ 0 w 14"/>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4">
                  <a:moveTo>
                    <a:pt x="0" y="0"/>
                  </a:moveTo>
                  <a:lnTo>
                    <a:pt x="0" y="0"/>
                  </a:lnTo>
                  <a:lnTo>
                    <a:pt x="2" y="0"/>
                  </a:lnTo>
                  <a:lnTo>
                    <a:pt x="6" y="0"/>
                  </a:lnTo>
                  <a:lnTo>
                    <a:pt x="10" y="2"/>
                  </a:lnTo>
                  <a:lnTo>
                    <a:pt x="14" y="4"/>
                  </a:lnTo>
                  <a:lnTo>
                    <a:pt x="10" y="2"/>
                  </a:lnTo>
                  <a:lnTo>
                    <a:pt x="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7" name="Freeform 250"/>
            <p:cNvSpPr>
              <a:spLocks/>
            </p:cNvSpPr>
            <p:nvPr/>
          </p:nvSpPr>
          <p:spPr bwMode="auto">
            <a:xfrm>
              <a:off x="3131" y="2051"/>
              <a:ext cx="10" cy="12"/>
            </a:xfrm>
            <a:custGeom>
              <a:avLst/>
              <a:gdLst>
                <a:gd name="T0" fmla="*/ 10 w 10"/>
                <a:gd name="T1" fmla="*/ 0 h 12"/>
                <a:gd name="T2" fmla="*/ 10 w 10"/>
                <a:gd name="T3" fmla="*/ 0 h 12"/>
                <a:gd name="T4" fmla="*/ 10 w 10"/>
                <a:gd name="T5" fmla="*/ 2 h 12"/>
                <a:gd name="T6" fmla="*/ 8 w 10"/>
                <a:gd name="T7" fmla="*/ 6 h 12"/>
                <a:gd name="T8" fmla="*/ 0 w 10"/>
                <a:gd name="T9" fmla="*/ 12 h 12"/>
                <a:gd name="T10" fmla="*/ 0 w 10"/>
                <a:gd name="T11" fmla="*/ 12 h 12"/>
                <a:gd name="T12" fmla="*/ 2 w 10"/>
                <a:gd name="T13" fmla="*/ 10 h 12"/>
                <a:gd name="T14" fmla="*/ 4 w 10"/>
                <a:gd name="T15" fmla="*/ 6 h 12"/>
                <a:gd name="T16" fmla="*/ 10 w 10"/>
                <a:gd name="T17" fmla="*/ 0 h 12"/>
                <a:gd name="T18" fmla="*/ 10 w 1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2">
                  <a:moveTo>
                    <a:pt x="10" y="0"/>
                  </a:moveTo>
                  <a:lnTo>
                    <a:pt x="10" y="0"/>
                  </a:lnTo>
                  <a:lnTo>
                    <a:pt x="10" y="2"/>
                  </a:lnTo>
                  <a:lnTo>
                    <a:pt x="8" y="6"/>
                  </a:lnTo>
                  <a:lnTo>
                    <a:pt x="0" y="12"/>
                  </a:lnTo>
                  <a:lnTo>
                    <a:pt x="2" y="10"/>
                  </a:lnTo>
                  <a:lnTo>
                    <a:pt x="4" y="6"/>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8" name="Freeform 251"/>
            <p:cNvSpPr>
              <a:spLocks/>
            </p:cNvSpPr>
            <p:nvPr/>
          </p:nvSpPr>
          <p:spPr bwMode="auto">
            <a:xfrm>
              <a:off x="2975" y="2055"/>
              <a:ext cx="10" cy="6"/>
            </a:xfrm>
            <a:custGeom>
              <a:avLst/>
              <a:gdLst>
                <a:gd name="T0" fmla="*/ 0 w 10"/>
                <a:gd name="T1" fmla="*/ 0 h 6"/>
                <a:gd name="T2" fmla="*/ 0 w 10"/>
                <a:gd name="T3" fmla="*/ 0 h 6"/>
                <a:gd name="T4" fmla="*/ 2 w 10"/>
                <a:gd name="T5" fmla="*/ 0 h 6"/>
                <a:gd name="T6" fmla="*/ 4 w 10"/>
                <a:gd name="T7" fmla="*/ 2 h 6"/>
                <a:gd name="T8" fmla="*/ 8 w 10"/>
                <a:gd name="T9" fmla="*/ 4 h 6"/>
                <a:gd name="T10" fmla="*/ 10 w 10"/>
                <a:gd name="T11" fmla="*/ 4 h 6"/>
                <a:gd name="T12" fmla="*/ 10 w 10"/>
                <a:gd name="T13" fmla="*/ 4 h 6"/>
                <a:gd name="T14" fmla="*/ 8 w 10"/>
                <a:gd name="T15" fmla="*/ 6 h 6"/>
                <a:gd name="T16" fmla="*/ 6 w 10"/>
                <a:gd name="T17" fmla="*/ 4 h 6"/>
                <a:gd name="T18" fmla="*/ 2 w 10"/>
                <a:gd name="T19" fmla="*/ 2 h 6"/>
                <a:gd name="T20" fmla="*/ 0 w 10"/>
                <a:gd name="T21" fmla="*/ 0 h 6"/>
                <a:gd name="T22" fmla="*/ 0 w 10"/>
                <a:gd name="T23" fmla="*/ 0 h 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6">
                  <a:moveTo>
                    <a:pt x="0" y="0"/>
                  </a:moveTo>
                  <a:lnTo>
                    <a:pt x="0" y="0"/>
                  </a:lnTo>
                  <a:lnTo>
                    <a:pt x="2" y="0"/>
                  </a:lnTo>
                  <a:lnTo>
                    <a:pt x="4" y="2"/>
                  </a:lnTo>
                  <a:lnTo>
                    <a:pt x="8" y="4"/>
                  </a:lnTo>
                  <a:lnTo>
                    <a:pt x="10" y="4"/>
                  </a:lnTo>
                  <a:lnTo>
                    <a:pt x="8" y="6"/>
                  </a:lnTo>
                  <a:lnTo>
                    <a:pt x="6" y="4"/>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99" name="Freeform 252"/>
            <p:cNvSpPr>
              <a:spLocks/>
            </p:cNvSpPr>
            <p:nvPr/>
          </p:nvSpPr>
          <p:spPr bwMode="auto">
            <a:xfrm>
              <a:off x="3191" y="2059"/>
              <a:ext cx="20" cy="22"/>
            </a:xfrm>
            <a:custGeom>
              <a:avLst/>
              <a:gdLst>
                <a:gd name="T0" fmla="*/ 0 w 20"/>
                <a:gd name="T1" fmla="*/ 0 h 22"/>
                <a:gd name="T2" fmla="*/ 0 w 20"/>
                <a:gd name="T3" fmla="*/ 0 h 22"/>
                <a:gd name="T4" fmla="*/ 2 w 20"/>
                <a:gd name="T5" fmla="*/ 0 h 22"/>
                <a:gd name="T6" fmla="*/ 6 w 20"/>
                <a:gd name="T7" fmla="*/ 2 h 22"/>
                <a:gd name="T8" fmla="*/ 10 w 20"/>
                <a:gd name="T9" fmla="*/ 6 h 22"/>
                <a:gd name="T10" fmla="*/ 10 w 20"/>
                <a:gd name="T11" fmla="*/ 6 h 22"/>
                <a:gd name="T12" fmla="*/ 16 w 20"/>
                <a:gd name="T13" fmla="*/ 6 h 22"/>
                <a:gd name="T14" fmla="*/ 14 w 20"/>
                <a:gd name="T15" fmla="*/ 8 h 22"/>
                <a:gd name="T16" fmla="*/ 10 w 20"/>
                <a:gd name="T17" fmla="*/ 8 h 22"/>
                <a:gd name="T18" fmla="*/ 6 w 20"/>
                <a:gd name="T19" fmla="*/ 6 h 22"/>
                <a:gd name="T20" fmla="*/ 6 w 20"/>
                <a:gd name="T21" fmla="*/ 6 h 22"/>
                <a:gd name="T22" fmla="*/ 10 w 20"/>
                <a:gd name="T23" fmla="*/ 16 h 22"/>
                <a:gd name="T24" fmla="*/ 14 w 20"/>
                <a:gd name="T25" fmla="*/ 18 h 22"/>
                <a:gd name="T26" fmla="*/ 20 w 20"/>
                <a:gd name="T27" fmla="*/ 22 h 22"/>
                <a:gd name="T28" fmla="*/ 20 w 20"/>
                <a:gd name="T29" fmla="*/ 22 h 22"/>
                <a:gd name="T30" fmla="*/ 16 w 20"/>
                <a:gd name="T31" fmla="*/ 22 h 22"/>
                <a:gd name="T32" fmla="*/ 12 w 20"/>
                <a:gd name="T33" fmla="*/ 20 h 22"/>
                <a:gd name="T34" fmla="*/ 8 w 20"/>
                <a:gd name="T35" fmla="*/ 14 h 22"/>
                <a:gd name="T36" fmla="*/ 0 w 20"/>
                <a:gd name="T37" fmla="*/ 0 h 22"/>
                <a:gd name="T38" fmla="*/ 0 w 20"/>
                <a:gd name="T39" fmla="*/ 0 h 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 h="22">
                  <a:moveTo>
                    <a:pt x="0" y="0"/>
                  </a:moveTo>
                  <a:lnTo>
                    <a:pt x="0" y="0"/>
                  </a:lnTo>
                  <a:lnTo>
                    <a:pt x="2" y="0"/>
                  </a:lnTo>
                  <a:lnTo>
                    <a:pt x="6" y="2"/>
                  </a:lnTo>
                  <a:lnTo>
                    <a:pt x="10" y="6"/>
                  </a:lnTo>
                  <a:lnTo>
                    <a:pt x="16" y="6"/>
                  </a:lnTo>
                  <a:lnTo>
                    <a:pt x="14" y="8"/>
                  </a:lnTo>
                  <a:lnTo>
                    <a:pt x="10" y="8"/>
                  </a:lnTo>
                  <a:lnTo>
                    <a:pt x="6" y="6"/>
                  </a:lnTo>
                  <a:lnTo>
                    <a:pt x="10" y="16"/>
                  </a:lnTo>
                  <a:lnTo>
                    <a:pt x="14" y="18"/>
                  </a:lnTo>
                  <a:lnTo>
                    <a:pt x="20" y="22"/>
                  </a:lnTo>
                  <a:lnTo>
                    <a:pt x="16" y="22"/>
                  </a:lnTo>
                  <a:lnTo>
                    <a:pt x="12" y="20"/>
                  </a:lnTo>
                  <a:lnTo>
                    <a:pt x="8"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grpSp>
      <p:sp>
        <p:nvSpPr>
          <p:cNvPr id="17459" name="Freeform 1075"/>
          <p:cNvSpPr>
            <a:spLocks noChangeAspect="1"/>
          </p:cNvSpPr>
          <p:nvPr/>
        </p:nvSpPr>
        <p:spPr bwMode="auto">
          <a:xfrm rot="463290">
            <a:off x="3276600" y="5619755"/>
            <a:ext cx="924984" cy="1238249"/>
          </a:xfrm>
          <a:custGeom>
            <a:avLst/>
            <a:gdLst>
              <a:gd name="T0" fmla="*/ 581706 w 483"/>
              <a:gd name="T1" fmla="*/ 373478 h 649"/>
              <a:gd name="T2" fmla="*/ 511327 w 483"/>
              <a:gd name="T3" fmla="*/ 347721 h 649"/>
              <a:gd name="T4" fmla="*/ 420839 w 483"/>
              <a:gd name="T5" fmla="*/ 339135 h 649"/>
              <a:gd name="T6" fmla="*/ 351896 w 483"/>
              <a:gd name="T7" fmla="*/ 281897 h 649"/>
              <a:gd name="T8" fmla="*/ 300189 w 483"/>
              <a:gd name="T9" fmla="*/ 144526 h 649"/>
              <a:gd name="T10" fmla="*/ 191029 w 483"/>
              <a:gd name="T11" fmla="*/ 31481 h 649"/>
              <a:gd name="T12" fmla="*/ 212574 w 483"/>
              <a:gd name="T13" fmla="*/ 68686 h 649"/>
              <a:gd name="T14" fmla="*/ 97669 w 483"/>
              <a:gd name="T15" fmla="*/ 0 h 649"/>
              <a:gd name="T16" fmla="*/ 191029 w 483"/>
              <a:gd name="T17" fmla="*/ 85857 h 649"/>
              <a:gd name="T18" fmla="*/ 70379 w 483"/>
              <a:gd name="T19" fmla="*/ 61531 h 649"/>
              <a:gd name="T20" fmla="*/ 31599 w 483"/>
              <a:gd name="T21" fmla="*/ 77271 h 649"/>
              <a:gd name="T22" fmla="*/ 104851 w 483"/>
              <a:gd name="T23" fmla="*/ 123062 h 649"/>
              <a:gd name="T24" fmla="*/ 57452 w 483"/>
              <a:gd name="T25" fmla="*/ 151681 h 649"/>
              <a:gd name="T26" fmla="*/ 61761 w 483"/>
              <a:gd name="T27" fmla="*/ 183162 h 649"/>
              <a:gd name="T28" fmla="*/ 63198 w 483"/>
              <a:gd name="T29" fmla="*/ 214643 h 649"/>
              <a:gd name="T30" fmla="*/ 67507 w 483"/>
              <a:gd name="T31" fmla="*/ 247554 h 649"/>
              <a:gd name="T32" fmla="*/ 83306 w 483"/>
              <a:gd name="T33" fmla="*/ 280466 h 649"/>
              <a:gd name="T34" fmla="*/ 97669 w 483"/>
              <a:gd name="T35" fmla="*/ 311947 h 649"/>
              <a:gd name="T36" fmla="*/ 96233 w 483"/>
              <a:gd name="T37" fmla="*/ 330550 h 649"/>
              <a:gd name="T38" fmla="*/ 93360 w 483"/>
              <a:gd name="T39" fmla="*/ 337704 h 649"/>
              <a:gd name="T40" fmla="*/ 91924 w 483"/>
              <a:gd name="T41" fmla="*/ 359169 h 649"/>
              <a:gd name="T42" fmla="*/ 94796 w 483"/>
              <a:gd name="T43" fmla="*/ 386357 h 649"/>
              <a:gd name="T44" fmla="*/ 101978 w 483"/>
              <a:gd name="T45" fmla="*/ 414976 h 649"/>
              <a:gd name="T46" fmla="*/ 109160 w 483"/>
              <a:gd name="T47" fmla="*/ 445026 h 649"/>
              <a:gd name="T48" fmla="*/ 123523 w 483"/>
              <a:gd name="T49" fmla="*/ 475076 h 649"/>
              <a:gd name="T50" fmla="*/ 139322 w 483"/>
              <a:gd name="T51" fmla="*/ 512280 h 649"/>
              <a:gd name="T52" fmla="*/ 51707 w 483"/>
              <a:gd name="T53" fmla="*/ 575242 h 649"/>
              <a:gd name="T54" fmla="*/ 20108 w 483"/>
              <a:gd name="T55" fmla="*/ 608154 h 649"/>
              <a:gd name="T56" fmla="*/ 15799 w 483"/>
              <a:gd name="T57" fmla="*/ 646790 h 649"/>
              <a:gd name="T58" fmla="*/ 33035 w 483"/>
              <a:gd name="T59" fmla="*/ 686856 h 649"/>
              <a:gd name="T60" fmla="*/ 54580 w 483"/>
              <a:gd name="T61" fmla="*/ 728354 h 649"/>
              <a:gd name="T62" fmla="*/ 60325 w 483"/>
              <a:gd name="T63" fmla="*/ 771282 h 649"/>
              <a:gd name="T64" fmla="*/ 104851 w 483"/>
              <a:gd name="T65" fmla="*/ 774144 h 649"/>
              <a:gd name="T66" fmla="*/ 193902 w 483"/>
              <a:gd name="T67" fmla="*/ 808487 h 649"/>
              <a:gd name="T68" fmla="*/ 281517 w 483"/>
              <a:gd name="T69" fmla="*/ 679702 h 649"/>
              <a:gd name="T70" fmla="*/ 297316 w 483"/>
              <a:gd name="T71" fmla="*/ 695442 h 649"/>
              <a:gd name="T72" fmla="*/ 323170 w 483"/>
              <a:gd name="T73" fmla="*/ 711182 h 649"/>
              <a:gd name="T74" fmla="*/ 347587 w 483"/>
              <a:gd name="T75" fmla="*/ 726923 h 649"/>
              <a:gd name="T76" fmla="*/ 374877 w 483"/>
              <a:gd name="T77" fmla="*/ 744094 h 649"/>
              <a:gd name="T78" fmla="*/ 389240 w 483"/>
              <a:gd name="T79" fmla="*/ 751249 h 649"/>
              <a:gd name="T80" fmla="*/ 407912 w 483"/>
              <a:gd name="T81" fmla="*/ 759835 h 649"/>
              <a:gd name="T82" fmla="*/ 423712 w 483"/>
              <a:gd name="T83" fmla="*/ 772713 h 649"/>
              <a:gd name="T84" fmla="*/ 455310 w 483"/>
              <a:gd name="T85" fmla="*/ 802763 h 649"/>
              <a:gd name="T86" fmla="*/ 491218 w 483"/>
              <a:gd name="T87" fmla="*/ 831382 h 649"/>
              <a:gd name="T88" fmla="*/ 528562 w 483"/>
              <a:gd name="T89" fmla="*/ 854278 h 649"/>
              <a:gd name="T90" fmla="*/ 565906 w 483"/>
              <a:gd name="T91" fmla="*/ 892913 h 649"/>
              <a:gd name="T92" fmla="*/ 597505 w 483"/>
              <a:gd name="T93" fmla="*/ 924394 h 649"/>
              <a:gd name="T94" fmla="*/ 629104 w 483"/>
              <a:gd name="T95" fmla="*/ 908654 h 649"/>
              <a:gd name="T96" fmla="*/ 656394 w 483"/>
              <a:gd name="T97" fmla="*/ 888620 h 649"/>
              <a:gd name="T98" fmla="*/ 676502 w 483"/>
              <a:gd name="T99" fmla="*/ 854278 h 649"/>
              <a:gd name="T100" fmla="*/ 680811 w 483"/>
              <a:gd name="T101" fmla="*/ 732647 h 649"/>
              <a:gd name="T102" fmla="*/ 590324 w 483"/>
              <a:gd name="T103" fmla="*/ 570949 h 649"/>
              <a:gd name="T104" fmla="*/ 448129 w 483"/>
              <a:gd name="T105" fmla="*/ 437871 h 64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3" h="649">
                <a:moveTo>
                  <a:pt x="344" y="277"/>
                </a:moveTo>
                <a:cubicBezTo>
                  <a:pt x="363" y="256"/>
                  <a:pt x="405" y="261"/>
                  <a:pt x="405" y="261"/>
                </a:cubicBezTo>
                <a:cubicBezTo>
                  <a:pt x="405" y="261"/>
                  <a:pt x="397" y="254"/>
                  <a:pt x="382" y="250"/>
                </a:cubicBezTo>
                <a:cubicBezTo>
                  <a:pt x="367" y="246"/>
                  <a:pt x="356" y="243"/>
                  <a:pt x="356" y="243"/>
                </a:cubicBezTo>
                <a:cubicBezTo>
                  <a:pt x="356" y="243"/>
                  <a:pt x="355" y="236"/>
                  <a:pt x="342" y="231"/>
                </a:cubicBezTo>
                <a:cubicBezTo>
                  <a:pt x="334" y="228"/>
                  <a:pt x="312" y="234"/>
                  <a:pt x="293" y="237"/>
                </a:cubicBezTo>
                <a:cubicBezTo>
                  <a:pt x="280" y="239"/>
                  <a:pt x="267" y="238"/>
                  <a:pt x="263" y="235"/>
                </a:cubicBezTo>
                <a:cubicBezTo>
                  <a:pt x="258" y="232"/>
                  <a:pt x="249" y="217"/>
                  <a:pt x="245" y="197"/>
                </a:cubicBezTo>
                <a:cubicBezTo>
                  <a:pt x="240" y="174"/>
                  <a:pt x="240" y="146"/>
                  <a:pt x="236" y="136"/>
                </a:cubicBezTo>
                <a:cubicBezTo>
                  <a:pt x="227" y="118"/>
                  <a:pt x="209" y="101"/>
                  <a:pt x="209" y="101"/>
                </a:cubicBezTo>
                <a:cubicBezTo>
                  <a:pt x="209" y="101"/>
                  <a:pt x="184" y="60"/>
                  <a:pt x="167" y="43"/>
                </a:cubicBezTo>
                <a:cubicBezTo>
                  <a:pt x="151" y="27"/>
                  <a:pt x="133" y="22"/>
                  <a:pt x="133" y="22"/>
                </a:cubicBezTo>
                <a:cubicBezTo>
                  <a:pt x="133" y="22"/>
                  <a:pt x="134" y="27"/>
                  <a:pt x="139" y="34"/>
                </a:cubicBezTo>
                <a:cubicBezTo>
                  <a:pt x="144" y="42"/>
                  <a:pt x="148" y="48"/>
                  <a:pt x="148" y="48"/>
                </a:cubicBezTo>
                <a:cubicBezTo>
                  <a:pt x="148" y="48"/>
                  <a:pt x="133" y="33"/>
                  <a:pt x="108" y="19"/>
                </a:cubicBezTo>
                <a:cubicBezTo>
                  <a:pt x="82" y="5"/>
                  <a:pt x="68" y="0"/>
                  <a:pt x="68" y="0"/>
                </a:cubicBezTo>
                <a:cubicBezTo>
                  <a:pt x="68" y="0"/>
                  <a:pt x="63" y="9"/>
                  <a:pt x="77" y="22"/>
                </a:cubicBezTo>
                <a:cubicBezTo>
                  <a:pt x="91" y="36"/>
                  <a:pt x="133" y="60"/>
                  <a:pt x="133" y="60"/>
                </a:cubicBezTo>
                <a:cubicBezTo>
                  <a:pt x="133" y="60"/>
                  <a:pt x="48" y="19"/>
                  <a:pt x="42" y="21"/>
                </a:cubicBezTo>
                <a:cubicBezTo>
                  <a:pt x="35" y="24"/>
                  <a:pt x="38" y="34"/>
                  <a:pt x="49" y="43"/>
                </a:cubicBezTo>
                <a:cubicBezTo>
                  <a:pt x="67" y="57"/>
                  <a:pt x="102" y="70"/>
                  <a:pt x="102" y="70"/>
                </a:cubicBezTo>
                <a:cubicBezTo>
                  <a:pt x="102" y="70"/>
                  <a:pt x="27" y="49"/>
                  <a:pt x="22" y="54"/>
                </a:cubicBezTo>
                <a:cubicBezTo>
                  <a:pt x="19" y="56"/>
                  <a:pt x="24" y="67"/>
                  <a:pt x="35" y="74"/>
                </a:cubicBezTo>
                <a:cubicBezTo>
                  <a:pt x="50" y="82"/>
                  <a:pt x="73" y="86"/>
                  <a:pt x="73" y="86"/>
                </a:cubicBezTo>
                <a:cubicBezTo>
                  <a:pt x="73" y="86"/>
                  <a:pt x="16" y="85"/>
                  <a:pt x="15" y="92"/>
                </a:cubicBezTo>
                <a:cubicBezTo>
                  <a:pt x="15" y="99"/>
                  <a:pt x="40" y="106"/>
                  <a:pt x="40" y="106"/>
                </a:cubicBezTo>
                <a:cubicBezTo>
                  <a:pt x="40" y="106"/>
                  <a:pt x="25" y="110"/>
                  <a:pt x="25" y="114"/>
                </a:cubicBezTo>
                <a:cubicBezTo>
                  <a:pt x="25" y="119"/>
                  <a:pt x="43" y="128"/>
                  <a:pt x="43" y="128"/>
                </a:cubicBezTo>
                <a:cubicBezTo>
                  <a:pt x="43" y="128"/>
                  <a:pt x="36" y="131"/>
                  <a:pt x="34" y="138"/>
                </a:cubicBezTo>
                <a:cubicBezTo>
                  <a:pt x="33" y="145"/>
                  <a:pt x="44" y="150"/>
                  <a:pt x="44" y="150"/>
                </a:cubicBezTo>
                <a:cubicBezTo>
                  <a:pt x="44" y="150"/>
                  <a:pt x="35" y="157"/>
                  <a:pt x="38" y="162"/>
                </a:cubicBezTo>
                <a:cubicBezTo>
                  <a:pt x="41" y="168"/>
                  <a:pt x="47" y="173"/>
                  <a:pt x="47" y="173"/>
                </a:cubicBezTo>
                <a:cubicBezTo>
                  <a:pt x="47" y="173"/>
                  <a:pt x="43" y="181"/>
                  <a:pt x="45" y="186"/>
                </a:cubicBezTo>
                <a:cubicBezTo>
                  <a:pt x="47" y="192"/>
                  <a:pt x="58" y="196"/>
                  <a:pt x="58" y="196"/>
                </a:cubicBezTo>
                <a:cubicBezTo>
                  <a:pt x="58" y="196"/>
                  <a:pt x="53" y="207"/>
                  <a:pt x="56" y="213"/>
                </a:cubicBezTo>
                <a:cubicBezTo>
                  <a:pt x="60" y="218"/>
                  <a:pt x="68" y="218"/>
                  <a:pt x="68" y="218"/>
                </a:cubicBezTo>
                <a:cubicBezTo>
                  <a:pt x="68" y="218"/>
                  <a:pt x="62" y="227"/>
                  <a:pt x="63" y="229"/>
                </a:cubicBezTo>
                <a:cubicBezTo>
                  <a:pt x="65" y="231"/>
                  <a:pt x="67" y="231"/>
                  <a:pt x="67" y="231"/>
                </a:cubicBezTo>
                <a:cubicBezTo>
                  <a:pt x="85" y="215"/>
                  <a:pt x="85" y="215"/>
                  <a:pt x="85" y="215"/>
                </a:cubicBezTo>
                <a:cubicBezTo>
                  <a:pt x="85" y="215"/>
                  <a:pt x="68" y="233"/>
                  <a:pt x="65" y="236"/>
                </a:cubicBezTo>
                <a:cubicBezTo>
                  <a:pt x="61" y="239"/>
                  <a:pt x="67" y="244"/>
                  <a:pt x="67" y="244"/>
                </a:cubicBezTo>
                <a:cubicBezTo>
                  <a:pt x="67" y="244"/>
                  <a:pt x="63" y="247"/>
                  <a:pt x="64" y="251"/>
                </a:cubicBezTo>
                <a:cubicBezTo>
                  <a:pt x="66" y="254"/>
                  <a:pt x="69" y="255"/>
                  <a:pt x="69" y="255"/>
                </a:cubicBezTo>
                <a:cubicBezTo>
                  <a:pt x="69" y="255"/>
                  <a:pt x="64" y="264"/>
                  <a:pt x="66" y="270"/>
                </a:cubicBezTo>
                <a:cubicBezTo>
                  <a:pt x="69" y="276"/>
                  <a:pt x="74" y="278"/>
                  <a:pt x="74" y="278"/>
                </a:cubicBezTo>
                <a:cubicBezTo>
                  <a:pt x="74" y="278"/>
                  <a:pt x="69" y="284"/>
                  <a:pt x="71" y="290"/>
                </a:cubicBezTo>
                <a:cubicBezTo>
                  <a:pt x="74" y="297"/>
                  <a:pt x="78" y="299"/>
                  <a:pt x="78" y="299"/>
                </a:cubicBezTo>
                <a:cubicBezTo>
                  <a:pt x="78" y="299"/>
                  <a:pt x="74" y="307"/>
                  <a:pt x="76" y="311"/>
                </a:cubicBezTo>
                <a:cubicBezTo>
                  <a:pt x="78" y="316"/>
                  <a:pt x="85" y="319"/>
                  <a:pt x="85" y="319"/>
                </a:cubicBezTo>
                <a:cubicBezTo>
                  <a:pt x="85" y="319"/>
                  <a:pt x="82" y="328"/>
                  <a:pt x="86" y="332"/>
                </a:cubicBezTo>
                <a:cubicBezTo>
                  <a:pt x="90" y="337"/>
                  <a:pt x="95" y="339"/>
                  <a:pt x="95" y="339"/>
                </a:cubicBezTo>
                <a:cubicBezTo>
                  <a:pt x="95" y="339"/>
                  <a:pt x="94" y="354"/>
                  <a:pt x="97" y="358"/>
                </a:cubicBezTo>
                <a:cubicBezTo>
                  <a:pt x="100" y="362"/>
                  <a:pt x="109" y="357"/>
                  <a:pt x="109" y="357"/>
                </a:cubicBezTo>
                <a:cubicBezTo>
                  <a:pt x="109" y="357"/>
                  <a:pt x="77" y="387"/>
                  <a:pt x="36" y="402"/>
                </a:cubicBezTo>
                <a:cubicBezTo>
                  <a:pt x="19" y="408"/>
                  <a:pt x="12" y="418"/>
                  <a:pt x="12" y="420"/>
                </a:cubicBezTo>
                <a:cubicBezTo>
                  <a:pt x="10" y="427"/>
                  <a:pt x="14" y="425"/>
                  <a:pt x="14" y="425"/>
                </a:cubicBezTo>
                <a:cubicBezTo>
                  <a:pt x="14" y="425"/>
                  <a:pt x="0" y="437"/>
                  <a:pt x="2" y="442"/>
                </a:cubicBezTo>
                <a:cubicBezTo>
                  <a:pt x="4" y="446"/>
                  <a:pt x="11" y="452"/>
                  <a:pt x="11" y="452"/>
                </a:cubicBezTo>
                <a:cubicBezTo>
                  <a:pt x="11" y="452"/>
                  <a:pt x="3" y="467"/>
                  <a:pt x="6" y="472"/>
                </a:cubicBezTo>
                <a:cubicBezTo>
                  <a:pt x="9" y="476"/>
                  <a:pt x="23" y="480"/>
                  <a:pt x="23" y="480"/>
                </a:cubicBezTo>
                <a:cubicBezTo>
                  <a:pt x="23" y="480"/>
                  <a:pt x="12" y="500"/>
                  <a:pt x="18" y="506"/>
                </a:cubicBezTo>
                <a:cubicBezTo>
                  <a:pt x="23" y="513"/>
                  <a:pt x="38" y="509"/>
                  <a:pt x="38" y="509"/>
                </a:cubicBezTo>
                <a:cubicBezTo>
                  <a:pt x="38" y="509"/>
                  <a:pt x="28" y="534"/>
                  <a:pt x="32" y="537"/>
                </a:cubicBezTo>
                <a:cubicBezTo>
                  <a:pt x="35" y="540"/>
                  <a:pt x="42" y="539"/>
                  <a:pt x="42" y="539"/>
                </a:cubicBezTo>
                <a:cubicBezTo>
                  <a:pt x="42" y="539"/>
                  <a:pt x="39" y="544"/>
                  <a:pt x="47" y="548"/>
                </a:cubicBezTo>
                <a:cubicBezTo>
                  <a:pt x="55" y="551"/>
                  <a:pt x="73" y="541"/>
                  <a:pt x="73" y="541"/>
                </a:cubicBezTo>
                <a:cubicBezTo>
                  <a:pt x="73" y="541"/>
                  <a:pt x="66" y="560"/>
                  <a:pt x="83" y="569"/>
                </a:cubicBezTo>
                <a:cubicBezTo>
                  <a:pt x="100" y="578"/>
                  <a:pt x="135" y="565"/>
                  <a:pt x="135" y="565"/>
                </a:cubicBezTo>
                <a:cubicBezTo>
                  <a:pt x="135" y="565"/>
                  <a:pt x="147" y="580"/>
                  <a:pt x="165" y="555"/>
                </a:cubicBezTo>
                <a:cubicBezTo>
                  <a:pt x="183" y="530"/>
                  <a:pt x="193" y="478"/>
                  <a:pt x="196" y="475"/>
                </a:cubicBezTo>
                <a:cubicBezTo>
                  <a:pt x="198" y="471"/>
                  <a:pt x="201" y="473"/>
                  <a:pt x="201" y="473"/>
                </a:cubicBezTo>
                <a:cubicBezTo>
                  <a:pt x="201" y="473"/>
                  <a:pt x="204" y="483"/>
                  <a:pt x="207" y="486"/>
                </a:cubicBezTo>
                <a:cubicBezTo>
                  <a:pt x="210" y="488"/>
                  <a:pt x="218" y="485"/>
                  <a:pt x="218" y="485"/>
                </a:cubicBezTo>
                <a:cubicBezTo>
                  <a:pt x="218" y="485"/>
                  <a:pt x="219" y="494"/>
                  <a:pt x="225" y="497"/>
                </a:cubicBezTo>
                <a:cubicBezTo>
                  <a:pt x="230" y="499"/>
                  <a:pt x="237" y="498"/>
                  <a:pt x="237" y="498"/>
                </a:cubicBezTo>
                <a:cubicBezTo>
                  <a:pt x="237" y="498"/>
                  <a:pt x="237" y="504"/>
                  <a:pt x="242" y="508"/>
                </a:cubicBezTo>
                <a:cubicBezTo>
                  <a:pt x="246" y="513"/>
                  <a:pt x="255" y="511"/>
                  <a:pt x="255" y="511"/>
                </a:cubicBezTo>
                <a:cubicBezTo>
                  <a:pt x="255" y="511"/>
                  <a:pt x="258" y="519"/>
                  <a:pt x="261" y="520"/>
                </a:cubicBezTo>
                <a:cubicBezTo>
                  <a:pt x="263" y="520"/>
                  <a:pt x="269" y="518"/>
                  <a:pt x="269" y="518"/>
                </a:cubicBezTo>
                <a:cubicBezTo>
                  <a:pt x="269" y="518"/>
                  <a:pt x="268" y="523"/>
                  <a:pt x="271" y="525"/>
                </a:cubicBezTo>
                <a:cubicBezTo>
                  <a:pt x="274" y="526"/>
                  <a:pt x="279" y="524"/>
                  <a:pt x="279" y="524"/>
                </a:cubicBezTo>
                <a:cubicBezTo>
                  <a:pt x="279" y="524"/>
                  <a:pt x="281" y="529"/>
                  <a:pt x="284" y="531"/>
                </a:cubicBezTo>
                <a:cubicBezTo>
                  <a:pt x="286" y="533"/>
                  <a:pt x="291" y="526"/>
                  <a:pt x="291" y="526"/>
                </a:cubicBezTo>
                <a:cubicBezTo>
                  <a:pt x="291" y="526"/>
                  <a:pt x="291" y="538"/>
                  <a:pt x="295" y="540"/>
                </a:cubicBezTo>
                <a:cubicBezTo>
                  <a:pt x="300" y="542"/>
                  <a:pt x="308" y="541"/>
                  <a:pt x="308" y="541"/>
                </a:cubicBezTo>
                <a:cubicBezTo>
                  <a:pt x="308" y="541"/>
                  <a:pt x="311" y="560"/>
                  <a:pt x="317" y="561"/>
                </a:cubicBezTo>
                <a:cubicBezTo>
                  <a:pt x="322" y="563"/>
                  <a:pt x="328" y="560"/>
                  <a:pt x="328" y="560"/>
                </a:cubicBezTo>
                <a:cubicBezTo>
                  <a:pt x="328" y="560"/>
                  <a:pt x="337" y="581"/>
                  <a:pt x="342" y="581"/>
                </a:cubicBezTo>
                <a:cubicBezTo>
                  <a:pt x="347" y="580"/>
                  <a:pt x="352" y="574"/>
                  <a:pt x="352" y="574"/>
                </a:cubicBezTo>
                <a:cubicBezTo>
                  <a:pt x="352" y="574"/>
                  <a:pt x="364" y="598"/>
                  <a:pt x="368" y="597"/>
                </a:cubicBezTo>
                <a:cubicBezTo>
                  <a:pt x="372" y="596"/>
                  <a:pt x="375" y="592"/>
                  <a:pt x="375" y="592"/>
                </a:cubicBezTo>
                <a:cubicBezTo>
                  <a:pt x="375" y="592"/>
                  <a:pt x="389" y="625"/>
                  <a:pt x="394" y="624"/>
                </a:cubicBezTo>
                <a:cubicBezTo>
                  <a:pt x="399" y="622"/>
                  <a:pt x="400" y="613"/>
                  <a:pt x="400" y="613"/>
                </a:cubicBezTo>
                <a:cubicBezTo>
                  <a:pt x="400" y="613"/>
                  <a:pt x="406" y="649"/>
                  <a:pt x="416" y="646"/>
                </a:cubicBezTo>
                <a:cubicBezTo>
                  <a:pt x="425" y="644"/>
                  <a:pt x="417" y="579"/>
                  <a:pt x="417" y="579"/>
                </a:cubicBezTo>
                <a:cubicBezTo>
                  <a:pt x="417" y="579"/>
                  <a:pt x="429" y="638"/>
                  <a:pt x="438" y="635"/>
                </a:cubicBezTo>
                <a:cubicBezTo>
                  <a:pt x="447" y="632"/>
                  <a:pt x="440" y="594"/>
                  <a:pt x="440" y="594"/>
                </a:cubicBezTo>
                <a:cubicBezTo>
                  <a:pt x="440" y="594"/>
                  <a:pt x="448" y="628"/>
                  <a:pt x="457" y="621"/>
                </a:cubicBezTo>
                <a:cubicBezTo>
                  <a:pt x="467" y="613"/>
                  <a:pt x="444" y="518"/>
                  <a:pt x="444" y="518"/>
                </a:cubicBezTo>
                <a:cubicBezTo>
                  <a:pt x="444" y="518"/>
                  <a:pt x="460" y="600"/>
                  <a:pt x="471" y="597"/>
                </a:cubicBezTo>
                <a:cubicBezTo>
                  <a:pt x="483" y="595"/>
                  <a:pt x="466" y="525"/>
                  <a:pt x="466" y="525"/>
                </a:cubicBezTo>
                <a:cubicBezTo>
                  <a:pt x="466" y="525"/>
                  <a:pt x="475" y="534"/>
                  <a:pt x="474" y="512"/>
                </a:cubicBezTo>
                <a:cubicBezTo>
                  <a:pt x="474" y="504"/>
                  <a:pt x="468" y="484"/>
                  <a:pt x="456" y="464"/>
                </a:cubicBezTo>
                <a:cubicBezTo>
                  <a:pt x="438" y="432"/>
                  <a:pt x="411" y="399"/>
                  <a:pt x="411" y="399"/>
                </a:cubicBezTo>
                <a:cubicBezTo>
                  <a:pt x="411" y="399"/>
                  <a:pt x="400" y="348"/>
                  <a:pt x="360" y="331"/>
                </a:cubicBezTo>
                <a:cubicBezTo>
                  <a:pt x="319" y="314"/>
                  <a:pt x="312" y="306"/>
                  <a:pt x="312" y="306"/>
                </a:cubicBezTo>
                <a:cubicBezTo>
                  <a:pt x="312" y="306"/>
                  <a:pt x="326" y="299"/>
                  <a:pt x="344" y="27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14" tIns="60957" rIns="121914" bIns="60957"/>
          <a:lstStyle/>
          <a:p>
            <a:pPr fontAlgn="base">
              <a:spcBef>
                <a:spcPct val="0"/>
              </a:spcBef>
              <a:spcAft>
                <a:spcPct val="0"/>
              </a:spcAft>
            </a:pPr>
            <a:endParaRPr lang="zh-CN" altLang="en-US">
              <a:solidFill>
                <a:srgbClr val="000000"/>
              </a:solidFill>
            </a:endParaRPr>
          </a:p>
        </p:txBody>
      </p:sp>
      <p:grpSp>
        <p:nvGrpSpPr>
          <p:cNvPr id="17665" name="Group 1281"/>
          <p:cNvGrpSpPr>
            <a:grpSpLocks noChangeAspect="1"/>
          </p:cNvGrpSpPr>
          <p:nvPr/>
        </p:nvGrpSpPr>
        <p:grpSpPr bwMode="auto">
          <a:xfrm>
            <a:off x="3215221" y="6189137"/>
            <a:ext cx="1085849" cy="463551"/>
            <a:chOff x="1554" y="729"/>
            <a:chExt cx="684" cy="291"/>
          </a:xfrm>
        </p:grpSpPr>
        <p:grpSp>
          <p:nvGrpSpPr>
            <p:cNvPr id="14552" name="Group 1282"/>
            <p:cNvGrpSpPr>
              <a:grpSpLocks noChangeAspect="1"/>
            </p:cNvGrpSpPr>
            <p:nvPr/>
          </p:nvGrpSpPr>
          <p:grpSpPr bwMode="auto">
            <a:xfrm>
              <a:off x="1554" y="729"/>
              <a:ext cx="684" cy="291"/>
              <a:chOff x="577" y="2026"/>
              <a:chExt cx="1267" cy="538"/>
            </a:xfrm>
          </p:grpSpPr>
          <p:sp>
            <p:nvSpPr>
              <p:cNvPr id="14751" name="Freeform 1283"/>
              <p:cNvSpPr>
                <a:spLocks noChangeAspect="1"/>
              </p:cNvSpPr>
              <p:nvPr/>
            </p:nvSpPr>
            <p:spPr bwMode="auto">
              <a:xfrm rot="-399834">
                <a:off x="1025" y="2359"/>
                <a:ext cx="274" cy="205"/>
              </a:xfrm>
              <a:custGeom>
                <a:avLst/>
                <a:gdLst>
                  <a:gd name="T0" fmla="*/ 274 w 274"/>
                  <a:gd name="T1" fmla="*/ 33 h 205"/>
                  <a:gd name="T2" fmla="*/ 258 w 274"/>
                  <a:gd name="T3" fmla="*/ 71 h 205"/>
                  <a:gd name="T4" fmla="*/ 230 w 274"/>
                  <a:gd name="T5" fmla="*/ 95 h 205"/>
                  <a:gd name="T6" fmla="*/ 164 w 274"/>
                  <a:gd name="T7" fmla="*/ 171 h 205"/>
                  <a:gd name="T8" fmla="*/ 220 w 274"/>
                  <a:gd name="T9" fmla="*/ 179 h 205"/>
                  <a:gd name="T10" fmla="*/ 222 w 274"/>
                  <a:gd name="T11" fmla="*/ 185 h 205"/>
                  <a:gd name="T12" fmla="*/ 164 w 274"/>
                  <a:gd name="T13" fmla="*/ 179 h 205"/>
                  <a:gd name="T14" fmla="*/ 148 w 274"/>
                  <a:gd name="T15" fmla="*/ 189 h 205"/>
                  <a:gd name="T16" fmla="*/ 148 w 274"/>
                  <a:gd name="T17" fmla="*/ 179 h 205"/>
                  <a:gd name="T18" fmla="*/ 134 w 274"/>
                  <a:gd name="T19" fmla="*/ 173 h 205"/>
                  <a:gd name="T20" fmla="*/ 206 w 274"/>
                  <a:gd name="T21" fmla="*/ 89 h 205"/>
                  <a:gd name="T22" fmla="*/ 206 w 274"/>
                  <a:gd name="T23" fmla="*/ 41 h 205"/>
                  <a:gd name="T24" fmla="*/ 174 w 274"/>
                  <a:gd name="T25" fmla="*/ 93 h 205"/>
                  <a:gd name="T26" fmla="*/ 132 w 274"/>
                  <a:gd name="T27" fmla="*/ 163 h 205"/>
                  <a:gd name="T28" fmla="*/ 134 w 274"/>
                  <a:gd name="T29" fmla="*/ 187 h 205"/>
                  <a:gd name="T30" fmla="*/ 124 w 274"/>
                  <a:gd name="T31" fmla="*/ 179 h 205"/>
                  <a:gd name="T32" fmla="*/ 86 w 274"/>
                  <a:gd name="T33" fmla="*/ 187 h 205"/>
                  <a:gd name="T34" fmla="*/ 84 w 274"/>
                  <a:gd name="T35" fmla="*/ 199 h 205"/>
                  <a:gd name="T36" fmla="*/ 78 w 274"/>
                  <a:gd name="T37" fmla="*/ 187 h 205"/>
                  <a:gd name="T38" fmla="*/ 0 w 274"/>
                  <a:gd name="T39" fmla="*/ 205 h 205"/>
                  <a:gd name="T40" fmla="*/ 38 w 274"/>
                  <a:gd name="T41" fmla="*/ 183 h 205"/>
                  <a:gd name="T42" fmla="*/ 76 w 274"/>
                  <a:gd name="T43" fmla="*/ 175 h 205"/>
                  <a:gd name="T44" fmla="*/ 104 w 274"/>
                  <a:gd name="T45" fmla="*/ 165 h 205"/>
                  <a:gd name="T46" fmla="*/ 148 w 274"/>
                  <a:gd name="T47" fmla="*/ 89 h 205"/>
                  <a:gd name="T48" fmla="*/ 130 w 274"/>
                  <a:gd name="T49" fmla="*/ 9 h 205"/>
                  <a:gd name="T50" fmla="*/ 274 w 274"/>
                  <a:gd name="T51" fmla="*/ 33 h 2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4" h="205">
                    <a:moveTo>
                      <a:pt x="274" y="33"/>
                    </a:moveTo>
                    <a:cubicBezTo>
                      <a:pt x="274" y="33"/>
                      <a:pt x="266" y="55"/>
                      <a:pt x="258" y="71"/>
                    </a:cubicBezTo>
                    <a:cubicBezTo>
                      <a:pt x="248" y="87"/>
                      <a:pt x="230" y="95"/>
                      <a:pt x="230" y="95"/>
                    </a:cubicBezTo>
                    <a:cubicBezTo>
                      <a:pt x="164" y="171"/>
                      <a:pt x="164" y="171"/>
                      <a:pt x="164" y="171"/>
                    </a:cubicBezTo>
                    <a:cubicBezTo>
                      <a:pt x="220" y="179"/>
                      <a:pt x="220" y="179"/>
                      <a:pt x="220" y="179"/>
                    </a:cubicBezTo>
                    <a:cubicBezTo>
                      <a:pt x="222" y="185"/>
                      <a:pt x="222" y="185"/>
                      <a:pt x="222" y="185"/>
                    </a:cubicBezTo>
                    <a:cubicBezTo>
                      <a:pt x="164" y="179"/>
                      <a:pt x="164" y="179"/>
                      <a:pt x="164" y="179"/>
                    </a:cubicBezTo>
                    <a:cubicBezTo>
                      <a:pt x="148" y="189"/>
                      <a:pt x="148" y="189"/>
                      <a:pt x="148" y="189"/>
                    </a:cubicBezTo>
                    <a:cubicBezTo>
                      <a:pt x="148" y="179"/>
                      <a:pt x="148" y="179"/>
                      <a:pt x="148" y="179"/>
                    </a:cubicBezTo>
                    <a:cubicBezTo>
                      <a:pt x="134" y="173"/>
                      <a:pt x="134" y="173"/>
                      <a:pt x="134" y="173"/>
                    </a:cubicBezTo>
                    <a:cubicBezTo>
                      <a:pt x="134" y="173"/>
                      <a:pt x="200" y="107"/>
                      <a:pt x="206" y="89"/>
                    </a:cubicBezTo>
                    <a:cubicBezTo>
                      <a:pt x="210" y="71"/>
                      <a:pt x="206" y="41"/>
                      <a:pt x="206" y="41"/>
                    </a:cubicBezTo>
                    <a:cubicBezTo>
                      <a:pt x="206" y="41"/>
                      <a:pt x="200" y="57"/>
                      <a:pt x="174" y="93"/>
                    </a:cubicBezTo>
                    <a:cubicBezTo>
                      <a:pt x="148" y="129"/>
                      <a:pt x="132" y="163"/>
                      <a:pt x="132" y="163"/>
                    </a:cubicBezTo>
                    <a:cubicBezTo>
                      <a:pt x="134" y="187"/>
                      <a:pt x="134" y="187"/>
                      <a:pt x="134" y="187"/>
                    </a:cubicBezTo>
                    <a:cubicBezTo>
                      <a:pt x="124" y="179"/>
                      <a:pt x="124" y="179"/>
                      <a:pt x="124" y="179"/>
                    </a:cubicBezTo>
                    <a:cubicBezTo>
                      <a:pt x="86" y="187"/>
                      <a:pt x="86" y="187"/>
                      <a:pt x="86" y="187"/>
                    </a:cubicBezTo>
                    <a:cubicBezTo>
                      <a:pt x="84" y="199"/>
                      <a:pt x="84" y="199"/>
                      <a:pt x="84" y="199"/>
                    </a:cubicBezTo>
                    <a:cubicBezTo>
                      <a:pt x="78" y="187"/>
                      <a:pt x="78" y="187"/>
                      <a:pt x="78" y="187"/>
                    </a:cubicBezTo>
                    <a:cubicBezTo>
                      <a:pt x="0" y="205"/>
                      <a:pt x="0" y="205"/>
                      <a:pt x="0" y="205"/>
                    </a:cubicBezTo>
                    <a:cubicBezTo>
                      <a:pt x="0" y="205"/>
                      <a:pt x="6" y="191"/>
                      <a:pt x="38" y="183"/>
                    </a:cubicBezTo>
                    <a:cubicBezTo>
                      <a:pt x="54" y="179"/>
                      <a:pt x="62" y="177"/>
                      <a:pt x="76" y="175"/>
                    </a:cubicBezTo>
                    <a:cubicBezTo>
                      <a:pt x="92" y="171"/>
                      <a:pt x="104" y="165"/>
                      <a:pt x="104" y="165"/>
                    </a:cubicBezTo>
                    <a:cubicBezTo>
                      <a:pt x="104" y="165"/>
                      <a:pt x="140" y="123"/>
                      <a:pt x="148" y="89"/>
                    </a:cubicBezTo>
                    <a:cubicBezTo>
                      <a:pt x="154" y="55"/>
                      <a:pt x="130" y="9"/>
                      <a:pt x="130" y="9"/>
                    </a:cubicBezTo>
                    <a:cubicBezTo>
                      <a:pt x="151" y="0"/>
                      <a:pt x="253" y="23"/>
                      <a:pt x="274"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52" name="Freeform 1284"/>
              <p:cNvSpPr>
                <a:spLocks noChangeAspect="1"/>
              </p:cNvSpPr>
              <p:nvPr/>
            </p:nvSpPr>
            <p:spPr bwMode="auto">
              <a:xfrm rot="-331571">
                <a:off x="577" y="2026"/>
                <a:ext cx="1267" cy="436"/>
              </a:xfrm>
              <a:custGeom>
                <a:avLst/>
                <a:gdLst>
                  <a:gd name="T0" fmla="*/ 229 w 1267"/>
                  <a:gd name="T1" fmla="*/ 340 h 436"/>
                  <a:gd name="T2" fmla="*/ 105 w 1267"/>
                  <a:gd name="T3" fmla="*/ 361 h 436"/>
                  <a:gd name="T4" fmla="*/ 72 w 1267"/>
                  <a:gd name="T5" fmla="*/ 385 h 436"/>
                  <a:gd name="T6" fmla="*/ 31 w 1267"/>
                  <a:gd name="T7" fmla="*/ 436 h 436"/>
                  <a:gd name="T8" fmla="*/ 24 w 1267"/>
                  <a:gd name="T9" fmla="*/ 373 h 436"/>
                  <a:gd name="T10" fmla="*/ 54 w 1267"/>
                  <a:gd name="T11" fmla="*/ 291 h 436"/>
                  <a:gd name="T12" fmla="*/ 135 w 1267"/>
                  <a:gd name="T13" fmla="*/ 165 h 436"/>
                  <a:gd name="T14" fmla="*/ 347 w 1267"/>
                  <a:gd name="T15" fmla="*/ 105 h 436"/>
                  <a:gd name="T16" fmla="*/ 731 w 1267"/>
                  <a:gd name="T17" fmla="*/ 13 h 436"/>
                  <a:gd name="T18" fmla="*/ 917 w 1267"/>
                  <a:gd name="T19" fmla="*/ 15 h 436"/>
                  <a:gd name="T20" fmla="*/ 880 w 1267"/>
                  <a:gd name="T21" fmla="*/ 43 h 436"/>
                  <a:gd name="T22" fmla="*/ 1125 w 1267"/>
                  <a:gd name="T23" fmla="*/ 14 h 436"/>
                  <a:gd name="T24" fmla="*/ 1263 w 1267"/>
                  <a:gd name="T25" fmla="*/ 32 h 436"/>
                  <a:gd name="T26" fmla="*/ 1167 w 1267"/>
                  <a:gd name="T27" fmla="*/ 90 h 436"/>
                  <a:gd name="T28" fmla="*/ 1241 w 1267"/>
                  <a:gd name="T29" fmla="*/ 92 h 436"/>
                  <a:gd name="T30" fmla="*/ 1148 w 1267"/>
                  <a:gd name="T31" fmla="*/ 122 h 436"/>
                  <a:gd name="T32" fmla="*/ 1008 w 1267"/>
                  <a:gd name="T33" fmla="*/ 159 h 436"/>
                  <a:gd name="T34" fmla="*/ 871 w 1267"/>
                  <a:gd name="T35" fmla="*/ 233 h 436"/>
                  <a:gd name="T36" fmla="*/ 812 w 1267"/>
                  <a:gd name="T37" fmla="*/ 289 h 436"/>
                  <a:gd name="T38" fmla="*/ 768 w 1267"/>
                  <a:gd name="T39" fmla="*/ 323 h 436"/>
                  <a:gd name="T40" fmla="*/ 688 w 1267"/>
                  <a:gd name="T41" fmla="*/ 366 h 436"/>
                  <a:gd name="T42" fmla="*/ 552 w 1267"/>
                  <a:gd name="T43" fmla="*/ 393 h 436"/>
                  <a:gd name="T44" fmla="*/ 363 w 1267"/>
                  <a:gd name="T45" fmla="*/ 364 h 436"/>
                  <a:gd name="T46" fmla="*/ 229 w 1267"/>
                  <a:gd name="T47" fmla="*/ 340 h 4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67" h="436">
                    <a:moveTo>
                      <a:pt x="229" y="340"/>
                    </a:moveTo>
                    <a:cubicBezTo>
                      <a:pt x="146" y="330"/>
                      <a:pt x="105" y="361"/>
                      <a:pt x="105" y="361"/>
                    </a:cubicBezTo>
                    <a:cubicBezTo>
                      <a:pt x="105" y="361"/>
                      <a:pt x="99" y="361"/>
                      <a:pt x="72" y="385"/>
                    </a:cubicBezTo>
                    <a:cubicBezTo>
                      <a:pt x="46" y="410"/>
                      <a:pt x="31" y="436"/>
                      <a:pt x="31" y="436"/>
                    </a:cubicBezTo>
                    <a:cubicBezTo>
                      <a:pt x="31" y="436"/>
                      <a:pt x="0" y="418"/>
                      <a:pt x="24" y="373"/>
                    </a:cubicBezTo>
                    <a:cubicBezTo>
                      <a:pt x="47" y="329"/>
                      <a:pt x="54" y="291"/>
                      <a:pt x="54" y="291"/>
                    </a:cubicBezTo>
                    <a:cubicBezTo>
                      <a:pt x="54" y="291"/>
                      <a:pt x="63" y="201"/>
                      <a:pt x="135" y="165"/>
                    </a:cubicBezTo>
                    <a:cubicBezTo>
                      <a:pt x="208" y="128"/>
                      <a:pt x="270" y="120"/>
                      <a:pt x="347" y="105"/>
                    </a:cubicBezTo>
                    <a:cubicBezTo>
                      <a:pt x="396" y="97"/>
                      <a:pt x="582" y="37"/>
                      <a:pt x="731" y="13"/>
                    </a:cubicBezTo>
                    <a:cubicBezTo>
                      <a:pt x="828" y="0"/>
                      <a:pt x="917" y="15"/>
                      <a:pt x="917" y="15"/>
                    </a:cubicBezTo>
                    <a:cubicBezTo>
                      <a:pt x="880" y="43"/>
                      <a:pt x="880" y="43"/>
                      <a:pt x="880" y="43"/>
                    </a:cubicBezTo>
                    <a:cubicBezTo>
                      <a:pt x="880" y="43"/>
                      <a:pt x="1043" y="23"/>
                      <a:pt x="1125" y="14"/>
                    </a:cubicBezTo>
                    <a:cubicBezTo>
                      <a:pt x="1208" y="9"/>
                      <a:pt x="1258" y="26"/>
                      <a:pt x="1263" y="32"/>
                    </a:cubicBezTo>
                    <a:cubicBezTo>
                      <a:pt x="1267" y="37"/>
                      <a:pt x="1167" y="90"/>
                      <a:pt x="1167" y="90"/>
                    </a:cubicBezTo>
                    <a:cubicBezTo>
                      <a:pt x="1241" y="92"/>
                      <a:pt x="1241" y="92"/>
                      <a:pt x="1241" y="92"/>
                    </a:cubicBezTo>
                    <a:cubicBezTo>
                      <a:pt x="1241" y="92"/>
                      <a:pt x="1217" y="107"/>
                      <a:pt x="1148" y="122"/>
                    </a:cubicBezTo>
                    <a:cubicBezTo>
                      <a:pt x="1120" y="127"/>
                      <a:pt x="1060" y="140"/>
                      <a:pt x="1008" y="159"/>
                    </a:cubicBezTo>
                    <a:cubicBezTo>
                      <a:pt x="966" y="174"/>
                      <a:pt x="910" y="201"/>
                      <a:pt x="871" y="233"/>
                    </a:cubicBezTo>
                    <a:cubicBezTo>
                      <a:pt x="834" y="260"/>
                      <a:pt x="812" y="289"/>
                      <a:pt x="812" y="289"/>
                    </a:cubicBezTo>
                    <a:cubicBezTo>
                      <a:pt x="795" y="307"/>
                      <a:pt x="789" y="310"/>
                      <a:pt x="768" y="323"/>
                    </a:cubicBezTo>
                    <a:cubicBezTo>
                      <a:pt x="750" y="321"/>
                      <a:pt x="724" y="357"/>
                      <a:pt x="688" y="366"/>
                    </a:cubicBezTo>
                    <a:cubicBezTo>
                      <a:pt x="688" y="366"/>
                      <a:pt x="631" y="380"/>
                      <a:pt x="552" y="393"/>
                    </a:cubicBezTo>
                    <a:cubicBezTo>
                      <a:pt x="472" y="408"/>
                      <a:pt x="363" y="364"/>
                      <a:pt x="363" y="364"/>
                    </a:cubicBezTo>
                    <a:cubicBezTo>
                      <a:pt x="363" y="364"/>
                      <a:pt x="312" y="350"/>
                      <a:pt x="229" y="3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grpSp>
        <p:grpSp>
          <p:nvGrpSpPr>
            <p:cNvPr id="14553" name="Group 1285"/>
            <p:cNvGrpSpPr>
              <a:grpSpLocks noChangeAspect="1"/>
            </p:cNvGrpSpPr>
            <p:nvPr/>
          </p:nvGrpSpPr>
          <p:grpSpPr bwMode="auto">
            <a:xfrm rot="-2400000">
              <a:off x="1621" y="887"/>
              <a:ext cx="32" cy="24"/>
              <a:chOff x="4384" y="-967"/>
              <a:chExt cx="399" cy="250"/>
            </a:xfrm>
          </p:grpSpPr>
          <p:sp>
            <p:nvSpPr>
              <p:cNvPr id="14554" name="Freeform 1286"/>
              <p:cNvSpPr>
                <a:spLocks noChangeAspect="1"/>
              </p:cNvSpPr>
              <p:nvPr/>
            </p:nvSpPr>
            <p:spPr bwMode="auto">
              <a:xfrm>
                <a:off x="4384" y="-967"/>
                <a:ext cx="399" cy="250"/>
              </a:xfrm>
              <a:custGeom>
                <a:avLst/>
                <a:gdLst>
                  <a:gd name="T0" fmla="*/ 123 w 169"/>
                  <a:gd name="T1" fmla="*/ 165 h 106"/>
                  <a:gd name="T2" fmla="*/ 227 w 169"/>
                  <a:gd name="T3" fmla="*/ 250 h 106"/>
                  <a:gd name="T4" fmla="*/ 175 w 169"/>
                  <a:gd name="T5" fmla="*/ 215 h 106"/>
                  <a:gd name="T6" fmla="*/ 156 w 169"/>
                  <a:gd name="T7" fmla="*/ 189 h 106"/>
                  <a:gd name="T8" fmla="*/ 139 w 169"/>
                  <a:gd name="T9" fmla="*/ 167 h 106"/>
                  <a:gd name="T10" fmla="*/ 182 w 169"/>
                  <a:gd name="T11" fmla="*/ 182 h 106"/>
                  <a:gd name="T12" fmla="*/ 222 w 169"/>
                  <a:gd name="T13" fmla="*/ 193 h 106"/>
                  <a:gd name="T14" fmla="*/ 267 w 169"/>
                  <a:gd name="T15" fmla="*/ 198 h 106"/>
                  <a:gd name="T16" fmla="*/ 288 w 169"/>
                  <a:gd name="T17" fmla="*/ 203 h 106"/>
                  <a:gd name="T18" fmla="*/ 307 w 169"/>
                  <a:gd name="T19" fmla="*/ 210 h 106"/>
                  <a:gd name="T20" fmla="*/ 238 w 169"/>
                  <a:gd name="T21" fmla="*/ 179 h 106"/>
                  <a:gd name="T22" fmla="*/ 182 w 169"/>
                  <a:gd name="T23" fmla="*/ 160 h 106"/>
                  <a:gd name="T24" fmla="*/ 231 w 169"/>
                  <a:gd name="T25" fmla="*/ 146 h 106"/>
                  <a:gd name="T26" fmla="*/ 257 w 169"/>
                  <a:gd name="T27" fmla="*/ 137 h 106"/>
                  <a:gd name="T28" fmla="*/ 286 w 169"/>
                  <a:gd name="T29" fmla="*/ 137 h 106"/>
                  <a:gd name="T30" fmla="*/ 342 w 169"/>
                  <a:gd name="T31" fmla="*/ 142 h 106"/>
                  <a:gd name="T32" fmla="*/ 361 w 169"/>
                  <a:gd name="T33" fmla="*/ 142 h 106"/>
                  <a:gd name="T34" fmla="*/ 397 w 169"/>
                  <a:gd name="T35" fmla="*/ 149 h 106"/>
                  <a:gd name="T36" fmla="*/ 342 w 169"/>
                  <a:gd name="T37" fmla="*/ 130 h 106"/>
                  <a:gd name="T38" fmla="*/ 290 w 169"/>
                  <a:gd name="T39" fmla="*/ 113 h 106"/>
                  <a:gd name="T40" fmla="*/ 361 w 169"/>
                  <a:gd name="T41" fmla="*/ 83 h 106"/>
                  <a:gd name="T42" fmla="*/ 399 w 169"/>
                  <a:gd name="T43" fmla="*/ 35 h 106"/>
                  <a:gd name="T44" fmla="*/ 349 w 169"/>
                  <a:gd name="T45" fmla="*/ 31 h 106"/>
                  <a:gd name="T46" fmla="*/ 321 w 169"/>
                  <a:gd name="T47" fmla="*/ 28 h 106"/>
                  <a:gd name="T48" fmla="*/ 297 w 169"/>
                  <a:gd name="T49" fmla="*/ 21 h 106"/>
                  <a:gd name="T50" fmla="*/ 246 w 169"/>
                  <a:gd name="T51" fmla="*/ 24 h 106"/>
                  <a:gd name="T52" fmla="*/ 191 w 169"/>
                  <a:gd name="T53" fmla="*/ 28 h 106"/>
                  <a:gd name="T54" fmla="*/ 222 w 169"/>
                  <a:gd name="T55" fmla="*/ 0 h 106"/>
                  <a:gd name="T56" fmla="*/ 90 w 169"/>
                  <a:gd name="T57" fmla="*/ 47 h 106"/>
                  <a:gd name="T58" fmla="*/ 57 w 169"/>
                  <a:gd name="T59" fmla="*/ 75 h 106"/>
                  <a:gd name="T60" fmla="*/ 7 w 169"/>
                  <a:gd name="T61" fmla="*/ 125 h 106"/>
                  <a:gd name="T62" fmla="*/ 14 w 169"/>
                  <a:gd name="T63" fmla="*/ 163 h 106"/>
                  <a:gd name="T64" fmla="*/ 40 w 169"/>
                  <a:gd name="T65" fmla="*/ 151 h 106"/>
                  <a:gd name="T66" fmla="*/ 76 w 169"/>
                  <a:gd name="T67" fmla="*/ 137 h 106"/>
                  <a:gd name="T68" fmla="*/ 123 w 169"/>
                  <a:gd name="T69" fmla="*/ 165 h 1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9" h="106">
                    <a:moveTo>
                      <a:pt x="52" y="70"/>
                    </a:moveTo>
                    <a:cubicBezTo>
                      <a:pt x="59" y="90"/>
                      <a:pt x="74" y="106"/>
                      <a:pt x="96" y="106"/>
                    </a:cubicBezTo>
                    <a:cubicBezTo>
                      <a:pt x="87" y="105"/>
                      <a:pt x="80" y="97"/>
                      <a:pt x="74" y="91"/>
                    </a:cubicBezTo>
                    <a:cubicBezTo>
                      <a:pt x="71" y="88"/>
                      <a:pt x="69" y="83"/>
                      <a:pt x="66" y="80"/>
                    </a:cubicBezTo>
                    <a:cubicBezTo>
                      <a:pt x="63" y="77"/>
                      <a:pt x="59" y="76"/>
                      <a:pt x="59" y="71"/>
                    </a:cubicBezTo>
                    <a:cubicBezTo>
                      <a:pt x="65" y="73"/>
                      <a:pt x="71" y="74"/>
                      <a:pt x="77" y="77"/>
                    </a:cubicBezTo>
                    <a:cubicBezTo>
                      <a:pt x="83" y="80"/>
                      <a:pt x="87" y="82"/>
                      <a:pt x="94" y="82"/>
                    </a:cubicBezTo>
                    <a:cubicBezTo>
                      <a:pt x="101" y="82"/>
                      <a:pt x="107" y="82"/>
                      <a:pt x="113" y="84"/>
                    </a:cubicBezTo>
                    <a:cubicBezTo>
                      <a:pt x="116" y="85"/>
                      <a:pt x="119" y="85"/>
                      <a:pt x="122" y="86"/>
                    </a:cubicBezTo>
                    <a:cubicBezTo>
                      <a:pt x="125" y="87"/>
                      <a:pt x="127" y="89"/>
                      <a:pt x="130" y="89"/>
                    </a:cubicBezTo>
                    <a:cubicBezTo>
                      <a:pt x="119" y="88"/>
                      <a:pt x="111" y="79"/>
                      <a:pt x="101" y="76"/>
                    </a:cubicBezTo>
                    <a:cubicBezTo>
                      <a:pt x="93" y="74"/>
                      <a:pt x="85" y="71"/>
                      <a:pt x="77" y="68"/>
                    </a:cubicBezTo>
                    <a:cubicBezTo>
                      <a:pt x="84" y="66"/>
                      <a:pt x="92" y="64"/>
                      <a:pt x="98" y="62"/>
                    </a:cubicBezTo>
                    <a:cubicBezTo>
                      <a:pt x="102" y="61"/>
                      <a:pt x="105" y="60"/>
                      <a:pt x="109" y="58"/>
                    </a:cubicBezTo>
                    <a:cubicBezTo>
                      <a:pt x="114" y="57"/>
                      <a:pt x="116" y="58"/>
                      <a:pt x="121" y="58"/>
                    </a:cubicBezTo>
                    <a:cubicBezTo>
                      <a:pt x="129" y="59"/>
                      <a:pt x="137" y="59"/>
                      <a:pt x="145" y="60"/>
                    </a:cubicBezTo>
                    <a:cubicBezTo>
                      <a:pt x="147" y="60"/>
                      <a:pt x="150" y="60"/>
                      <a:pt x="153" y="60"/>
                    </a:cubicBezTo>
                    <a:cubicBezTo>
                      <a:pt x="158" y="60"/>
                      <a:pt x="164" y="59"/>
                      <a:pt x="168" y="63"/>
                    </a:cubicBezTo>
                    <a:cubicBezTo>
                      <a:pt x="160" y="60"/>
                      <a:pt x="153" y="58"/>
                      <a:pt x="145" y="55"/>
                    </a:cubicBezTo>
                    <a:cubicBezTo>
                      <a:pt x="138" y="53"/>
                      <a:pt x="128" y="52"/>
                      <a:pt x="123" y="48"/>
                    </a:cubicBezTo>
                    <a:cubicBezTo>
                      <a:pt x="134" y="45"/>
                      <a:pt x="143" y="44"/>
                      <a:pt x="153" y="35"/>
                    </a:cubicBezTo>
                    <a:cubicBezTo>
                      <a:pt x="159" y="29"/>
                      <a:pt x="165" y="23"/>
                      <a:pt x="169" y="15"/>
                    </a:cubicBezTo>
                    <a:cubicBezTo>
                      <a:pt x="162" y="14"/>
                      <a:pt x="154" y="14"/>
                      <a:pt x="148" y="13"/>
                    </a:cubicBezTo>
                    <a:cubicBezTo>
                      <a:pt x="144" y="12"/>
                      <a:pt x="140" y="12"/>
                      <a:pt x="136" y="12"/>
                    </a:cubicBezTo>
                    <a:cubicBezTo>
                      <a:pt x="132" y="11"/>
                      <a:pt x="130" y="10"/>
                      <a:pt x="126" y="9"/>
                    </a:cubicBezTo>
                    <a:cubicBezTo>
                      <a:pt x="118" y="8"/>
                      <a:pt x="111" y="9"/>
                      <a:pt x="104" y="10"/>
                    </a:cubicBezTo>
                    <a:cubicBezTo>
                      <a:pt x="96" y="11"/>
                      <a:pt x="89" y="13"/>
                      <a:pt x="81" y="12"/>
                    </a:cubicBezTo>
                    <a:cubicBezTo>
                      <a:pt x="81" y="6"/>
                      <a:pt x="90" y="2"/>
                      <a:pt x="94" y="0"/>
                    </a:cubicBezTo>
                    <a:cubicBezTo>
                      <a:pt x="75" y="0"/>
                      <a:pt x="52" y="8"/>
                      <a:pt x="38" y="20"/>
                    </a:cubicBezTo>
                    <a:cubicBezTo>
                      <a:pt x="33" y="24"/>
                      <a:pt x="28" y="28"/>
                      <a:pt x="24" y="32"/>
                    </a:cubicBezTo>
                    <a:cubicBezTo>
                      <a:pt x="17" y="37"/>
                      <a:pt x="7" y="44"/>
                      <a:pt x="3" y="53"/>
                    </a:cubicBezTo>
                    <a:cubicBezTo>
                      <a:pt x="2" y="57"/>
                      <a:pt x="0" y="67"/>
                      <a:pt x="6" y="69"/>
                    </a:cubicBezTo>
                    <a:cubicBezTo>
                      <a:pt x="9" y="70"/>
                      <a:pt x="14" y="66"/>
                      <a:pt x="17" y="64"/>
                    </a:cubicBezTo>
                    <a:cubicBezTo>
                      <a:pt x="21" y="62"/>
                      <a:pt x="26" y="59"/>
                      <a:pt x="32" y="58"/>
                    </a:cubicBezTo>
                    <a:cubicBezTo>
                      <a:pt x="41" y="57"/>
                      <a:pt x="48" y="62"/>
                      <a:pt x="52" y="7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55" name="Freeform 1287"/>
              <p:cNvSpPr>
                <a:spLocks noChangeAspect="1"/>
              </p:cNvSpPr>
              <p:nvPr/>
            </p:nvSpPr>
            <p:spPr bwMode="auto">
              <a:xfrm>
                <a:off x="4405" y="-930"/>
                <a:ext cx="352" cy="107"/>
              </a:xfrm>
              <a:custGeom>
                <a:avLst/>
                <a:gdLst>
                  <a:gd name="T0" fmla="*/ 352 w 149"/>
                  <a:gd name="T1" fmla="*/ 12 h 45"/>
                  <a:gd name="T2" fmla="*/ 333 w 149"/>
                  <a:gd name="T3" fmla="*/ 26 h 45"/>
                  <a:gd name="T4" fmla="*/ 154 w 149"/>
                  <a:gd name="T5" fmla="*/ 100 h 45"/>
                  <a:gd name="T6" fmla="*/ 104 w 149"/>
                  <a:gd name="T7" fmla="*/ 86 h 45"/>
                  <a:gd name="T8" fmla="*/ 0 w 149"/>
                  <a:gd name="T9" fmla="*/ 107 h 45"/>
                  <a:gd name="T10" fmla="*/ 21 w 149"/>
                  <a:gd name="T11" fmla="*/ 78 h 45"/>
                  <a:gd name="T12" fmla="*/ 50 w 149"/>
                  <a:gd name="T13" fmla="*/ 50 h 45"/>
                  <a:gd name="T14" fmla="*/ 118 w 149"/>
                  <a:gd name="T15" fmla="*/ 10 h 45"/>
                  <a:gd name="T16" fmla="*/ 239 w 149"/>
                  <a:gd name="T17" fmla="*/ 10 h 45"/>
                  <a:gd name="T18" fmla="*/ 283 w 149"/>
                  <a:gd name="T19" fmla="*/ 10 h 45"/>
                  <a:gd name="T20" fmla="*/ 352 w 149"/>
                  <a:gd name="T21" fmla="*/ 12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 h="45">
                    <a:moveTo>
                      <a:pt x="149" y="5"/>
                    </a:moveTo>
                    <a:cubicBezTo>
                      <a:pt x="148" y="4"/>
                      <a:pt x="142" y="10"/>
                      <a:pt x="141" y="11"/>
                    </a:cubicBezTo>
                    <a:cubicBezTo>
                      <a:pt x="116" y="23"/>
                      <a:pt x="93" y="40"/>
                      <a:pt x="65" y="42"/>
                    </a:cubicBezTo>
                    <a:cubicBezTo>
                      <a:pt x="58" y="43"/>
                      <a:pt x="52" y="38"/>
                      <a:pt x="44" y="36"/>
                    </a:cubicBezTo>
                    <a:cubicBezTo>
                      <a:pt x="30" y="33"/>
                      <a:pt x="13" y="38"/>
                      <a:pt x="0" y="45"/>
                    </a:cubicBezTo>
                    <a:cubicBezTo>
                      <a:pt x="4" y="43"/>
                      <a:pt x="7" y="37"/>
                      <a:pt x="9" y="33"/>
                    </a:cubicBezTo>
                    <a:cubicBezTo>
                      <a:pt x="13" y="29"/>
                      <a:pt x="17" y="25"/>
                      <a:pt x="21" y="21"/>
                    </a:cubicBezTo>
                    <a:cubicBezTo>
                      <a:pt x="28" y="14"/>
                      <a:pt x="41" y="7"/>
                      <a:pt x="50" y="4"/>
                    </a:cubicBezTo>
                    <a:cubicBezTo>
                      <a:pt x="67" y="0"/>
                      <a:pt x="84" y="3"/>
                      <a:pt x="101" y="4"/>
                    </a:cubicBezTo>
                    <a:cubicBezTo>
                      <a:pt x="108" y="4"/>
                      <a:pt x="114" y="4"/>
                      <a:pt x="120" y="4"/>
                    </a:cubicBezTo>
                    <a:cubicBezTo>
                      <a:pt x="130" y="3"/>
                      <a:pt x="140" y="3"/>
                      <a:pt x="149" y="5"/>
                    </a:cubicBezTo>
                  </a:path>
                </a:pathLst>
              </a:custGeom>
              <a:solidFill>
                <a:srgbClr val="F37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56" name="Freeform 1288"/>
              <p:cNvSpPr>
                <a:spLocks noChangeAspect="1"/>
              </p:cNvSpPr>
              <p:nvPr/>
            </p:nvSpPr>
            <p:spPr bwMode="auto">
              <a:xfrm>
                <a:off x="4708" y="-923"/>
                <a:ext cx="49" cy="29"/>
              </a:xfrm>
              <a:custGeom>
                <a:avLst/>
                <a:gdLst>
                  <a:gd name="T0" fmla="*/ 12 w 21"/>
                  <a:gd name="T1" fmla="*/ 0 h 12"/>
                  <a:gd name="T2" fmla="*/ 0 w 21"/>
                  <a:gd name="T3" fmla="*/ 0 h 12"/>
                  <a:gd name="T4" fmla="*/ 9 w 21"/>
                  <a:gd name="T5" fmla="*/ 24 h 12"/>
                  <a:gd name="T6" fmla="*/ 9 w 21"/>
                  <a:gd name="T7" fmla="*/ 29 h 12"/>
                  <a:gd name="T8" fmla="*/ 30 w 21"/>
                  <a:gd name="T9" fmla="*/ 19 h 12"/>
                  <a:gd name="T10" fmla="*/ 49 w 21"/>
                  <a:gd name="T11" fmla="*/ 5 h 12"/>
                  <a:gd name="T12" fmla="*/ 49 w 21"/>
                  <a:gd name="T13" fmla="*/ 5 h 12"/>
                  <a:gd name="T14" fmla="*/ 12 w 21"/>
                  <a:gd name="T15" fmla="*/ 0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2">
                    <a:moveTo>
                      <a:pt x="5" y="0"/>
                    </a:moveTo>
                    <a:cubicBezTo>
                      <a:pt x="4" y="0"/>
                      <a:pt x="2" y="0"/>
                      <a:pt x="0" y="0"/>
                    </a:cubicBezTo>
                    <a:cubicBezTo>
                      <a:pt x="2" y="3"/>
                      <a:pt x="3" y="6"/>
                      <a:pt x="4" y="10"/>
                    </a:cubicBezTo>
                    <a:cubicBezTo>
                      <a:pt x="4" y="10"/>
                      <a:pt x="4" y="11"/>
                      <a:pt x="4" y="12"/>
                    </a:cubicBezTo>
                    <a:cubicBezTo>
                      <a:pt x="7" y="10"/>
                      <a:pt x="10" y="9"/>
                      <a:pt x="13" y="8"/>
                    </a:cubicBezTo>
                    <a:cubicBezTo>
                      <a:pt x="14" y="7"/>
                      <a:pt x="20" y="2"/>
                      <a:pt x="21" y="2"/>
                    </a:cubicBezTo>
                    <a:cubicBezTo>
                      <a:pt x="21" y="2"/>
                      <a:pt x="21" y="2"/>
                      <a:pt x="21" y="2"/>
                    </a:cubicBezTo>
                    <a:cubicBezTo>
                      <a:pt x="16" y="1"/>
                      <a:pt x="11" y="0"/>
                      <a:pt x="5" y="0"/>
                    </a:cubicBezTo>
                  </a:path>
                </a:pathLst>
              </a:custGeom>
              <a:solidFill>
                <a:srgbClr val="5B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57" name="Freeform 1289"/>
              <p:cNvSpPr>
                <a:spLocks noChangeAspect="1"/>
              </p:cNvSpPr>
              <p:nvPr/>
            </p:nvSpPr>
            <p:spPr bwMode="auto">
              <a:xfrm>
                <a:off x="4708" y="-923"/>
                <a:ext cx="9" cy="29"/>
              </a:xfrm>
              <a:custGeom>
                <a:avLst/>
                <a:gdLst>
                  <a:gd name="T0" fmla="*/ 0 w 4"/>
                  <a:gd name="T1" fmla="*/ 0 h 12"/>
                  <a:gd name="T2" fmla="*/ 0 w 4"/>
                  <a:gd name="T3" fmla="*/ 0 h 12"/>
                  <a:gd name="T4" fmla="*/ 7 w 4"/>
                  <a:gd name="T5" fmla="*/ 24 h 12"/>
                  <a:gd name="T6" fmla="*/ 9 w 4"/>
                  <a:gd name="T7" fmla="*/ 29 h 12"/>
                  <a:gd name="T8" fmla="*/ 9 w 4"/>
                  <a:gd name="T9" fmla="*/ 29 h 12"/>
                  <a:gd name="T10" fmla="*/ 9 w 4"/>
                  <a:gd name="T11" fmla="*/ 24 h 12"/>
                  <a:gd name="T12" fmla="*/ 0 w 4"/>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2">
                    <a:moveTo>
                      <a:pt x="0" y="0"/>
                    </a:moveTo>
                    <a:cubicBezTo>
                      <a:pt x="0" y="0"/>
                      <a:pt x="0" y="0"/>
                      <a:pt x="0" y="0"/>
                    </a:cubicBezTo>
                    <a:cubicBezTo>
                      <a:pt x="1" y="3"/>
                      <a:pt x="3" y="6"/>
                      <a:pt x="3" y="10"/>
                    </a:cubicBezTo>
                    <a:cubicBezTo>
                      <a:pt x="4" y="11"/>
                      <a:pt x="4" y="11"/>
                      <a:pt x="4" y="12"/>
                    </a:cubicBezTo>
                    <a:cubicBezTo>
                      <a:pt x="4" y="12"/>
                      <a:pt x="4" y="12"/>
                      <a:pt x="4" y="12"/>
                    </a:cubicBezTo>
                    <a:cubicBezTo>
                      <a:pt x="4" y="11"/>
                      <a:pt x="4" y="10"/>
                      <a:pt x="4" y="10"/>
                    </a:cubicBezTo>
                    <a:cubicBezTo>
                      <a:pt x="3" y="6"/>
                      <a:pt x="2" y="3"/>
                      <a:pt x="0" y="0"/>
                    </a:cubicBezTo>
                  </a:path>
                </a:pathLst>
              </a:custGeom>
              <a:solidFill>
                <a:srgbClr val="5B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58" name="Freeform 1290"/>
              <p:cNvSpPr>
                <a:spLocks noChangeAspect="1"/>
              </p:cNvSpPr>
              <p:nvPr/>
            </p:nvSpPr>
            <p:spPr bwMode="auto">
              <a:xfrm>
                <a:off x="4705" y="-923"/>
                <a:ext cx="12" cy="29"/>
              </a:xfrm>
              <a:custGeom>
                <a:avLst/>
                <a:gdLst>
                  <a:gd name="T0" fmla="*/ 2 w 5"/>
                  <a:gd name="T1" fmla="*/ 0 h 12"/>
                  <a:gd name="T2" fmla="*/ 0 w 5"/>
                  <a:gd name="T3" fmla="*/ 0 h 12"/>
                  <a:gd name="T4" fmla="*/ 10 w 5"/>
                  <a:gd name="T5" fmla="*/ 24 h 12"/>
                  <a:gd name="T6" fmla="*/ 10 w 5"/>
                  <a:gd name="T7" fmla="*/ 29 h 12"/>
                  <a:gd name="T8" fmla="*/ 12 w 5"/>
                  <a:gd name="T9" fmla="*/ 29 h 12"/>
                  <a:gd name="T10" fmla="*/ 10 w 5"/>
                  <a:gd name="T11" fmla="*/ 24 h 12"/>
                  <a:gd name="T12" fmla="*/ 2 w 5"/>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2">
                    <a:moveTo>
                      <a:pt x="1" y="0"/>
                    </a:moveTo>
                    <a:cubicBezTo>
                      <a:pt x="1" y="0"/>
                      <a:pt x="0" y="0"/>
                      <a:pt x="0" y="0"/>
                    </a:cubicBezTo>
                    <a:cubicBezTo>
                      <a:pt x="2" y="3"/>
                      <a:pt x="3" y="7"/>
                      <a:pt x="4" y="10"/>
                    </a:cubicBezTo>
                    <a:cubicBezTo>
                      <a:pt x="4" y="11"/>
                      <a:pt x="4" y="12"/>
                      <a:pt x="4" y="12"/>
                    </a:cubicBezTo>
                    <a:cubicBezTo>
                      <a:pt x="4" y="12"/>
                      <a:pt x="5" y="12"/>
                      <a:pt x="5" y="12"/>
                    </a:cubicBezTo>
                    <a:cubicBezTo>
                      <a:pt x="5" y="11"/>
                      <a:pt x="5" y="11"/>
                      <a:pt x="4" y="10"/>
                    </a:cubicBezTo>
                    <a:cubicBezTo>
                      <a:pt x="4" y="6"/>
                      <a:pt x="2" y="3"/>
                      <a:pt x="1" y="0"/>
                    </a:cubicBezTo>
                  </a:path>
                </a:pathLst>
              </a:custGeom>
              <a:solidFill>
                <a:srgbClr val="5B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59" name="Freeform 1291"/>
              <p:cNvSpPr>
                <a:spLocks noChangeAspect="1"/>
              </p:cNvSpPr>
              <p:nvPr/>
            </p:nvSpPr>
            <p:spPr bwMode="auto">
              <a:xfrm>
                <a:off x="4705" y="-923"/>
                <a:ext cx="10" cy="31"/>
              </a:xfrm>
              <a:custGeom>
                <a:avLst/>
                <a:gdLst>
                  <a:gd name="T0" fmla="*/ 0 w 4"/>
                  <a:gd name="T1" fmla="*/ 0 h 13"/>
                  <a:gd name="T2" fmla="*/ 0 w 4"/>
                  <a:gd name="T3" fmla="*/ 0 h 13"/>
                  <a:gd name="T4" fmla="*/ 10 w 4"/>
                  <a:gd name="T5" fmla="*/ 24 h 13"/>
                  <a:gd name="T6" fmla="*/ 10 w 4"/>
                  <a:gd name="T7" fmla="*/ 31 h 13"/>
                  <a:gd name="T8" fmla="*/ 10 w 4"/>
                  <a:gd name="T9" fmla="*/ 29 h 13"/>
                  <a:gd name="T10" fmla="*/ 10 w 4"/>
                  <a:gd name="T11" fmla="*/ 24 h 13"/>
                  <a:gd name="T12" fmla="*/ 0 w 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3">
                    <a:moveTo>
                      <a:pt x="0" y="0"/>
                    </a:moveTo>
                    <a:cubicBezTo>
                      <a:pt x="0" y="0"/>
                      <a:pt x="0" y="0"/>
                      <a:pt x="0" y="0"/>
                    </a:cubicBezTo>
                    <a:cubicBezTo>
                      <a:pt x="2" y="3"/>
                      <a:pt x="3" y="7"/>
                      <a:pt x="4" y="10"/>
                    </a:cubicBezTo>
                    <a:cubicBezTo>
                      <a:pt x="4" y="11"/>
                      <a:pt x="4" y="12"/>
                      <a:pt x="4" y="13"/>
                    </a:cubicBezTo>
                    <a:cubicBezTo>
                      <a:pt x="4" y="13"/>
                      <a:pt x="4" y="13"/>
                      <a:pt x="4" y="12"/>
                    </a:cubicBezTo>
                    <a:cubicBezTo>
                      <a:pt x="4" y="12"/>
                      <a:pt x="4" y="11"/>
                      <a:pt x="4" y="10"/>
                    </a:cubicBezTo>
                    <a:cubicBezTo>
                      <a:pt x="3" y="7"/>
                      <a:pt x="2" y="3"/>
                      <a:pt x="0" y="0"/>
                    </a:cubicBezTo>
                  </a:path>
                </a:pathLst>
              </a:custGeom>
              <a:solidFill>
                <a:srgbClr val="5C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0" name="Freeform 1292"/>
              <p:cNvSpPr>
                <a:spLocks noChangeAspect="1"/>
              </p:cNvSpPr>
              <p:nvPr/>
            </p:nvSpPr>
            <p:spPr bwMode="auto">
              <a:xfrm>
                <a:off x="4703" y="-923"/>
                <a:ext cx="12" cy="31"/>
              </a:xfrm>
              <a:custGeom>
                <a:avLst/>
                <a:gdLst>
                  <a:gd name="T0" fmla="*/ 2 w 5"/>
                  <a:gd name="T1" fmla="*/ 0 h 13"/>
                  <a:gd name="T2" fmla="*/ 0 w 5"/>
                  <a:gd name="T3" fmla="*/ 0 h 13"/>
                  <a:gd name="T4" fmla="*/ 10 w 5"/>
                  <a:gd name="T5" fmla="*/ 24 h 13"/>
                  <a:gd name="T6" fmla="*/ 10 w 5"/>
                  <a:gd name="T7" fmla="*/ 31 h 13"/>
                  <a:gd name="T8" fmla="*/ 12 w 5"/>
                  <a:gd name="T9" fmla="*/ 31 h 13"/>
                  <a:gd name="T10" fmla="*/ 12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3" y="7"/>
                      <a:pt x="4" y="10"/>
                    </a:cubicBezTo>
                    <a:cubicBezTo>
                      <a:pt x="4" y="11"/>
                      <a:pt x="4" y="12"/>
                      <a:pt x="4" y="13"/>
                    </a:cubicBezTo>
                    <a:cubicBezTo>
                      <a:pt x="5" y="13"/>
                      <a:pt x="5" y="13"/>
                      <a:pt x="5" y="13"/>
                    </a:cubicBezTo>
                    <a:cubicBezTo>
                      <a:pt x="5" y="12"/>
                      <a:pt x="5" y="11"/>
                      <a:pt x="5" y="10"/>
                    </a:cubicBezTo>
                    <a:cubicBezTo>
                      <a:pt x="4" y="7"/>
                      <a:pt x="3" y="3"/>
                      <a:pt x="1" y="0"/>
                    </a:cubicBezTo>
                  </a:path>
                </a:pathLst>
              </a:custGeom>
              <a:solidFill>
                <a:srgbClr val="5D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1" name="Freeform 1293"/>
              <p:cNvSpPr>
                <a:spLocks noChangeAspect="1"/>
              </p:cNvSpPr>
              <p:nvPr/>
            </p:nvSpPr>
            <p:spPr bwMode="auto">
              <a:xfrm>
                <a:off x="4703" y="-923"/>
                <a:ext cx="9" cy="31"/>
              </a:xfrm>
              <a:custGeom>
                <a:avLst/>
                <a:gdLst>
                  <a:gd name="T0" fmla="*/ 0 w 4"/>
                  <a:gd name="T1" fmla="*/ 0 h 13"/>
                  <a:gd name="T2" fmla="*/ 0 w 4"/>
                  <a:gd name="T3" fmla="*/ 0 h 13"/>
                  <a:gd name="T4" fmla="*/ 9 w 4"/>
                  <a:gd name="T5" fmla="*/ 24 h 13"/>
                  <a:gd name="T6" fmla="*/ 9 w 4"/>
                  <a:gd name="T7" fmla="*/ 31 h 13"/>
                  <a:gd name="T8" fmla="*/ 9 w 4"/>
                  <a:gd name="T9" fmla="*/ 31 h 13"/>
                  <a:gd name="T10" fmla="*/ 9 w 4"/>
                  <a:gd name="T11" fmla="*/ 24 h 13"/>
                  <a:gd name="T12" fmla="*/ 0 w 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3">
                    <a:moveTo>
                      <a:pt x="0" y="0"/>
                    </a:moveTo>
                    <a:cubicBezTo>
                      <a:pt x="0" y="0"/>
                      <a:pt x="0" y="0"/>
                      <a:pt x="0" y="0"/>
                    </a:cubicBezTo>
                    <a:cubicBezTo>
                      <a:pt x="2" y="3"/>
                      <a:pt x="3" y="7"/>
                      <a:pt x="4" y="10"/>
                    </a:cubicBezTo>
                    <a:cubicBezTo>
                      <a:pt x="4" y="11"/>
                      <a:pt x="4" y="12"/>
                      <a:pt x="4" y="13"/>
                    </a:cubicBezTo>
                    <a:cubicBezTo>
                      <a:pt x="4" y="13"/>
                      <a:pt x="4" y="13"/>
                      <a:pt x="4" y="13"/>
                    </a:cubicBezTo>
                    <a:cubicBezTo>
                      <a:pt x="4" y="12"/>
                      <a:pt x="4" y="11"/>
                      <a:pt x="4" y="10"/>
                    </a:cubicBezTo>
                    <a:cubicBezTo>
                      <a:pt x="3" y="7"/>
                      <a:pt x="2" y="3"/>
                      <a:pt x="0" y="0"/>
                    </a:cubicBezTo>
                  </a:path>
                </a:pathLst>
              </a:custGeom>
              <a:solidFill>
                <a:srgbClr val="5D2E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2" name="Freeform 1294"/>
              <p:cNvSpPr>
                <a:spLocks noChangeAspect="1"/>
              </p:cNvSpPr>
              <p:nvPr/>
            </p:nvSpPr>
            <p:spPr bwMode="auto">
              <a:xfrm>
                <a:off x="4701" y="-923"/>
                <a:ext cx="11" cy="31"/>
              </a:xfrm>
              <a:custGeom>
                <a:avLst/>
                <a:gdLst>
                  <a:gd name="T0" fmla="*/ 2 w 5"/>
                  <a:gd name="T1" fmla="*/ 0 h 13"/>
                  <a:gd name="T2" fmla="*/ 0 w 5"/>
                  <a:gd name="T3" fmla="*/ 0 h 13"/>
                  <a:gd name="T4" fmla="*/ 9 w 5"/>
                  <a:gd name="T5" fmla="*/ 24 h 13"/>
                  <a:gd name="T6" fmla="*/ 11 w 5"/>
                  <a:gd name="T7" fmla="*/ 31 h 13"/>
                  <a:gd name="T8" fmla="*/ 11 w 5"/>
                  <a:gd name="T9" fmla="*/ 31 h 13"/>
                  <a:gd name="T10" fmla="*/ 11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3" y="7"/>
                      <a:pt x="4" y="10"/>
                    </a:cubicBezTo>
                    <a:cubicBezTo>
                      <a:pt x="4" y="11"/>
                      <a:pt x="5" y="12"/>
                      <a:pt x="5" y="13"/>
                    </a:cubicBezTo>
                    <a:cubicBezTo>
                      <a:pt x="5" y="13"/>
                      <a:pt x="5" y="13"/>
                      <a:pt x="5" y="13"/>
                    </a:cubicBezTo>
                    <a:cubicBezTo>
                      <a:pt x="5" y="12"/>
                      <a:pt x="5" y="11"/>
                      <a:pt x="5" y="10"/>
                    </a:cubicBezTo>
                    <a:cubicBezTo>
                      <a:pt x="4" y="7"/>
                      <a:pt x="3" y="3"/>
                      <a:pt x="1" y="0"/>
                    </a:cubicBezTo>
                  </a:path>
                </a:pathLst>
              </a:custGeom>
              <a:solidFill>
                <a:srgbClr val="5E2E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3" name="Freeform 1295"/>
              <p:cNvSpPr>
                <a:spLocks noChangeAspect="1"/>
              </p:cNvSpPr>
              <p:nvPr/>
            </p:nvSpPr>
            <p:spPr bwMode="auto">
              <a:xfrm>
                <a:off x="4701" y="-923"/>
                <a:ext cx="11" cy="34"/>
              </a:xfrm>
              <a:custGeom>
                <a:avLst/>
                <a:gdLst>
                  <a:gd name="T0" fmla="*/ 0 w 5"/>
                  <a:gd name="T1" fmla="*/ 0 h 14"/>
                  <a:gd name="T2" fmla="*/ 0 w 5"/>
                  <a:gd name="T3" fmla="*/ 0 h 14"/>
                  <a:gd name="T4" fmla="*/ 9 w 5"/>
                  <a:gd name="T5" fmla="*/ 24 h 14"/>
                  <a:gd name="T6" fmla="*/ 9 w 5"/>
                  <a:gd name="T7" fmla="*/ 34 h 14"/>
                  <a:gd name="T8" fmla="*/ 11 w 5"/>
                  <a:gd name="T9" fmla="*/ 32 h 14"/>
                  <a:gd name="T10" fmla="*/ 9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4"/>
                      <a:pt x="3" y="7"/>
                      <a:pt x="4" y="10"/>
                    </a:cubicBezTo>
                    <a:cubicBezTo>
                      <a:pt x="4" y="11"/>
                      <a:pt x="4" y="13"/>
                      <a:pt x="4" y="14"/>
                    </a:cubicBezTo>
                    <a:cubicBezTo>
                      <a:pt x="4" y="14"/>
                      <a:pt x="4" y="13"/>
                      <a:pt x="5" y="13"/>
                    </a:cubicBezTo>
                    <a:cubicBezTo>
                      <a:pt x="5" y="12"/>
                      <a:pt x="4" y="11"/>
                      <a:pt x="4" y="10"/>
                    </a:cubicBezTo>
                    <a:cubicBezTo>
                      <a:pt x="3" y="7"/>
                      <a:pt x="2" y="3"/>
                      <a:pt x="0" y="0"/>
                    </a:cubicBezTo>
                  </a:path>
                </a:pathLst>
              </a:custGeom>
              <a:solidFill>
                <a:srgbClr val="5F2E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4" name="Freeform 1296"/>
              <p:cNvSpPr>
                <a:spLocks noChangeAspect="1"/>
              </p:cNvSpPr>
              <p:nvPr/>
            </p:nvSpPr>
            <p:spPr bwMode="auto">
              <a:xfrm>
                <a:off x="4698" y="-923"/>
                <a:ext cx="12" cy="34"/>
              </a:xfrm>
              <a:custGeom>
                <a:avLst/>
                <a:gdLst>
                  <a:gd name="T0" fmla="*/ 2 w 5"/>
                  <a:gd name="T1" fmla="*/ 0 h 14"/>
                  <a:gd name="T2" fmla="*/ 0 w 5"/>
                  <a:gd name="T3" fmla="*/ 0 h 14"/>
                  <a:gd name="T4" fmla="*/ 10 w 5"/>
                  <a:gd name="T5" fmla="*/ 24 h 14"/>
                  <a:gd name="T6" fmla="*/ 12 w 5"/>
                  <a:gd name="T7" fmla="*/ 34 h 14"/>
                  <a:gd name="T8" fmla="*/ 12 w 5"/>
                  <a:gd name="T9" fmla="*/ 34 h 14"/>
                  <a:gd name="T10" fmla="*/ 12 w 5"/>
                  <a:gd name="T11" fmla="*/ 24 h 14"/>
                  <a:gd name="T12" fmla="*/ 2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1" y="0"/>
                    </a:moveTo>
                    <a:cubicBezTo>
                      <a:pt x="1" y="0"/>
                      <a:pt x="0" y="0"/>
                      <a:pt x="0" y="0"/>
                    </a:cubicBezTo>
                    <a:cubicBezTo>
                      <a:pt x="2" y="4"/>
                      <a:pt x="4" y="7"/>
                      <a:pt x="4" y="10"/>
                    </a:cubicBezTo>
                    <a:cubicBezTo>
                      <a:pt x="5" y="12"/>
                      <a:pt x="5" y="13"/>
                      <a:pt x="5" y="14"/>
                    </a:cubicBezTo>
                    <a:cubicBezTo>
                      <a:pt x="5" y="14"/>
                      <a:pt x="5" y="14"/>
                      <a:pt x="5" y="14"/>
                    </a:cubicBezTo>
                    <a:cubicBezTo>
                      <a:pt x="5" y="13"/>
                      <a:pt x="5" y="11"/>
                      <a:pt x="5" y="10"/>
                    </a:cubicBezTo>
                    <a:cubicBezTo>
                      <a:pt x="4" y="7"/>
                      <a:pt x="3" y="4"/>
                      <a:pt x="1" y="0"/>
                    </a:cubicBezTo>
                  </a:path>
                </a:pathLst>
              </a:custGeom>
              <a:solidFill>
                <a:srgbClr val="602F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5" name="Freeform 1297"/>
              <p:cNvSpPr>
                <a:spLocks noChangeAspect="1"/>
              </p:cNvSpPr>
              <p:nvPr/>
            </p:nvSpPr>
            <p:spPr bwMode="auto">
              <a:xfrm>
                <a:off x="4698" y="-923"/>
                <a:ext cx="12" cy="34"/>
              </a:xfrm>
              <a:custGeom>
                <a:avLst/>
                <a:gdLst>
                  <a:gd name="T0" fmla="*/ 0 w 5"/>
                  <a:gd name="T1" fmla="*/ 0 h 14"/>
                  <a:gd name="T2" fmla="*/ 0 w 5"/>
                  <a:gd name="T3" fmla="*/ 2 h 14"/>
                  <a:gd name="T4" fmla="*/ 10 w 5"/>
                  <a:gd name="T5" fmla="*/ 27 h 14"/>
                  <a:gd name="T6" fmla="*/ 10 w 5"/>
                  <a:gd name="T7" fmla="*/ 34 h 14"/>
                  <a:gd name="T8" fmla="*/ 12 w 5"/>
                  <a:gd name="T9" fmla="*/ 34 h 14"/>
                  <a:gd name="T10" fmla="*/ 10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1"/>
                      <a:pt x="0" y="1"/>
                      <a:pt x="0" y="1"/>
                    </a:cubicBezTo>
                    <a:cubicBezTo>
                      <a:pt x="2" y="4"/>
                      <a:pt x="3" y="7"/>
                      <a:pt x="4" y="11"/>
                    </a:cubicBezTo>
                    <a:cubicBezTo>
                      <a:pt x="4" y="12"/>
                      <a:pt x="4" y="13"/>
                      <a:pt x="4" y="14"/>
                    </a:cubicBezTo>
                    <a:cubicBezTo>
                      <a:pt x="4" y="14"/>
                      <a:pt x="5" y="14"/>
                      <a:pt x="5" y="14"/>
                    </a:cubicBezTo>
                    <a:cubicBezTo>
                      <a:pt x="5" y="13"/>
                      <a:pt x="5" y="12"/>
                      <a:pt x="4" y="10"/>
                    </a:cubicBezTo>
                    <a:cubicBezTo>
                      <a:pt x="4" y="7"/>
                      <a:pt x="2" y="4"/>
                      <a:pt x="0" y="0"/>
                    </a:cubicBezTo>
                  </a:path>
                </a:pathLst>
              </a:custGeom>
              <a:solidFill>
                <a:srgbClr val="612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6" name="Freeform 1298"/>
              <p:cNvSpPr>
                <a:spLocks noChangeAspect="1"/>
              </p:cNvSpPr>
              <p:nvPr/>
            </p:nvSpPr>
            <p:spPr bwMode="auto">
              <a:xfrm>
                <a:off x="4696" y="-920"/>
                <a:ext cx="12" cy="31"/>
              </a:xfrm>
              <a:custGeom>
                <a:avLst/>
                <a:gdLst>
                  <a:gd name="T0" fmla="*/ 2 w 5"/>
                  <a:gd name="T1" fmla="*/ 0 h 13"/>
                  <a:gd name="T2" fmla="*/ 0 w 5"/>
                  <a:gd name="T3" fmla="*/ 0 h 13"/>
                  <a:gd name="T4" fmla="*/ 10 w 5"/>
                  <a:gd name="T5" fmla="*/ 24 h 13"/>
                  <a:gd name="T6" fmla="*/ 12 w 5"/>
                  <a:gd name="T7" fmla="*/ 31 h 13"/>
                  <a:gd name="T8" fmla="*/ 12 w 5"/>
                  <a:gd name="T9" fmla="*/ 31 h 13"/>
                  <a:gd name="T10" fmla="*/ 12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4" y="6"/>
                      <a:pt x="4" y="10"/>
                    </a:cubicBezTo>
                    <a:cubicBezTo>
                      <a:pt x="5" y="11"/>
                      <a:pt x="5" y="12"/>
                      <a:pt x="5" y="13"/>
                    </a:cubicBezTo>
                    <a:cubicBezTo>
                      <a:pt x="5" y="13"/>
                      <a:pt x="5" y="13"/>
                      <a:pt x="5" y="13"/>
                    </a:cubicBezTo>
                    <a:cubicBezTo>
                      <a:pt x="5" y="12"/>
                      <a:pt x="5" y="11"/>
                      <a:pt x="5" y="10"/>
                    </a:cubicBezTo>
                    <a:cubicBezTo>
                      <a:pt x="4" y="6"/>
                      <a:pt x="3" y="3"/>
                      <a:pt x="1" y="0"/>
                    </a:cubicBezTo>
                  </a:path>
                </a:pathLst>
              </a:custGeom>
              <a:solidFill>
                <a:srgbClr val="612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7" name="Freeform 1299"/>
              <p:cNvSpPr>
                <a:spLocks noChangeAspect="1"/>
              </p:cNvSpPr>
              <p:nvPr/>
            </p:nvSpPr>
            <p:spPr bwMode="auto">
              <a:xfrm>
                <a:off x="4696" y="-920"/>
                <a:ext cx="12" cy="33"/>
              </a:xfrm>
              <a:custGeom>
                <a:avLst/>
                <a:gdLst>
                  <a:gd name="T0" fmla="*/ 0 w 5"/>
                  <a:gd name="T1" fmla="*/ 0 h 14"/>
                  <a:gd name="T2" fmla="*/ 0 w 5"/>
                  <a:gd name="T3" fmla="*/ 0 h 14"/>
                  <a:gd name="T4" fmla="*/ 10 w 5"/>
                  <a:gd name="T5" fmla="*/ 24 h 14"/>
                  <a:gd name="T6" fmla="*/ 10 w 5"/>
                  <a:gd name="T7" fmla="*/ 33 h 14"/>
                  <a:gd name="T8" fmla="*/ 12 w 5"/>
                  <a:gd name="T9" fmla="*/ 31 h 14"/>
                  <a:gd name="T10" fmla="*/ 10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3"/>
                      <a:pt x="3" y="6"/>
                      <a:pt x="4" y="10"/>
                    </a:cubicBezTo>
                    <a:cubicBezTo>
                      <a:pt x="4" y="11"/>
                      <a:pt x="4" y="12"/>
                      <a:pt x="4" y="14"/>
                    </a:cubicBezTo>
                    <a:cubicBezTo>
                      <a:pt x="5" y="14"/>
                      <a:pt x="5" y="13"/>
                      <a:pt x="5" y="13"/>
                    </a:cubicBezTo>
                    <a:cubicBezTo>
                      <a:pt x="5" y="12"/>
                      <a:pt x="5" y="11"/>
                      <a:pt x="4" y="10"/>
                    </a:cubicBezTo>
                    <a:cubicBezTo>
                      <a:pt x="4" y="6"/>
                      <a:pt x="2" y="3"/>
                      <a:pt x="0" y="0"/>
                    </a:cubicBezTo>
                  </a:path>
                </a:pathLst>
              </a:custGeom>
              <a:solidFill>
                <a:srgbClr val="6230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8" name="Freeform 1300"/>
              <p:cNvSpPr>
                <a:spLocks noChangeAspect="1"/>
              </p:cNvSpPr>
              <p:nvPr/>
            </p:nvSpPr>
            <p:spPr bwMode="auto">
              <a:xfrm>
                <a:off x="4405" y="-82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0" y="0"/>
                      <a:pt x="0" y="0"/>
                    </a:cubicBezTo>
                    <a:cubicBezTo>
                      <a:pt x="0" y="0"/>
                      <a:pt x="0" y="0"/>
                      <a:pt x="0" y="0"/>
                    </a:cubicBezTo>
                    <a:cubicBezTo>
                      <a:pt x="0" y="0"/>
                      <a:pt x="0" y="0"/>
                      <a:pt x="0" y="0"/>
                    </a:cubicBezTo>
                  </a:path>
                </a:pathLst>
              </a:custGeom>
              <a:solidFill>
                <a:srgbClr val="6230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69" name="Freeform 1301"/>
              <p:cNvSpPr>
                <a:spLocks noChangeAspect="1"/>
              </p:cNvSpPr>
              <p:nvPr/>
            </p:nvSpPr>
            <p:spPr bwMode="auto">
              <a:xfrm>
                <a:off x="4694" y="-920"/>
                <a:ext cx="11" cy="33"/>
              </a:xfrm>
              <a:custGeom>
                <a:avLst/>
                <a:gdLst>
                  <a:gd name="T0" fmla="*/ 2 w 5"/>
                  <a:gd name="T1" fmla="*/ 0 h 14"/>
                  <a:gd name="T2" fmla="*/ 0 w 5"/>
                  <a:gd name="T3" fmla="*/ 0 h 14"/>
                  <a:gd name="T4" fmla="*/ 11 w 5"/>
                  <a:gd name="T5" fmla="*/ 24 h 14"/>
                  <a:gd name="T6" fmla="*/ 11 w 5"/>
                  <a:gd name="T7" fmla="*/ 33 h 14"/>
                  <a:gd name="T8" fmla="*/ 11 w 5"/>
                  <a:gd name="T9" fmla="*/ 33 h 14"/>
                  <a:gd name="T10" fmla="*/ 11 w 5"/>
                  <a:gd name="T11" fmla="*/ 24 h 14"/>
                  <a:gd name="T12" fmla="*/ 2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1" y="0"/>
                    </a:moveTo>
                    <a:cubicBezTo>
                      <a:pt x="1" y="0"/>
                      <a:pt x="0" y="0"/>
                      <a:pt x="0" y="0"/>
                    </a:cubicBezTo>
                    <a:cubicBezTo>
                      <a:pt x="2" y="3"/>
                      <a:pt x="4" y="6"/>
                      <a:pt x="5" y="10"/>
                    </a:cubicBezTo>
                    <a:cubicBezTo>
                      <a:pt x="5" y="11"/>
                      <a:pt x="5" y="13"/>
                      <a:pt x="5" y="14"/>
                    </a:cubicBezTo>
                    <a:cubicBezTo>
                      <a:pt x="5" y="14"/>
                      <a:pt x="5" y="14"/>
                      <a:pt x="5" y="14"/>
                    </a:cubicBezTo>
                    <a:cubicBezTo>
                      <a:pt x="5" y="12"/>
                      <a:pt x="5" y="11"/>
                      <a:pt x="5" y="10"/>
                    </a:cubicBezTo>
                    <a:cubicBezTo>
                      <a:pt x="4" y="6"/>
                      <a:pt x="3" y="3"/>
                      <a:pt x="1" y="0"/>
                    </a:cubicBezTo>
                  </a:path>
                </a:pathLst>
              </a:custGeom>
              <a:solidFill>
                <a:srgbClr val="6330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0" name="Freeform 1302"/>
              <p:cNvSpPr>
                <a:spLocks noChangeAspect="1"/>
              </p:cNvSpPr>
              <p:nvPr/>
            </p:nvSpPr>
            <p:spPr bwMode="auto">
              <a:xfrm>
                <a:off x="4405" y="-823"/>
                <a:ext cx="3" cy="1"/>
              </a:xfrm>
              <a:custGeom>
                <a:avLst/>
                <a:gdLst>
                  <a:gd name="T0" fmla="*/ 3 w 1"/>
                  <a:gd name="T1" fmla="*/ 0 h 1"/>
                  <a:gd name="T2" fmla="*/ 0 w 1"/>
                  <a:gd name="T3" fmla="*/ 0 h 1"/>
                  <a:gd name="T4" fmla="*/ 0 w 1"/>
                  <a:gd name="T5" fmla="*/ 0 h 1"/>
                  <a:gd name="T6" fmla="*/ 3 w 1"/>
                  <a:gd name="T7" fmla="*/ 0 h 1"/>
                  <a:gd name="T8" fmla="*/ 3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0" y="0"/>
                      <a:pt x="0" y="0"/>
                      <a:pt x="0" y="0"/>
                    </a:cubicBezTo>
                    <a:cubicBezTo>
                      <a:pt x="0" y="0"/>
                      <a:pt x="1" y="0"/>
                      <a:pt x="1" y="0"/>
                    </a:cubicBezTo>
                    <a:cubicBezTo>
                      <a:pt x="1" y="0"/>
                      <a:pt x="1" y="0"/>
                      <a:pt x="1" y="0"/>
                    </a:cubicBezTo>
                  </a:path>
                </a:pathLst>
              </a:custGeom>
              <a:solidFill>
                <a:srgbClr val="6330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1" name="Freeform 1303"/>
              <p:cNvSpPr>
                <a:spLocks noChangeAspect="1"/>
              </p:cNvSpPr>
              <p:nvPr/>
            </p:nvSpPr>
            <p:spPr bwMode="auto">
              <a:xfrm>
                <a:off x="4694" y="-920"/>
                <a:ext cx="11" cy="33"/>
              </a:xfrm>
              <a:custGeom>
                <a:avLst/>
                <a:gdLst>
                  <a:gd name="T0" fmla="*/ 0 w 5"/>
                  <a:gd name="T1" fmla="*/ 0 h 14"/>
                  <a:gd name="T2" fmla="*/ 0 w 5"/>
                  <a:gd name="T3" fmla="*/ 0 h 14"/>
                  <a:gd name="T4" fmla="*/ 9 w 5"/>
                  <a:gd name="T5" fmla="*/ 24 h 14"/>
                  <a:gd name="T6" fmla="*/ 11 w 5"/>
                  <a:gd name="T7" fmla="*/ 33 h 14"/>
                  <a:gd name="T8" fmla="*/ 11 w 5"/>
                  <a:gd name="T9" fmla="*/ 33 h 14"/>
                  <a:gd name="T10" fmla="*/ 11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3"/>
                      <a:pt x="3" y="6"/>
                      <a:pt x="4" y="10"/>
                    </a:cubicBezTo>
                    <a:cubicBezTo>
                      <a:pt x="4" y="11"/>
                      <a:pt x="5" y="13"/>
                      <a:pt x="5" y="14"/>
                    </a:cubicBezTo>
                    <a:cubicBezTo>
                      <a:pt x="5" y="14"/>
                      <a:pt x="5" y="14"/>
                      <a:pt x="5" y="14"/>
                    </a:cubicBezTo>
                    <a:cubicBezTo>
                      <a:pt x="5" y="13"/>
                      <a:pt x="5" y="11"/>
                      <a:pt x="5" y="10"/>
                    </a:cubicBezTo>
                    <a:cubicBezTo>
                      <a:pt x="4" y="6"/>
                      <a:pt x="2" y="3"/>
                      <a:pt x="0" y="0"/>
                    </a:cubicBezTo>
                  </a:path>
                </a:pathLst>
              </a:custGeom>
              <a:solidFill>
                <a:srgbClr val="64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2" name="Oval 1304"/>
              <p:cNvSpPr>
                <a:spLocks noChangeAspect="1" noChangeArrowheads="1"/>
              </p:cNvSpPr>
              <p:nvPr/>
            </p:nvSpPr>
            <p:spPr bwMode="auto">
              <a:xfrm>
                <a:off x="4408" y="-823"/>
                <a:ext cx="1" cy="1"/>
              </a:xfrm>
              <a:prstGeom prst="ellipse">
                <a:avLst/>
              </a:prstGeom>
              <a:solidFill>
                <a:srgbClr val="64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3" name="Freeform 1305"/>
              <p:cNvSpPr>
                <a:spLocks noChangeAspect="1"/>
              </p:cNvSpPr>
              <p:nvPr/>
            </p:nvSpPr>
            <p:spPr bwMode="auto">
              <a:xfrm>
                <a:off x="4691" y="-920"/>
                <a:ext cx="14" cy="33"/>
              </a:xfrm>
              <a:custGeom>
                <a:avLst/>
                <a:gdLst>
                  <a:gd name="T0" fmla="*/ 2 w 6"/>
                  <a:gd name="T1" fmla="*/ 0 h 14"/>
                  <a:gd name="T2" fmla="*/ 0 w 6"/>
                  <a:gd name="T3" fmla="*/ 0 h 14"/>
                  <a:gd name="T4" fmla="*/ 12 w 6"/>
                  <a:gd name="T5" fmla="*/ 24 h 14"/>
                  <a:gd name="T6" fmla="*/ 12 w 6"/>
                  <a:gd name="T7" fmla="*/ 33 h 14"/>
                  <a:gd name="T8" fmla="*/ 14 w 6"/>
                  <a:gd name="T9" fmla="*/ 33 h 14"/>
                  <a:gd name="T10" fmla="*/ 12 w 6"/>
                  <a:gd name="T11" fmla="*/ 24 h 14"/>
                  <a:gd name="T12" fmla="*/ 2 w 6"/>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4">
                    <a:moveTo>
                      <a:pt x="1" y="0"/>
                    </a:moveTo>
                    <a:cubicBezTo>
                      <a:pt x="1" y="0"/>
                      <a:pt x="0" y="0"/>
                      <a:pt x="0" y="0"/>
                    </a:cubicBezTo>
                    <a:cubicBezTo>
                      <a:pt x="2" y="3"/>
                      <a:pt x="4" y="6"/>
                      <a:pt x="5" y="10"/>
                    </a:cubicBezTo>
                    <a:cubicBezTo>
                      <a:pt x="5" y="11"/>
                      <a:pt x="5" y="13"/>
                      <a:pt x="5" y="14"/>
                    </a:cubicBezTo>
                    <a:cubicBezTo>
                      <a:pt x="5" y="14"/>
                      <a:pt x="5" y="14"/>
                      <a:pt x="6" y="14"/>
                    </a:cubicBezTo>
                    <a:cubicBezTo>
                      <a:pt x="6" y="13"/>
                      <a:pt x="5" y="11"/>
                      <a:pt x="5" y="10"/>
                    </a:cubicBezTo>
                    <a:cubicBezTo>
                      <a:pt x="4" y="6"/>
                      <a:pt x="3" y="3"/>
                      <a:pt x="1" y="0"/>
                    </a:cubicBezTo>
                  </a:path>
                </a:pathLst>
              </a:custGeom>
              <a:solidFill>
                <a:srgbClr val="64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4" name="Freeform 1306"/>
              <p:cNvSpPr>
                <a:spLocks noChangeAspect="1"/>
              </p:cNvSpPr>
              <p:nvPr/>
            </p:nvSpPr>
            <p:spPr bwMode="auto">
              <a:xfrm>
                <a:off x="4408" y="-826"/>
                <a:ext cx="1" cy="3"/>
              </a:xfrm>
              <a:custGeom>
                <a:avLst/>
                <a:gdLst>
                  <a:gd name="T0" fmla="*/ 0 w 1"/>
                  <a:gd name="T1" fmla="*/ 0 h 1"/>
                  <a:gd name="T2" fmla="*/ 0 w 1"/>
                  <a:gd name="T3" fmla="*/ 3 h 1"/>
                  <a:gd name="T4" fmla="*/ 0 w 1"/>
                  <a:gd name="T5" fmla="*/ 3 h 1"/>
                  <a:gd name="T6" fmla="*/ 0 w 1"/>
                  <a:gd name="T7" fmla="*/ 3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0" y="1"/>
                      <a:pt x="0" y="1"/>
                      <a:pt x="0" y="1"/>
                    </a:cubicBezTo>
                    <a:cubicBezTo>
                      <a:pt x="0" y="1"/>
                      <a:pt x="0" y="1"/>
                      <a:pt x="0" y="1"/>
                    </a:cubicBezTo>
                    <a:cubicBezTo>
                      <a:pt x="0" y="0"/>
                      <a:pt x="0" y="0"/>
                      <a:pt x="0" y="0"/>
                    </a:cubicBezTo>
                  </a:path>
                </a:pathLst>
              </a:custGeom>
              <a:solidFill>
                <a:srgbClr val="64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5" name="Freeform 1307"/>
              <p:cNvSpPr>
                <a:spLocks noChangeAspect="1"/>
              </p:cNvSpPr>
              <p:nvPr/>
            </p:nvSpPr>
            <p:spPr bwMode="auto">
              <a:xfrm>
                <a:off x="4691" y="-920"/>
                <a:ext cx="12" cy="35"/>
              </a:xfrm>
              <a:custGeom>
                <a:avLst/>
                <a:gdLst>
                  <a:gd name="T0" fmla="*/ 0 w 5"/>
                  <a:gd name="T1" fmla="*/ 0 h 15"/>
                  <a:gd name="T2" fmla="*/ 0 w 5"/>
                  <a:gd name="T3" fmla="*/ 0 h 15"/>
                  <a:gd name="T4" fmla="*/ 10 w 5"/>
                  <a:gd name="T5" fmla="*/ 23 h 15"/>
                  <a:gd name="T6" fmla="*/ 12 w 5"/>
                  <a:gd name="T7" fmla="*/ 35 h 15"/>
                  <a:gd name="T8" fmla="*/ 12 w 5"/>
                  <a:gd name="T9" fmla="*/ 33 h 15"/>
                  <a:gd name="T10" fmla="*/ 12 w 5"/>
                  <a:gd name="T11" fmla="*/ 23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cubicBezTo>
                      <a:pt x="0" y="0"/>
                      <a:pt x="0" y="0"/>
                      <a:pt x="0" y="0"/>
                    </a:cubicBezTo>
                    <a:cubicBezTo>
                      <a:pt x="2" y="3"/>
                      <a:pt x="3" y="6"/>
                      <a:pt x="4" y="10"/>
                    </a:cubicBezTo>
                    <a:cubicBezTo>
                      <a:pt x="4" y="12"/>
                      <a:pt x="5" y="13"/>
                      <a:pt x="5" y="15"/>
                    </a:cubicBezTo>
                    <a:cubicBezTo>
                      <a:pt x="5" y="15"/>
                      <a:pt x="5" y="14"/>
                      <a:pt x="5" y="14"/>
                    </a:cubicBezTo>
                    <a:cubicBezTo>
                      <a:pt x="5" y="13"/>
                      <a:pt x="5" y="11"/>
                      <a:pt x="5" y="10"/>
                    </a:cubicBezTo>
                    <a:cubicBezTo>
                      <a:pt x="4" y="6"/>
                      <a:pt x="2" y="3"/>
                      <a:pt x="0" y="0"/>
                    </a:cubicBezTo>
                  </a:path>
                </a:pathLst>
              </a:custGeom>
              <a:solidFill>
                <a:srgbClr val="65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6" name="Freeform 1308"/>
              <p:cNvSpPr>
                <a:spLocks noChangeAspect="1"/>
              </p:cNvSpPr>
              <p:nvPr/>
            </p:nvSpPr>
            <p:spPr bwMode="auto">
              <a:xfrm>
                <a:off x="4408" y="-826"/>
                <a:ext cx="2" cy="3"/>
              </a:xfrm>
              <a:custGeom>
                <a:avLst/>
                <a:gdLst>
                  <a:gd name="T0" fmla="*/ 2 w 1"/>
                  <a:gd name="T1" fmla="*/ 0 h 1"/>
                  <a:gd name="T2" fmla="*/ 0 w 1"/>
                  <a:gd name="T3" fmla="*/ 0 h 1"/>
                  <a:gd name="T4" fmla="*/ 0 w 1"/>
                  <a:gd name="T5" fmla="*/ 3 h 1"/>
                  <a:gd name="T6" fmla="*/ 2 w 1"/>
                  <a:gd name="T7" fmla="*/ 0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0" y="0"/>
                      <a:pt x="0" y="0"/>
                      <a:pt x="0" y="1"/>
                    </a:cubicBezTo>
                    <a:cubicBezTo>
                      <a:pt x="1" y="0"/>
                      <a:pt x="1" y="0"/>
                      <a:pt x="1" y="0"/>
                    </a:cubicBezTo>
                    <a:cubicBezTo>
                      <a:pt x="1" y="0"/>
                      <a:pt x="1" y="0"/>
                      <a:pt x="1" y="0"/>
                    </a:cubicBezTo>
                  </a:path>
                </a:pathLst>
              </a:custGeom>
              <a:solidFill>
                <a:srgbClr val="65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7" name="Freeform 1309"/>
              <p:cNvSpPr>
                <a:spLocks noChangeAspect="1"/>
              </p:cNvSpPr>
              <p:nvPr/>
            </p:nvSpPr>
            <p:spPr bwMode="auto">
              <a:xfrm>
                <a:off x="4689" y="-920"/>
                <a:ext cx="14" cy="35"/>
              </a:xfrm>
              <a:custGeom>
                <a:avLst/>
                <a:gdLst>
                  <a:gd name="T0" fmla="*/ 2 w 6"/>
                  <a:gd name="T1" fmla="*/ 0 h 15"/>
                  <a:gd name="T2" fmla="*/ 0 w 6"/>
                  <a:gd name="T3" fmla="*/ 0 h 15"/>
                  <a:gd name="T4" fmla="*/ 0 w 6"/>
                  <a:gd name="T5" fmla="*/ 0 h 15"/>
                  <a:gd name="T6" fmla="*/ 12 w 6"/>
                  <a:gd name="T7" fmla="*/ 23 h 15"/>
                  <a:gd name="T8" fmla="*/ 12 w 6"/>
                  <a:gd name="T9" fmla="*/ 35 h 15"/>
                  <a:gd name="T10" fmla="*/ 14 w 6"/>
                  <a:gd name="T11" fmla="*/ 35 h 15"/>
                  <a:gd name="T12" fmla="*/ 12 w 6"/>
                  <a:gd name="T13" fmla="*/ 23 h 15"/>
                  <a:gd name="T14" fmla="*/ 2 w 6"/>
                  <a:gd name="T15" fmla="*/ 0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15">
                    <a:moveTo>
                      <a:pt x="1" y="0"/>
                    </a:moveTo>
                    <a:cubicBezTo>
                      <a:pt x="1" y="0"/>
                      <a:pt x="1" y="0"/>
                      <a:pt x="0" y="0"/>
                    </a:cubicBezTo>
                    <a:cubicBezTo>
                      <a:pt x="0" y="0"/>
                      <a:pt x="0" y="0"/>
                      <a:pt x="0" y="0"/>
                    </a:cubicBezTo>
                    <a:cubicBezTo>
                      <a:pt x="2" y="3"/>
                      <a:pt x="4" y="6"/>
                      <a:pt x="5" y="10"/>
                    </a:cubicBezTo>
                    <a:cubicBezTo>
                      <a:pt x="5" y="12"/>
                      <a:pt x="5" y="13"/>
                      <a:pt x="5" y="15"/>
                    </a:cubicBezTo>
                    <a:cubicBezTo>
                      <a:pt x="5" y="15"/>
                      <a:pt x="6" y="15"/>
                      <a:pt x="6" y="15"/>
                    </a:cubicBezTo>
                    <a:cubicBezTo>
                      <a:pt x="6" y="13"/>
                      <a:pt x="5" y="12"/>
                      <a:pt x="5" y="10"/>
                    </a:cubicBezTo>
                    <a:cubicBezTo>
                      <a:pt x="4" y="6"/>
                      <a:pt x="3" y="3"/>
                      <a:pt x="1" y="0"/>
                    </a:cubicBezTo>
                  </a:path>
                </a:pathLst>
              </a:custGeom>
              <a:solidFill>
                <a:srgbClr val="66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8" name="Oval 1310"/>
              <p:cNvSpPr>
                <a:spLocks noChangeAspect="1" noChangeArrowheads="1"/>
              </p:cNvSpPr>
              <p:nvPr/>
            </p:nvSpPr>
            <p:spPr bwMode="auto">
              <a:xfrm>
                <a:off x="4410" y="-826"/>
                <a:ext cx="1" cy="1"/>
              </a:xfrm>
              <a:prstGeom prst="ellipse">
                <a:avLst/>
              </a:prstGeom>
              <a:solidFill>
                <a:srgbClr val="66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79" name="Freeform 1311"/>
              <p:cNvSpPr>
                <a:spLocks noChangeAspect="1"/>
              </p:cNvSpPr>
              <p:nvPr/>
            </p:nvSpPr>
            <p:spPr bwMode="auto">
              <a:xfrm>
                <a:off x="4689" y="-920"/>
                <a:ext cx="12" cy="35"/>
              </a:xfrm>
              <a:custGeom>
                <a:avLst/>
                <a:gdLst>
                  <a:gd name="T0" fmla="*/ 0 w 5"/>
                  <a:gd name="T1" fmla="*/ 0 h 15"/>
                  <a:gd name="T2" fmla="*/ 0 w 5"/>
                  <a:gd name="T3" fmla="*/ 0 h 15"/>
                  <a:gd name="T4" fmla="*/ 10 w 5"/>
                  <a:gd name="T5" fmla="*/ 23 h 15"/>
                  <a:gd name="T6" fmla="*/ 12 w 5"/>
                  <a:gd name="T7" fmla="*/ 35 h 15"/>
                  <a:gd name="T8" fmla="*/ 12 w 5"/>
                  <a:gd name="T9" fmla="*/ 35 h 15"/>
                  <a:gd name="T10" fmla="*/ 12 w 5"/>
                  <a:gd name="T11" fmla="*/ 23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cubicBezTo>
                      <a:pt x="0" y="0"/>
                      <a:pt x="0" y="0"/>
                      <a:pt x="0" y="0"/>
                    </a:cubicBezTo>
                    <a:cubicBezTo>
                      <a:pt x="2" y="3"/>
                      <a:pt x="4" y="6"/>
                      <a:pt x="4" y="10"/>
                    </a:cubicBezTo>
                    <a:cubicBezTo>
                      <a:pt x="5" y="12"/>
                      <a:pt x="5" y="13"/>
                      <a:pt x="5" y="15"/>
                    </a:cubicBezTo>
                    <a:cubicBezTo>
                      <a:pt x="5" y="15"/>
                      <a:pt x="5" y="15"/>
                      <a:pt x="5" y="15"/>
                    </a:cubicBezTo>
                    <a:cubicBezTo>
                      <a:pt x="5" y="13"/>
                      <a:pt x="5" y="12"/>
                      <a:pt x="5" y="10"/>
                    </a:cubicBezTo>
                    <a:cubicBezTo>
                      <a:pt x="4" y="6"/>
                      <a:pt x="2" y="3"/>
                      <a:pt x="0" y="0"/>
                    </a:cubicBezTo>
                  </a:path>
                </a:pathLst>
              </a:custGeom>
              <a:solidFill>
                <a:srgbClr val="66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0" name="Freeform 1312"/>
              <p:cNvSpPr>
                <a:spLocks noChangeAspect="1"/>
              </p:cNvSpPr>
              <p:nvPr/>
            </p:nvSpPr>
            <p:spPr bwMode="auto">
              <a:xfrm>
                <a:off x="4410" y="-828"/>
                <a:ext cx="2" cy="2"/>
              </a:xfrm>
              <a:custGeom>
                <a:avLst/>
                <a:gdLst>
                  <a:gd name="T0" fmla="*/ 0 w 1"/>
                  <a:gd name="T1" fmla="*/ 0 h 1"/>
                  <a:gd name="T2" fmla="*/ 0 w 1"/>
                  <a:gd name="T3" fmla="*/ 2 h 1"/>
                  <a:gd name="T4" fmla="*/ 0 w 1"/>
                  <a:gd name="T5" fmla="*/ 2 h 1"/>
                  <a:gd name="T6" fmla="*/ 2 w 1"/>
                  <a:gd name="T7" fmla="*/ 2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0" y="1"/>
                      <a:pt x="0" y="1"/>
                      <a:pt x="0" y="1"/>
                    </a:cubicBezTo>
                    <a:cubicBezTo>
                      <a:pt x="0" y="1"/>
                      <a:pt x="0" y="1"/>
                      <a:pt x="1" y="1"/>
                    </a:cubicBezTo>
                    <a:cubicBezTo>
                      <a:pt x="1" y="1"/>
                      <a:pt x="0" y="1"/>
                      <a:pt x="0" y="0"/>
                    </a:cubicBezTo>
                  </a:path>
                </a:pathLst>
              </a:custGeom>
              <a:solidFill>
                <a:srgbClr val="66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1" name="Freeform 1313"/>
              <p:cNvSpPr>
                <a:spLocks noChangeAspect="1"/>
              </p:cNvSpPr>
              <p:nvPr/>
            </p:nvSpPr>
            <p:spPr bwMode="auto">
              <a:xfrm>
                <a:off x="4686" y="-920"/>
                <a:ext cx="15" cy="35"/>
              </a:xfrm>
              <a:custGeom>
                <a:avLst/>
                <a:gdLst>
                  <a:gd name="T0" fmla="*/ 3 w 6"/>
                  <a:gd name="T1" fmla="*/ 0 h 15"/>
                  <a:gd name="T2" fmla="*/ 0 w 6"/>
                  <a:gd name="T3" fmla="*/ 0 h 15"/>
                  <a:gd name="T4" fmla="*/ 13 w 6"/>
                  <a:gd name="T5" fmla="*/ 23 h 15"/>
                  <a:gd name="T6" fmla="*/ 13 w 6"/>
                  <a:gd name="T7" fmla="*/ 35 h 15"/>
                  <a:gd name="T8" fmla="*/ 15 w 6"/>
                  <a:gd name="T9" fmla="*/ 35 h 15"/>
                  <a:gd name="T10" fmla="*/ 13 w 6"/>
                  <a:gd name="T11" fmla="*/ 23 h 15"/>
                  <a:gd name="T12" fmla="*/ 3 w 6"/>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5">
                    <a:moveTo>
                      <a:pt x="1" y="0"/>
                    </a:moveTo>
                    <a:cubicBezTo>
                      <a:pt x="0" y="0"/>
                      <a:pt x="0" y="0"/>
                      <a:pt x="0" y="0"/>
                    </a:cubicBezTo>
                    <a:cubicBezTo>
                      <a:pt x="2" y="3"/>
                      <a:pt x="4" y="6"/>
                      <a:pt x="5" y="10"/>
                    </a:cubicBezTo>
                    <a:cubicBezTo>
                      <a:pt x="5" y="12"/>
                      <a:pt x="5" y="14"/>
                      <a:pt x="5" y="15"/>
                    </a:cubicBezTo>
                    <a:cubicBezTo>
                      <a:pt x="5" y="15"/>
                      <a:pt x="6" y="15"/>
                      <a:pt x="6" y="15"/>
                    </a:cubicBezTo>
                    <a:cubicBezTo>
                      <a:pt x="6" y="13"/>
                      <a:pt x="6" y="12"/>
                      <a:pt x="5" y="10"/>
                    </a:cubicBezTo>
                    <a:cubicBezTo>
                      <a:pt x="5" y="6"/>
                      <a:pt x="3" y="3"/>
                      <a:pt x="1" y="0"/>
                    </a:cubicBezTo>
                  </a:path>
                </a:pathLst>
              </a:custGeom>
              <a:solidFill>
                <a:srgbClr val="67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2" name="Freeform 1314"/>
              <p:cNvSpPr>
                <a:spLocks noChangeAspect="1"/>
              </p:cNvSpPr>
              <p:nvPr/>
            </p:nvSpPr>
            <p:spPr bwMode="auto">
              <a:xfrm>
                <a:off x="4410" y="-828"/>
                <a:ext cx="2" cy="2"/>
              </a:xfrm>
              <a:custGeom>
                <a:avLst/>
                <a:gdLst>
                  <a:gd name="T0" fmla="*/ 2 w 1"/>
                  <a:gd name="T1" fmla="*/ 0 h 1"/>
                  <a:gd name="T2" fmla="*/ 0 w 1"/>
                  <a:gd name="T3" fmla="*/ 0 h 1"/>
                  <a:gd name="T4" fmla="*/ 2 w 1"/>
                  <a:gd name="T5" fmla="*/ 2 h 1"/>
                  <a:gd name="T6" fmla="*/ 2 w 1"/>
                  <a:gd name="T7" fmla="*/ 2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0" y="1"/>
                      <a:pt x="1" y="1"/>
                      <a:pt x="1" y="1"/>
                    </a:cubicBezTo>
                    <a:cubicBezTo>
                      <a:pt x="1" y="1"/>
                      <a:pt x="1" y="1"/>
                      <a:pt x="1" y="1"/>
                    </a:cubicBezTo>
                    <a:cubicBezTo>
                      <a:pt x="1" y="0"/>
                      <a:pt x="1" y="0"/>
                      <a:pt x="1" y="0"/>
                    </a:cubicBezTo>
                  </a:path>
                </a:pathLst>
              </a:custGeom>
              <a:solidFill>
                <a:srgbClr val="67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3" name="Freeform 1315"/>
              <p:cNvSpPr>
                <a:spLocks noChangeAspect="1"/>
              </p:cNvSpPr>
              <p:nvPr/>
            </p:nvSpPr>
            <p:spPr bwMode="auto">
              <a:xfrm>
                <a:off x="4686" y="-920"/>
                <a:ext cx="12" cy="38"/>
              </a:xfrm>
              <a:custGeom>
                <a:avLst/>
                <a:gdLst>
                  <a:gd name="T0" fmla="*/ 0 w 5"/>
                  <a:gd name="T1" fmla="*/ 0 h 16"/>
                  <a:gd name="T2" fmla="*/ 0 w 5"/>
                  <a:gd name="T3" fmla="*/ 0 h 16"/>
                  <a:gd name="T4" fmla="*/ 10 w 5"/>
                  <a:gd name="T5" fmla="*/ 24 h 16"/>
                  <a:gd name="T6" fmla="*/ 12 w 5"/>
                  <a:gd name="T7" fmla="*/ 38 h 16"/>
                  <a:gd name="T8" fmla="*/ 12 w 5"/>
                  <a:gd name="T9" fmla="*/ 36 h 16"/>
                  <a:gd name="T10" fmla="*/ 12 w 5"/>
                  <a:gd name="T11" fmla="*/ 24 h 16"/>
                  <a:gd name="T12" fmla="*/ 0 w 5"/>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6">
                    <a:moveTo>
                      <a:pt x="0" y="0"/>
                    </a:moveTo>
                    <a:cubicBezTo>
                      <a:pt x="0" y="0"/>
                      <a:pt x="0" y="0"/>
                      <a:pt x="0" y="0"/>
                    </a:cubicBezTo>
                    <a:cubicBezTo>
                      <a:pt x="2" y="3"/>
                      <a:pt x="4" y="7"/>
                      <a:pt x="4" y="10"/>
                    </a:cubicBezTo>
                    <a:cubicBezTo>
                      <a:pt x="5" y="12"/>
                      <a:pt x="5" y="14"/>
                      <a:pt x="5" y="16"/>
                    </a:cubicBezTo>
                    <a:cubicBezTo>
                      <a:pt x="5" y="16"/>
                      <a:pt x="5" y="15"/>
                      <a:pt x="5" y="15"/>
                    </a:cubicBezTo>
                    <a:cubicBezTo>
                      <a:pt x="5" y="14"/>
                      <a:pt x="5" y="12"/>
                      <a:pt x="5" y="10"/>
                    </a:cubicBezTo>
                    <a:cubicBezTo>
                      <a:pt x="4" y="6"/>
                      <a:pt x="2" y="3"/>
                      <a:pt x="0" y="0"/>
                    </a:cubicBezTo>
                  </a:path>
                </a:pathLst>
              </a:custGeom>
              <a:solidFill>
                <a:srgbClr val="68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4" name="Freeform 1316"/>
              <p:cNvSpPr>
                <a:spLocks noChangeAspect="1"/>
              </p:cNvSpPr>
              <p:nvPr/>
            </p:nvSpPr>
            <p:spPr bwMode="auto">
              <a:xfrm>
                <a:off x="4412" y="-828"/>
                <a:ext cx="1" cy="2"/>
              </a:xfrm>
              <a:custGeom>
                <a:avLst/>
                <a:gdLst>
                  <a:gd name="T0" fmla="*/ 0 w 1"/>
                  <a:gd name="T1" fmla="*/ 0 h 1"/>
                  <a:gd name="T2" fmla="*/ 0 w 1"/>
                  <a:gd name="T3" fmla="*/ 0 h 1"/>
                  <a:gd name="T4" fmla="*/ 0 w 1"/>
                  <a:gd name="T5" fmla="*/ 2 h 1"/>
                  <a:gd name="T6" fmla="*/ 0 w 1"/>
                  <a:gd name="T7" fmla="*/ 0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0"/>
                      <a:pt x="0" y="0"/>
                    </a:cubicBezTo>
                    <a:cubicBezTo>
                      <a:pt x="0" y="0"/>
                      <a:pt x="0" y="0"/>
                      <a:pt x="0" y="1"/>
                    </a:cubicBezTo>
                    <a:cubicBezTo>
                      <a:pt x="0" y="1"/>
                      <a:pt x="0" y="1"/>
                      <a:pt x="0" y="0"/>
                    </a:cubicBezTo>
                    <a:cubicBezTo>
                      <a:pt x="0" y="0"/>
                      <a:pt x="0" y="0"/>
                      <a:pt x="0" y="0"/>
                    </a:cubicBezTo>
                  </a:path>
                </a:pathLst>
              </a:custGeom>
              <a:solidFill>
                <a:srgbClr val="68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5" name="Freeform 1317"/>
              <p:cNvSpPr>
                <a:spLocks noChangeAspect="1"/>
              </p:cNvSpPr>
              <p:nvPr/>
            </p:nvSpPr>
            <p:spPr bwMode="auto">
              <a:xfrm>
                <a:off x="4684" y="-920"/>
                <a:ext cx="14" cy="38"/>
              </a:xfrm>
              <a:custGeom>
                <a:avLst/>
                <a:gdLst>
                  <a:gd name="T0" fmla="*/ 2 w 6"/>
                  <a:gd name="T1" fmla="*/ 0 h 16"/>
                  <a:gd name="T2" fmla="*/ 0 w 6"/>
                  <a:gd name="T3" fmla="*/ 0 h 16"/>
                  <a:gd name="T4" fmla="*/ 12 w 6"/>
                  <a:gd name="T5" fmla="*/ 26 h 16"/>
                  <a:gd name="T6" fmla="*/ 12 w 6"/>
                  <a:gd name="T7" fmla="*/ 38 h 16"/>
                  <a:gd name="T8" fmla="*/ 14 w 6"/>
                  <a:gd name="T9" fmla="*/ 38 h 16"/>
                  <a:gd name="T10" fmla="*/ 12 w 6"/>
                  <a:gd name="T11" fmla="*/ 24 h 16"/>
                  <a:gd name="T12" fmla="*/ 2 w 6"/>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6">
                    <a:moveTo>
                      <a:pt x="1" y="0"/>
                    </a:moveTo>
                    <a:cubicBezTo>
                      <a:pt x="0" y="0"/>
                      <a:pt x="0" y="0"/>
                      <a:pt x="0" y="0"/>
                    </a:cubicBezTo>
                    <a:cubicBezTo>
                      <a:pt x="3" y="3"/>
                      <a:pt x="4" y="7"/>
                      <a:pt x="5" y="11"/>
                    </a:cubicBezTo>
                    <a:cubicBezTo>
                      <a:pt x="5" y="12"/>
                      <a:pt x="5" y="14"/>
                      <a:pt x="5" y="16"/>
                    </a:cubicBezTo>
                    <a:cubicBezTo>
                      <a:pt x="6" y="16"/>
                      <a:pt x="6" y="16"/>
                      <a:pt x="6" y="16"/>
                    </a:cubicBezTo>
                    <a:cubicBezTo>
                      <a:pt x="6" y="14"/>
                      <a:pt x="6" y="12"/>
                      <a:pt x="5" y="10"/>
                    </a:cubicBezTo>
                    <a:cubicBezTo>
                      <a:pt x="5" y="7"/>
                      <a:pt x="3" y="3"/>
                      <a:pt x="1" y="0"/>
                    </a:cubicBezTo>
                  </a:path>
                </a:pathLst>
              </a:custGeom>
              <a:solidFill>
                <a:srgbClr val="6933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6" name="Freeform 1318"/>
              <p:cNvSpPr>
                <a:spLocks noChangeAspect="1"/>
              </p:cNvSpPr>
              <p:nvPr/>
            </p:nvSpPr>
            <p:spPr bwMode="auto">
              <a:xfrm>
                <a:off x="4412" y="-830"/>
                <a:ext cx="3" cy="2"/>
              </a:xfrm>
              <a:custGeom>
                <a:avLst/>
                <a:gdLst>
                  <a:gd name="T0" fmla="*/ 0 w 1"/>
                  <a:gd name="T1" fmla="*/ 0 h 1"/>
                  <a:gd name="T2" fmla="*/ 0 w 1"/>
                  <a:gd name="T3" fmla="*/ 2 h 1"/>
                  <a:gd name="T4" fmla="*/ 0 w 1"/>
                  <a:gd name="T5" fmla="*/ 2 h 1"/>
                  <a:gd name="T6" fmla="*/ 3 w 1"/>
                  <a:gd name="T7" fmla="*/ 2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1"/>
                      <a:pt x="0" y="1"/>
                    </a:cubicBezTo>
                    <a:cubicBezTo>
                      <a:pt x="0" y="1"/>
                      <a:pt x="0" y="1"/>
                      <a:pt x="0" y="1"/>
                    </a:cubicBezTo>
                    <a:cubicBezTo>
                      <a:pt x="1" y="1"/>
                      <a:pt x="1" y="1"/>
                      <a:pt x="1" y="1"/>
                    </a:cubicBezTo>
                    <a:cubicBezTo>
                      <a:pt x="1" y="1"/>
                      <a:pt x="1" y="1"/>
                      <a:pt x="0" y="0"/>
                    </a:cubicBezTo>
                  </a:path>
                </a:pathLst>
              </a:custGeom>
              <a:solidFill>
                <a:srgbClr val="6933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7" name="Freeform 1319"/>
              <p:cNvSpPr>
                <a:spLocks noChangeAspect="1"/>
              </p:cNvSpPr>
              <p:nvPr/>
            </p:nvSpPr>
            <p:spPr bwMode="auto">
              <a:xfrm>
                <a:off x="4684" y="-920"/>
                <a:ext cx="12" cy="38"/>
              </a:xfrm>
              <a:custGeom>
                <a:avLst/>
                <a:gdLst>
                  <a:gd name="T0" fmla="*/ 0 w 5"/>
                  <a:gd name="T1" fmla="*/ 0 h 16"/>
                  <a:gd name="T2" fmla="*/ 0 w 5"/>
                  <a:gd name="T3" fmla="*/ 0 h 16"/>
                  <a:gd name="T4" fmla="*/ 12 w 5"/>
                  <a:gd name="T5" fmla="*/ 26 h 16"/>
                  <a:gd name="T6" fmla="*/ 12 w 5"/>
                  <a:gd name="T7" fmla="*/ 38 h 16"/>
                  <a:gd name="T8" fmla="*/ 12 w 5"/>
                  <a:gd name="T9" fmla="*/ 38 h 16"/>
                  <a:gd name="T10" fmla="*/ 12 w 5"/>
                  <a:gd name="T11" fmla="*/ 26 h 16"/>
                  <a:gd name="T12" fmla="*/ 0 w 5"/>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6">
                    <a:moveTo>
                      <a:pt x="0" y="0"/>
                    </a:moveTo>
                    <a:cubicBezTo>
                      <a:pt x="0" y="0"/>
                      <a:pt x="0" y="0"/>
                      <a:pt x="0" y="0"/>
                    </a:cubicBezTo>
                    <a:cubicBezTo>
                      <a:pt x="2" y="3"/>
                      <a:pt x="4" y="7"/>
                      <a:pt x="5" y="11"/>
                    </a:cubicBezTo>
                    <a:cubicBezTo>
                      <a:pt x="5" y="12"/>
                      <a:pt x="5" y="14"/>
                      <a:pt x="5" y="16"/>
                    </a:cubicBezTo>
                    <a:cubicBezTo>
                      <a:pt x="5" y="16"/>
                      <a:pt x="5" y="16"/>
                      <a:pt x="5" y="16"/>
                    </a:cubicBezTo>
                    <a:cubicBezTo>
                      <a:pt x="5" y="14"/>
                      <a:pt x="5" y="12"/>
                      <a:pt x="5" y="11"/>
                    </a:cubicBezTo>
                    <a:cubicBezTo>
                      <a:pt x="4" y="7"/>
                      <a:pt x="3" y="3"/>
                      <a:pt x="0" y="0"/>
                    </a:cubicBezTo>
                  </a:path>
                </a:pathLst>
              </a:custGeom>
              <a:solidFill>
                <a:srgbClr val="6A33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8" name="Freeform 1320"/>
              <p:cNvSpPr>
                <a:spLocks noChangeAspect="1"/>
              </p:cNvSpPr>
              <p:nvPr/>
            </p:nvSpPr>
            <p:spPr bwMode="auto">
              <a:xfrm>
                <a:off x="4412" y="-830"/>
                <a:ext cx="3" cy="2"/>
              </a:xfrm>
              <a:custGeom>
                <a:avLst/>
                <a:gdLst>
                  <a:gd name="T0" fmla="*/ 3 w 1"/>
                  <a:gd name="T1" fmla="*/ 0 h 1"/>
                  <a:gd name="T2" fmla="*/ 0 w 1"/>
                  <a:gd name="T3" fmla="*/ 0 h 1"/>
                  <a:gd name="T4" fmla="*/ 3 w 1"/>
                  <a:gd name="T5" fmla="*/ 2 h 1"/>
                  <a:gd name="T6" fmla="*/ 3 w 1"/>
                  <a:gd name="T7" fmla="*/ 2 h 1"/>
                  <a:gd name="T8" fmla="*/ 3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1" y="1"/>
                      <a:pt x="1" y="1"/>
                      <a:pt x="1" y="1"/>
                    </a:cubicBezTo>
                    <a:cubicBezTo>
                      <a:pt x="1" y="1"/>
                      <a:pt x="1" y="1"/>
                      <a:pt x="1" y="1"/>
                    </a:cubicBezTo>
                    <a:cubicBezTo>
                      <a:pt x="1" y="1"/>
                      <a:pt x="1" y="0"/>
                      <a:pt x="1" y="0"/>
                    </a:cubicBezTo>
                  </a:path>
                </a:pathLst>
              </a:custGeom>
              <a:solidFill>
                <a:srgbClr val="6A33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89" name="Freeform 1321"/>
              <p:cNvSpPr>
                <a:spLocks noChangeAspect="1"/>
              </p:cNvSpPr>
              <p:nvPr/>
            </p:nvSpPr>
            <p:spPr bwMode="auto">
              <a:xfrm>
                <a:off x="4682" y="-920"/>
                <a:ext cx="14" cy="38"/>
              </a:xfrm>
              <a:custGeom>
                <a:avLst/>
                <a:gdLst>
                  <a:gd name="T0" fmla="*/ 2 w 6"/>
                  <a:gd name="T1" fmla="*/ 0 h 16"/>
                  <a:gd name="T2" fmla="*/ 0 w 6"/>
                  <a:gd name="T3" fmla="*/ 0 h 16"/>
                  <a:gd name="T4" fmla="*/ 12 w 6"/>
                  <a:gd name="T5" fmla="*/ 26 h 16"/>
                  <a:gd name="T6" fmla="*/ 14 w 6"/>
                  <a:gd name="T7" fmla="*/ 38 h 16"/>
                  <a:gd name="T8" fmla="*/ 14 w 6"/>
                  <a:gd name="T9" fmla="*/ 38 h 16"/>
                  <a:gd name="T10" fmla="*/ 14 w 6"/>
                  <a:gd name="T11" fmla="*/ 26 h 16"/>
                  <a:gd name="T12" fmla="*/ 2 w 6"/>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6">
                    <a:moveTo>
                      <a:pt x="1" y="0"/>
                    </a:moveTo>
                    <a:cubicBezTo>
                      <a:pt x="0" y="0"/>
                      <a:pt x="0" y="0"/>
                      <a:pt x="0" y="0"/>
                    </a:cubicBezTo>
                    <a:cubicBezTo>
                      <a:pt x="3" y="3"/>
                      <a:pt x="4" y="7"/>
                      <a:pt x="5" y="11"/>
                    </a:cubicBezTo>
                    <a:cubicBezTo>
                      <a:pt x="5" y="13"/>
                      <a:pt x="6" y="14"/>
                      <a:pt x="6" y="16"/>
                    </a:cubicBezTo>
                    <a:cubicBezTo>
                      <a:pt x="6" y="16"/>
                      <a:pt x="6" y="16"/>
                      <a:pt x="6" y="16"/>
                    </a:cubicBezTo>
                    <a:cubicBezTo>
                      <a:pt x="6" y="14"/>
                      <a:pt x="6" y="12"/>
                      <a:pt x="6" y="11"/>
                    </a:cubicBezTo>
                    <a:cubicBezTo>
                      <a:pt x="5" y="7"/>
                      <a:pt x="3" y="3"/>
                      <a:pt x="1" y="0"/>
                    </a:cubicBezTo>
                  </a:path>
                </a:pathLst>
              </a:custGeom>
              <a:solidFill>
                <a:srgbClr val="6A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0" name="Freeform 1322"/>
              <p:cNvSpPr>
                <a:spLocks noChangeAspect="1"/>
              </p:cNvSpPr>
              <p:nvPr/>
            </p:nvSpPr>
            <p:spPr bwMode="auto">
              <a:xfrm>
                <a:off x="4415" y="-833"/>
                <a:ext cx="2" cy="5"/>
              </a:xfrm>
              <a:custGeom>
                <a:avLst/>
                <a:gdLst>
                  <a:gd name="T0" fmla="*/ 0 w 1"/>
                  <a:gd name="T1" fmla="*/ 0 h 2"/>
                  <a:gd name="T2" fmla="*/ 0 w 1"/>
                  <a:gd name="T3" fmla="*/ 3 h 2"/>
                  <a:gd name="T4" fmla="*/ 0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1"/>
                      <a:pt x="0" y="1"/>
                      <a:pt x="0" y="1"/>
                    </a:cubicBezTo>
                    <a:cubicBezTo>
                      <a:pt x="0" y="1"/>
                      <a:pt x="0" y="2"/>
                      <a:pt x="0" y="2"/>
                    </a:cubicBezTo>
                    <a:cubicBezTo>
                      <a:pt x="0" y="2"/>
                      <a:pt x="0" y="2"/>
                      <a:pt x="1" y="2"/>
                    </a:cubicBezTo>
                    <a:cubicBezTo>
                      <a:pt x="0" y="1"/>
                      <a:pt x="0" y="1"/>
                      <a:pt x="0" y="0"/>
                    </a:cubicBezTo>
                  </a:path>
                </a:pathLst>
              </a:custGeom>
              <a:solidFill>
                <a:srgbClr val="6A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1" name="Freeform 1323"/>
              <p:cNvSpPr>
                <a:spLocks noChangeAspect="1"/>
              </p:cNvSpPr>
              <p:nvPr/>
            </p:nvSpPr>
            <p:spPr bwMode="auto">
              <a:xfrm>
                <a:off x="4682" y="-920"/>
                <a:ext cx="14" cy="40"/>
              </a:xfrm>
              <a:custGeom>
                <a:avLst/>
                <a:gdLst>
                  <a:gd name="T0" fmla="*/ 0 w 6"/>
                  <a:gd name="T1" fmla="*/ 0 h 17"/>
                  <a:gd name="T2" fmla="*/ 0 w 6"/>
                  <a:gd name="T3" fmla="*/ 0 h 17"/>
                  <a:gd name="T4" fmla="*/ 12 w 6"/>
                  <a:gd name="T5" fmla="*/ 26 h 17"/>
                  <a:gd name="T6" fmla="*/ 12 w 6"/>
                  <a:gd name="T7" fmla="*/ 40 h 17"/>
                  <a:gd name="T8" fmla="*/ 14 w 6"/>
                  <a:gd name="T9" fmla="*/ 38 h 17"/>
                  <a:gd name="T10" fmla="*/ 12 w 6"/>
                  <a:gd name="T11" fmla="*/ 26 h 17"/>
                  <a:gd name="T12" fmla="*/ 0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0" y="0"/>
                    </a:moveTo>
                    <a:cubicBezTo>
                      <a:pt x="0" y="0"/>
                      <a:pt x="0" y="0"/>
                      <a:pt x="0" y="0"/>
                    </a:cubicBezTo>
                    <a:cubicBezTo>
                      <a:pt x="2" y="3"/>
                      <a:pt x="4" y="7"/>
                      <a:pt x="5" y="11"/>
                    </a:cubicBezTo>
                    <a:cubicBezTo>
                      <a:pt x="5" y="13"/>
                      <a:pt x="5" y="15"/>
                      <a:pt x="5" y="17"/>
                    </a:cubicBezTo>
                    <a:cubicBezTo>
                      <a:pt x="5" y="17"/>
                      <a:pt x="5" y="16"/>
                      <a:pt x="6" y="16"/>
                    </a:cubicBezTo>
                    <a:cubicBezTo>
                      <a:pt x="6" y="14"/>
                      <a:pt x="5" y="13"/>
                      <a:pt x="5" y="11"/>
                    </a:cubicBezTo>
                    <a:cubicBezTo>
                      <a:pt x="4" y="7"/>
                      <a:pt x="3" y="3"/>
                      <a:pt x="0" y="0"/>
                    </a:cubicBezTo>
                  </a:path>
                </a:pathLst>
              </a:custGeom>
              <a:solidFill>
                <a:srgbClr val="6B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2" name="Freeform 1324"/>
              <p:cNvSpPr>
                <a:spLocks noChangeAspect="1"/>
              </p:cNvSpPr>
              <p:nvPr/>
            </p:nvSpPr>
            <p:spPr bwMode="auto">
              <a:xfrm>
                <a:off x="4415" y="-833"/>
                <a:ext cx="2" cy="5"/>
              </a:xfrm>
              <a:custGeom>
                <a:avLst/>
                <a:gdLst>
                  <a:gd name="T0" fmla="*/ 0 w 1"/>
                  <a:gd name="T1" fmla="*/ 0 h 2"/>
                  <a:gd name="T2" fmla="*/ 0 w 1"/>
                  <a:gd name="T3" fmla="*/ 0 h 2"/>
                  <a:gd name="T4" fmla="*/ 2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0"/>
                      <a:pt x="0" y="0"/>
                    </a:cubicBezTo>
                    <a:cubicBezTo>
                      <a:pt x="0" y="1"/>
                      <a:pt x="0" y="1"/>
                      <a:pt x="1" y="2"/>
                    </a:cubicBezTo>
                    <a:cubicBezTo>
                      <a:pt x="1" y="2"/>
                      <a:pt x="1" y="2"/>
                      <a:pt x="1" y="2"/>
                    </a:cubicBezTo>
                    <a:cubicBezTo>
                      <a:pt x="1" y="1"/>
                      <a:pt x="1" y="1"/>
                      <a:pt x="0" y="0"/>
                    </a:cubicBezTo>
                  </a:path>
                </a:pathLst>
              </a:custGeom>
              <a:solidFill>
                <a:srgbClr val="6B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3" name="Freeform 1325"/>
              <p:cNvSpPr>
                <a:spLocks noChangeAspect="1"/>
              </p:cNvSpPr>
              <p:nvPr/>
            </p:nvSpPr>
            <p:spPr bwMode="auto">
              <a:xfrm>
                <a:off x="4679" y="-920"/>
                <a:ext cx="15" cy="40"/>
              </a:xfrm>
              <a:custGeom>
                <a:avLst/>
                <a:gdLst>
                  <a:gd name="T0" fmla="*/ 3 w 6"/>
                  <a:gd name="T1" fmla="*/ 0 h 17"/>
                  <a:gd name="T2" fmla="*/ 0 w 6"/>
                  <a:gd name="T3" fmla="*/ 0 h 17"/>
                  <a:gd name="T4" fmla="*/ 13 w 6"/>
                  <a:gd name="T5" fmla="*/ 26 h 17"/>
                  <a:gd name="T6" fmla="*/ 15 w 6"/>
                  <a:gd name="T7" fmla="*/ 40 h 17"/>
                  <a:gd name="T8" fmla="*/ 15 w 6"/>
                  <a:gd name="T9" fmla="*/ 40 h 17"/>
                  <a:gd name="T10" fmla="*/ 15 w 6"/>
                  <a:gd name="T11" fmla="*/ 26 h 17"/>
                  <a:gd name="T12" fmla="*/ 3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1" y="0"/>
                    </a:moveTo>
                    <a:cubicBezTo>
                      <a:pt x="0" y="0"/>
                      <a:pt x="0" y="0"/>
                      <a:pt x="0" y="0"/>
                    </a:cubicBezTo>
                    <a:cubicBezTo>
                      <a:pt x="3" y="3"/>
                      <a:pt x="4" y="7"/>
                      <a:pt x="5" y="11"/>
                    </a:cubicBezTo>
                    <a:cubicBezTo>
                      <a:pt x="6" y="13"/>
                      <a:pt x="6" y="15"/>
                      <a:pt x="6" y="17"/>
                    </a:cubicBezTo>
                    <a:cubicBezTo>
                      <a:pt x="6" y="17"/>
                      <a:pt x="6" y="17"/>
                      <a:pt x="6" y="17"/>
                    </a:cubicBezTo>
                    <a:cubicBezTo>
                      <a:pt x="6" y="15"/>
                      <a:pt x="6" y="13"/>
                      <a:pt x="6" y="11"/>
                    </a:cubicBezTo>
                    <a:cubicBezTo>
                      <a:pt x="5" y="7"/>
                      <a:pt x="3" y="3"/>
                      <a:pt x="1" y="0"/>
                    </a:cubicBezTo>
                  </a:path>
                </a:pathLst>
              </a:custGeom>
              <a:solidFill>
                <a:srgbClr val="6C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4" name="Freeform 1326"/>
              <p:cNvSpPr>
                <a:spLocks noChangeAspect="1"/>
              </p:cNvSpPr>
              <p:nvPr/>
            </p:nvSpPr>
            <p:spPr bwMode="auto">
              <a:xfrm>
                <a:off x="4415" y="-833"/>
                <a:ext cx="2" cy="5"/>
              </a:xfrm>
              <a:custGeom>
                <a:avLst/>
                <a:gdLst>
                  <a:gd name="T0" fmla="*/ 2 w 1"/>
                  <a:gd name="T1" fmla="*/ 0 h 2"/>
                  <a:gd name="T2" fmla="*/ 0 w 1"/>
                  <a:gd name="T3" fmla="*/ 0 h 2"/>
                  <a:gd name="T4" fmla="*/ 2 w 1"/>
                  <a:gd name="T5" fmla="*/ 5 h 2"/>
                  <a:gd name="T6" fmla="*/ 2 w 1"/>
                  <a:gd name="T7" fmla="*/ 3 h 2"/>
                  <a:gd name="T8" fmla="*/ 2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1" y="0"/>
                    </a:moveTo>
                    <a:cubicBezTo>
                      <a:pt x="1" y="0"/>
                      <a:pt x="0" y="0"/>
                      <a:pt x="0" y="0"/>
                    </a:cubicBezTo>
                    <a:cubicBezTo>
                      <a:pt x="1" y="1"/>
                      <a:pt x="1" y="1"/>
                      <a:pt x="1" y="2"/>
                    </a:cubicBezTo>
                    <a:cubicBezTo>
                      <a:pt x="1" y="2"/>
                      <a:pt x="1" y="2"/>
                      <a:pt x="1" y="1"/>
                    </a:cubicBezTo>
                    <a:cubicBezTo>
                      <a:pt x="1" y="1"/>
                      <a:pt x="1" y="0"/>
                      <a:pt x="1" y="0"/>
                    </a:cubicBezTo>
                  </a:path>
                </a:pathLst>
              </a:custGeom>
              <a:solidFill>
                <a:srgbClr val="6C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5" name="Freeform 1327"/>
              <p:cNvSpPr>
                <a:spLocks noChangeAspect="1"/>
              </p:cNvSpPr>
              <p:nvPr/>
            </p:nvSpPr>
            <p:spPr bwMode="auto">
              <a:xfrm>
                <a:off x="4679" y="-920"/>
                <a:ext cx="15" cy="40"/>
              </a:xfrm>
              <a:custGeom>
                <a:avLst/>
                <a:gdLst>
                  <a:gd name="T0" fmla="*/ 0 w 6"/>
                  <a:gd name="T1" fmla="*/ 0 h 17"/>
                  <a:gd name="T2" fmla="*/ 0 w 6"/>
                  <a:gd name="T3" fmla="*/ 0 h 17"/>
                  <a:gd name="T4" fmla="*/ 13 w 6"/>
                  <a:gd name="T5" fmla="*/ 26 h 17"/>
                  <a:gd name="T6" fmla="*/ 13 w 6"/>
                  <a:gd name="T7" fmla="*/ 40 h 17"/>
                  <a:gd name="T8" fmla="*/ 15 w 6"/>
                  <a:gd name="T9" fmla="*/ 40 h 17"/>
                  <a:gd name="T10" fmla="*/ 13 w 6"/>
                  <a:gd name="T11" fmla="*/ 26 h 17"/>
                  <a:gd name="T12" fmla="*/ 0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0" y="0"/>
                    </a:moveTo>
                    <a:cubicBezTo>
                      <a:pt x="0" y="0"/>
                      <a:pt x="0" y="0"/>
                      <a:pt x="0" y="0"/>
                    </a:cubicBezTo>
                    <a:cubicBezTo>
                      <a:pt x="2" y="3"/>
                      <a:pt x="4" y="7"/>
                      <a:pt x="5" y="11"/>
                    </a:cubicBezTo>
                    <a:cubicBezTo>
                      <a:pt x="5" y="13"/>
                      <a:pt x="5" y="15"/>
                      <a:pt x="5" y="17"/>
                    </a:cubicBezTo>
                    <a:cubicBezTo>
                      <a:pt x="5" y="17"/>
                      <a:pt x="5" y="17"/>
                      <a:pt x="6" y="17"/>
                    </a:cubicBezTo>
                    <a:cubicBezTo>
                      <a:pt x="6" y="15"/>
                      <a:pt x="6" y="13"/>
                      <a:pt x="5" y="11"/>
                    </a:cubicBezTo>
                    <a:cubicBezTo>
                      <a:pt x="4" y="7"/>
                      <a:pt x="3" y="3"/>
                      <a:pt x="0" y="0"/>
                    </a:cubicBezTo>
                  </a:path>
                </a:pathLst>
              </a:custGeom>
              <a:solidFill>
                <a:srgbClr val="6D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6" name="Freeform 1328"/>
              <p:cNvSpPr>
                <a:spLocks noChangeAspect="1"/>
              </p:cNvSpPr>
              <p:nvPr/>
            </p:nvSpPr>
            <p:spPr bwMode="auto">
              <a:xfrm>
                <a:off x="4417" y="-835"/>
                <a:ext cx="2" cy="5"/>
              </a:xfrm>
              <a:custGeom>
                <a:avLst/>
                <a:gdLst>
                  <a:gd name="T0" fmla="*/ 0 w 1"/>
                  <a:gd name="T1" fmla="*/ 0 h 2"/>
                  <a:gd name="T2" fmla="*/ 0 w 1"/>
                  <a:gd name="T3" fmla="*/ 3 h 2"/>
                  <a:gd name="T4" fmla="*/ 0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0"/>
                      <a:pt x="0" y="1"/>
                    </a:cubicBezTo>
                    <a:cubicBezTo>
                      <a:pt x="0" y="1"/>
                      <a:pt x="0" y="2"/>
                      <a:pt x="0" y="2"/>
                    </a:cubicBezTo>
                    <a:cubicBezTo>
                      <a:pt x="1" y="2"/>
                      <a:pt x="1" y="2"/>
                      <a:pt x="1" y="2"/>
                    </a:cubicBezTo>
                    <a:cubicBezTo>
                      <a:pt x="0" y="2"/>
                      <a:pt x="0" y="1"/>
                      <a:pt x="0" y="0"/>
                    </a:cubicBezTo>
                  </a:path>
                </a:pathLst>
              </a:custGeom>
              <a:solidFill>
                <a:srgbClr val="6D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7" name="Freeform 1329"/>
              <p:cNvSpPr>
                <a:spLocks noChangeAspect="1"/>
              </p:cNvSpPr>
              <p:nvPr/>
            </p:nvSpPr>
            <p:spPr bwMode="auto">
              <a:xfrm>
                <a:off x="4677" y="-920"/>
                <a:ext cx="14" cy="40"/>
              </a:xfrm>
              <a:custGeom>
                <a:avLst/>
                <a:gdLst>
                  <a:gd name="T0" fmla="*/ 2 w 6"/>
                  <a:gd name="T1" fmla="*/ 0 h 17"/>
                  <a:gd name="T2" fmla="*/ 0 w 6"/>
                  <a:gd name="T3" fmla="*/ 0 h 17"/>
                  <a:gd name="T4" fmla="*/ 12 w 6"/>
                  <a:gd name="T5" fmla="*/ 26 h 17"/>
                  <a:gd name="T6" fmla="*/ 14 w 6"/>
                  <a:gd name="T7" fmla="*/ 40 h 17"/>
                  <a:gd name="T8" fmla="*/ 14 w 6"/>
                  <a:gd name="T9" fmla="*/ 40 h 17"/>
                  <a:gd name="T10" fmla="*/ 14 w 6"/>
                  <a:gd name="T11" fmla="*/ 26 h 17"/>
                  <a:gd name="T12" fmla="*/ 2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1" y="0"/>
                    </a:moveTo>
                    <a:cubicBezTo>
                      <a:pt x="0" y="0"/>
                      <a:pt x="0" y="0"/>
                      <a:pt x="0" y="0"/>
                    </a:cubicBezTo>
                    <a:cubicBezTo>
                      <a:pt x="3" y="3"/>
                      <a:pt x="5" y="7"/>
                      <a:pt x="5" y="11"/>
                    </a:cubicBezTo>
                    <a:cubicBezTo>
                      <a:pt x="6" y="13"/>
                      <a:pt x="6" y="15"/>
                      <a:pt x="6" y="17"/>
                    </a:cubicBezTo>
                    <a:cubicBezTo>
                      <a:pt x="6" y="17"/>
                      <a:pt x="6" y="17"/>
                      <a:pt x="6" y="17"/>
                    </a:cubicBezTo>
                    <a:cubicBezTo>
                      <a:pt x="6" y="15"/>
                      <a:pt x="6" y="13"/>
                      <a:pt x="6" y="11"/>
                    </a:cubicBezTo>
                    <a:cubicBezTo>
                      <a:pt x="5" y="7"/>
                      <a:pt x="3" y="3"/>
                      <a:pt x="1" y="0"/>
                    </a:cubicBezTo>
                  </a:path>
                </a:pathLst>
              </a:custGeom>
              <a:solidFill>
                <a:srgbClr val="6D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8" name="Freeform 1330"/>
              <p:cNvSpPr>
                <a:spLocks noChangeAspect="1"/>
              </p:cNvSpPr>
              <p:nvPr/>
            </p:nvSpPr>
            <p:spPr bwMode="auto">
              <a:xfrm>
                <a:off x="4417" y="-837"/>
                <a:ext cx="2" cy="7"/>
              </a:xfrm>
              <a:custGeom>
                <a:avLst/>
                <a:gdLst>
                  <a:gd name="T0" fmla="*/ 0 w 1"/>
                  <a:gd name="T1" fmla="*/ 0 h 3"/>
                  <a:gd name="T2" fmla="*/ 0 w 1"/>
                  <a:gd name="T3" fmla="*/ 2 h 3"/>
                  <a:gd name="T4" fmla="*/ 2 w 1"/>
                  <a:gd name="T5" fmla="*/ 7 h 3"/>
                  <a:gd name="T6" fmla="*/ 2 w 1"/>
                  <a:gd name="T7" fmla="*/ 7 h 3"/>
                  <a:gd name="T8" fmla="*/ 0 w 1"/>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3">
                    <a:moveTo>
                      <a:pt x="0" y="0"/>
                    </a:moveTo>
                    <a:cubicBezTo>
                      <a:pt x="0" y="1"/>
                      <a:pt x="0" y="1"/>
                      <a:pt x="0" y="1"/>
                    </a:cubicBezTo>
                    <a:cubicBezTo>
                      <a:pt x="0" y="2"/>
                      <a:pt x="0" y="3"/>
                      <a:pt x="1" y="3"/>
                    </a:cubicBezTo>
                    <a:cubicBezTo>
                      <a:pt x="1" y="3"/>
                      <a:pt x="1" y="3"/>
                      <a:pt x="1" y="3"/>
                    </a:cubicBezTo>
                    <a:cubicBezTo>
                      <a:pt x="1" y="2"/>
                      <a:pt x="1" y="1"/>
                      <a:pt x="0" y="0"/>
                    </a:cubicBezTo>
                  </a:path>
                </a:pathLst>
              </a:custGeom>
              <a:solidFill>
                <a:srgbClr val="6D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99" name="Freeform 1331"/>
              <p:cNvSpPr>
                <a:spLocks noChangeAspect="1"/>
              </p:cNvSpPr>
              <p:nvPr/>
            </p:nvSpPr>
            <p:spPr bwMode="auto">
              <a:xfrm>
                <a:off x="4675" y="-920"/>
                <a:ext cx="16" cy="42"/>
              </a:xfrm>
              <a:custGeom>
                <a:avLst/>
                <a:gdLst>
                  <a:gd name="T0" fmla="*/ 2 w 7"/>
                  <a:gd name="T1" fmla="*/ 0 h 18"/>
                  <a:gd name="T2" fmla="*/ 0 w 7"/>
                  <a:gd name="T3" fmla="*/ 0 h 18"/>
                  <a:gd name="T4" fmla="*/ 14 w 7"/>
                  <a:gd name="T5" fmla="*/ 26 h 18"/>
                  <a:gd name="T6" fmla="*/ 14 w 7"/>
                  <a:gd name="T7" fmla="*/ 42 h 18"/>
                  <a:gd name="T8" fmla="*/ 16 w 7"/>
                  <a:gd name="T9" fmla="*/ 40 h 18"/>
                  <a:gd name="T10" fmla="*/ 14 w 7"/>
                  <a:gd name="T11" fmla="*/ 26 h 18"/>
                  <a:gd name="T12" fmla="*/ 2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1" y="0"/>
                    </a:moveTo>
                    <a:cubicBezTo>
                      <a:pt x="1" y="0"/>
                      <a:pt x="1" y="0"/>
                      <a:pt x="0" y="0"/>
                    </a:cubicBezTo>
                    <a:cubicBezTo>
                      <a:pt x="3" y="3"/>
                      <a:pt x="5" y="7"/>
                      <a:pt x="6" y="11"/>
                    </a:cubicBezTo>
                    <a:cubicBezTo>
                      <a:pt x="6" y="13"/>
                      <a:pt x="6" y="15"/>
                      <a:pt x="6" y="18"/>
                    </a:cubicBezTo>
                    <a:cubicBezTo>
                      <a:pt x="6" y="18"/>
                      <a:pt x="7" y="17"/>
                      <a:pt x="7" y="17"/>
                    </a:cubicBezTo>
                    <a:cubicBezTo>
                      <a:pt x="7" y="15"/>
                      <a:pt x="7" y="13"/>
                      <a:pt x="6" y="11"/>
                    </a:cubicBezTo>
                    <a:cubicBezTo>
                      <a:pt x="6" y="7"/>
                      <a:pt x="4" y="3"/>
                      <a:pt x="1" y="0"/>
                    </a:cubicBezTo>
                  </a:path>
                </a:pathLst>
              </a:custGeom>
              <a:solidFill>
                <a:srgbClr val="6E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0" name="Freeform 1332"/>
              <p:cNvSpPr>
                <a:spLocks noChangeAspect="1"/>
              </p:cNvSpPr>
              <p:nvPr/>
            </p:nvSpPr>
            <p:spPr bwMode="auto">
              <a:xfrm>
                <a:off x="4417" y="-837"/>
                <a:ext cx="5" cy="7"/>
              </a:xfrm>
              <a:custGeom>
                <a:avLst/>
                <a:gdLst>
                  <a:gd name="T0" fmla="*/ 3 w 2"/>
                  <a:gd name="T1" fmla="*/ 0 h 3"/>
                  <a:gd name="T2" fmla="*/ 0 w 2"/>
                  <a:gd name="T3" fmla="*/ 0 h 3"/>
                  <a:gd name="T4" fmla="*/ 3 w 2"/>
                  <a:gd name="T5" fmla="*/ 7 h 3"/>
                  <a:gd name="T6" fmla="*/ 5 w 2"/>
                  <a:gd name="T7" fmla="*/ 7 h 3"/>
                  <a:gd name="T8" fmla="*/ 3 w 2"/>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3">
                    <a:moveTo>
                      <a:pt x="1" y="0"/>
                    </a:moveTo>
                    <a:cubicBezTo>
                      <a:pt x="1" y="0"/>
                      <a:pt x="0" y="0"/>
                      <a:pt x="0" y="0"/>
                    </a:cubicBezTo>
                    <a:cubicBezTo>
                      <a:pt x="1" y="1"/>
                      <a:pt x="1" y="2"/>
                      <a:pt x="1" y="3"/>
                    </a:cubicBezTo>
                    <a:cubicBezTo>
                      <a:pt x="1" y="3"/>
                      <a:pt x="1" y="3"/>
                      <a:pt x="2" y="3"/>
                    </a:cubicBezTo>
                    <a:cubicBezTo>
                      <a:pt x="1" y="2"/>
                      <a:pt x="1" y="1"/>
                      <a:pt x="1" y="0"/>
                    </a:cubicBezTo>
                  </a:path>
                </a:pathLst>
              </a:custGeom>
              <a:solidFill>
                <a:srgbClr val="6E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1" name="Freeform 1333"/>
              <p:cNvSpPr>
                <a:spLocks noChangeAspect="1"/>
              </p:cNvSpPr>
              <p:nvPr/>
            </p:nvSpPr>
            <p:spPr bwMode="auto">
              <a:xfrm>
                <a:off x="4675" y="-920"/>
                <a:ext cx="14" cy="42"/>
              </a:xfrm>
              <a:custGeom>
                <a:avLst/>
                <a:gdLst>
                  <a:gd name="T0" fmla="*/ 0 w 6"/>
                  <a:gd name="T1" fmla="*/ 0 h 18"/>
                  <a:gd name="T2" fmla="*/ 0 w 6"/>
                  <a:gd name="T3" fmla="*/ 0 h 18"/>
                  <a:gd name="T4" fmla="*/ 12 w 6"/>
                  <a:gd name="T5" fmla="*/ 26 h 18"/>
                  <a:gd name="T6" fmla="*/ 14 w 6"/>
                  <a:gd name="T7" fmla="*/ 42 h 18"/>
                  <a:gd name="T8" fmla="*/ 14 w 6"/>
                  <a:gd name="T9" fmla="*/ 42 h 18"/>
                  <a:gd name="T10" fmla="*/ 14 w 6"/>
                  <a:gd name="T11" fmla="*/ 26 h 18"/>
                  <a:gd name="T12" fmla="*/ 0 w 6"/>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8">
                    <a:moveTo>
                      <a:pt x="0" y="0"/>
                    </a:moveTo>
                    <a:cubicBezTo>
                      <a:pt x="0" y="0"/>
                      <a:pt x="0" y="0"/>
                      <a:pt x="0" y="0"/>
                    </a:cubicBezTo>
                    <a:cubicBezTo>
                      <a:pt x="3" y="3"/>
                      <a:pt x="5" y="7"/>
                      <a:pt x="5" y="11"/>
                    </a:cubicBezTo>
                    <a:cubicBezTo>
                      <a:pt x="6" y="13"/>
                      <a:pt x="6" y="16"/>
                      <a:pt x="6" y="18"/>
                    </a:cubicBezTo>
                    <a:cubicBezTo>
                      <a:pt x="6" y="18"/>
                      <a:pt x="6" y="18"/>
                      <a:pt x="6" y="18"/>
                    </a:cubicBezTo>
                    <a:cubicBezTo>
                      <a:pt x="6" y="15"/>
                      <a:pt x="6" y="13"/>
                      <a:pt x="6" y="11"/>
                    </a:cubicBezTo>
                    <a:cubicBezTo>
                      <a:pt x="5" y="7"/>
                      <a:pt x="3" y="3"/>
                      <a:pt x="0" y="0"/>
                    </a:cubicBezTo>
                  </a:path>
                </a:pathLst>
              </a:custGeom>
              <a:solidFill>
                <a:srgbClr val="6F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2" name="Freeform 1334"/>
              <p:cNvSpPr>
                <a:spLocks noChangeAspect="1"/>
              </p:cNvSpPr>
              <p:nvPr/>
            </p:nvSpPr>
            <p:spPr bwMode="auto">
              <a:xfrm>
                <a:off x="4419" y="-840"/>
                <a:ext cx="3" cy="10"/>
              </a:xfrm>
              <a:custGeom>
                <a:avLst/>
                <a:gdLst>
                  <a:gd name="T0" fmla="*/ 0 w 1"/>
                  <a:gd name="T1" fmla="*/ 0 h 4"/>
                  <a:gd name="T2" fmla="*/ 0 w 1"/>
                  <a:gd name="T3" fmla="*/ 3 h 4"/>
                  <a:gd name="T4" fmla="*/ 3 w 1"/>
                  <a:gd name="T5" fmla="*/ 10 h 4"/>
                  <a:gd name="T6" fmla="*/ 3 w 1"/>
                  <a:gd name="T7" fmla="*/ 10 h 4"/>
                  <a:gd name="T8" fmla="*/ 0 w 1"/>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4">
                    <a:moveTo>
                      <a:pt x="0" y="0"/>
                    </a:moveTo>
                    <a:cubicBezTo>
                      <a:pt x="0" y="1"/>
                      <a:pt x="0" y="1"/>
                      <a:pt x="0" y="1"/>
                    </a:cubicBezTo>
                    <a:cubicBezTo>
                      <a:pt x="0" y="2"/>
                      <a:pt x="0" y="3"/>
                      <a:pt x="1" y="4"/>
                    </a:cubicBezTo>
                    <a:cubicBezTo>
                      <a:pt x="1" y="4"/>
                      <a:pt x="1" y="4"/>
                      <a:pt x="1" y="4"/>
                    </a:cubicBezTo>
                    <a:cubicBezTo>
                      <a:pt x="1" y="3"/>
                      <a:pt x="0" y="2"/>
                      <a:pt x="0" y="0"/>
                    </a:cubicBezTo>
                  </a:path>
                </a:pathLst>
              </a:custGeom>
              <a:solidFill>
                <a:srgbClr val="6F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3" name="Freeform 1335"/>
              <p:cNvSpPr>
                <a:spLocks noChangeAspect="1"/>
              </p:cNvSpPr>
              <p:nvPr/>
            </p:nvSpPr>
            <p:spPr bwMode="auto">
              <a:xfrm>
                <a:off x="4672" y="-920"/>
                <a:ext cx="17" cy="42"/>
              </a:xfrm>
              <a:custGeom>
                <a:avLst/>
                <a:gdLst>
                  <a:gd name="T0" fmla="*/ 2 w 7"/>
                  <a:gd name="T1" fmla="*/ 0 h 18"/>
                  <a:gd name="T2" fmla="*/ 0 w 7"/>
                  <a:gd name="T3" fmla="*/ 0 h 18"/>
                  <a:gd name="T4" fmla="*/ 15 w 7"/>
                  <a:gd name="T5" fmla="*/ 26 h 18"/>
                  <a:gd name="T6" fmla="*/ 15 w 7"/>
                  <a:gd name="T7" fmla="*/ 42 h 18"/>
                  <a:gd name="T8" fmla="*/ 17 w 7"/>
                  <a:gd name="T9" fmla="*/ 42 h 18"/>
                  <a:gd name="T10" fmla="*/ 15 w 7"/>
                  <a:gd name="T11" fmla="*/ 26 h 18"/>
                  <a:gd name="T12" fmla="*/ 2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1" y="0"/>
                    </a:moveTo>
                    <a:cubicBezTo>
                      <a:pt x="1" y="0"/>
                      <a:pt x="1" y="0"/>
                      <a:pt x="0" y="0"/>
                    </a:cubicBezTo>
                    <a:cubicBezTo>
                      <a:pt x="3" y="3"/>
                      <a:pt x="5" y="7"/>
                      <a:pt x="6" y="11"/>
                    </a:cubicBezTo>
                    <a:cubicBezTo>
                      <a:pt x="6" y="14"/>
                      <a:pt x="7" y="16"/>
                      <a:pt x="6" y="18"/>
                    </a:cubicBezTo>
                    <a:cubicBezTo>
                      <a:pt x="6" y="18"/>
                      <a:pt x="7" y="18"/>
                      <a:pt x="7" y="18"/>
                    </a:cubicBezTo>
                    <a:cubicBezTo>
                      <a:pt x="7" y="16"/>
                      <a:pt x="7" y="13"/>
                      <a:pt x="6" y="11"/>
                    </a:cubicBezTo>
                    <a:cubicBezTo>
                      <a:pt x="6" y="7"/>
                      <a:pt x="4" y="3"/>
                      <a:pt x="1" y="0"/>
                    </a:cubicBezTo>
                  </a:path>
                </a:pathLst>
              </a:custGeom>
              <a:solidFill>
                <a:srgbClr val="6F36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4" name="Freeform 1336"/>
              <p:cNvSpPr>
                <a:spLocks noChangeAspect="1"/>
              </p:cNvSpPr>
              <p:nvPr/>
            </p:nvSpPr>
            <p:spPr bwMode="auto">
              <a:xfrm>
                <a:off x="4419" y="-840"/>
                <a:ext cx="3" cy="10"/>
              </a:xfrm>
              <a:custGeom>
                <a:avLst/>
                <a:gdLst>
                  <a:gd name="T0" fmla="*/ 0 w 1"/>
                  <a:gd name="T1" fmla="*/ 0 h 4"/>
                  <a:gd name="T2" fmla="*/ 0 w 1"/>
                  <a:gd name="T3" fmla="*/ 0 h 4"/>
                  <a:gd name="T4" fmla="*/ 3 w 1"/>
                  <a:gd name="T5" fmla="*/ 10 h 4"/>
                  <a:gd name="T6" fmla="*/ 3 w 1"/>
                  <a:gd name="T7" fmla="*/ 8 h 4"/>
                  <a:gd name="T8" fmla="*/ 0 w 1"/>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4">
                    <a:moveTo>
                      <a:pt x="0" y="0"/>
                    </a:moveTo>
                    <a:cubicBezTo>
                      <a:pt x="0" y="0"/>
                      <a:pt x="0" y="0"/>
                      <a:pt x="0" y="0"/>
                    </a:cubicBezTo>
                    <a:cubicBezTo>
                      <a:pt x="0" y="2"/>
                      <a:pt x="1" y="3"/>
                      <a:pt x="1" y="4"/>
                    </a:cubicBezTo>
                    <a:cubicBezTo>
                      <a:pt x="1" y="4"/>
                      <a:pt x="1" y="4"/>
                      <a:pt x="1" y="3"/>
                    </a:cubicBezTo>
                    <a:cubicBezTo>
                      <a:pt x="1" y="2"/>
                      <a:pt x="1" y="1"/>
                      <a:pt x="0" y="0"/>
                    </a:cubicBezTo>
                  </a:path>
                </a:pathLst>
              </a:custGeom>
              <a:solidFill>
                <a:srgbClr val="6F36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5" name="Freeform 1337"/>
              <p:cNvSpPr>
                <a:spLocks noChangeAspect="1"/>
              </p:cNvSpPr>
              <p:nvPr/>
            </p:nvSpPr>
            <p:spPr bwMode="auto">
              <a:xfrm>
                <a:off x="4672" y="-920"/>
                <a:ext cx="17" cy="42"/>
              </a:xfrm>
              <a:custGeom>
                <a:avLst/>
                <a:gdLst>
                  <a:gd name="T0" fmla="*/ 0 w 7"/>
                  <a:gd name="T1" fmla="*/ 0 h 18"/>
                  <a:gd name="T2" fmla="*/ 0 w 7"/>
                  <a:gd name="T3" fmla="*/ 0 h 18"/>
                  <a:gd name="T4" fmla="*/ 15 w 7"/>
                  <a:gd name="T5" fmla="*/ 26 h 18"/>
                  <a:gd name="T6" fmla="*/ 15 w 7"/>
                  <a:gd name="T7" fmla="*/ 42 h 18"/>
                  <a:gd name="T8" fmla="*/ 15 w 7"/>
                  <a:gd name="T9" fmla="*/ 42 h 18"/>
                  <a:gd name="T10" fmla="*/ 15 w 7"/>
                  <a:gd name="T11" fmla="*/ 26 h 18"/>
                  <a:gd name="T12" fmla="*/ 0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0" y="0"/>
                    </a:moveTo>
                    <a:cubicBezTo>
                      <a:pt x="0" y="0"/>
                      <a:pt x="0" y="0"/>
                      <a:pt x="0" y="0"/>
                    </a:cubicBezTo>
                    <a:cubicBezTo>
                      <a:pt x="3" y="3"/>
                      <a:pt x="5" y="7"/>
                      <a:pt x="6" y="11"/>
                    </a:cubicBezTo>
                    <a:cubicBezTo>
                      <a:pt x="6" y="14"/>
                      <a:pt x="6" y="16"/>
                      <a:pt x="6" y="18"/>
                    </a:cubicBezTo>
                    <a:cubicBezTo>
                      <a:pt x="6" y="18"/>
                      <a:pt x="6" y="18"/>
                      <a:pt x="6" y="18"/>
                    </a:cubicBezTo>
                    <a:cubicBezTo>
                      <a:pt x="7" y="16"/>
                      <a:pt x="6" y="14"/>
                      <a:pt x="6" y="11"/>
                    </a:cubicBezTo>
                    <a:cubicBezTo>
                      <a:pt x="5" y="7"/>
                      <a:pt x="3" y="3"/>
                      <a:pt x="0" y="0"/>
                    </a:cubicBezTo>
                  </a:path>
                </a:pathLst>
              </a:custGeom>
              <a:solidFill>
                <a:srgbClr val="7036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6" name="Freeform 1338"/>
              <p:cNvSpPr>
                <a:spLocks noChangeAspect="1"/>
              </p:cNvSpPr>
              <p:nvPr/>
            </p:nvSpPr>
            <p:spPr bwMode="auto">
              <a:xfrm>
                <a:off x="4419" y="-842"/>
                <a:ext cx="5" cy="9"/>
              </a:xfrm>
              <a:custGeom>
                <a:avLst/>
                <a:gdLst>
                  <a:gd name="T0" fmla="*/ 3 w 2"/>
                  <a:gd name="T1" fmla="*/ 0 h 4"/>
                  <a:gd name="T2" fmla="*/ 0 w 2"/>
                  <a:gd name="T3" fmla="*/ 2 h 4"/>
                  <a:gd name="T4" fmla="*/ 3 w 2"/>
                  <a:gd name="T5" fmla="*/ 9 h 4"/>
                  <a:gd name="T6" fmla="*/ 5 w 2"/>
                  <a:gd name="T7" fmla="*/ 9 h 4"/>
                  <a:gd name="T8" fmla="*/ 3 w 2"/>
                  <a:gd name="T9" fmla="*/ 0 h 4"/>
                  <a:gd name="T10" fmla="*/ 3 w 2"/>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4">
                    <a:moveTo>
                      <a:pt x="1" y="0"/>
                    </a:moveTo>
                    <a:cubicBezTo>
                      <a:pt x="1" y="0"/>
                      <a:pt x="0" y="1"/>
                      <a:pt x="0" y="1"/>
                    </a:cubicBezTo>
                    <a:cubicBezTo>
                      <a:pt x="1" y="2"/>
                      <a:pt x="1" y="3"/>
                      <a:pt x="1" y="4"/>
                    </a:cubicBezTo>
                    <a:cubicBezTo>
                      <a:pt x="2" y="4"/>
                      <a:pt x="2" y="4"/>
                      <a:pt x="2" y="4"/>
                    </a:cubicBezTo>
                    <a:cubicBezTo>
                      <a:pt x="1" y="3"/>
                      <a:pt x="1" y="2"/>
                      <a:pt x="1" y="0"/>
                    </a:cubicBezTo>
                    <a:cubicBezTo>
                      <a:pt x="1" y="0"/>
                      <a:pt x="1" y="0"/>
                      <a:pt x="1" y="0"/>
                    </a:cubicBezTo>
                  </a:path>
                </a:pathLst>
              </a:custGeom>
              <a:solidFill>
                <a:srgbClr val="7036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7" name="Freeform 1339"/>
              <p:cNvSpPr>
                <a:spLocks noChangeAspect="1"/>
              </p:cNvSpPr>
              <p:nvPr/>
            </p:nvSpPr>
            <p:spPr bwMode="auto">
              <a:xfrm>
                <a:off x="4670" y="-920"/>
                <a:ext cx="16" cy="45"/>
              </a:xfrm>
              <a:custGeom>
                <a:avLst/>
                <a:gdLst>
                  <a:gd name="T0" fmla="*/ 2 w 7"/>
                  <a:gd name="T1" fmla="*/ 0 h 19"/>
                  <a:gd name="T2" fmla="*/ 0 w 7"/>
                  <a:gd name="T3" fmla="*/ 0 h 19"/>
                  <a:gd name="T4" fmla="*/ 14 w 7"/>
                  <a:gd name="T5" fmla="*/ 26 h 19"/>
                  <a:gd name="T6" fmla="*/ 14 w 7"/>
                  <a:gd name="T7" fmla="*/ 45 h 19"/>
                  <a:gd name="T8" fmla="*/ 16 w 7"/>
                  <a:gd name="T9" fmla="*/ 43 h 19"/>
                  <a:gd name="T10" fmla="*/ 16 w 7"/>
                  <a:gd name="T11" fmla="*/ 26 h 19"/>
                  <a:gd name="T12" fmla="*/ 2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1" y="0"/>
                    </a:moveTo>
                    <a:cubicBezTo>
                      <a:pt x="1" y="0"/>
                      <a:pt x="1" y="0"/>
                      <a:pt x="0" y="0"/>
                    </a:cubicBezTo>
                    <a:cubicBezTo>
                      <a:pt x="3" y="3"/>
                      <a:pt x="5" y="7"/>
                      <a:pt x="6" y="11"/>
                    </a:cubicBezTo>
                    <a:cubicBezTo>
                      <a:pt x="7" y="14"/>
                      <a:pt x="7" y="16"/>
                      <a:pt x="6" y="19"/>
                    </a:cubicBezTo>
                    <a:cubicBezTo>
                      <a:pt x="7" y="19"/>
                      <a:pt x="7" y="19"/>
                      <a:pt x="7" y="18"/>
                    </a:cubicBezTo>
                    <a:cubicBezTo>
                      <a:pt x="7" y="16"/>
                      <a:pt x="7" y="14"/>
                      <a:pt x="7" y="11"/>
                    </a:cubicBezTo>
                    <a:cubicBezTo>
                      <a:pt x="6" y="7"/>
                      <a:pt x="4" y="3"/>
                      <a:pt x="1" y="0"/>
                    </a:cubicBezTo>
                  </a:path>
                </a:pathLst>
              </a:custGeom>
              <a:solidFill>
                <a:srgbClr val="70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8" name="Freeform 1340"/>
              <p:cNvSpPr>
                <a:spLocks noChangeAspect="1"/>
              </p:cNvSpPr>
              <p:nvPr/>
            </p:nvSpPr>
            <p:spPr bwMode="auto">
              <a:xfrm>
                <a:off x="4422" y="-842"/>
                <a:ext cx="2" cy="9"/>
              </a:xfrm>
              <a:custGeom>
                <a:avLst/>
                <a:gdLst>
                  <a:gd name="T0" fmla="*/ 0 w 1"/>
                  <a:gd name="T1" fmla="*/ 0 h 4"/>
                  <a:gd name="T2" fmla="*/ 0 w 1"/>
                  <a:gd name="T3" fmla="*/ 0 h 4"/>
                  <a:gd name="T4" fmla="*/ 0 w 1"/>
                  <a:gd name="T5" fmla="*/ 0 h 4"/>
                  <a:gd name="T6" fmla="*/ 2 w 1"/>
                  <a:gd name="T7" fmla="*/ 9 h 4"/>
                  <a:gd name="T8" fmla="*/ 2 w 1"/>
                  <a:gd name="T9" fmla="*/ 9 h 4"/>
                  <a:gd name="T10" fmla="*/ 0 w 1"/>
                  <a:gd name="T11" fmla="*/ 0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0"/>
                      <a:pt x="0" y="0"/>
                      <a:pt x="0" y="0"/>
                    </a:cubicBezTo>
                    <a:cubicBezTo>
                      <a:pt x="0" y="0"/>
                      <a:pt x="0" y="0"/>
                      <a:pt x="0" y="0"/>
                    </a:cubicBezTo>
                    <a:cubicBezTo>
                      <a:pt x="0" y="2"/>
                      <a:pt x="0" y="3"/>
                      <a:pt x="1" y="4"/>
                    </a:cubicBezTo>
                    <a:cubicBezTo>
                      <a:pt x="1" y="4"/>
                      <a:pt x="1" y="4"/>
                      <a:pt x="1" y="4"/>
                    </a:cubicBezTo>
                    <a:cubicBezTo>
                      <a:pt x="1" y="3"/>
                      <a:pt x="0" y="2"/>
                      <a:pt x="0" y="0"/>
                    </a:cubicBezTo>
                    <a:cubicBezTo>
                      <a:pt x="0" y="0"/>
                      <a:pt x="0" y="0"/>
                      <a:pt x="0" y="0"/>
                    </a:cubicBezTo>
                  </a:path>
                </a:pathLst>
              </a:custGeom>
              <a:solidFill>
                <a:srgbClr val="70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09" name="Freeform 1341"/>
              <p:cNvSpPr>
                <a:spLocks noChangeAspect="1"/>
              </p:cNvSpPr>
              <p:nvPr/>
            </p:nvSpPr>
            <p:spPr bwMode="auto">
              <a:xfrm>
                <a:off x="4670" y="-920"/>
                <a:ext cx="16" cy="45"/>
              </a:xfrm>
              <a:custGeom>
                <a:avLst/>
                <a:gdLst>
                  <a:gd name="T0" fmla="*/ 0 w 7"/>
                  <a:gd name="T1" fmla="*/ 0 h 19"/>
                  <a:gd name="T2" fmla="*/ 0 w 7"/>
                  <a:gd name="T3" fmla="*/ 0 h 19"/>
                  <a:gd name="T4" fmla="*/ 14 w 7"/>
                  <a:gd name="T5" fmla="*/ 28 h 19"/>
                  <a:gd name="T6" fmla="*/ 14 w 7"/>
                  <a:gd name="T7" fmla="*/ 45 h 19"/>
                  <a:gd name="T8" fmla="*/ 14 w 7"/>
                  <a:gd name="T9" fmla="*/ 45 h 19"/>
                  <a:gd name="T10" fmla="*/ 14 w 7"/>
                  <a:gd name="T11" fmla="*/ 26 h 19"/>
                  <a:gd name="T12" fmla="*/ 0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0" y="0"/>
                    </a:moveTo>
                    <a:cubicBezTo>
                      <a:pt x="0" y="0"/>
                      <a:pt x="0" y="0"/>
                      <a:pt x="0" y="0"/>
                    </a:cubicBezTo>
                    <a:cubicBezTo>
                      <a:pt x="3" y="3"/>
                      <a:pt x="5" y="7"/>
                      <a:pt x="6" y="12"/>
                    </a:cubicBezTo>
                    <a:cubicBezTo>
                      <a:pt x="6" y="14"/>
                      <a:pt x="6" y="16"/>
                      <a:pt x="6" y="19"/>
                    </a:cubicBezTo>
                    <a:cubicBezTo>
                      <a:pt x="6" y="19"/>
                      <a:pt x="6" y="19"/>
                      <a:pt x="6" y="19"/>
                    </a:cubicBezTo>
                    <a:cubicBezTo>
                      <a:pt x="7" y="16"/>
                      <a:pt x="7" y="14"/>
                      <a:pt x="6" y="11"/>
                    </a:cubicBezTo>
                    <a:cubicBezTo>
                      <a:pt x="5" y="7"/>
                      <a:pt x="3" y="3"/>
                      <a:pt x="0" y="0"/>
                    </a:cubicBezTo>
                  </a:path>
                </a:pathLst>
              </a:custGeom>
              <a:solidFill>
                <a:srgbClr val="71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0" name="Freeform 1342"/>
              <p:cNvSpPr>
                <a:spLocks noChangeAspect="1"/>
              </p:cNvSpPr>
              <p:nvPr/>
            </p:nvSpPr>
            <p:spPr bwMode="auto">
              <a:xfrm>
                <a:off x="4422" y="-845"/>
                <a:ext cx="5" cy="12"/>
              </a:xfrm>
              <a:custGeom>
                <a:avLst/>
                <a:gdLst>
                  <a:gd name="T0" fmla="*/ 0 w 2"/>
                  <a:gd name="T1" fmla="*/ 0 h 5"/>
                  <a:gd name="T2" fmla="*/ 0 w 2"/>
                  <a:gd name="T3" fmla="*/ 2 h 5"/>
                  <a:gd name="T4" fmla="*/ 0 w 2"/>
                  <a:gd name="T5" fmla="*/ 2 h 5"/>
                  <a:gd name="T6" fmla="*/ 3 w 2"/>
                  <a:gd name="T7" fmla="*/ 12 h 5"/>
                  <a:gd name="T8" fmla="*/ 5 w 2"/>
                  <a:gd name="T9" fmla="*/ 12 h 5"/>
                  <a:gd name="T10" fmla="*/ 3 w 2"/>
                  <a:gd name="T11" fmla="*/ 2 h 5"/>
                  <a:gd name="T12" fmla="*/ 0 w 2"/>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5">
                    <a:moveTo>
                      <a:pt x="0" y="0"/>
                    </a:moveTo>
                    <a:cubicBezTo>
                      <a:pt x="0" y="0"/>
                      <a:pt x="0" y="0"/>
                      <a:pt x="0" y="1"/>
                    </a:cubicBezTo>
                    <a:cubicBezTo>
                      <a:pt x="0" y="1"/>
                      <a:pt x="0" y="1"/>
                      <a:pt x="0" y="1"/>
                    </a:cubicBezTo>
                    <a:cubicBezTo>
                      <a:pt x="0" y="3"/>
                      <a:pt x="1" y="4"/>
                      <a:pt x="1" y="5"/>
                    </a:cubicBezTo>
                    <a:cubicBezTo>
                      <a:pt x="1" y="5"/>
                      <a:pt x="1" y="5"/>
                      <a:pt x="2" y="5"/>
                    </a:cubicBezTo>
                    <a:cubicBezTo>
                      <a:pt x="1" y="4"/>
                      <a:pt x="1" y="2"/>
                      <a:pt x="1" y="1"/>
                    </a:cubicBezTo>
                    <a:cubicBezTo>
                      <a:pt x="0" y="1"/>
                      <a:pt x="0" y="0"/>
                      <a:pt x="0" y="0"/>
                    </a:cubicBezTo>
                  </a:path>
                </a:pathLst>
              </a:custGeom>
              <a:solidFill>
                <a:srgbClr val="71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1" name="Freeform 1343"/>
              <p:cNvSpPr>
                <a:spLocks noChangeAspect="1"/>
              </p:cNvSpPr>
              <p:nvPr/>
            </p:nvSpPr>
            <p:spPr bwMode="auto">
              <a:xfrm>
                <a:off x="4668" y="-920"/>
                <a:ext cx="16" cy="45"/>
              </a:xfrm>
              <a:custGeom>
                <a:avLst/>
                <a:gdLst>
                  <a:gd name="T0" fmla="*/ 2 w 7"/>
                  <a:gd name="T1" fmla="*/ 0 h 19"/>
                  <a:gd name="T2" fmla="*/ 0 w 7"/>
                  <a:gd name="T3" fmla="*/ 0 h 19"/>
                  <a:gd name="T4" fmla="*/ 14 w 7"/>
                  <a:gd name="T5" fmla="*/ 28 h 19"/>
                  <a:gd name="T6" fmla="*/ 14 w 7"/>
                  <a:gd name="T7" fmla="*/ 45 h 19"/>
                  <a:gd name="T8" fmla="*/ 16 w 7"/>
                  <a:gd name="T9" fmla="*/ 45 h 19"/>
                  <a:gd name="T10" fmla="*/ 16 w 7"/>
                  <a:gd name="T11" fmla="*/ 28 h 19"/>
                  <a:gd name="T12" fmla="*/ 2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1" y="0"/>
                    </a:moveTo>
                    <a:cubicBezTo>
                      <a:pt x="1" y="0"/>
                      <a:pt x="0" y="0"/>
                      <a:pt x="0" y="0"/>
                    </a:cubicBezTo>
                    <a:cubicBezTo>
                      <a:pt x="3" y="3"/>
                      <a:pt x="5" y="7"/>
                      <a:pt x="6" y="12"/>
                    </a:cubicBezTo>
                    <a:cubicBezTo>
                      <a:pt x="7" y="14"/>
                      <a:pt x="7" y="17"/>
                      <a:pt x="6" y="19"/>
                    </a:cubicBezTo>
                    <a:cubicBezTo>
                      <a:pt x="7" y="19"/>
                      <a:pt x="7" y="19"/>
                      <a:pt x="7" y="19"/>
                    </a:cubicBezTo>
                    <a:cubicBezTo>
                      <a:pt x="7" y="16"/>
                      <a:pt x="7" y="14"/>
                      <a:pt x="7" y="12"/>
                    </a:cubicBezTo>
                    <a:cubicBezTo>
                      <a:pt x="6" y="7"/>
                      <a:pt x="4" y="3"/>
                      <a:pt x="1" y="0"/>
                    </a:cubicBezTo>
                  </a:path>
                </a:pathLst>
              </a:custGeom>
              <a:solidFill>
                <a:srgbClr val="72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2" name="Freeform 1344"/>
              <p:cNvSpPr>
                <a:spLocks noChangeAspect="1"/>
              </p:cNvSpPr>
              <p:nvPr/>
            </p:nvSpPr>
            <p:spPr bwMode="auto">
              <a:xfrm>
                <a:off x="4422" y="-847"/>
                <a:ext cx="5" cy="14"/>
              </a:xfrm>
              <a:custGeom>
                <a:avLst/>
                <a:gdLst>
                  <a:gd name="T0" fmla="*/ 3 w 2"/>
                  <a:gd name="T1" fmla="*/ 0 h 6"/>
                  <a:gd name="T2" fmla="*/ 0 w 2"/>
                  <a:gd name="T3" fmla="*/ 2 h 6"/>
                  <a:gd name="T4" fmla="*/ 3 w 2"/>
                  <a:gd name="T5" fmla="*/ 5 h 6"/>
                  <a:gd name="T6" fmla="*/ 5 w 2"/>
                  <a:gd name="T7" fmla="*/ 14 h 6"/>
                  <a:gd name="T8" fmla="*/ 5 w 2"/>
                  <a:gd name="T9" fmla="*/ 14 h 6"/>
                  <a:gd name="T10" fmla="*/ 3 w 2"/>
                  <a:gd name="T11" fmla="*/ 5 h 6"/>
                  <a:gd name="T12" fmla="*/ 3 w 2"/>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0"/>
                    </a:moveTo>
                    <a:cubicBezTo>
                      <a:pt x="1" y="1"/>
                      <a:pt x="0" y="1"/>
                      <a:pt x="0" y="1"/>
                    </a:cubicBezTo>
                    <a:cubicBezTo>
                      <a:pt x="0" y="1"/>
                      <a:pt x="0" y="2"/>
                      <a:pt x="1" y="2"/>
                    </a:cubicBezTo>
                    <a:cubicBezTo>
                      <a:pt x="1" y="3"/>
                      <a:pt x="1" y="5"/>
                      <a:pt x="2" y="6"/>
                    </a:cubicBezTo>
                    <a:cubicBezTo>
                      <a:pt x="2" y="6"/>
                      <a:pt x="2" y="6"/>
                      <a:pt x="2" y="6"/>
                    </a:cubicBezTo>
                    <a:cubicBezTo>
                      <a:pt x="2" y="5"/>
                      <a:pt x="1" y="3"/>
                      <a:pt x="1" y="2"/>
                    </a:cubicBezTo>
                    <a:cubicBezTo>
                      <a:pt x="1" y="2"/>
                      <a:pt x="1" y="1"/>
                      <a:pt x="1" y="0"/>
                    </a:cubicBezTo>
                  </a:path>
                </a:pathLst>
              </a:custGeom>
              <a:solidFill>
                <a:srgbClr val="72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3" name="Freeform 1345"/>
              <p:cNvSpPr>
                <a:spLocks noChangeAspect="1"/>
              </p:cNvSpPr>
              <p:nvPr/>
            </p:nvSpPr>
            <p:spPr bwMode="auto">
              <a:xfrm>
                <a:off x="4668" y="-920"/>
                <a:ext cx="16" cy="45"/>
              </a:xfrm>
              <a:custGeom>
                <a:avLst/>
                <a:gdLst>
                  <a:gd name="T0" fmla="*/ 0 w 7"/>
                  <a:gd name="T1" fmla="*/ 0 h 19"/>
                  <a:gd name="T2" fmla="*/ 0 w 7"/>
                  <a:gd name="T3" fmla="*/ 0 h 19"/>
                  <a:gd name="T4" fmla="*/ 14 w 7"/>
                  <a:gd name="T5" fmla="*/ 28 h 19"/>
                  <a:gd name="T6" fmla="*/ 14 w 7"/>
                  <a:gd name="T7" fmla="*/ 45 h 19"/>
                  <a:gd name="T8" fmla="*/ 14 w 7"/>
                  <a:gd name="T9" fmla="*/ 45 h 19"/>
                  <a:gd name="T10" fmla="*/ 14 w 7"/>
                  <a:gd name="T11" fmla="*/ 28 h 19"/>
                  <a:gd name="T12" fmla="*/ 0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0" y="0"/>
                    </a:moveTo>
                    <a:cubicBezTo>
                      <a:pt x="0" y="0"/>
                      <a:pt x="0" y="0"/>
                      <a:pt x="0" y="0"/>
                    </a:cubicBezTo>
                    <a:cubicBezTo>
                      <a:pt x="3" y="3"/>
                      <a:pt x="5" y="7"/>
                      <a:pt x="6" y="12"/>
                    </a:cubicBezTo>
                    <a:cubicBezTo>
                      <a:pt x="6" y="14"/>
                      <a:pt x="6" y="17"/>
                      <a:pt x="6" y="19"/>
                    </a:cubicBezTo>
                    <a:cubicBezTo>
                      <a:pt x="6" y="19"/>
                      <a:pt x="6" y="19"/>
                      <a:pt x="6" y="19"/>
                    </a:cubicBezTo>
                    <a:cubicBezTo>
                      <a:pt x="7" y="17"/>
                      <a:pt x="7" y="14"/>
                      <a:pt x="6" y="12"/>
                    </a:cubicBezTo>
                    <a:cubicBezTo>
                      <a:pt x="5" y="7"/>
                      <a:pt x="3" y="3"/>
                      <a:pt x="0" y="0"/>
                    </a:cubicBezTo>
                  </a:path>
                </a:pathLst>
              </a:custGeom>
              <a:solidFill>
                <a:srgbClr val="73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4" name="Freeform 1346"/>
              <p:cNvSpPr>
                <a:spLocks noChangeAspect="1"/>
              </p:cNvSpPr>
              <p:nvPr/>
            </p:nvSpPr>
            <p:spPr bwMode="auto">
              <a:xfrm>
                <a:off x="4424" y="-847"/>
                <a:ext cx="3" cy="14"/>
              </a:xfrm>
              <a:custGeom>
                <a:avLst/>
                <a:gdLst>
                  <a:gd name="T0" fmla="*/ 0 w 1"/>
                  <a:gd name="T1" fmla="*/ 0 h 6"/>
                  <a:gd name="T2" fmla="*/ 0 w 1"/>
                  <a:gd name="T3" fmla="*/ 0 h 6"/>
                  <a:gd name="T4" fmla="*/ 0 w 1"/>
                  <a:gd name="T5" fmla="*/ 5 h 6"/>
                  <a:gd name="T6" fmla="*/ 3 w 1"/>
                  <a:gd name="T7" fmla="*/ 14 h 6"/>
                  <a:gd name="T8" fmla="*/ 3 w 1"/>
                  <a:gd name="T9" fmla="*/ 14 h 6"/>
                  <a:gd name="T10" fmla="*/ 0 w 1"/>
                  <a:gd name="T11" fmla="*/ 5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0"/>
                      <a:pt x="0" y="0"/>
                    </a:cubicBezTo>
                    <a:cubicBezTo>
                      <a:pt x="0" y="1"/>
                      <a:pt x="0" y="2"/>
                      <a:pt x="0" y="2"/>
                    </a:cubicBezTo>
                    <a:cubicBezTo>
                      <a:pt x="0" y="3"/>
                      <a:pt x="1" y="5"/>
                      <a:pt x="1" y="6"/>
                    </a:cubicBezTo>
                    <a:cubicBezTo>
                      <a:pt x="1" y="6"/>
                      <a:pt x="1" y="6"/>
                      <a:pt x="1" y="6"/>
                    </a:cubicBezTo>
                    <a:cubicBezTo>
                      <a:pt x="1" y="4"/>
                      <a:pt x="1" y="3"/>
                      <a:pt x="0" y="2"/>
                    </a:cubicBezTo>
                    <a:cubicBezTo>
                      <a:pt x="0" y="1"/>
                      <a:pt x="0" y="1"/>
                      <a:pt x="0" y="0"/>
                    </a:cubicBezTo>
                  </a:path>
                </a:pathLst>
              </a:custGeom>
              <a:solidFill>
                <a:srgbClr val="73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5" name="Freeform 1347"/>
              <p:cNvSpPr>
                <a:spLocks noChangeAspect="1"/>
              </p:cNvSpPr>
              <p:nvPr/>
            </p:nvSpPr>
            <p:spPr bwMode="auto">
              <a:xfrm>
                <a:off x="4665" y="-920"/>
                <a:ext cx="17" cy="47"/>
              </a:xfrm>
              <a:custGeom>
                <a:avLst/>
                <a:gdLst>
                  <a:gd name="T0" fmla="*/ 2 w 7"/>
                  <a:gd name="T1" fmla="*/ 0 h 20"/>
                  <a:gd name="T2" fmla="*/ 0 w 7"/>
                  <a:gd name="T3" fmla="*/ 0 h 20"/>
                  <a:gd name="T4" fmla="*/ 15 w 7"/>
                  <a:gd name="T5" fmla="*/ 28 h 20"/>
                  <a:gd name="T6" fmla="*/ 15 w 7"/>
                  <a:gd name="T7" fmla="*/ 47 h 20"/>
                  <a:gd name="T8" fmla="*/ 17 w 7"/>
                  <a:gd name="T9" fmla="*/ 45 h 20"/>
                  <a:gd name="T10" fmla="*/ 17 w 7"/>
                  <a:gd name="T11" fmla="*/ 28 h 20"/>
                  <a:gd name="T12" fmla="*/ 2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1" y="0"/>
                    </a:moveTo>
                    <a:cubicBezTo>
                      <a:pt x="0" y="0"/>
                      <a:pt x="0" y="0"/>
                      <a:pt x="0" y="0"/>
                    </a:cubicBezTo>
                    <a:cubicBezTo>
                      <a:pt x="3" y="3"/>
                      <a:pt x="5" y="7"/>
                      <a:pt x="6" y="12"/>
                    </a:cubicBezTo>
                    <a:cubicBezTo>
                      <a:pt x="7" y="14"/>
                      <a:pt x="7" y="17"/>
                      <a:pt x="6" y="20"/>
                    </a:cubicBezTo>
                    <a:cubicBezTo>
                      <a:pt x="7" y="20"/>
                      <a:pt x="7" y="20"/>
                      <a:pt x="7" y="19"/>
                    </a:cubicBezTo>
                    <a:cubicBezTo>
                      <a:pt x="7" y="17"/>
                      <a:pt x="7" y="14"/>
                      <a:pt x="7" y="12"/>
                    </a:cubicBezTo>
                    <a:cubicBezTo>
                      <a:pt x="6" y="7"/>
                      <a:pt x="4" y="3"/>
                      <a:pt x="1" y="0"/>
                    </a:cubicBezTo>
                  </a:path>
                </a:pathLst>
              </a:custGeom>
              <a:solidFill>
                <a:srgbClr val="74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6" name="Freeform 1348"/>
              <p:cNvSpPr>
                <a:spLocks noChangeAspect="1"/>
              </p:cNvSpPr>
              <p:nvPr/>
            </p:nvSpPr>
            <p:spPr bwMode="auto">
              <a:xfrm>
                <a:off x="4424" y="-849"/>
                <a:ext cx="5" cy="16"/>
              </a:xfrm>
              <a:custGeom>
                <a:avLst/>
                <a:gdLst>
                  <a:gd name="T0" fmla="*/ 3 w 2"/>
                  <a:gd name="T1" fmla="*/ 0 h 7"/>
                  <a:gd name="T2" fmla="*/ 0 w 2"/>
                  <a:gd name="T3" fmla="*/ 2 h 7"/>
                  <a:gd name="T4" fmla="*/ 0 w 2"/>
                  <a:gd name="T5" fmla="*/ 7 h 7"/>
                  <a:gd name="T6" fmla="*/ 3 w 2"/>
                  <a:gd name="T7" fmla="*/ 16 h 7"/>
                  <a:gd name="T8" fmla="*/ 5 w 2"/>
                  <a:gd name="T9" fmla="*/ 14 h 7"/>
                  <a:gd name="T10" fmla="*/ 3 w 2"/>
                  <a:gd name="T11" fmla="*/ 7 h 7"/>
                  <a:gd name="T12" fmla="*/ 3 w 2"/>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7">
                    <a:moveTo>
                      <a:pt x="1" y="0"/>
                    </a:moveTo>
                    <a:cubicBezTo>
                      <a:pt x="0" y="0"/>
                      <a:pt x="0" y="1"/>
                      <a:pt x="0" y="1"/>
                    </a:cubicBezTo>
                    <a:cubicBezTo>
                      <a:pt x="0" y="2"/>
                      <a:pt x="0" y="2"/>
                      <a:pt x="0" y="3"/>
                    </a:cubicBezTo>
                    <a:cubicBezTo>
                      <a:pt x="1" y="4"/>
                      <a:pt x="1" y="5"/>
                      <a:pt x="1" y="7"/>
                    </a:cubicBezTo>
                    <a:cubicBezTo>
                      <a:pt x="2" y="7"/>
                      <a:pt x="2" y="6"/>
                      <a:pt x="2" y="6"/>
                    </a:cubicBezTo>
                    <a:cubicBezTo>
                      <a:pt x="1" y="5"/>
                      <a:pt x="1" y="4"/>
                      <a:pt x="1" y="3"/>
                    </a:cubicBezTo>
                    <a:cubicBezTo>
                      <a:pt x="1" y="2"/>
                      <a:pt x="1" y="1"/>
                      <a:pt x="1" y="0"/>
                    </a:cubicBezTo>
                  </a:path>
                </a:pathLst>
              </a:custGeom>
              <a:solidFill>
                <a:srgbClr val="74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7" name="Freeform 1349"/>
              <p:cNvSpPr>
                <a:spLocks noChangeAspect="1"/>
              </p:cNvSpPr>
              <p:nvPr/>
            </p:nvSpPr>
            <p:spPr bwMode="auto">
              <a:xfrm>
                <a:off x="4665" y="-920"/>
                <a:ext cx="17" cy="47"/>
              </a:xfrm>
              <a:custGeom>
                <a:avLst/>
                <a:gdLst>
                  <a:gd name="T0" fmla="*/ 0 w 7"/>
                  <a:gd name="T1" fmla="*/ 0 h 20"/>
                  <a:gd name="T2" fmla="*/ 0 w 7"/>
                  <a:gd name="T3" fmla="*/ 0 h 20"/>
                  <a:gd name="T4" fmla="*/ 15 w 7"/>
                  <a:gd name="T5" fmla="*/ 28 h 20"/>
                  <a:gd name="T6" fmla="*/ 15 w 7"/>
                  <a:gd name="T7" fmla="*/ 47 h 20"/>
                  <a:gd name="T8" fmla="*/ 15 w 7"/>
                  <a:gd name="T9" fmla="*/ 47 h 20"/>
                  <a:gd name="T10" fmla="*/ 15 w 7"/>
                  <a:gd name="T11" fmla="*/ 28 h 20"/>
                  <a:gd name="T12" fmla="*/ 0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0" y="0"/>
                    </a:moveTo>
                    <a:cubicBezTo>
                      <a:pt x="0" y="0"/>
                      <a:pt x="0" y="0"/>
                      <a:pt x="0" y="0"/>
                    </a:cubicBezTo>
                    <a:cubicBezTo>
                      <a:pt x="3" y="3"/>
                      <a:pt x="5" y="7"/>
                      <a:pt x="6" y="12"/>
                    </a:cubicBezTo>
                    <a:cubicBezTo>
                      <a:pt x="6" y="15"/>
                      <a:pt x="6" y="17"/>
                      <a:pt x="6" y="20"/>
                    </a:cubicBezTo>
                    <a:cubicBezTo>
                      <a:pt x="6" y="20"/>
                      <a:pt x="6" y="20"/>
                      <a:pt x="6" y="20"/>
                    </a:cubicBezTo>
                    <a:cubicBezTo>
                      <a:pt x="7" y="17"/>
                      <a:pt x="7" y="14"/>
                      <a:pt x="6" y="12"/>
                    </a:cubicBezTo>
                    <a:cubicBezTo>
                      <a:pt x="5" y="7"/>
                      <a:pt x="3" y="3"/>
                      <a:pt x="0" y="0"/>
                    </a:cubicBezTo>
                  </a:path>
                </a:pathLst>
              </a:custGeom>
              <a:solidFill>
                <a:srgbClr val="74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8" name="Freeform 1350"/>
              <p:cNvSpPr>
                <a:spLocks noChangeAspect="1"/>
              </p:cNvSpPr>
              <p:nvPr/>
            </p:nvSpPr>
            <p:spPr bwMode="auto">
              <a:xfrm>
                <a:off x="4427" y="-849"/>
                <a:ext cx="2" cy="14"/>
              </a:xfrm>
              <a:custGeom>
                <a:avLst/>
                <a:gdLst>
                  <a:gd name="T0" fmla="*/ 0 w 1"/>
                  <a:gd name="T1" fmla="*/ 0 h 6"/>
                  <a:gd name="T2" fmla="*/ 0 w 1"/>
                  <a:gd name="T3" fmla="*/ 0 h 6"/>
                  <a:gd name="T4" fmla="*/ 0 w 1"/>
                  <a:gd name="T5" fmla="*/ 7 h 6"/>
                  <a:gd name="T6" fmla="*/ 2 w 1"/>
                  <a:gd name="T7" fmla="*/ 14 h 6"/>
                  <a:gd name="T8" fmla="*/ 2 w 1"/>
                  <a:gd name="T9" fmla="*/ 14 h 6"/>
                  <a:gd name="T10" fmla="*/ 0 w 1"/>
                  <a:gd name="T11" fmla="*/ 7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0"/>
                      <a:pt x="0" y="0"/>
                    </a:cubicBezTo>
                    <a:cubicBezTo>
                      <a:pt x="0" y="1"/>
                      <a:pt x="0" y="2"/>
                      <a:pt x="0" y="3"/>
                    </a:cubicBezTo>
                    <a:cubicBezTo>
                      <a:pt x="0" y="4"/>
                      <a:pt x="0" y="5"/>
                      <a:pt x="1" y="6"/>
                    </a:cubicBezTo>
                    <a:cubicBezTo>
                      <a:pt x="1" y="6"/>
                      <a:pt x="1" y="6"/>
                      <a:pt x="1" y="6"/>
                    </a:cubicBezTo>
                    <a:cubicBezTo>
                      <a:pt x="1" y="5"/>
                      <a:pt x="1" y="4"/>
                      <a:pt x="0" y="3"/>
                    </a:cubicBezTo>
                    <a:cubicBezTo>
                      <a:pt x="0" y="2"/>
                      <a:pt x="0" y="1"/>
                      <a:pt x="0" y="0"/>
                    </a:cubicBezTo>
                  </a:path>
                </a:pathLst>
              </a:custGeom>
              <a:solidFill>
                <a:srgbClr val="74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19" name="Freeform 1351"/>
              <p:cNvSpPr>
                <a:spLocks noChangeAspect="1"/>
              </p:cNvSpPr>
              <p:nvPr/>
            </p:nvSpPr>
            <p:spPr bwMode="auto">
              <a:xfrm>
                <a:off x="4663" y="-920"/>
                <a:ext cx="16" cy="47"/>
              </a:xfrm>
              <a:custGeom>
                <a:avLst/>
                <a:gdLst>
                  <a:gd name="T0" fmla="*/ 2 w 7"/>
                  <a:gd name="T1" fmla="*/ 0 h 20"/>
                  <a:gd name="T2" fmla="*/ 0 w 7"/>
                  <a:gd name="T3" fmla="*/ 0 h 20"/>
                  <a:gd name="T4" fmla="*/ 14 w 7"/>
                  <a:gd name="T5" fmla="*/ 28 h 20"/>
                  <a:gd name="T6" fmla="*/ 14 w 7"/>
                  <a:gd name="T7" fmla="*/ 47 h 20"/>
                  <a:gd name="T8" fmla="*/ 16 w 7"/>
                  <a:gd name="T9" fmla="*/ 47 h 20"/>
                  <a:gd name="T10" fmla="*/ 16 w 7"/>
                  <a:gd name="T11" fmla="*/ 28 h 20"/>
                  <a:gd name="T12" fmla="*/ 2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1" y="0"/>
                    </a:moveTo>
                    <a:cubicBezTo>
                      <a:pt x="0" y="0"/>
                      <a:pt x="0" y="0"/>
                      <a:pt x="0" y="0"/>
                    </a:cubicBezTo>
                    <a:cubicBezTo>
                      <a:pt x="3" y="4"/>
                      <a:pt x="6" y="8"/>
                      <a:pt x="6" y="12"/>
                    </a:cubicBezTo>
                    <a:cubicBezTo>
                      <a:pt x="7" y="15"/>
                      <a:pt x="7" y="18"/>
                      <a:pt x="6" y="20"/>
                    </a:cubicBezTo>
                    <a:cubicBezTo>
                      <a:pt x="7" y="20"/>
                      <a:pt x="7" y="20"/>
                      <a:pt x="7" y="20"/>
                    </a:cubicBezTo>
                    <a:cubicBezTo>
                      <a:pt x="7" y="17"/>
                      <a:pt x="7" y="15"/>
                      <a:pt x="7" y="12"/>
                    </a:cubicBezTo>
                    <a:cubicBezTo>
                      <a:pt x="6" y="7"/>
                      <a:pt x="4" y="3"/>
                      <a:pt x="1" y="0"/>
                    </a:cubicBezTo>
                  </a:path>
                </a:pathLst>
              </a:custGeom>
              <a:solidFill>
                <a:srgbClr val="7539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0" name="Freeform 1352"/>
              <p:cNvSpPr>
                <a:spLocks noChangeAspect="1"/>
              </p:cNvSpPr>
              <p:nvPr/>
            </p:nvSpPr>
            <p:spPr bwMode="auto">
              <a:xfrm>
                <a:off x="4427" y="-852"/>
                <a:ext cx="4" cy="17"/>
              </a:xfrm>
              <a:custGeom>
                <a:avLst/>
                <a:gdLst>
                  <a:gd name="T0" fmla="*/ 0 w 2"/>
                  <a:gd name="T1" fmla="*/ 0 h 7"/>
                  <a:gd name="T2" fmla="*/ 0 w 2"/>
                  <a:gd name="T3" fmla="*/ 2 h 7"/>
                  <a:gd name="T4" fmla="*/ 0 w 2"/>
                  <a:gd name="T5" fmla="*/ 10 h 7"/>
                  <a:gd name="T6" fmla="*/ 2 w 2"/>
                  <a:gd name="T7" fmla="*/ 17 h 7"/>
                  <a:gd name="T8" fmla="*/ 4 w 2"/>
                  <a:gd name="T9" fmla="*/ 17 h 7"/>
                  <a:gd name="T10" fmla="*/ 2 w 2"/>
                  <a:gd name="T11" fmla="*/ 10 h 7"/>
                  <a:gd name="T12" fmla="*/ 0 w 2"/>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7">
                    <a:moveTo>
                      <a:pt x="0" y="0"/>
                    </a:moveTo>
                    <a:cubicBezTo>
                      <a:pt x="0" y="0"/>
                      <a:pt x="0" y="0"/>
                      <a:pt x="0" y="1"/>
                    </a:cubicBezTo>
                    <a:cubicBezTo>
                      <a:pt x="0" y="2"/>
                      <a:pt x="0" y="3"/>
                      <a:pt x="0" y="4"/>
                    </a:cubicBezTo>
                    <a:cubicBezTo>
                      <a:pt x="1" y="5"/>
                      <a:pt x="1" y="6"/>
                      <a:pt x="1" y="7"/>
                    </a:cubicBezTo>
                    <a:cubicBezTo>
                      <a:pt x="1" y="7"/>
                      <a:pt x="2" y="7"/>
                      <a:pt x="2" y="7"/>
                    </a:cubicBezTo>
                    <a:cubicBezTo>
                      <a:pt x="1" y="6"/>
                      <a:pt x="1" y="5"/>
                      <a:pt x="1" y="4"/>
                    </a:cubicBezTo>
                    <a:cubicBezTo>
                      <a:pt x="1" y="2"/>
                      <a:pt x="0" y="1"/>
                      <a:pt x="0" y="0"/>
                    </a:cubicBezTo>
                  </a:path>
                </a:pathLst>
              </a:custGeom>
              <a:solidFill>
                <a:srgbClr val="7539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1" name="Freeform 1353"/>
              <p:cNvSpPr>
                <a:spLocks noChangeAspect="1"/>
              </p:cNvSpPr>
              <p:nvPr/>
            </p:nvSpPr>
            <p:spPr bwMode="auto">
              <a:xfrm>
                <a:off x="4660" y="-920"/>
                <a:ext cx="19" cy="49"/>
              </a:xfrm>
              <a:custGeom>
                <a:avLst/>
                <a:gdLst>
                  <a:gd name="T0" fmla="*/ 2 w 8"/>
                  <a:gd name="T1" fmla="*/ 0 h 21"/>
                  <a:gd name="T2" fmla="*/ 0 w 8"/>
                  <a:gd name="T3" fmla="*/ 0 h 21"/>
                  <a:gd name="T4" fmla="*/ 17 w 8"/>
                  <a:gd name="T5" fmla="*/ 28 h 21"/>
                  <a:gd name="T6" fmla="*/ 17 w 8"/>
                  <a:gd name="T7" fmla="*/ 49 h 21"/>
                  <a:gd name="T8" fmla="*/ 17 w 8"/>
                  <a:gd name="T9" fmla="*/ 47 h 21"/>
                  <a:gd name="T10" fmla="*/ 17 w 8"/>
                  <a:gd name="T11" fmla="*/ 28 h 21"/>
                  <a:gd name="T12" fmla="*/ 2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1" y="0"/>
                    </a:moveTo>
                    <a:cubicBezTo>
                      <a:pt x="1" y="0"/>
                      <a:pt x="1" y="0"/>
                      <a:pt x="0" y="0"/>
                    </a:cubicBezTo>
                    <a:cubicBezTo>
                      <a:pt x="4" y="4"/>
                      <a:pt x="6" y="8"/>
                      <a:pt x="7" y="12"/>
                    </a:cubicBezTo>
                    <a:cubicBezTo>
                      <a:pt x="8" y="15"/>
                      <a:pt x="8" y="18"/>
                      <a:pt x="7" y="21"/>
                    </a:cubicBezTo>
                    <a:cubicBezTo>
                      <a:pt x="7" y="20"/>
                      <a:pt x="7" y="20"/>
                      <a:pt x="7" y="20"/>
                    </a:cubicBezTo>
                    <a:cubicBezTo>
                      <a:pt x="8" y="18"/>
                      <a:pt x="8" y="15"/>
                      <a:pt x="7" y="12"/>
                    </a:cubicBezTo>
                    <a:cubicBezTo>
                      <a:pt x="7" y="8"/>
                      <a:pt x="4" y="4"/>
                      <a:pt x="1" y="0"/>
                    </a:cubicBezTo>
                  </a:path>
                </a:pathLst>
              </a:custGeom>
              <a:solidFill>
                <a:srgbClr val="7639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2" name="Freeform 1354"/>
              <p:cNvSpPr>
                <a:spLocks noChangeAspect="1"/>
              </p:cNvSpPr>
              <p:nvPr/>
            </p:nvSpPr>
            <p:spPr bwMode="auto">
              <a:xfrm>
                <a:off x="4427" y="-854"/>
                <a:ext cx="4" cy="19"/>
              </a:xfrm>
              <a:custGeom>
                <a:avLst/>
                <a:gdLst>
                  <a:gd name="T0" fmla="*/ 2 w 2"/>
                  <a:gd name="T1" fmla="*/ 0 h 8"/>
                  <a:gd name="T2" fmla="*/ 0 w 2"/>
                  <a:gd name="T3" fmla="*/ 2 h 8"/>
                  <a:gd name="T4" fmla="*/ 0 w 2"/>
                  <a:gd name="T5" fmla="*/ 2 h 8"/>
                  <a:gd name="T6" fmla="*/ 2 w 2"/>
                  <a:gd name="T7" fmla="*/ 12 h 8"/>
                  <a:gd name="T8" fmla="*/ 4 w 2"/>
                  <a:gd name="T9" fmla="*/ 19 h 8"/>
                  <a:gd name="T10" fmla="*/ 4 w 2"/>
                  <a:gd name="T11" fmla="*/ 19 h 8"/>
                  <a:gd name="T12" fmla="*/ 2 w 2"/>
                  <a:gd name="T13" fmla="*/ 12 h 8"/>
                  <a:gd name="T14" fmla="*/ 2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1" y="0"/>
                    </a:moveTo>
                    <a:cubicBezTo>
                      <a:pt x="1" y="1"/>
                      <a:pt x="1" y="1"/>
                      <a:pt x="0" y="1"/>
                    </a:cubicBezTo>
                    <a:cubicBezTo>
                      <a:pt x="0" y="1"/>
                      <a:pt x="0" y="1"/>
                      <a:pt x="0" y="1"/>
                    </a:cubicBezTo>
                    <a:cubicBezTo>
                      <a:pt x="0" y="2"/>
                      <a:pt x="1" y="3"/>
                      <a:pt x="1" y="5"/>
                    </a:cubicBezTo>
                    <a:cubicBezTo>
                      <a:pt x="1" y="6"/>
                      <a:pt x="1" y="7"/>
                      <a:pt x="2" y="8"/>
                    </a:cubicBezTo>
                    <a:cubicBezTo>
                      <a:pt x="2" y="8"/>
                      <a:pt x="2" y="8"/>
                      <a:pt x="2" y="8"/>
                    </a:cubicBezTo>
                    <a:cubicBezTo>
                      <a:pt x="2" y="7"/>
                      <a:pt x="1" y="6"/>
                      <a:pt x="1" y="5"/>
                    </a:cubicBezTo>
                    <a:cubicBezTo>
                      <a:pt x="1" y="3"/>
                      <a:pt x="1" y="2"/>
                      <a:pt x="1" y="0"/>
                    </a:cubicBezTo>
                  </a:path>
                </a:pathLst>
              </a:custGeom>
              <a:solidFill>
                <a:srgbClr val="7639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3" name="Freeform 1355"/>
              <p:cNvSpPr>
                <a:spLocks noChangeAspect="1"/>
              </p:cNvSpPr>
              <p:nvPr/>
            </p:nvSpPr>
            <p:spPr bwMode="auto">
              <a:xfrm>
                <a:off x="4660" y="-920"/>
                <a:ext cx="19" cy="49"/>
              </a:xfrm>
              <a:custGeom>
                <a:avLst/>
                <a:gdLst>
                  <a:gd name="T0" fmla="*/ 0 w 8"/>
                  <a:gd name="T1" fmla="*/ 0 h 21"/>
                  <a:gd name="T2" fmla="*/ 0 w 8"/>
                  <a:gd name="T3" fmla="*/ 0 h 21"/>
                  <a:gd name="T4" fmla="*/ 0 w 8"/>
                  <a:gd name="T5" fmla="*/ 0 h 21"/>
                  <a:gd name="T6" fmla="*/ 17 w 8"/>
                  <a:gd name="T7" fmla="*/ 28 h 21"/>
                  <a:gd name="T8" fmla="*/ 14 w 8"/>
                  <a:gd name="T9" fmla="*/ 49 h 21"/>
                  <a:gd name="T10" fmla="*/ 17 w 8"/>
                  <a:gd name="T11" fmla="*/ 49 h 21"/>
                  <a:gd name="T12" fmla="*/ 17 w 8"/>
                  <a:gd name="T13" fmla="*/ 28 h 21"/>
                  <a:gd name="T14" fmla="*/ 0 w 8"/>
                  <a:gd name="T15" fmla="*/ 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21">
                    <a:moveTo>
                      <a:pt x="0" y="0"/>
                    </a:moveTo>
                    <a:cubicBezTo>
                      <a:pt x="0" y="0"/>
                      <a:pt x="0" y="0"/>
                      <a:pt x="0" y="0"/>
                    </a:cubicBezTo>
                    <a:cubicBezTo>
                      <a:pt x="0" y="0"/>
                      <a:pt x="0" y="0"/>
                      <a:pt x="0" y="0"/>
                    </a:cubicBezTo>
                    <a:cubicBezTo>
                      <a:pt x="3" y="4"/>
                      <a:pt x="6" y="8"/>
                      <a:pt x="7" y="12"/>
                    </a:cubicBezTo>
                    <a:cubicBezTo>
                      <a:pt x="7" y="15"/>
                      <a:pt x="7" y="18"/>
                      <a:pt x="6" y="21"/>
                    </a:cubicBezTo>
                    <a:cubicBezTo>
                      <a:pt x="7" y="21"/>
                      <a:pt x="7" y="21"/>
                      <a:pt x="7" y="21"/>
                    </a:cubicBezTo>
                    <a:cubicBezTo>
                      <a:pt x="8" y="18"/>
                      <a:pt x="8" y="15"/>
                      <a:pt x="7" y="12"/>
                    </a:cubicBezTo>
                    <a:cubicBezTo>
                      <a:pt x="6" y="8"/>
                      <a:pt x="4" y="4"/>
                      <a:pt x="0" y="0"/>
                    </a:cubicBezTo>
                  </a:path>
                </a:pathLst>
              </a:custGeom>
              <a:solidFill>
                <a:srgbClr val="77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4" name="Freeform 1356"/>
              <p:cNvSpPr>
                <a:spLocks noChangeAspect="1"/>
              </p:cNvSpPr>
              <p:nvPr/>
            </p:nvSpPr>
            <p:spPr bwMode="auto">
              <a:xfrm>
                <a:off x="4429" y="-854"/>
                <a:ext cx="5" cy="19"/>
              </a:xfrm>
              <a:custGeom>
                <a:avLst/>
                <a:gdLst>
                  <a:gd name="T0" fmla="*/ 0 w 2"/>
                  <a:gd name="T1" fmla="*/ 0 h 8"/>
                  <a:gd name="T2" fmla="*/ 0 w 2"/>
                  <a:gd name="T3" fmla="*/ 0 h 8"/>
                  <a:gd name="T4" fmla="*/ 0 w 2"/>
                  <a:gd name="T5" fmla="*/ 12 h 8"/>
                  <a:gd name="T6" fmla="*/ 3 w 2"/>
                  <a:gd name="T7" fmla="*/ 19 h 8"/>
                  <a:gd name="T8" fmla="*/ 5 w 2"/>
                  <a:gd name="T9" fmla="*/ 19 h 8"/>
                  <a:gd name="T10" fmla="*/ 3 w 2"/>
                  <a:gd name="T11" fmla="*/ 12 h 8"/>
                  <a:gd name="T12" fmla="*/ 0 w 2"/>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8">
                    <a:moveTo>
                      <a:pt x="0" y="0"/>
                    </a:moveTo>
                    <a:cubicBezTo>
                      <a:pt x="0" y="0"/>
                      <a:pt x="0" y="0"/>
                      <a:pt x="0" y="0"/>
                    </a:cubicBezTo>
                    <a:cubicBezTo>
                      <a:pt x="0" y="2"/>
                      <a:pt x="0" y="3"/>
                      <a:pt x="0" y="5"/>
                    </a:cubicBezTo>
                    <a:cubicBezTo>
                      <a:pt x="0" y="6"/>
                      <a:pt x="1" y="7"/>
                      <a:pt x="1" y="8"/>
                    </a:cubicBezTo>
                    <a:cubicBezTo>
                      <a:pt x="1" y="8"/>
                      <a:pt x="1" y="8"/>
                      <a:pt x="2" y="8"/>
                    </a:cubicBezTo>
                    <a:cubicBezTo>
                      <a:pt x="1" y="7"/>
                      <a:pt x="1" y="6"/>
                      <a:pt x="1" y="5"/>
                    </a:cubicBezTo>
                    <a:cubicBezTo>
                      <a:pt x="0" y="3"/>
                      <a:pt x="0" y="1"/>
                      <a:pt x="0" y="0"/>
                    </a:cubicBezTo>
                  </a:path>
                </a:pathLst>
              </a:custGeom>
              <a:solidFill>
                <a:srgbClr val="77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5" name="Freeform 1357"/>
              <p:cNvSpPr>
                <a:spLocks noChangeAspect="1"/>
              </p:cNvSpPr>
              <p:nvPr/>
            </p:nvSpPr>
            <p:spPr bwMode="auto">
              <a:xfrm>
                <a:off x="4658" y="-920"/>
                <a:ext cx="19" cy="49"/>
              </a:xfrm>
              <a:custGeom>
                <a:avLst/>
                <a:gdLst>
                  <a:gd name="T0" fmla="*/ 0 w 8"/>
                  <a:gd name="T1" fmla="*/ 0 h 21"/>
                  <a:gd name="T2" fmla="*/ 17 w 8"/>
                  <a:gd name="T3" fmla="*/ 28 h 21"/>
                  <a:gd name="T4" fmla="*/ 17 w 8"/>
                  <a:gd name="T5" fmla="*/ 49 h 21"/>
                  <a:gd name="T6" fmla="*/ 17 w 8"/>
                  <a:gd name="T7" fmla="*/ 49 h 21"/>
                  <a:gd name="T8" fmla="*/ 19 w 8"/>
                  <a:gd name="T9" fmla="*/ 28 h 21"/>
                  <a:gd name="T10" fmla="*/ 2 w 8"/>
                  <a:gd name="T11" fmla="*/ 0 h 21"/>
                  <a:gd name="T12" fmla="*/ 0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0" y="0"/>
                    </a:moveTo>
                    <a:cubicBezTo>
                      <a:pt x="4" y="4"/>
                      <a:pt x="6" y="8"/>
                      <a:pt x="7" y="12"/>
                    </a:cubicBezTo>
                    <a:cubicBezTo>
                      <a:pt x="8" y="15"/>
                      <a:pt x="8" y="18"/>
                      <a:pt x="7" y="21"/>
                    </a:cubicBezTo>
                    <a:cubicBezTo>
                      <a:pt x="7" y="21"/>
                      <a:pt x="7" y="21"/>
                      <a:pt x="7" y="21"/>
                    </a:cubicBezTo>
                    <a:cubicBezTo>
                      <a:pt x="8" y="18"/>
                      <a:pt x="8" y="15"/>
                      <a:pt x="8" y="12"/>
                    </a:cubicBezTo>
                    <a:cubicBezTo>
                      <a:pt x="7" y="8"/>
                      <a:pt x="4" y="4"/>
                      <a:pt x="1" y="0"/>
                    </a:cubicBezTo>
                    <a:cubicBezTo>
                      <a:pt x="1" y="0"/>
                      <a:pt x="0" y="0"/>
                      <a:pt x="0" y="0"/>
                    </a:cubicBezTo>
                  </a:path>
                </a:pathLst>
              </a:custGeom>
              <a:solidFill>
                <a:srgbClr val="78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6" name="Freeform 1358"/>
              <p:cNvSpPr>
                <a:spLocks noChangeAspect="1"/>
              </p:cNvSpPr>
              <p:nvPr/>
            </p:nvSpPr>
            <p:spPr bwMode="auto">
              <a:xfrm>
                <a:off x="4429" y="-856"/>
                <a:ext cx="5" cy="21"/>
              </a:xfrm>
              <a:custGeom>
                <a:avLst/>
                <a:gdLst>
                  <a:gd name="T0" fmla="*/ 3 w 2"/>
                  <a:gd name="T1" fmla="*/ 0 h 9"/>
                  <a:gd name="T2" fmla="*/ 0 w 2"/>
                  <a:gd name="T3" fmla="*/ 2 h 9"/>
                  <a:gd name="T4" fmla="*/ 3 w 2"/>
                  <a:gd name="T5" fmla="*/ 14 h 9"/>
                  <a:gd name="T6" fmla="*/ 5 w 2"/>
                  <a:gd name="T7" fmla="*/ 21 h 9"/>
                  <a:gd name="T8" fmla="*/ 5 w 2"/>
                  <a:gd name="T9" fmla="*/ 21 h 9"/>
                  <a:gd name="T10" fmla="*/ 3 w 2"/>
                  <a:gd name="T11" fmla="*/ 12 h 9"/>
                  <a:gd name="T12" fmla="*/ 3 w 2"/>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9">
                    <a:moveTo>
                      <a:pt x="1" y="0"/>
                    </a:moveTo>
                    <a:cubicBezTo>
                      <a:pt x="1" y="1"/>
                      <a:pt x="0" y="1"/>
                      <a:pt x="0" y="1"/>
                    </a:cubicBezTo>
                    <a:cubicBezTo>
                      <a:pt x="0" y="2"/>
                      <a:pt x="0" y="4"/>
                      <a:pt x="1" y="6"/>
                    </a:cubicBezTo>
                    <a:cubicBezTo>
                      <a:pt x="1" y="7"/>
                      <a:pt x="1" y="8"/>
                      <a:pt x="2" y="9"/>
                    </a:cubicBezTo>
                    <a:cubicBezTo>
                      <a:pt x="2" y="9"/>
                      <a:pt x="2" y="9"/>
                      <a:pt x="2" y="9"/>
                    </a:cubicBezTo>
                    <a:cubicBezTo>
                      <a:pt x="2" y="8"/>
                      <a:pt x="1" y="7"/>
                      <a:pt x="1" y="5"/>
                    </a:cubicBezTo>
                    <a:cubicBezTo>
                      <a:pt x="1" y="4"/>
                      <a:pt x="1" y="2"/>
                      <a:pt x="1" y="0"/>
                    </a:cubicBezTo>
                  </a:path>
                </a:pathLst>
              </a:custGeom>
              <a:solidFill>
                <a:srgbClr val="78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7" name="Freeform 1359"/>
              <p:cNvSpPr>
                <a:spLocks noChangeAspect="1"/>
              </p:cNvSpPr>
              <p:nvPr/>
            </p:nvSpPr>
            <p:spPr bwMode="auto">
              <a:xfrm>
                <a:off x="4658" y="-920"/>
                <a:ext cx="19" cy="49"/>
              </a:xfrm>
              <a:custGeom>
                <a:avLst/>
                <a:gdLst>
                  <a:gd name="T0" fmla="*/ 0 w 8"/>
                  <a:gd name="T1" fmla="*/ 0 h 21"/>
                  <a:gd name="T2" fmla="*/ 17 w 8"/>
                  <a:gd name="T3" fmla="*/ 28 h 21"/>
                  <a:gd name="T4" fmla="*/ 14 w 8"/>
                  <a:gd name="T5" fmla="*/ 49 h 21"/>
                  <a:gd name="T6" fmla="*/ 17 w 8"/>
                  <a:gd name="T7" fmla="*/ 49 h 21"/>
                  <a:gd name="T8" fmla="*/ 17 w 8"/>
                  <a:gd name="T9" fmla="*/ 28 h 21"/>
                  <a:gd name="T10" fmla="*/ 0 w 8"/>
                  <a:gd name="T11" fmla="*/ 0 h 21"/>
                  <a:gd name="T12" fmla="*/ 0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0" y="0"/>
                    </a:moveTo>
                    <a:cubicBezTo>
                      <a:pt x="3" y="4"/>
                      <a:pt x="6" y="8"/>
                      <a:pt x="7" y="12"/>
                    </a:cubicBezTo>
                    <a:cubicBezTo>
                      <a:pt x="7" y="15"/>
                      <a:pt x="7" y="18"/>
                      <a:pt x="6" y="21"/>
                    </a:cubicBezTo>
                    <a:cubicBezTo>
                      <a:pt x="7" y="21"/>
                      <a:pt x="7" y="21"/>
                      <a:pt x="7" y="21"/>
                    </a:cubicBezTo>
                    <a:cubicBezTo>
                      <a:pt x="8" y="18"/>
                      <a:pt x="8" y="15"/>
                      <a:pt x="7" y="12"/>
                    </a:cubicBezTo>
                    <a:cubicBezTo>
                      <a:pt x="6" y="8"/>
                      <a:pt x="4" y="4"/>
                      <a:pt x="0" y="0"/>
                    </a:cubicBezTo>
                    <a:cubicBezTo>
                      <a:pt x="0" y="0"/>
                      <a:pt x="0" y="0"/>
                      <a:pt x="0" y="0"/>
                    </a:cubicBezTo>
                  </a:path>
                </a:pathLst>
              </a:custGeom>
              <a:solidFill>
                <a:srgbClr val="78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8" name="Freeform 1360"/>
              <p:cNvSpPr>
                <a:spLocks noChangeAspect="1"/>
              </p:cNvSpPr>
              <p:nvPr/>
            </p:nvSpPr>
            <p:spPr bwMode="auto">
              <a:xfrm>
                <a:off x="4431" y="-856"/>
                <a:ext cx="3" cy="21"/>
              </a:xfrm>
              <a:custGeom>
                <a:avLst/>
                <a:gdLst>
                  <a:gd name="T0" fmla="*/ 0 w 1"/>
                  <a:gd name="T1" fmla="*/ 0 h 9"/>
                  <a:gd name="T2" fmla="*/ 0 w 1"/>
                  <a:gd name="T3" fmla="*/ 0 h 9"/>
                  <a:gd name="T4" fmla="*/ 0 w 1"/>
                  <a:gd name="T5" fmla="*/ 12 h 9"/>
                  <a:gd name="T6" fmla="*/ 3 w 1"/>
                  <a:gd name="T7" fmla="*/ 21 h 9"/>
                  <a:gd name="T8" fmla="*/ 3 w 1"/>
                  <a:gd name="T9" fmla="*/ 19 h 9"/>
                  <a:gd name="T10" fmla="*/ 3 w 1"/>
                  <a:gd name="T11" fmla="*/ 12 h 9"/>
                  <a:gd name="T12" fmla="*/ 0 w 1"/>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9">
                    <a:moveTo>
                      <a:pt x="0" y="0"/>
                    </a:moveTo>
                    <a:cubicBezTo>
                      <a:pt x="0" y="0"/>
                      <a:pt x="0" y="0"/>
                      <a:pt x="0" y="0"/>
                    </a:cubicBezTo>
                    <a:cubicBezTo>
                      <a:pt x="0" y="2"/>
                      <a:pt x="0" y="4"/>
                      <a:pt x="0" y="5"/>
                    </a:cubicBezTo>
                    <a:cubicBezTo>
                      <a:pt x="0" y="7"/>
                      <a:pt x="1" y="8"/>
                      <a:pt x="1" y="9"/>
                    </a:cubicBezTo>
                    <a:cubicBezTo>
                      <a:pt x="1" y="9"/>
                      <a:pt x="1" y="8"/>
                      <a:pt x="1" y="8"/>
                    </a:cubicBezTo>
                    <a:cubicBezTo>
                      <a:pt x="1" y="7"/>
                      <a:pt x="1" y="6"/>
                      <a:pt x="1" y="5"/>
                    </a:cubicBezTo>
                    <a:cubicBezTo>
                      <a:pt x="0" y="3"/>
                      <a:pt x="0" y="2"/>
                      <a:pt x="0" y="0"/>
                    </a:cubicBezTo>
                  </a:path>
                </a:pathLst>
              </a:custGeom>
              <a:solidFill>
                <a:srgbClr val="78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29" name="Freeform 1361"/>
              <p:cNvSpPr>
                <a:spLocks noChangeAspect="1"/>
              </p:cNvSpPr>
              <p:nvPr/>
            </p:nvSpPr>
            <p:spPr bwMode="auto">
              <a:xfrm>
                <a:off x="4656" y="-920"/>
                <a:ext cx="19" cy="52"/>
              </a:xfrm>
              <a:custGeom>
                <a:avLst/>
                <a:gdLst>
                  <a:gd name="T0" fmla="*/ 0 w 8"/>
                  <a:gd name="T1" fmla="*/ 0 h 22"/>
                  <a:gd name="T2" fmla="*/ 17 w 8"/>
                  <a:gd name="T3" fmla="*/ 28 h 22"/>
                  <a:gd name="T4" fmla="*/ 17 w 8"/>
                  <a:gd name="T5" fmla="*/ 52 h 22"/>
                  <a:gd name="T6" fmla="*/ 17 w 8"/>
                  <a:gd name="T7" fmla="*/ 50 h 22"/>
                  <a:gd name="T8" fmla="*/ 19 w 8"/>
                  <a:gd name="T9" fmla="*/ 28 h 22"/>
                  <a:gd name="T10" fmla="*/ 2 w 8"/>
                  <a:gd name="T11" fmla="*/ 0 h 22"/>
                  <a:gd name="T12" fmla="*/ 0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0" y="0"/>
                    </a:moveTo>
                    <a:cubicBezTo>
                      <a:pt x="4" y="4"/>
                      <a:pt x="6" y="8"/>
                      <a:pt x="7" y="12"/>
                    </a:cubicBezTo>
                    <a:cubicBezTo>
                      <a:pt x="8" y="15"/>
                      <a:pt x="8" y="19"/>
                      <a:pt x="7" y="22"/>
                    </a:cubicBezTo>
                    <a:cubicBezTo>
                      <a:pt x="7" y="22"/>
                      <a:pt x="7" y="21"/>
                      <a:pt x="7" y="21"/>
                    </a:cubicBezTo>
                    <a:cubicBezTo>
                      <a:pt x="8" y="18"/>
                      <a:pt x="8" y="15"/>
                      <a:pt x="8" y="12"/>
                    </a:cubicBezTo>
                    <a:cubicBezTo>
                      <a:pt x="7" y="8"/>
                      <a:pt x="4" y="4"/>
                      <a:pt x="1" y="0"/>
                    </a:cubicBezTo>
                    <a:cubicBezTo>
                      <a:pt x="0" y="0"/>
                      <a:pt x="0" y="0"/>
                      <a:pt x="0" y="0"/>
                    </a:cubicBezTo>
                  </a:path>
                </a:pathLst>
              </a:custGeom>
              <a:solidFill>
                <a:srgbClr val="793B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0" name="Freeform 1362"/>
              <p:cNvSpPr>
                <a:spLocks noChangeAspect="1"/>
              </p:cNvSpPr>
              <p:nvPr/>
            </p:nvSpPr>
            <p:spPr bwMode="auto">
              <a:xfrm>
                <a:off x="4431" y="-859"/>
                <a:ext cx="5" cy="22"/>
              </a:xfrm>
              <a:custGeom>
                <a:avLst/>
                <a:gdLst>
                  <a:gd name="T0" fmla="*/ 3 w 2"/>
                  <a:gd name="T1" fmla="*/ 0 h 9"/>
                  <a:gd name="T2" fmla="*/ 0 w 2"/>
                  <a:gd name="T3" fmla="*/ 2 h 9"/>
                  <a:gd name="T4" fmla="*/ 3 w 2"/>
                  <a:gd name="T5" fmla="*/ 15 h 9"/>
                  <a:gd name="T6" fmla="*/ 3 w 2"/>
                  <a:gd name="T7" fmla="*/ 22 h 9"/>
                  <a:gd name="T8" fmla="*/ 5 w 2"/>
                  <a:gd name="T9" fmla="*/ 22 h 9"/>
                  <a:gd name="T10" fmla="*/ 3 w 2"/>
                  <a:gd name="T11" fmla="*/ 15 h 9"/>
                  <a:gd name="T12" fmla="*/ 3 w 2"/>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9">
                    <a:moveTo>
                      <a:pt x="1" y="0"/>
                    </a:moveTo>
                    <a:cubicBezTo>
                      <a:pt x="1" y="0"/>
                      <a:pt x="0" y="1"/>
                      <a:pt x="0" y="1"/>
                    </a:cubicBezTo>
                    <a:cubicBezTo>
                      <a:pt x="0" y="3"/>
                      <a:pt x="0" y="4"/>
                      <a:pt x="1" y="6"/>
                    </a:cubicBezTo>
                    <a:cubicBezTo>
                      <a:pt x="1" y="7"/>
                      <a:pt x="1" y="8"/>
                      <a:pt x="1" y="9"/>
                    </a:cubicBezTo>
                    <a:cubicBezTo>
                      <a:pt x="2" y="9"/>
                      <a:pt x="2" y="9"/>
                      <a:pt x="2" y="9"/>
                    </a:cubicBezTo>
                    <a:cubicBezTo>
                      <a:pt x="1" y="8"/>
                      <a:pt x="1" y="7"/>
                      <a:pt x="1" y="6"/>
                    </a:cubicBezTo>
                    <a:cubicBezTo>
                      <a:pt x="1" y="4"/>
                      <a:pt x="1" y="2"/>
                      <a:pt x="1" y="0"/>
                    </a:cubicBezTo>
                  </a:path>
                </a:pathLst>
              </a:custGeom>
              <a:solidFill>
                <a:srgbClr val="793B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1" name="Freeform 1363"/>
              <p:cNvSpPr>
                <a:spLocks noChangeAspect="1"/>
              </p:cNvSpPr>
              <p:nvPr/>
            </p:nvSpPr>
            <p:spPr bwMode="auto">
              <a:xfrm>
                <a:off x="4653" y="-920"/>
                <a:ext cx="22" cy="52"/>
              </a:xfrm>
              <a:custGeom>
                <a:avLst/>
                <a:gdLst>
                  <a:gd name="T0" fmla="*/ 0 w 9"/>
                  <a:gd name="T1" fmla="*/ 0 h 22"/>
                  <a:gd name="T2" fmla="*/ 20 w 9"/>
                  <a:gd name="T3" fmla="*/ 28 h 22"/>
                  <a:gd name="T4" fmla="*/ 17 w 9"/>
                  <a:gd name="T5" fmla="*/ 52 h 22"/>
                  <a:gd name="T6" fmla="*/ 20 w 9"/>
                  <a:gd name="T7" fmla="*/ 52 h 22"/>
                  <a:gd name="T8" fmla="*/ 20 w 9"/>
                  <a:gd name="T9" fmla="*/ 28 h 22"/>
                  <a:gd name="T10" fmla="*/ 2 w 9"/>
                  <a:gd name="T11" fmla="*/ 0 h 22"/>
                  <a:gd name="T12" fmla="*/ 0 w 9"/>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2">
                    <a:moveTo>
                      <a:pt x="0" y="0"/>
                    </a:moveTo>
                    <a:cubicBezTo>
                      <a:pt x="4" y="4"/>
                      <a:pt x="7" y="8"/>
                      <a:pt x="8" y="12"/>
                    </a:cubicBezTo>
                    <a:cubicBezTo>
                      <a:pt x="8" y="16"/>
                      <a:pt x="8" y="19"/>
                      <a:pt x="7" y="22"/>
                    </a:cubicBezTo>
                    <a:cubicBezTo>
                      <a:pt x="8" y="22"/>
                      <a:pt x="8" y="22"/>
                      <a:pt x="8" y="22"/>
                    </a:cubicBezTo>
                    <a:cubicBezTo>
                      <a:pt x="9" y="19"/>
                      <a:pt x="9" y="15"/>
                      <a:pt x="8" y="12"/>
                    </a:cubicBezTo>
                    <a:cubicBezTo>
                      <a:pt x="7" y="8"/>
                      <a:pt x="5" y="4"/>
                      <a:pt x="1" y="0"/>
                    </a:cubicBezTo>
                    <a:cubicBezTo>
                      <a:pt x="1" y="0"/>
                      <a:pt x="1" y="0"/>
                      <a:pt x="0" y="0"/>
                    </a:cubicBezTo>
                  </a:path>
                </a:pathLst>
              </a:custGeom>
              <a:solidFill>
                <a:srgbClr val="7A3B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2" name="Freeform 1364"/>
              <p:cNvSpPr>
                <a:spLocks noChangeAspect="1"/>
              </p:cNvSpPr>
              <p:nvPr/>
            </p:nvSpPr>
            <p:spPr bwMode="auto">
              <a:xfrm>
                <a:off x="4434" y="-859"/>
                <a:ext cx="2" cy="22"/>
              </a:xfrm>
              <a:custGeom>
                <a:avLst/>
                <a:gdLst>
                  <a:gd name="T0" fmla="*/ 0 w 1"/>
                  <a:gd name="T1" fmla="*/ 0 h 9"/>
                  <a:gd name="T2" fmla="*/ 0 w 1"/>
                  <a:gd name="T3" fmla="*/ 0 h 9"/>
                  <a:gd name="T4" fmla="*/ 0 w 1"/>
                  <a:gd name="T5" fmla="*/ 15 h 9"/>
                  <a:gd name="T6" fmla="*/ 2 w 1"/>
                  <a:gd name="T7" fmla="*/ 22 h 9"/>
                  <a:gd name="T8" fmla="*/ 2 w 1"/>
                  <a:gd name="T9" fmla="*/ 22 h 9"/>
                  <a:gd name="T10" fmla="*/ 0 w 1"/>
                  <a:gd name="T11" fmla="*/ 15 h 9"/>
                  <a:gd name="T12" fmla="*/ 0 w 1"/>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9">
                    <a:moveTo>
                      <a:pt x="0" y="0"/>
                    </a:moveTo>
                    <a:cubicBezTo>
                      <a:pt x="0" y="0"/>
                      <a:pt x="0" y="0"/>
                      <a:pt x="0" y="0"/>
                    </a:cubicBezTo>
                    <a:cubicBezTo>
                      <a:pt x="0" y="2"/>
                      <a:pt x="0" y="4"/>
                      <a:pt x="0" y="6"/>
                    </a:cubicBezTo>
                    <a:cubicBezTo>
                      <a:pt x="0" y="7"/>
                      <a:pt x="0" y="8"/>
                      <a:pt x="1" y="9"/>
                    </a:cubicBezTo>
                    <a:cubicBezTo>
                      <a:pt x="1" y="9"/>
                      <a:pt x="1" y="9"/>
                      <a:pt x="1" y="9"/>
                    </a:cubicBezTo>
                    <a:cubicBezTo>
                      <a:pt x="1" y="8"/>
                      <a:pt x="1" y="7"/>
                      <a:pt x="0" y="6"/>
                    </a:cubicBezTo>
                    <a:cubicBezTo>
                      <a:pt x="0" y="4"/>
                      <a:pt x="0" y="2"/>
                      <a:pt x="0" y="0"/>
                    </a:cubicBezTo>
                  </a:path>
                </a:pathLst>
              </a:custGeom>
              <a:solidFill>
                <a:srgbClr val="7A3B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3" name="Freeform 1365"/>
              <p:cNvSpPr>
                <a:spLocks noChangeAspect="1"/>
              </p:cNvSpPr>
              <p:nvPr/>
            </p:nvSpPr>
            <p:spPr bwMode="auto">
              <a:xfrm>
                <a:off x="4653" y="-920"/>
                <a:ext cx="19" cy="52"/>
              </a:xfrm>
              <a:custGeom>
                <a:avLst/>
                <a:gdLst>
                  <a:gd name="T0" fmla="*/ 0 w 8"/>
                  <a:gd name="T1" fmla="*/ 0 h 22"/>
                  <a:gd name="T2" fmla="*/ 17 w 8"/>
                  <a:gd name="T3" fmla="*/ 31 h 22"/>
                  <a:gd name="T4" fmla="*/ 17 w 8"/>
                  <a:gd name="T5" fmla="*/ 52 h 22"/>
                  <a:gd name="T6" fmla="*/ 17 w 8"/>
                  <a:gd name="T7" fmla="*/ 52 h 22"/>
                  <a:gd name="T8" fmla="*/ 19 w 8"/>
                  <a:gd name="T9" fmla="*/ 28 h 22"/>
                  <a:gd name="T10" fmla="*/ 0 w 8"/>
                  <a:gd name="T11" fmla="*/ 0 h 22"/>
                  <a:gd name="T12" fmla="*/ 0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0" y="0"/>
                    </a:moveTo>
                    <a:cubicBezTo>
                      <a:pt x="4" y="4"/>
                      <a:pt x="6" y="8"/>
                      <a:pt x="7" y="13"/>
                    </a:cubicBezTo>
                    <a:cubicBezTo>
                      <a:pt x="8" y="16"/>
                      <a:pt x="8" y="19"/>
                      <a:pt x="7" y="22"/>
                    </a:cubicBezTo>
                    <a:cubicBezTo>
                      <a:pt x="7" y="22"/>
                      <a:pt x="7" y="22"/>
                      <a:pt x="7" y="22"/>
                    </a:cubicBezTo>
                    <a:cubicBezTo>
                      <a:pt x="8" y="19"/>
                      <a:pt x="8" y="16"/>
                      <a:pt x="8" y="12"/>
                    </a:cubicBezTo>
                    <a:cubicBezTo>
                      <a:pt x="7" y="8"/>
                      <a:pt x="4" y="4"/>
                      <a:pt x="0" y="0"/>
                    </a:cubicBezTo>
                    <a:cubicBezTo>
                      <a:pt x="0" y="0"/>
                      <a:pt x="0" y="0"/>
                      <a:pt x="0" y="0"/>
                    </a:cubicBezTo>
                  </a:path>
                </a:pathLst>
              </a:custGeom>
              <a:solidFill>
                <a:srgbClr val="7A3C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4" name="Freeform 1366"/>
              <p:cNvSpPr>
                <a:spLocks noChangeAspect="1"/>
              </p:cNvSpPr>
              <p:nvPr/>
            </p:nvSpPr>
            <p:spPr bwMode="auto">
              <a:xfrm>
                <a:off x="4434" y="-861"/>
                <a:ext cx="4" cy="24"/>
              </a:xfrm>
              <a:custGeom>
                <a:avLst/>
                <a:gdLst>
                  <a:gd name="T0" fmla="*/ 2 w 2"/>
                  <a:gd name="T1" fmla="*/ 0 h 10"/>
                  <a:gd name="T2" fmla="*/ 0 w 2"/>
                  <a:gd name="T3" fmla="*/ 2 h 10"/>
                  <a:gd name="T4" fmla="*/ 0 w 2"/>
                  <a:gd name="T5" fmla="*/ 17 h 10"/>
                  <a:gd name="T6" fmla="*/ 2 w 2"/>
                  <a:gd name="T7" fmla="*/ 24 h 10"/>
                  <a:gd name="T8" fmla="*/ 4 w 2"/>
                  <a:gd name="T9" fmla="*/ 24 h 10"/>
                  <a:gd name="T10" fmla="*/ 2 w 2"/>
                  <a:gd name="T11" fmla="*/ 17 h 10"/>
                  <a:gd name="T12" fmla="*/ 2 w 2"/>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0"/>
                    </a:moveTo>
                    <a:cubicBezTo>
                      <a:pt x="1" y="0"/>
                      <a:pt x="0" y="1"/>
                      <a:pt x="0" y="1"/>
                    </a:cubicBezTo>
                    <a:cubicBezTo>
                      <a:pt x="0" y="3"/>
                      <a:pt x="0" y="5"/>
                      <a:pt x="0" y="7"/>
                    </a:cubicBezTo>
                    <a:cubicBezTo>
                      <a:pt x="1" y="8"/>
                      <a:pt x="1" y="9"/>
                      <a:pt x="1" y="10"/>
                    </a:cubicBezTo>
                    <a:cubicBezTo>
                      <a:pt x="1" y="10"/>
                      <a:pt x="2" y="10"/>
                      <a:pt x="2" y="10"/>
                    </a:cubicBezTo>
                    <a:cubicBezTo>
                      <a:pt x="1" y="9"/>
                      <a:pt x="1" y="8"/>
                      <a:pt x="1" y="7"/>
                    </a:cubicBezTo>
                    <a:cubicBezTo>
                      <a:pt x="0" y="5"/>
                      <a:pt x="0" y="2"/>
                      <a:pt x="1" y="0"/>
                    </a:cubicBezTo>
                  </a:path>
                </a:pathLst>
              </a:custGeom>
              <a:solidFill>
                <a:srgbClr val="7A3C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5" name="Freeform 1367"/>
              <p:cNvSpPr>
                <a:spLocks noChangeAspect="1"/>
              </p:cNvSpPr>
              <p:nvPr/>
            </p:nvSpPr>
            <p:spPr bwMode="auto">
              <a:xfrm>
                <a:off x="4651" y="-920"/>
                <a:ext cx="21" cy="52"/>
              </a:xfrm>
              <a:custGeom>
                <a:avLst/>
                <a:gdLst>
                  <a:gd name="T0" fmla="*/ 0 w 9"/>
                  <a:gd name="T1" fmla="*/ 0 h 22"/>
                  <a:gd name="T2" fmla="*/ 19 w 9"/>
                  <a:gd name="T3" fmla="*/ 31 h 22"/>
                  <a:gd name="T4" fmla="*/ 16 w 9"/>
                  <a:gd name="T5" fmla="*/ 52 h 22"/>
                  <a:gd name="T6" fmla="*/ 19 w 9"/>
                  <a:gd name="T7" fmla="*/ 52 h 22"/>
                  <a:gd name="T8" fmla="*/ 19 w 9"/>
                  <a:gd name="T9" fmla="*/ 31 h 22"/>
                  <a:gd name="T10" fmla="*/ 2 w 9"/>
                  <a:gd name="T11" fmla="*/ 0 h 22"/>
                  <a:gd name="T12" fmla="*/ 0 w 9"/>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2">
                    <a:moveTo>
                      <a:pt x="0" y="0"/>
                    </a:moveTo>
                    <a:cubicBezTo>
                      <a:pt x="4" y="4"/>
                      <a:pt x="7" y="8"/>
                      <a:pt x="8" y="13"/>
                    </a:cubicBezTo>
                    <a:cubicBezTo>
                      <a:pt x="8" y="16"/>
                      <a:pt x="8" y="19"/>
                      <a:pt x="7" y="22"/>
                    </a:cubicBezTo>
                    <a:cubicBezTo>
                      <a:pt x="8" y="22"/>
                      <a:pt x="8" y="22"/>
                      <a:pt x="8" y="22"/>
                    </a:cubicBezTo>
                    <a:cubicBezTo>
                      <a:pt x="9" y="19"/>
                      <a:pt x="9" y="16"/>
                      <a:pt x="8" y="13"/>
                    </a:cubicBezTo>
                    <a:cubicBezTo>
                      <a:pt x="7" y="8"/>
                      <a:pt x="5" y="4"/>
                      <a:pt x="1" y="0"/>
                    </a:cubicBezTo>
                    <a:cubicBezTo>
                      <a:pt x="1" y="0"/>
                      <a:pt x="0" y="0"/>
                      <a:pt x="0" y="0"/>
                    </a:cubicBezTo>
                  </a:path>
                </a:pathLst>
              </a:custGeom>
              <a:solidFill>
                <a:srgbClr val="7B3C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6" name="Freeform 1368"/>
              <p:cNvSpPr>
                <a:spLocks noChangeAspect="1"/>
              </p:cNvSpPr>
              <p:nvPr/>
            </p:nvSpPr>
            <p:spPr bwMode="auto">
              <a:xfrm>
                <a:off x="4434" y="-861"/>
                <a:ext cx="4" cy="24"/>
              </a:xfrm>
              <a:custGeom>
                <a:avLst/>
                <a:gdLst>
                  <a:gd name="T0" fmla="*/ 2 w 2"/>
                  <a:gd name="T1" fmla="*/ 0 h 10"/>
                  <a:gd name="T2" fmla="*/ 2 w 2"/>
                  <a:gd name="T3" fmla="*/ 0 h 10"/>
                  <a:gd name="T4" fmla="*/ 2 w 2"/>
                  <a:gd name="T5" fmla="*/ 17 h 10"/>
                  <a:gd name="T6" fmla="*/ 4 w 2"/>
                  <a:gd name="T7" fmla="*/ 24 h 10"/>
                  <a:gd name="T8" fmla="*/ 4 w 2"/>
                  <a:gd name="T9" fmla="*/ 24 h 10"/>
                  <a:gd name="T10" fmla="*/ 2 w 2"/>
                  <a:gd name="T11" fmla="*/ 17 h 10"/>
                  <a:gd name="T12" fmla="*/ 2 w 2"/>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0"/>
                    </a:moveTo>
                    <a:cubicBezTo>
                      <a:pt x="1" y="0"/>
                      <a:pt x="1" y="0"/>
                      <a:pt x="1" y="0"/>
                    </a:cubicBezTo>
                    <a:cubicBezTo>
                      <a:pt x="0" y="2"/>
                      <a:pt x="0" y="5"/>
                      <a:pt x="1" y="7"/>
                    </a:cubicBezTo>
                    <a:cubicBezTo>
                      <a:pt x="1" y="8"/>
                      <a:pt x="1" y="9"/>
                      <a:pt x="2" y="10"/>
                    </a:cubicBezTo>
                    <a:cubicBezTo>
                      <a:pt x="2" y="10"/>
                      <a:pt x="2" y="10"/>
                      <a:pt x="2" y="10"/>
                    </a:cubicBezTo>
                    <a:cubicBezTo>
                      <a:pt x="2" y="9"/>
                      <a:pt x="2" y="8"/>
                      <a:pt x="1" y="7"/>
                    </a:cubicBezTo>
                    <a:cubicBezTo>
                      <a:pt x="1" y="5"/>
                      <a:pt x="1" y="2"/>
                      <a:pt x="1" y="0"/>
                    </a:cubicBezTo>
                  </a:path>
                </a:pathLst>
              </a:custGeom>
              <a:solidFill>
                <a:srgbClr val="7B3C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7" name="Freeform 1369"/>
              <p:cNvSpPr>
                <a:spLocks noChangeAspect="1"/>
              </p:cNvSpPr>
              <p:nvPr/>
            </p:nvSpPr>
            <p:spPr bwMode="auto">
              <a:xfrm>
                <a:off x="4651" y="-920"/>
                <a:ext cx="19" cy="54"/>
              </a:xfrm>
              <a:custGeom>
                <a:avLst/>
                <a:gdLst>
                  <a:gd name="T0" fmla="*/ 0 w 8"/>
                  <a:gd name="T1" fmla="*/ 0 h 23"/>
                  <a:gd name="T2" fmla="*/ 17 w 8"/>
                  <a:gd name="T3" fmla="*/ 31 h 23"/>
                  <a:gd name="T4" fmla="*/ 17 w 8"/>
                  <a:gd name="T5" fmla="*/ 54 h 23"/>
                  <a:gd name="T6" fmla="*/ 17 w 8"/>
                  <a:gd name="T7" fmla="*/ 52 h 23"/>
                  <a:gd name="T8" fmla="*/ 19 w 8"/>
                  <a:gd name="T9" fmla="*/ 31 h 23"/>
                  <a:gd name="T10" fmla="*/ 0 w 8"/>
                  <a:gd name="T11" fmla="*/ 0 h 23"/>
                  <a:gd name="T12" fmla="*/ 0 w 8"/>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3">
                    <a:moveTo>
                      <a:pt x="0" y="0"/>
                    </a:moveTo>
                    <a:cubicBezTo>
                      <a:pt x="4" y="4"/>
                      <a:pt x="6" y="8"/>
                      <a:pt x="7" y="13"/>
                    </a:cubicBezTo>
                    <a:cubicBezTo>
                      <a:pt x="8" y="16"/>
                      <a:pt x="8" y="19"/>
                      <a:pt x="7" y="23"/>
                    </a:cubicBezTo>
                    <a:cubicBezTo>
                      <a:pt x="7" y="23"/>
                      <a:pt x="7" y="23"/>
                      <a:pt x="7" y="22"/>
                    </a:cubicBezTo>
                    <a:cubicBezTo>
                      <a:pt x="8" y="19"/>
                      <a:pt x="8" y="16"/>
                      <a:pt x="8" y="13"/>
                    </a:cubicBezTo>
                    <a:cubicBezTo>
                      <a:pt x="7" y="8"/>
                      <a:pt x="4" y="4"/>
                      <a:pt x="0" y="0"/>
                    </a:cubicBezTo>
                    <a:cubicBezTo>
                      <a:pt x="0" y="0"/>
                      <a:pt x="0" y="0"/>
                      <a:pt x="0" y="0"/>
                    </a:cubicBezTo>
                  </a:path>
                </a:pathLst>
              </a:custGeom>
              <a:solidFill>
                <a:srgbClr val="7B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8" name="Freeform 1370"/>
              <p:cNvSpPr>
                <a:spLocks noChangeAspect="1"/>
              </p:cNvSpPr>
              <p:nvPr/>
            </p:nvSpPr>
            <p:spPr bwMode="auto">
              <a:xfrm>
                <a:off x="4436" y="-863"/>
                <a:ext cx="5" cy="26"/>
              </a:xfrm>
              <a:custGeom>
                <a:avLst/>
                <a:gdLst>
                  <a:gd name="T0" fmla="*/ 3 w 2"/>
                  <a:gd name="T1" fmla="*/ 0 h 11"/>
                  <a:gd name="T2" fmla="*/ 0 w 2"/>
                  <a:gd name="T3" fmla="*/ 2 h 11"/>
                  <a:gd name="T4" fmla="*/ 0 w 2"/>
                  <a:gd name="T5" fmla="*/ 19 h 11"/>
                  <a:gd name="T6" fmla="*/ 3 w 2"/>
                  <a:gd name="T7" fmla="*/ 26 h 11"/>
                  <a:gd name="T8" fmla="*/ 5 w 2"/>
                  <a:gd name="T9" fmla="*/ 26 h 11"/>
                  <a:gd name="T10" fmla="*/ 3 w 2"/>
                  <a:gd name="T11" fmla="*/ 19 h 11"/>
                  <a:gd name="T12" fmla="*/ 3 w 2"/>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0"/>
                    </a:moveTo>
                    <a:cubicBezTo>
                      <a:pt x="1" y="0"/>
                      <a:pt x="0" y="0"/>
                      <a:pt x="0" y="1"/>
                    </a:cubicBezTo>
                    <a:cubicBezTo>
                      <a:pt x="0" y="3"/>
                      <a:pt x="0" y="6"/>
                      <a:pt x="0" y="8"/>
                    </a:cubicBezTo>
                    <a:cubicBezTo>
                      <a:pt x="1" y="9"/>
                      <a:pt x="1" y="10"/>
                      <a:pt x="1" y="11"/>
                    </a:cubicBezTo>
                    <a:cubicBezTo>
                      <a:pt x="1" y="11"/>
                      <a:pt x="1" y="11"/>
                      <a:pt x="2" y="11"/>
                    </a:cubicBezTo>
                    <a:cubicBezTo>
                      <a:pt x="1" y="10"/>
                      <a:pt x="1" y="9"/>
                      <a:pt x="1" y="8"/>
                    </a:cubicBezTo>
                    <a:cubicBezTo>
                      <a:pt x="0" y="5"/>
                      <a:pt x="0" y="3"/>
                      <a:pt x="1" y="0"/>
                    </a:cubicBezTo>
                  </a:path>
                </a:pathLst>
              </a:custGeom>
              <a:solidFill>
                <a:srgbClr val="7B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39" name="Freeform 1371"/>
              <p:cNvSpPr>
                <a:spLocks noChangeAspect="1"/>
              </p:cNvSpPr>
              <p:nvPr/>
            </p:nvSpPr>
            <p:spPr bwMode="auto">
              <a:xfrm>
                <a:off x="4649" y="-920"/>
                <a:ext cx="21" cy="54"/>
              </a:xfrm>
              <a:custGeom>
                <a:avLst/>
                <a:gdLst>
                  <a:gd name="T0" fmla="*/ 0 w 9"/>
                  <a:gd name="T1" fmla="*/ 0 h 23"/>
                  <a:gd name="T2" fmla="*/ 19 w 9"/>
                  <a:gd name="T3" fmla="*/ 31 h 23"/>
                  <a:gd name="T4" fmla="*/ 16 w 9"/>
                  <a:gd name="T5" fmla="*/ 54 h 23"/>
                  <a:gd name="T6" fmla="*/ 19 w 9"/>
                  <a:gd name="T7" fmla="*/ 54 h 23"/>
                  <a:gd name="T8" fmla="*/ 19 w 9"/>
                  <a:gd name="T9" fmla="*/ 31 h 23"/>
                  <a:gd name="T10" fmla="*/ 2 w 9"/>
                  <a:gd name="T11" fmla="*/ 0 h 23"/>
                  <a:gd name="T12" fmla="*/ 0 w 9"/>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3">
                    <a:moveTo>
                      <a:pt x="0" y="0"/>
                    </a:moveTo>
                    <a:cubicBezTo>
                      <a:pt x="4" y="4"/>
                      <a:pt x="7" y="8"/>
                      <a:pt x="8" y="13"/>
                    </a:cubicBezTo>
                    <a:cubicBezTo>
                      <a:pt x="9" y="16"/>
                      <a:pt x="8" y="20"/>
                      <a:pt x="7" y="23"/>
                    </a:cubicBezTo>
                    <a:cubicBezTo>
                      <a:pt x="8" y="23"/>
                      <a:pt x="8" y="23"/>
                      <a:pt x="8" y="23"/>
                    </a:cubicBezTo>
                    <a:cubicBezTo>
                      <a:pt x="9" y="19"/>
                      <a:pt x="9" y="16"/>
                      <a:pt x="8" y="13"/>
                    </a:cubicBezTo>
                    <a:cubicBezTo>
                      <a:pt x="7" y="8"/>
                      <a:pt x="5" y="4"/>
                      <a:pt x="1" y="0"/>
                    </a:cubicBezTo>
                    <a:cubicBezTo>
                      <a:pt x="0" y="0"/>
                      <a:pt x="0" y="0"/>
                      <a:pt x="0" y="0"/>
                    </a:cubicBezTo>
                  </a:path>
                </a:pathLst>
              </a:custGeom>
              <a:solidFill>
                <a:srgbClr val="7D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0" name="Freeform 1372"/>
              <p:cNvSpPr>
                <a:spLocks noChangeAspect="1"/>
              </p:cNvSpPr>
              <p:nvPr/>
            </p:nvSpPr>
            <p:spPr bwMode="auto">
              <a:xfrm>
                <a:off x="4436" y="-866"/>
                <a:ext cx="5" cy="29"/>
              </a:xfrm>
              <a:custGeom>
                <a:avLst/>
                <a:gdLst>
                  <a:gd name="T0" fmla="*/ 3 w 2"/>
                  <a:gd name="T1" fmla="*/ 0 h 12"/>
                  <a:gd name="T2" fmla="*/ 3 w 2"/>
                  <a:gd name="T3" fmla="*/ 2 h 12"/>
                  <a:gd name="T4" fmla="*/ 3 w 2"/>
                  <a:gd name="T5" fmla="*/ 22 h 12"/>
                  <a:gd name="T6" fmla="*/ 5 w 2"/>
                  <a:gd name="T7" fmla="*/ 29 h 12"/>
                  <a:gd name="T8" fmla="*/ 5 w 2"/>
                  <a:gd name="T9" fmla="*/ 29 h 12"/>
                  <a:gd name="T10" fmla="*/ 3 w 2"/>
                  <a:gd name="T11" fmla="*/ 22 h 12"/>
                  <a:gd name="T12" fmla="*/ 3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1" y="0"/>
                    </a:moveTo>
                    <a:cubicBezTo>
                      <a:pt x="1" y="1"/>
                      <a:pt x="1" y="1"/>
                      <a:pt x="1" y="1"/>
                    </a:cubicBezTo>
                    <a:cubicBezTo>
                      <a:pt x="0" y="4"/>
                      <a:pt x="0" y="6"/>
                      <a:pt x="1" y="9"/>
                    </a:cubicBezTo>
                    <a:cubicBezTo>
                      <a:pt x="1" y="10"/>
                      <a:pt x="1" y="11"/>
                      <a:pt x="2" y="12"/>
                    </a:cubicBezTo>
                    <a:cubicBezTo>
                      <a:pt x="2" y="12"/>
                      <a:pt x="2" y="12"/>
                      <a:pt x="2" y="12"/>
                    </a:cubicBezTo>
                    <a:cubicBezTo>
                      <a:pt x="2" y="11"/>
                      <a:pt x="1" y="10"/>
                      <a:pt x="1" y="9"/>
                    </a:cubicBezTo>
                    <a:cubicBezTo>
                      <a:pt x="1" y="6"/>
                      <a:pt x="1" y="3"/>
                      <a:pt x="1" y="0"/>
                    </a:cubicBezTo>
                  </a:path>
                </a:pathLst>
              </a:custGeom>
              <a:solidFill>
                <a:srgbClr val="7D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1" name="Freeform 1373"/>
              <p:cNvSpPr>
                <a:spLocks noChangeAspect="1"/>
              </p:cNvSpPr>
              <p:nvPr/>
            </p:nvSpPr>
            <p:spPr bwMode="auto">
              <a:xfrm>
                <a:off x="4646" y="-920"/>
                <a:ext cx="24" cy="54"/>
              </a:xfrm>
              <a:custGeom>
                <a:avLst/>
                <a:gdLst>
                  <a:gd name="T0" fmla="*/ 0 w 10"/>
                  <a:gd name="T1" fmla="*/ 0 h 23"/>
                  <a:gd name="T2" fmla="*/ 22 w 10"/>
                  <a:gd name="T3" fmla="*/ 31 h 23"/>
                  <a:gd name="T4" fmla="*/ 19 w 10"/>
                  <a:gd name="T5" fmla="*/ 54 h 23"/>
                  <a:gd name="T6" fmla="*/ 19 w 10"/>
                  <a:gd name="T7" fmla="*/ 54 h 23"/>
                  <a:gd name="T8" fmla="*/ 22 w 10"/>
                  <a:gd name="T9" fmla="*/ 31 h 23"/>
                  <a:gd name="T10" fmla="*/ 2 w 10"/>
                  <a:gd name="T11" fmla="*/ 0 h 23"/>
                  <a:gd name="T12" fmla="*/ 0 w 10"/>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3">
                    <a:moveTo>
                      <a:pt x="0" y="0"/>
                    </a:moveTo>
                    <a:cubicBezTo>
                      <a:pt x="5" y="3"/>
                      <a:pt x="8" y="8"/>
                      <a:pt x="9" y="13"/>
                    </a:cubicBezTo>
                    <a:cubicBezTo>
                      <a:pt x="9" y="16"/>
                      <a:pt x="9" y="20"/>
                      <a:pt x="8" y="23"/>
                    </a:cubicBezTo>
                    <a:cubicBezTo>
                      <a:pt x="8" y="23"/>
                      <a:pt x="8" y="23"/>
                      <a:pt x="8" y="23"/>
                    </a:cubicBezTo>
                    <a:cubicBezTo>
                      <a:pt x="9" y="20"/>
                      <a:pt x="10" y="16"/>
                      <a:pt x="9" y="13"/>
                    </a:cubicBezTo>
                    <a:cubicBezTo>
                      <a:pt x="8" y="8"/>
                      <a:pt x="5" y="4"/>
                      <a:pt x="1" y="0"/>
                    </a:cubicBezTo>
                    <a:cubicBezTo>
                      <a:pt x="1" y="0"/>
                      <a:pt x="1" y="0"/>
                      <a:pt x="0" y="0"/>
                    </a:cubicBezTo>
                  </a:path>
                </a:pathLst>
              </a:custGeom>
              <a:solidFill>
                <a:srgbClr val="7D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2" name="Freeform 1374"/>
              <p:cNvSpPr>
                <a:spLocks noChangeAspect="1"/>
              </p:cNvSpPr>
              <p:nvPr/>
            </p:nvSpPr>
            <p:spPr bwMode="auto">
              <a:xfrm>
                <a:off x="4438" y="-866"/>
                <a:ext cx="3" cy="29"/>
              </a:xfrm>
              <a:custGeom>
                <a:avLst/>
                <a:gdLst>
                  <a:gd name="T0" fmla="*/ 3 w 1"/>
                  <a:gd name="T1" fmla="*/ 0 h 12"/>
                  <a:gd name="T2" fmla="*/ 0 w 1"/>
                  <a:gd name="T3" fmla="*/ 0 h 12"/>
                  <a:gd name="T4" fmla="*/ 0 w 1"/>
                  <a:gd name="T5" fmla="*/ 22 h 12"/>
                  <a:gd name="T6" fmla="*/ 3 w 1"/>
                  <a:gd name="T7" fmla="*/ 29 h 12"/>
                  <a:gd name="T8" fmla="*/ 3 w 1"/>
                  <a:gd name="T9" fmla="*/ 27 h 12"/>
                  <a:gd name="T10" fmla="*/ 3 w 1"/>
                  <a:gd name="T11" fmla="*/ 22 h 12"/>
                  <a:gd name="T12" fmla="*/ 3 w 1"/>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2">
                    <a:moveTo>
                      <a:pt x="1" y="0"/>
                    </a:moveTo>
                    <a:cubicBezTo>
                      <a:pt x="1" y="0"/>
                      <a:pt x="1" y="0"/>
                      <a:pt x="0" y="0"/>
                    </a:cubicBezTo>
                    <a:cubicBezTo>
                      <a:pt x="0" y="3"/>
                      <a:pt x="0" y="6"/>
                      <a:pt x="0" y="9"/>
                    </a:cubicBezTo>
                    <a:cubicBezTo>
                      <a:pt x="0" y="10"/>
                      <a:pt x="1" y="11"/>
                      <a:pt x="1" y="12"/>
                    </a:cubicBezTo>
                    <a:cubicBezTo>
                      <a:pt x="1" y="11"/>
                      <a:pt x="1" y="11"/>
                      <a:pt x="1" y="11"/>
                    </a:cubicBezTo>
                    <a:cubicBezTo>
                      <a:pt x="1" y="11"/>
                      <a:pt x="1" y="10"/>
                      <a:pt x="1" y="9"/>
                    </a:cubicBezTo>
                    <a:cubicBezTo>
                      <a:pt x="0" y="6"/>
                      <a:pt x="0" y="3"/>
                      <a:pt x="1" y="0"/>
                    </a:cubicBezTo>
                  </a:path>
                </a:pathLst>
              </a:custGeom>
              <a:solidFill>
                <a:srgbClr val="7D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3" name="Freeform 1375"/>
              <p:cNvSpPr>
                <a:spLocks noChangeAspect="1"/>
              </p:cNvSpPr>
              <p:nvPr/>
            </p:nvSpPr>
            <p:spPr bwMode="auto">
              <a:xfrm>
                <a:off x="4646" y="-920"/>
                <a:ext cx="22" cy="57"/>
              </a:xfrm>
              <a:custGeom>
                <a:avLst/>
                <a:gdLst>
                  <a:gd name="T0" fmla="*/ 0 w 9"/>
                  <a:gd name="T1" fmla="*/ 0 h 24"/>
                  <a:gd name="T2" fmla="*/ 20 w 9"/>
                  <a:gd name="T3" fmla="*/ 31 h 24"/>
                  <a:gd name="T4" fmla="*/ 17 w 9"/>
                  <a:gd name="T5" fmla="*/ 57 h 24"/>
                  <a:gd name="T6" fmla="*/ 20 w 9"/>
                  <a:gd name="T7" fmla="*/ 55 h 24"/>
                  <a:gd name="T8" fmla="*/ 22 w 9"/>
                  <a:gd name="T9" fmla="*/ 31 h 24"/>
                  <a:gd name="T10" fmla="*/ 0 w 9"/>
                  <a:gd name="T11" fmla="*/ 0 h 24"/>
                  <a:gd name="T12" fmla="*/ 0 w 9"/>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4">
                    <a:moveTo>
                      <a:pt x="0" y="0"/>
                    </a:moveTo>
                    <a:cubicBezTo>
                      <a:pt x="4" y="3"/>
                      <a:pt x="7" y="8"/>
                      <a:pt x="8" y="13"/>
                    </a:cubicBezTo>
                    <a:cubicBezTo>
                      <a:pt x="9" y="17"/>
                      <a:pt x="8" y="20"/>
                      <a:pt x="7" y="24"/>
                    </a:cubicBezTo>
                    <a:cubicBezTo>
                      <a:pt x="8" y="24"/>
                      <a:pt x="8" y="23"/>
                      <a:pt x="8" y="23"/>
                    </a:cubicBezTo>
                    <a:cubicBezTo>
                      <a:pt x="9" y="20"/>
                      <a:pt x="9" y="16"/>
                      <a:pt x="9" y="13"/>
                    </a:cubicBezTo>
                    <a:cubicBezTo>
                      <a:pt x="8" y="8"/>
                      <a:pt x="5" y="3"/>
                      <a:pt x="0" y="0"/>
                    </a:cubicBezTo>
                    <a:cubicBezTo>
                      <a:pt x="0" y="0"/>
                      <a:pt x="0" y="0"/>
                      <a:pt x="0" y="0"/>
                    </a:cubicBezTo>
                  </a:path>
                </a:pathLst>
              </a:custGeom>
              <a:solidFill>
                <a:srgbClr val="7E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4" name="Freeform 1376"/>
              <p:cNvSpPr>
                <a:spLocks noChangeAspect="1"/>
              </p:cNvSpPr>
              <p:nvPr/>
            </p:nvSpPr>
            <p:spPr bwMode="auto">
              <a:xfrm>
                <a:off x="4438" y="-868"/>
                <a:ext cx="5" cy="28"/>
              </a:xfrm>
              <a:custGeom>
                <a:avLst/>
                <a:gdLst>
                  <a:gd name="T0" fmla="*/ 3 w 2"/>
                  <a:gd name="T1" fmla="*/ 0 h 12"/>
                  <a:gd name="T2" fmla="*/ 3 w 2"/>
                  <a:gd name="T3" fmla="*/ 2 h 12"/>
                  <a:gd name="T4" fmla="*/ 3 w 2"/>
                  <a:gd name="T5" fmla="*/ 23 h 12"/>
                  <a:gd name="T6" fmla="*/ 3 w 2"/>
                  <a:gd name="T7" fmla="*/ 28 h 12"/>
                  <a:gd name="T8" fmla="*/ 5 w 2"/>
                  <a:gd name="T9" fmla="*/ 28 h 12"/>
                  <a:gd name="T10" fmla="*/ 3 w 2"/>
                  <a:gd name="T11" fmla="*/ 23 h 12"/>
                  <a:gd name="T12" fmla="*/ 3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1" y="0"/>
                    </a:moveTo>
                    <a:cubicBezTo>
                      <a:pt x="1" y="1"/>
                      <a:pt x="1" y="1"/>
                      <a:pt x="1" y="1"/>
                    </a:cubicBezTo>
                    <a:cubicBezTo>
                      <a:pt x="0" y="4"/>
                      <a:pt x="0" y="7"/>
                      <a:pt x="1" y="10"/>
                    </a:cubicBezTo>
                    <a:cubicBezTo>
                      <a:pt x="1" y="11"/>
                      <a:pt x="1" y="12"/>
                      <a:pt x="1" y="12"/>
                    </a:cubicBezTo>
                    <a:cubicBezTo>
                      <a:pt x="2" y="12"/>
                      <a:pt x="2" y="12"/>
                      <a:pt x="2" y="12"/>
                    </a:cubicBezTo>
                    <a:cubicBezTo>
                      <a:pt x="1" y="11"/>
                      <a:pt x="1" y="11"/>
                      <a:pt x="1" y="10"/>
                    </a:cubicBezTo>
                    <a:cubicBezTo>
                      <a:pt x="0" y="7"/>
                      <a:pt x="1" y="3"/>
                      <a:pt x="1" y="0"/>
                    </a:cubicBezTo>
                  </a:path>
                </a:pathLst>
              </a:custGeom>
              <a:solidFill>
                <a:srgbClr val="7E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5" name="Freeform 1377"/>
              <p:cNvSpPr>
                <a:spLocks noChangeAspect="1"/>
              </p:cNvSpPr>
              <p:nvPr/>
            </p:nvSpPr>
            <p:spPr bwMode="auto">
              <a:xfrm>
                <a:off x="4644" y="-920"/>
                <a:ext cx="24" cy="57"/>
              </a:xfrm>
              <a:custGeom>
                <a:avLst/>
                <a:gdLst>
                  <a:gd name="T0" fmla="*/ 0 w 10"/>
                  <a:gd name="T1" fmla="*/ 0 h 24"/>
                  <a:gd name="T2" fmla="*/ 22 w 10"/>
                  <a:gd name="T3" fmla="*/ 31 h 24"/>
                  <a:gd name="T4" fmla="*/ 19 w 10"/>
                  <a:gd name="T5" fmla="*/ 57 h 24"/>
                  <a:gd name="T6" fmla="*/ 19 w 10"/>
                  <a:gd name="T7" fmla="*/ 57 h 24"/>
                  <a:gd name="T8" fmla="*/ 22 w 10"/>
                  <a:gd name="T9" fmla="*/ 31 h 24"/>
                  <a:gd name="T10" fmla="*/ 2 w 10"/>
                  <a:gd name="T11" fmla="*/ 0 h 24"/>
                  <a:gd name="T12" fmla="*/ 0 w 10"/>
                  <a:gd name="T13" fmla="*/ 0 h 24"/>
                  <a:gd name="T14" fmla="*/ 0 w 10"/>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24">
                    <a:moveTo>
                      <a:pt x="0" y="0"/>
                    </a:moveTo>
                    <a:cubicBezTo>
                      <a:pt x="5" y="3"/>
                      <a:pt x="8" y="8"/>
                      <a:pt x="9" y="13"/>
                    </a:cubicBezTo>
                    <a:cubicBezTo>
                      <a:pt x="9" y="17"/>
                      <a:pt x="9" y="20"/>
                      <a:pt x="8" y="24"/>
                    </a:cubicBezTo>
                    <a:cubicBezTo>
                      <a:pt x="8" y="24"/>
                      <a:pt x="8" y="24"/>
                      <a:pt x="8" y="24"/>
                    </a:cubicBezTo>
                    <a:cubicBezTo>
                      <a:pt x="9" y="20"/>
                      <a:pt x="10" y="17"/>
                      <a:pt x="9" y="13"/>
                    </a:cubicBezTo>
                    <a:cubicBezTo>
                      <a:pt x="8" y="8"/>
                      <a:pt x="5" y="3"/>
                      <a:pt x="1" y="0"/>
                    </a:cubicBezTo>
                    <a:cubicBezTo>
                      <a:pt x="1" y="0"/>
                      <a:pt x="0" y="0"/>
                      <a:pt x="0" y="0"/>
                    </a:cubicBezTo>
                    <a:cubicBezTo>
                      <a:pt x="0" y="0"/>
                      <a:pt x="0" y="0"/>
                      <a:pt x="0" y="0"/>
                    </a:cubicBezTo>
                  </a:path>
                </a:pathLst>
              </a:custGeom>
              <a:solidFill>
                <a:srgbClr val="7F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6" name="Freeform 1378"/>
              <p:cNvSpPr>
                <a:spLocks noChangeAspect="1"/>
              </p:cNvSpPr>
              <p:nvPr/>
            </p:nvSpPr>
            <p:spPr bwMode="auto">
              <a:xfrm>
                <a:off x="4438" y="-868"/>
                <a:ext cx="5" cy="28"/>
              </a:xfrm>
              <a:custGeom>
                <a:avLst/>
                <a:gdLst>
                  <a:gd name="T0" fmla="*/ 5 w 2"/>
                  <a:gd name="T1" fmla="*/ 0 h 12"/>
                  <a:gd name="T2" fmla="*/ 3 w 2"/>
                  <a:gd name="T3" fmla="*/ 0 h 12"/>
                  <a:gd name="T4" fmla="*/ 3 w 2"/>
                  <a:gd name="T5" fmla="*/ 23 h 12"/>
                  <a:gd name="T6" fmla="*/ 5 w 2"/>
                  <a:gd name="T7" fmla="*/ 28 h 12"/>
                  <a:gd name="T8" fmla="*/ 5 w 2"/>
                  <a:gd name="T9" fmla="*/ 28 h 12"/>
                  <a:gd name="T10" fmla="*/ 5 w 2"/>
                  <a:gd name="T11" fmla="*/ 23 h 12"/>
                  <a:gd name="T12" fmla="*/ 5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2" y="0"/>
                    </a:moveTo>
                    <a:cubicBezTo>
                      <a:pt x="2" y="0"/>
                      <a:pt x="2" y="0"/>
                      <a:pt x="1" y="0"/>
                    </a:cubicBezTo>
                    <a:cubicBezTo>
                      <a:pt x="1" y="3"/>
                      <a:pt x="0" y="7"/>
                      <a:pt x="1" y="10"/>
                    </a:cubicBezTo>
                    <a:cubicBezTo>
                      <a:pt x="1" y="11"/>
                      <a:pt x="1" y="11"/>
                      <a:pt x="2" y="12"/>
                    </a:cubicBezTo>
                    <a:cubicBezTo>
                      <a:pt x="2" y="12"/>
                      <a:pt x="2" y="12"/>
                      <a:pt x="2" y="12"/>
                    </a:cubicBezTo>
                    <a:cubicBezTo>
                      <a:pt x="2" y="11"/>
                      <a:pt x="2" y="10"/>
                      <a:pt x="2" y="10"/>
                    </a:cubicBezTo>
                    <a:cubicBezTo>
                      <a:pt x="1" y="6"/>
                      <a:pt x="1" y="3"/>
                      <a:pt x="2" y="0"/>
                    </a:cubicBezTo>
                  </a:path>
                </a:pathLst>
              </a:custGeom>
              <a:solidFill>
                <a:srgbClr val="7F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7" name="Freeform 1379"/>
              <p:cNvSpPr>
                <a:spLocks noChangeAspect="1"/>
              </p:cNvSpPr>
              <p:nvPr/>
            </p:nvSpPr>
            <p:spPr bwMode="auto">
              <a:xfrm>
                <a:off x="4642" y="-920"/>
                <a:ext cx="23" cy="57"/>
              </a:xfrm>
              <a:custGeom>
                <a:avLst/>
                <a:gdLst>
                  <a:gd name="T0" fmla="*/ 0 w 10"/>
                  <a:gd name="T1" fmla="*/ 0 h 24"/>
                  <a:gd name="T2" fmla="*/ 21 w 10"/>
                  <a:gd name="T3" fmla="*/ 31 h 24"/>
                  <a:gd name="T4" fmla="*/ 18 w 10"/>
                  <a:gd name="T5" fmla="*/ 57 h 24"/>
                  <a:gd name="T6" fmla="*/ 21 w 10"/>
                  <a:gd name="T7" fmla="*/ 57 h 24"/>
                  <a:gd name="T8" fmla="*/ 23 w 10"/>
                  <a:gd name="T9" fmla="*/ 31 h 24"/>
                  <a:gd name="T10" fmla="*/ 2 w 10"/>
                  <a:gd name="T11" fmla="*/ 0 h 24"/>
                  <a:gd name="T12" fmla="*/ 0 w 1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4">
                    <a:moveTo>
                      <a:pt x="0" y="0"/>
                    </a:moveTo>
                    <a:cubicBezTo>
                      <a:pt x="5" y="3"/>
                      <a:pt x="8" y="8"/>
                      <a:pt x="9" y="13"/>
                    </a:cubicBezTo>
                    <a:cubicBezTo>
                      <a:pt x="10" y="17"/>
                      <a:pt x="10" y="21"/>
                      <a:pt x="8" y="24"/>
                    </a:cubicBezTo>
                    <a:cubicBezTo>
                      <a:pt x="8" y="24"/>
                      <a:pt x="9" y="24"/>
                      <a:pt x="9" y="24"/>
                    </a:cubicBezTo>
                    <a:cubicBezTo>
                      <a:pt x="10" y="20"/>
                      <a:pt x="10" y="17"/>
                      <a:pt x="10" y="13"/>
                    </a:cubicBezTo>
                    <a:cubicBezTo>
                      <a:pt x="9" y="8"/>
                      <a:pt x="6" y="3"/>
                      <a:pt x="1" y="0"/>
                    </a:cubicBezTo>
                    <a:cubicBezTo>
                      <a:pt x="1" y="0"/>
                      <a:pt x="0" y="0"/>
                      <a:pt x="0" y="0"/>
                    </a:cubicBezTo>
                  </a:path>
                </a:pathLst>
              </a:custGeom>
              <a:solidFill>
                <a:srgbClr val="80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8" name="Freeform 1380"/>
              <p:cNvSpPr>
                <a:spLocks noChangeAspect="1"/>
              </p:cNvSpPr>
              <p:nvPr/>
            </p:nvSpPr>
            <p:spPr bwMode="auto">
              <a:xfrm>
                <a:off x="4441" y="-871"/>
                <a:ext cx="4" cy="31"/>
              </a:xfrm>
              <a:custGeom>
                <a:avLst/>
                <a:gdLst>
                  <a:gd name="T0" fmla="*/ 4 w 2"/>
                  <a:gd name="T1" fmla="*/ 0 h 13"/>
                  <a:gd name="T2" fmla="*/ 2 w 2"/>
                  <a:gd name="T3" fmla="*/ 2 h 13"/>
                  <a:gd name="T4" fmla="*/ 2 w 2"/>
                  <a:gd name="T5" fmla="*/ 26 h 13"/>
                  <a:gd name="T6" fmla="*/ 2 w 2"/>
                  <a:gd name="T7" fmla="*/ 31 h 13"/>
                  <a:gd name="T8" fmla="*/ 4 w 2"/>
                  <a:gd name="T9" fmla="*/ 31 h 13"/>
                  <a:gd name="T10" fmla="*/ 2 w 2"/>
                  <a:gd name="T11" fmla="*/ 24 h 13"/>
                  <a:gd name="T12" fmla="*/ 4 w 2"/>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3">
                    <a:moveTo>
                      <a:pt x="2" y="0"/>
                    </a:moveTo>
                    <a:cubicBezTo>
                      <a:pt x="1" y="0"/>
                      <a:pt x="1" y="1"/>
                      <a:pt x="1" y="1"/>
                    </a:cubicBezTo>
                    <a:cubicBezTo>
                      <a:pt x="0" y="4"/>
                      <a:pt x="0" y="7"/>
                      <a:pt x="1" y="11"/>
                    </a:cubicBezTo>
                    <a:cubicBezTo>
                      <a:pt x="1" y="11"/>
                      <a:pt x="1" y="12"/>
                      <a:pt x="1" y="13"/>
                    </a:cubicBezTo>
                    <a:cubicBezTo>
                      <a:pt x="1" y="13"/>
                      <a:pt x="2" y="13"/>
                      <a:pt x="2" y="13"/>
                    </a:cubicBezTo>
                    <a:cubicBezTo>
                      <a:pt x="1" y="12"/>
                      <a:pt x="1" y="11"/>
                      <a:pt x="1" y="10"/>
                    </a:cubicBezTo>
                    <a:cubicBezTo>
                      <a:pt x="0" y="7"/>
                      <a:pt x="1" y="4"/>
                      <a:pt x="2" y="0"/>
                    </a:cubicBezTo>
                  </a:path>
                </a:pathLst>
              </a:custGeom>
              <a:solidFill>
                <a:srgbClr val="80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49" name="Freeform 1381"/>
              <p:cNvSpPr>
                <a:spLocks noChangeAspect="1"/>
              </p:cNvSpPr>
              <p:nvPr/>
            </p:nvSpPr>
            <p:spPr bwMode="auto">
              <a:xfrm>
                <a:off x="4642" y="-920"/>
                <a:ext cx="23" cy="57"/>
              </a:xfrm>
              <a:custGeom>
                <a:avLst/>
                <a:gdLst>
                  <a:gd name="T0" fmla="*/ 0 w 10"/>
                  <a:gd name="T1" fmla="*/ 0 h 24"/>
                  <a:gd name="T2" fmla="*/ 21 w 10"/>
                  <a:gd name="T3" fmla="*/ 31 h 24"/>
                  <a:gd name="T4" fmla="*/ 18 w 10"/>
                  <a:gd name="T5" fmla="*/ 57 h 24"/>
                  <a:gd name="T6" fmla="*/ 18 w 10"/>
                  <a:gd name="T7" fmla="*/ 57 h 24"/>
                  <a:gd name="T8" fmla="*/ 21 w 10"/>
                  <a:gd name="T9" fmla="*/ 31 h 24"/>
                  <a:gd name="T10" fmla="*/ 0 w 10"/>
                  <a:gd name="T11" fmla="*/ 0 h 24"/>
                  <a:gd name="T12" fmla="*/ 0 w 1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4">
                    <a:moveTo>
                      <a:pt x="0" y="0"/>
                    </a:moveTo>
                    <a:cubicBezTo>
                      <a:pt x="4" y="3"/>
                      <a:pt x="8" y="8"/>
                      <a:pt x="9" y="13"/>
                    </a:cubicBezTo>
                    <a:cubicBezTo>
                      <a:pt x="9" y="17"/>
                      <a:pt x="9" y="21"/>
                      <a:pt x="8" y="24"/>
                    </a:cubicBezTo>
                    <a:cubicBezTo>
                      <a:pt x="8" y="24"/>
                      <a:pt x="8" y="24"/>
                      <a:pt x="8" y="24"/>
                    </a:cubicBezTo>
                    <a:cubicBezTo>
                      <a:pt x="10" y="21"/>
                      <a:pt x="10" y="17"/>
                      <a:pt x="9" y="13"/>
                    </a:cubicBezTo>
                    <a:cubicBezTo>
                      <a:pt x="8" y="8"/>
                      <a:pt x="5" y="3"/>
                      <a:pt x="0" y="0"/>
                    </a:cubicBezTo>
                    <a:cubicBezTo>
                      <a:pt x="0" y="0"/>
                      <a:pt x="0" y="0"/>
                      <a:pt x="0" y="0"/>
                    </a:cubicBezTo>
                  </a:path>
                </a:pathLst>
              </a:custGeom>
              <a:solidFill>
                <a:srgbClr val="813F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0" name="Freeform 1382"/>
              <p:cNvSpPr>
                <a:spLocks noChangeAspect="1"/>
              </p:cNvSpPr>
              <p:nvPr/>
            </p:nvSpPr>
            <p:spPr bwMode="auto">
              <a:xfrm>
                <a:off x="4441" y="-871"/>
                <a:ext cx="4" cy="31"/>
              </a:xfrm>
              <a:custGeom>
                <a:avLst/>
                <a:gdLst>
                  <a:gd name="T0" fmla="*/ 4 w 2"/>
                  <a:gd name="T1" fmla="*/ 0 h 13"/>
                  <a:gd name="T2" fmla="*/ 4 w 2"/>
                  <a:gd name="T3" fmla="*/ 0 h 13"/>
                  <a:gd name="T4" fmla="*/ 2 w 2"/>
                  <a:gd name="T5" fmla="*/ 24 h 13"/>
                  <a:gd name="T6" fmla="*/ 4 w 2"/>
                  <a:gd name="T7" fmla="*/ 31 h 13"/>
                  <a:gd name="T8" fmla="*/ 4 w 2"/>
                  <a:gd name="T9" fmla="*/ 31 h 13"/>
                  <a:gd name="T10" fmla="*/ 2 w 2"/>
                  <a:gd name="T11" fmla="*/ 24 h 13"/>
                  <a:gd name="T12" fmla="*/ 4 w 2"/>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3">
                    <a:moveTo>
                      <a:pt x="2" y="0"/>
                    </a:moveTo>
                    <a:cubicBezTo>
                      <a:pt x="2" y="0"/>
                      <a:pt x="2" y="0"/>
                      <a:pt x="2" y="0"/>
                    </a:cubicBezTo>
                    <a:cubicBezTo>
                      <a:pt x="1" y="4"/>
                      <a:pt x="0" y="7"/>
                      <a:pt x="1" y="10"/>
                    </a:cubicBezTo>
                    <a:cubicBezTo>
                      <a:pt x="1" y="11"/>
                      <a:pt x="1" y="12"/>
                      <a:pt x="2" y="13"/>
                    </a:cubicBezTo>
                    <a:cubicBezTo>
                      <a:pt x="2" y="13"/>
                      <a:pt x="2" y="13"/>
                      <a:pt x="2" y="13"/>
                    </a:cubicBezTo>
                    <a:cubicBezTo>
                      <a:pt x="2" y="12"/>
                      <a:pt x="2" y="11"/>
                      <a:pt x="1" y="10"/>
                    </a:cubicBezTo>
                    <a:cubicBezTo>
                      <a:pt x="1" y="7"/>
                      <a:pt x="1" y="3"/>
                      <a:pt x="2" y="0"/>
                    </a:cubicBezTo>
                  </a:path>
                </a:pathLst>
              </a:custGeom>
              <a:solidFill>
                <a:srgbClr val="813F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1" name="Freeform 1383"/>
              <p:cNvSpPr>
                <a:spLocks noChangeAspect="1"/>
              </p:cNvSpPr>
              <p:nvPr/>
            </p:nvSpPr>
            <p:spPr bwMode="auto">
              <a:xfrm>
                <a:off x="4639" y="-920"/>
                <a:ext cx="24" cy="59"/>
              </a:xfrm>
              <a:custGeom>
                <a:avLst/>
                <a:gdLst>
                  <a:gd name="T0" fmla="*/ 0 w 10"/>
                  <a:gd name="T1" fmla="*/ 0 h 25"/>
                  <a:gd name="T2" fmla="*/ 22 w 10"/>
                  <a:gd name="T3" fmla="*/ 31 h 25"/>
                  <a:gd name="T4" fmla="*/ 19 w 10"/>
                  <a:gd name="T5" fmla="*/ 59 h 25"/>
                  <a:gd name="T6" fmla="*/ 22 w 10"/>
                  <a:gd name="T7" fmla="*/ 57 h 25"/>
                  <a:gd name="T8" fmla="*/ 24 w 10"/>
                  <a:gd name="T9" fmla="*/ 31 h 25"/>
                  <a:gd name="T10" fmla="*/ 2 w 10"/>
                  <a:gd name="T11" fmla="*/ 0 h 25"/>
                  <a:gd name="T12" fmla="*/ 0 w 10"/>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5">
                    <a:moveTo>
                      <a:pt x="0" y="0"/>
                    </a:moveTo>
                    <a:cubicBezTo>
                      <a:pt x="5" y="3"/>
                      <a:pt x="8" y="8"/>
                      <a:pt x="9" y="13"/>
                    </a:cubicBezTo>
                    <a:cubicBezTo>
                      <a:pt x="10" y="17"/>
                      <a:pt x="10" y="21"/>
                      <a:pt x="8" y="25"/>
                    </a:cubicBezTo>
                    <a:cubicBezTo>
                      <a:pt x="8" y="25"/>
                      <a:pt x="9" y="25"/>
                      <a:pt x="9" y="24"/>
                    </a:cubicBezTo>
                    <a:cubicBezTo>
                      <a:pt x="10" y="21"/>
                      <a:pt x="10" y="17"/>
                      <a:pt x="10" y="13"/>
                    </a:cubicBezTo>
                    <a:cubicBezTo>
                      <a:pt x="9" y="8"/>
                      <a:pt x="5" y="3"/>
                      <a:pt x="1" y="0"/>
                    </a:cubicBezTo>
                    <a:cubicBezTo>
                      <a:pt x="0" y="0"/>
                      <a:pt x="0" y="0"/>
                      <a:pt x="0" y="0"/>
                    </a:cubicBezTo>
                  </a:path>
                </a:pathLst>
              </a:custGeom>
              <a:solidFill>
                <a:srgbClr val="813F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2" name="Freeform 1384"/>
              <p:cNvSpPr>
                <a:spLocks noChangeAspect="1"/>
              </p:cNvSpPr>
              <p:nvPr/>
            </p:nvSpPr>
            <p:spPr bwMode="auto">
              <a:xfrm>
                <a:off x="4443" y="-873"/>
                <a:ext cx="5" cy="33"/>
              </a:xfrm>
              <a:custGeom>
                <a:avLst/>
                <a:gdLst>
                  <a:gd name="T0" fmla="*/ 5 w 2"/>
                  <a:gd name="T1" fmla="*/ 0 h 14"/>
                  <a:gd name="T2" fmla="*/ 3 w 2"/>
                  <a:gd name="T3" fmla="*/ 2 h 14"/>
                  <a:gd name="T4" fmla="*/ 0 w 2"/>
                  <a:gd name="T5" fmla="*/ 26 h 14"/>
                  <a:gd name="T6" fmla="*/ 3 w 2"/>
                  <a:gd name="T7" fmla="*/ 33 h 14"/>
                  <a:gd name="T8" fmla="*/ 5 w 2"/>
                  <a:gd name="T9" fmla="*/ 33 h 14"/>
                  <a:gd name="T10" fmla="*/ 3 w 2"/>
                  <a:gd name="T11" fmla="*/ 26 h 14"/>
                  <a:gd name="T12" fmla="*/ 5 w 2"/>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4">
                    <a:moveTo>
                      <a:pt x="2" y="0"/>
                    </a:moveTo>
                    <a:cubicBezTo>
                      <a:pt x="2" y="0"/>
                      <a:pt x="2" y="0"/>
                      <a:pt x="1" y="1"/>
                    </a:cubicBezTo>
                    <a:cubicBezTo>
                      <a:pt x="0" y="4"/>
                      <a:pt x="0" y="8"/>
                      <a:pt x="0" y="11"/>
                    </a:cubicBezTo>
                    <a:cubicBezTo>
                      <a:pt x="1" y="12"/>
                      <a:pt x="1" y="13"/>
                      <a:pt x="1" y="14"/>
                    </a:cubicBezTo>
                    <a:cubicBezTo>
                      <a:pt x="1" y="14"/>
                      <a:pt x="1" y="14"/>
                      <a:pt x="2" y="14"/>
                    </a:cubicBezTo>
                    <a:cubicBezTo>
                      <a:pt x="1" y="13"/>
                      <a:pt x="1" y="12"/>
                      <a:pt x="1" y="11"/>
                    </a:cubicBezTo>
                    <a:cubicBezTo>
                      <a:pt x="0" y="8"/>
                      <a:pt x="1" y="4"/>
                      <a:pt x="2" y="0"/>
                    </a:cubicBezTo>
                  </a:path>
                </a:pathLst>
              </a:custGeom>
              <a:solidFill>
                <a:srgbClr val="813F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3" name="Freeform 1385"/>
              <p:cNvSpPr>
                <a:spLocks noChangeAspect="1"/>
              </p:cNvSpPr>
              <p:nvPr/>
            </p:nvSpPr>
            <p:spPr bwMode="auto">
              <a:xfrm>
                <a:off x="4637" y="-920"/>
                <a:ext cx="26" cy="59"/>
              </a:xfrm>
              <a:custGeom>
                <a:avLst/>
                <a:gdLst>
                  <a:gd name="T0" fmla="*/ 0 w 11"/>
                  <a:gd name="T1" fmla="*/ 0 h 25"/>
                  <a:gd name="T2" fmla="*/ 24 w 11"/>
                  <a:gd name="T3" fmla="*/ 31 h 25"/>
                  <a:gd name="T4" fmla="*/ 21 w 11"/>
                  <a:gd name="T5" fmla="*/ 59 h 25"/>
                  <a:gd name="T6" fmla="*/ 21 w 11"/>
                  <a:gd name="T7" fmla="*/ 59 h 25"/>
                  <a:gd name="T8" fmla="*/ 24 w 11"/>
                  <a:gd name="T9" fmla="*/ 31 h 25"/>
                  <a:gd name="T10" fmla="*/ 2 w 11"/>
                  <a:gd name="T11" fmla="*/ 0 h 25"/>
                  <a:gd name="T12" fmla="*/ 0 w 11"/>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5">
                    <a:moveTo>
                      <a:pt x="0" y="0"/>
                    </a:moveTo>
                    <a:cubicBezTo>
                      <a:pt x="5" y="3"/>
                      <a:pt x="9" y="8"/>
                      <a:pt x="10" y="13"/>
                    </a:cubicBezTo>
                    <a:cubicBezTo>
                      <a:pt x="11" y="17"/>
                      <a:pt x="10" y="21"/>
                      <a:pt x="9" y="25"/>
                    </a:cubicBezTo>
                    <a:cubicBezTo>
                      <a:pt x="9" y="25"/>
                      <a:pt x="9" y="25"/>
                      <a:pt x="9" y="25"/>
                    </a:cubicBezTo>
                    <a:cubicBezTo>
                      <a:pt x="11" y="21"/>
                      <a:pt x="11" y="17"/>
                      <a:pt x="10" y="13"/>
                    </a:cubicBezTo>
                    <a:cubicBezTo>
                      <a:pt x="9" y="8"/>
                      <a:pt x="6" y="3"/>
                      <a:pt x="1" y="0"/>
                    </a:cubicBezTo>
                    <a:cubicBezTo>
                      <a:pt x="1" y="0"/>
                      <a:pt x="0" y="0"/>
                      <a:pt x="0" y="0"/>
                    </a:cubicBezTo>
                  </a:path>
                </a:pathLst>
              </a:custGeom>
              <a:solidFill>
                <a:srgbClr val="8340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4" name="Freeform 1386"/>
              <p:cNvSpPr>
                <a:spLocks noChangeAspect="1"/>
              </p:cNvSpPr>
              <p:nvPr/>
            </p:nvSpPr>
            <p:spPr bwMode="auto">
              <a:xfrm>
                <a:off x="4443" y="-875"/>
                <a:ext cx="7" cy="35"/>
              </a:xfrm>
              <a:custGeom>
                <a:avLst/>
                <a:gdLst>
                  <a:gd name="T0" fmla="*/ 7 w 3"/>
                  <a:gd name="T1" fmla="*/ 0 h 15"/>
                  <a:gd name="T2" fmla="*/ 5 w 3"/>
                  <a:gd name="T3" fmla="*/ 2 h 15"/>
                  <a:gd name="T4" fmla="*/ 2 w 3"/>
                  <a:gd name="T5" fmla="*/ 28 h 15"/>
                  <a:gd name="T6" fmla="*/ 5 w 3"/>
                  <a:gd name="T7" fmla="*/ 35 h 15"/>
                  <a:gd name="T8" fmla="*/ 5 w 3"/>
                  <a:gd name="T9" fmla="*/ 35 h 15"/>
                  <a:gd name="T10" fmla="*/ 2 w 3"/>
                  <a:gd name="T11" fmla="*/ 28 h 15"/>
                  <a:gd name="T12" fmla="*/ 7 w 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5">
                    <a:moveTo>
                      <a:pt x="3" y="0"/>
                    </a:moveTo>
                    <a:cubicBezTo>
                      <a:pt x="3" y="0"/>
                      <a:pt x="2" y="1"/>
                      <a:pt x="2" y="1"/>
                    </a:cubicBezTo>
                    <a:cubicBezTo>
                      <a:pt x="1" y="5"/>
                      <a:pt x="0" y="9"/>
                      <a:pt x="1" y="12"/>
                    </a:cubicBezTo>
                    <a:cubicBezTo>
                      <a:pt x="1" y="13"/>
                      <a:pt x="1" y="14"/>
                      <a:pt x="2" y="15"/>
                    </a:cubicBezTo>
                    <a:cubicBezTo>
                      <a:pt x="2" y="15"/>
                      <a:pt x="2" y="15"/>
                      <a:pt x="2" y="15"/>
                    </a:cubicBezTo>
                    <a:cubicBezTo>
                      <a:pt x="2" y="14"/>
                      <a:pt x="1" y="13"/>
                      <a:pt x="1" y="12"/>
                    </a:cubicBezTo>
                    <a:cubicBezTo>
                      <a:pt x="1" y="8"/>
                      <a:pt x="1" y="4"/>
                      <a:pt x="3" y="0"/>
                    </a:cubicBezTo>
                  </a:path>
                </a:pathLst>
              </a:custGeom>
              <a:solidFill>
                <a:srgbClr val="8340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5" name="Freeform 1387"/>
              <p:cNvSpPr>
                <a:spLocks noChangeAspect="1"/>
              </p:cNvSpPr>
              <p:nvPr/>
            </p:nvSpPr>
            <p:spPr bwMode="auto">
              <a:xfrm>
                <a:off x="4634" y="-920"/>
                <a:ext cx="29" cy="59"/>
              </a:xfrm>
              <a:custGeom>
                <a:avLst/>
                <a:gdLst>
                  <a:gd name="T0" fmla="*/ 0 w 12"/>
                  <a:gd name="T1" fmla="*/ 0 h 25"/>
                  <a:gd name="T2" fmla="*/ 24 w 12"/>
                  <a:gd name="T3" fmla="*/ 33 h 25"/>
                  <a:gd name="T4" fmla="*/ 22 w 12"/>
                  <a:gd name="T5" fmla="*/ 59 h 25"/>
                  <a:gd name="T6" fmla="*/ 24 w 12"/>
                  <a:gd name="T7" fmla="*/ 59 h 25"/>
                  <a:gd name="T8" fmla="*/ 27 w 12"/>
                  <a:gd name="T9" fmla="*/ 31 h 25"/>
                  <a:gd name="T10" fmla="*/ 2 w 12"/>
                  <a:gd name="T11" fmla="*/ 0 h 25"/>
                  <a:gd name="T12" fmla="*/ 0 w 12"/>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5">
                    <a:moveTo>
                      <a:pt x="0" y="0"/>
                    </a:moveTo>
                    <a:cubicBezTo>
                      <a:pt x="6" y="3"/>
                      <a:pt x="9" y="8"/>
                      <a:pt x="10" y="14"/>
                    </a:cubicBezTo>
                    <a:cubicBezTo>
                      <a:pt x="11" y="17"/>
                      <a:pt x="11" y="21"/>
                      <a:pt x="9" y="25"/>
                    </a:cubicBezTo>
                    <a:cubicBezTo>
                      <a:pt x="9" y="25"/>
                      <a:pt x="9" y="25"/>
                      <a:pt x="10" y="25"/>
                    </a:cubicBezTo>
                    <a:cubicBezTo>
                      <a:pt x="11" y="21"/>
                      <a:pt x="12" y="17"/>
                      <a:pt x="11" y="13"/>
                    </a:cubicBezTo>
                    <a:cubicBezTo>
                      <a:pt x="10" y="8"/>
                      <a:pt x="6" y="3"/>
                      <a:pt x="1" y="0"/>
                    </a:cubicBezTo>
                    <a:cubicBezTo>
                      <a:pt x="1" y="0"/>
                      <a:pt x="1" y="0"/>
                      <a:pt x="0" y="0"/>
                    </a:cubicBezTo>
                  </a:path>
                </a:pathLst>
              </a:custGeom>
              <a:solidFill>
                <a:srgbClr val="8340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6" name="Freeform 1388"/>
              <p:cNvSpPr>
                <a:spLocks noChangeAspect="1"/>
              </p:cNvSpPr>
              <p:nvPr/>
            </p:nvSpPr>
            <p:spPr bwMode="auto">
              <a:xfrm>
                <a:off x="4445" y="-878"/>
                <a:ext cx="8" cy="38"/>
              </a:xfrm>
              <a:custGeom>
                <a:avLst/>
                <a:gdLst>
                  <a:gd name="T0" fmla="*/ 8 w 3"/>
                  <a:gd name="T1" fmla="*/ 0 h 16"/>
                  <a:gd name="T2" fmla="*/ 5 w 3"/>
                  <a:gd name="T3" fmla="*/ 2 h 16"/>
                  <a:gd name="T4" fmla="*/ 0 w 3"/>
                  <a:gd name="T5" fmla="*/ 31 h 16"/>
                  <a:gd name="T6" fmla="*/ 3 w 3"/>
                  <a:gd name="T7" fmla="*/ 38 h 16"/>
                  <a:gd name="T8" fmla="*/ 3 w 3"/>
                  <a:gd name="T9" fmla="*/ 38 h 16"/>
                  <a:gd name="T10" fmla="*/ 3 w 3"/>
                  <a:gd name="T11" fmla="*/ 31 h 16"/>
                  <a:gd name="T12" fmla="*/ 8 w 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6">
                    <a:moveTo>
                      <a:pt x="3" y="0"/>
                    </a:moveTo>
                    <a:cubicBezTo>
                      <a:pt x="2" y="1"/>
                      <a:pt x="2" y="1"/>
                      <a:pt x="2" y="1"/>
                    </a:cubicBezTo>
                    <a:cubicBezTo>
                      <a:pt x="0" y="5"/>
                      <a:pt x="0" y="9"/>
                      <a:pt x="0" y="13"/>
                    </a:cubicBezTo>
                    <a:cubicBezTo>
                      <a:pt x="0" y="14"/>
                      <a:pt x="1" y="15"/>
                      <a:pt x="1" y="16"/>
                    </a:cubicBezTo>
                    <a:cubicBezTo>
                      <a:pt x="1" y="16"/>
                      <a:pt x="1" y="16"/>
                      <a:pt x="1" y="16"/>
                    </a:cubicBezTo>
                    <a:cubicBezTo>
                      <a:pt x="1" y="15"/>
                      <a:pt x="1" y="14"/>
                      <a:pt x="1" y="13"/>
                    </a:cubicBezTo>
                    <a:cubicBezTo>
                      <a:pt x="0" y="9"/>
                      <a:pt x="1" y="5"/>
                      <a:pt x="3" y="0"/>
                    </a:cubicBezTo>
                  </a:path>
                </a:pathLst>
              </a:custGeom>
              <a:solidFill>
                <a:srgbClr val="8340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7" name="Freeform 1389"/>
              <p:cNvSpPr>
                <a:spLocks noChangeAspect="1"/>
              </p:cNvSpPr>
              <p:nvPr/>
            </p:nvSpPr>
            <p:spPr bwMode="auto">
              <a:xfrm>
                <a:off x="4634" y="-920"/>
                <a:ext cx="26" cy="61"/>
              </a:xfrm>
              <a:custGeom>
                <a:avLst/>
                <a:gdLst>
                  <a:gd name="T0" fmla="*/ 0 w 11"/>
                  <a:gd name="T1" fmla="*/ 0 h 26"/>
                  <a:gd name="T2" fmla="*/ 24 w 11"/>
                  <a:gd name="T3" fmla="*/ 33 h 26"/>
                  <a:gd name="T4" fmla="*/ 19 w 11"/>
                  <a:gd name="T5" fmla="*/ 61 h 26"/>
                  <a:gd name="T6" fmla="*/ 21 w 11"/>
                  <a:gd name="T7" fmla="*/ 59 h 26"/>
                  <a:gd name="T8" fmla="*/ 24 w 11"/>
                  <a:gd name="T9" fmla="*/ 33 h 26"/>
                  <a:gd name="T10" fmla="*/ 0 w 11"/>
                  <a:gd name="T11" fmla="*/ 0 h 26"/>
                  <a:gd name="T12" fmla="*/ 0 w 11"/>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6">
                    <a:moveTo>
                      <a:pt x="0" y="0"/>
                    </a:moveTo>
                    <a:cubicBezTo>
                      <a:pt x="5" y="3"/>
                      <a:pt x="9" y="8"/>
                      <a:pt x="10" y="14"/>
                    </a:cubicBezTo>
                    <a:cubicBezTo>
                      <a:pt x="11" y="18"/>
                      <a:pt x="10" y="22"/>
                      <a:pt x="8" y="26"/>
                    </a:cubicBezTo>
                    <a:cubicBezTo>
                      <a:pt x="9" y="26"/>
                      <a:pt x="9" y="25"/>
                      <a:pt x="9" y="25"/>
                    </a:cubicBezTo>
                    <a:cubicBezTo>
                      <a:pt x="11" y="21"/>
                      <a:pt x="11" y="17"/>
                      <a:pt x="10" y="14"/>
                    </a:cubicBezTo>
                    <a:cubicBezTo>
                      <a:pt x="9" y="8"/>
                      <a:pt x="6" y="3"/>
                      <a:pt x="0" y="0"/>
                    </a:cubicBezTo>
                    <a:cubicBezTo>
                      <a:pt x="0" y="0"/>
                      <a:pt x="0" y="0"/>
                      <a:pt x="0" y="0"/>
                    </a:cubicBezTo>
                  </a:path>
                </a:pathLst>
              </a:custGeom>
              <a:solidFill>
                <a:srgbClr val="84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8" name="Freeform 1390"/>
              <p:cNvSpPr>
                <a:spLocks noChangeAspect="1"/>
              </p:cNvSpPr>
              <p:nvPr/>
            </p:nvSpPr>
            <p:spPr bwMode="auto">
              <a:xfrm>
                <a:off x="4445" y="-878"/>
                <a:ext cx="8" cy="38"/>
              </a:xfrm>
              <a:custGeom>
                <a:avLst/>
                <a:gdLst>
                  <a:gd name="T0" fmla="*/ 8 w 3"/>
                  <a:gd name="T1" fmla="*/ 0 h 16"/>
                  <a:gd name="T2" fmla="*/ 8 w 3"/>
                  <a:gd name="T3" fmla="*/ 0 h 16"/>
                  <a:gd name="T4" fmla="*/ 3 w 3"/>
                  <a:gd name="T5" fmla="*/ 31 h 16"/>
                  <a:gd name="T6" fmla="*/ 3 w 3"/>
                  <a:gd name="T7" fmla="*/ 38 h 16"/>
                  <a:gd name="T8" fmla="*/ 5 w 3"/>
                  <a:gd name="T9" fmla="*/ 36 h 16"/>
                  <a:gd name="T10" fmla="*/ 3 w 3"/>
                  <a:gd name="T11" fmla="*/ 31 h 16"/>
                  <a:gd name="T12" fmla="*/ 8 w 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6">
                    <a:moveTo>
                      <a:pt x="3" y="0"/>
                    </a:moveTo>
                    <a:cubicBezTo>
                      <a:pt x="3" y="0"/>
                      <a:pt x="3" y="0"/>
                      <a:pt x="3" y="0"/>
                    </a:cubicBezTo>
                    <a:cubicBezTo>
                      <a:pt x="1" y="5"/>
                      <a:pt x="0" y="9"/>
                      <a:pt x="1" y="13"/>
                    </a:cubicBezTo>
                    <a:cubicBezTo>
                      <a:pt x="1" y="14"/>
                      <a:pt x="1" y="15"/>
                      <a:pt x="1" y="16"/>
                    </a:cubicBezTo>
                    <a:cubicBezTo>
                      <a:pt x="2" y="15"/>
                      <a:pt x="2" y="15"/>
                      <a:pt x="2" y="15"/>
                    </a:cubicBezTo>
                    <a:cubicBezTo>
                      <a:pt x="2" y="15"/>
                      <a:pt x="1" y="14"/>
                      <a:pt x="1" y="13"/>
                    </a:cubicBezTo>
                    <a:cubicBezTo>
                      <a:pt x="0" y="9"/>
                      <a:pt x="1" y="4"/>
                      <a:pt x="3" y="0"/>
                    </a:cubicBezTo>
                  </a:path>
                </a:pathLst>
              </a:custGeom>
              <a:solidFill>
                <a:srgbClr val="84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59" name="Freeform 1391"/>
              <p:cNvSpPr>
                <a:spLocks noChangeAspect="1"/>
              </p:cNvSpPr>
              <p:nvPr/>
            </p:nvSpPr>
            <p:spPr bwMode="auto">
              <a:xfrm>
                <a:off x="4632" y="-923"/>
                <a:ext cx="28" cy="64"/>
              </a:xfrm>
              <a:custGeom>
                <a:avLst/>
                <a:gdLst>
                  <a:gd name="T0" fmla="*/ 0 w 12"/>
                  <a:gd name="T1" fmla="*/ 0 h 27"/>
                  <a:gd name="T2" fmla="*/ 26 w 12"/>
                  <a:gd name="T3" fmla="*/ 36 h 27"/>
                  <a:gd name="T4" fmla="*/ 21 w 12"/>
                  <a:gd name="T5" fmla="*/ 64 h 27"/>
                  <a:gd name="T6" fmla="*/ 21 w 12"/>
                  <a:gd name="T7" fmla="*/ 64 h 27"/>
                  <a:gd name="T8" fmla="*/ 26 w 12"/>
                  <a:gd name="T9" fmla="*/ 36 h 27"/>
                  <a:gd name="T10" fmla="*/ 2 w 12"/>
                  <a:gd name="T11" fmla="*/ 2 h 27"/>
                  <a:gd name="T12" fmla="*/ 0 w 1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7">
                    <a:moveTo>
                      <a:pt x="0" y="0"/>
                    </a:moveTo>
                    <a:cubicBezTo>
                      <a:pt x="5" y="4"/>
                      <a:pt x="9" y="9"/>
                      <a:pt x="11" y="15"/>
                    </a:cubicBezTo>
                    <a:cubicBezTo>
                      <a:pt x="11" y="19"/>
                      <a:pt x="11" y="23"/>
                      <a:pt x="9" y="27"/>
                    </a:cubicBezTo>
                    <a:cubicBezTo>
                      <a:pt x="9" y="27"/>
                      <a:pt x="9" y="27"/>
                      <a:pt x="9" y="27"/>
                    </a:cubicBezTo>
                    <a:cubicBezTo>
                      <a:pt x="11" y="23"/>
                      <a:pt x="12" y="19"/>
                      <a:pt x="11" y="15"/>
                    </a:cubicBezTo>
                    <a:cubicBezTo>
                      <a:pt x="10" y="9"/>
                      <a:pt x="6" y="4"/>
                      <a:pt x="1" y="1"/>
                    </a:cubicBezTo>
                    <a:cubicBezTo>
                      <a:pt x="0" y="1"/>
                      <a:pt x="0" y="1"/>
                      <a:pt x="0" y="0"/>
                    </a:cubicBezTo>
                  </a:path>
                </a:pathLst>
              </a:custGeom>
              <a:solidFill>
                <a:srgbClr val="84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0" name="Freeform 1392"/>
              <p:cNvSpPr>
                <a:spLocks noChangeAspect="1"/>
              </p:cNvSpPr>
              <p:nvPr/>
            </p:nvSpPr>
            <p:spPr bwMode="auto">
              <a:xfrm>
                <a:off x="4445" y="-880"/>
                <a:ext cx="10" cy="38"/>
              </a:xfrm>
              <a:custGeom>
                <a:avLst/>
                <a:gdLst>
                  <a:gd name="T0" fmla="*/ 10 w 4"/>
                  <a:gd name="T1" fmla="*/ 0 h 16"/>
                  <a:gd name="T2" fmla="*/ 10 w 4"/>
                  <a:gd name="T3" fmla="*/ 0 h 16"/>
                  <a:gd name="T4" fmla="*/ 8 w 4"/>
                  <a:gd name="T5" fmla="*/ 2 h 16"/>
                  <a:gd name="T6" fmla="*/ 3 w 4"/>
                  <a:gd name="T7" fmla="*/ 33 h 16"/>
                  <a:gd name="T8" fmla="*/ 5 w 4"/>
                  <a:gd name="T9" fmla="*/ 38 h 16"/>
                  <a:gd name="T10" fmla="*/ 5 w 4"/>
                  <a:gd name="T11" fmla="*/ 38 h 16"/>
                  <a:gd name="T12" fmla="*/ 5 w 4"/>
                  <a:gd name="T13" fmla="*/ 33 h 16"/>
                  <a:gd name="T14" fmla="*/ 10 w 4"/>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 h="16">
                    <a:moveTo>
                      <a:pt x="4" y="0"/>
                    </a:moveTo>
                    <a:cubicBezTo>
                      <a:pt x="4" y="0"/>
                      <a:pt x="4" y="0"/>
                      <a:pt x="4" y="0"/>
                    </a:cubicBezTo>
                    <a:cubicBezTo>
                      <a:pt x="4" y="0"/>
                      <a:pt x="3" y="1"/>
                      <a:pt x="3" y="1"/>
                    </a:cubicBezTo>
                    <a:cubicBezTo>
                      <a:pt x="1" y="5"/>
                      <a:pt x="0" y="10"/>
                      <a:pt x="1" y="14"/>
                    </a:cubicBezTo>
                    <a:cubicBezTo>
                      <a:pt x="1" y="15"/>
                      <a:pt x="2" y="16"/>
                      <a:pt x="2" y="16"/>
                    </a:cubicBezTo>
                    <a:cubicBezTo>
                      <a:pt x="2" y="16"/>
                      <a:pt x="2" y="16"/>
                      <a:pt x="2" y="16"/>
                    </a:cubicBezTo>
                    <a:cubicBezTo>
                      <a:pt x="2" y="16"/>
                      <a:pt x="2" y="15"/>
                      <a:pt x="2" y="14"/>
                    </a:cubicBezTo>
                    <a:cubicBezTo>
                      <a:pt x="1" y="9"/>
                      <a:pt x="2" y="4"/>
                      <a:pt x="4" y="0"/>
                    </a:cubicBezTo>
                  </a:path>
                </a:pathLst>
              </a:custGeom>
              <a:solidFill>
                <a:srgbClr val="84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1" name="Freeform 1393"/>
              <p:cNvSpPr>
                <a:spLocks noChangeAspect="1"/>
              </p:cNvSpPr>
              <p:nvPr/>
            </p:nvSpPr>
            <p:spPr bwMode="auto">
              <a:xfrm>
                <a:off x="4630" y="-923"/>
                <a:ext cx="28" cy="64"/>
              </a:xfrm>
              <a:custGeom>
                <a:avLst/>
                <a:gdLst>
                  <a:gd name="T0" fmla="*/ 0 w 12"/>
                  <a:gd name="T1" fmla="*/ 0 h 27"/>
                  <a:gd name="T2" fmla="*/ 26 w 12"/>
                  <a:gd name="T3" fmla="*/ 36 h 27"/>
                  <a:gd name="T4" fmla="*/ 21 w 12"/>
                  <a:gd name="T5" fmla="*/ 64 h 27"/>
                  <a:gd name="T6" fmla="*/ 23 w 12"/>
                  <a:gd name="T7" fmla="*/ 64 h 27"/>
                  <a:gd name="T8" fmla="*/ 28 w 12"/>
                  <a:gd name="T9" fmla="*/ 36 h 27"/>
                  <a:gd name="T10" fmla="*/ 2 w 12"/>
                  <a:gd name="T11" fmla="*/ 0 h 27"/>
                  <a:gd name="T12" fmla="*/ 0 w 1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7">
                    <a:moveTo>
                      <a:pt x="0" y="0"/>
                    </a:moveTo>
                    <a:cubicBezTo>
                      <a:pt x="6" y="4"/>
                      <a:pt x="10" y="9"/>
                      <a:pt x="11" y="15"/>
                    </a:cubicBezTo>
                    <a:cubicBezTo>
                      <a:pt x="12" y="19"/>
                      <a:pt x="11" y="23"/>
                      <a:pt x="9" y="27"/>
                    </a:cubicBezTo>
                    <a:cubicBezTo>
                      <a:pt x="10" y="27"/>
                      <a:pt x="10" y="27"/>
                      <a:pt x="10" y="27"/>
                    </a:cubicBezTo>
                    <a:cubicBezTo>
                      <a:pt x="12" y="23"/>
                      <a:pt x="12" y="19"/>
                      <a:pt x="12" y="15"/>
                    </a:cubicBezTo>
                    <a:cubicBezTo>
                      <a:pt x="10" y="9"/>
                      <a:pt x="6" y="4"/>
                      <a:pt x="1" y="0"/>
                    </a:cubicBezTo>
                    <a:cubicBezTo>
                      <a:pt x="0" y="0"/>
                      <a:pt x="0" y="0"/>
                      <a:pt x="0" y="0"/>
                    </a:cubicBezTo>
                  </a:path>
                </a:pathLst>
              </a:custGeom>
              <a:solidFill>
                <a:srgbClr val="85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2" name="Freeform 1394"/>
              <p:cNvSpPr>
                <a:spLocks noChangeAspect="1"/>
              </p:cNvSpPr>
              <p:nvPr/>
            </p:nvSpPr>
            <p:spPr bwMode="auto">
              <a:xfrm>
                <a:off x="4448" y="-882"/>
                <a:ext cx="9" cy="40"/>
              </a:xfrm>
              <a:custGeom>
                <a:avLst/>
                <a:gdLst>
                  <a:gd name="T0" fmla="*/ 9 w 4"/>
                  <a:gd name="T1" fmla="*/ 0 h 17"/>
                  <a:gd name="T2" fmla="*/ 7 w 4"/>
                  <a:gd name="T3" fmla="*/ 2 h 17"/>
                  <a:gd name="T4" fmla="*/ 2 w 4"/>
                  <a:gd name="T5" fmla="*/ 35 h 17"/>
                  <a:gd name="T6" fmla="*/ 2 w 4"/>
                  <a:gd name="T7" fmla="*/ 40 h 17"/>
                  <a:gd name="T8" fmla="*/ 5 w 4"/>
                  <a:gd name="T9" fmla="*/ 40 h 17"/>
                  <a:gd name="T10" fmla="*/ 2 w 4"/>
                  <a:gd name="T11" fmla="*/ 35 h 17"/>
                  <a:gd name="T12" fmla="*/ 9 w 4"/>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7">
                    <a:moveTo>
                      <a:pt x="4" y="0"/>
                    </a:moveTo>
                    <a:cubicBezTo>
                      <a:pt x="4" y="0"/>
                      <a:pt x="4" y="1"/>
                      <a:pt x="3" y="1"/>
                    </a:cubicBezTo>
                    <a:cubicBezTo>
                      <a:pt x="1" y="5"/>
                      <a:pt x="0" y="10"/>
                      <a:pt x="1" y="15"/>
                    </a:cubicBezTo>
                    <a:cubicBezTo>
                      <a:pt x="1" y="16"/>
                      <a:pt x="1" y="17"/>
                      <a:pt x="1" y="17"/>
                    </a:cubicBezTo>
                    <a:cubicBezTo>
                      <a:pt x="1" y="17"/>
                      <a:pt x="2" y="17"/>
                      <a:pt x="2" y="17"/>
                    </a:cubicBezTo>
                    <a:cubicBezTo>
                      <a:pt x="1" y="16"/>
                      <a:pt x="1" y="16"/>
                      <a:pt x="1" y="15"/>
                    </a:cubicBezTo>
                    <a:cubicBezTo>
                      <a:pt x="0" y="10"/>
                      <a:pt x="1" y="5"/>
                      <a:pt x="4" y="0"/>
                    </a:cubicBezTo>
                  </a:path>
                </a:pathLst>
              </a:custGeom>
              <a:solidFill>
                <a:srgbClr val="85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3" name="Freeform 1395"/>
              <p:cNvSpPr>
                <a:spLocks noChangeAspect="1"/>
              </p:cNvSpPr>
              <p:nvPr/>
            </p:nvSpPr>
            <p:spPr bwMode="auto">
              <a:xfrm>
                <a:off x="4627" y="-923"/>
                <a:ext cx="31" cy="64"/>
              </a:xfrm>
              <a:custGeom>
                <a:avLst/>
                <a:gdLst>
                  <a:gd name="T0" fmla="*/ 0 w 13"/>
                  <a:gd name="T1" fmla="*/ 0 h 27"/>
                  <a:gd name="T2" fmla="*/ 29 w 13"/>
                  <a:gd name="T3" fmla="*/ 36 h 27"/>
                  <a:gd name="T4" fmla="*/ 24 w 13"/>
                  <a:gd name="T5" fmla="*/ 64 h 27"/>
                  <a:gd name="T6" fmla="*/ 24 w 13"/>
                  <a:gd name="T7" fmla="*/ 64 h 27"/>
                  <a:gd name="T8" fmla="*/ 29 w 13"/>
                  <a:gd name="T9" fmla="*/ 36 h 27"/>
                  <a:gd name="T10" fmla="*/ 2 w 13"/>
                  <a:gd name="T11" fmla="*/ 0 h 27"/>
                  <a:gd name="T12" fmla="*/ 0 w 13"/>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27">
                    <a:moveTo>
                      <a:pt x="0" y="0"/>
                    </a:moveTo>
                    <a:cubicBezTo>
                      <a:pt x="6" y="4"/>
                      <a:pt x="10" y="9"/>
                      <a:pt x="12" y="15"/>
                    </a:cubicBezTo>
                    <a:cubicBezTo>
                      <a:pt x="12" y="19"/>
                      <a:pt x="12" y="23"/>
                      <a:pt x="10" y="27"/>
                    </a:cubicBezTo>
                    <a:cubicBezTo>
                      <a:pt x="10" y="27"/>
                      <a:pt x="10" y="27"/>
                      <a:pt x="10" y="27"/>
                    </a:cubicBezTo>
                    <a:cubicBezTo>
                      <a:pt x="12" y="23"/>
                      <a:pt x="13" y="19"/>
                      <a:pt x="12" y="15"/>
                    </a:cubicBezTo>
                    <a:cubicBezTo>
                      <a:pt x="11" y="9"/>
                      <a:pt x="7" y="4"/>
                      <a:pt x="1" y="0"/>
                    </a:cubicBezTo>
                    <a:cubicBezTo>
                      <a:pt x="1" y="0"/>
                      <a:pt x="0" y="0"/>
                      <a:pt x="0" y="0"/>
                    </a:cubicBezTo>
                  </a:path>
                </a:pathLst>
              </a:custGeom>
              <a:solidFill>
                <a:srgbClr val="8642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4" name="Freeform 1396"/>
              <p:cNvSpPr>
                <a:spLocks noChangeAspect="1"/>
              </p:cNvSpPr>
              <p:nvPr/>
            </p:nvSpPr>
            <p:spPr bwMode="auto">
              <a:xfrm>
                <a:off x="4448" y="-885"/>
                <a:ext cx="12" cy="43"/>
              </a:xfrm>
              <a:custGeom>
                <a:avLst/>
                <a:gdLst>
                  <a:gd name="T0" fmla="*/ 12 w 5"/>
                  <a:gd name="T1" fmla="*/ 0 h 18"/>
                  <a:gd name="T2" fmla="*/ 10 w 5"/>
                  <a:gd name="T3" fmla="*/ 2 h 18"/>
                  <a:gd name="T4" fmla="*/ 2 w 5"/>
                  <a:gd name="T5" fmla="*/ 38 h 18"/>
                  <a:gd name="T6" fmla="*/ 5 w 5"/>
                  <a:gd name="T7" fmla="*/ 43 h 18"/>
                  <a:gd name="T8" fmla="*/ 5 w 5"/>
                  <a:gd name="T9" fmla="*/ 43 h 18"/>
                  <a:gd name="T10" fmla="*/ 5 w 5"/>
                  <a:gd name="T11" fmla="*/ 38 h 18"/>
                  <a:gd name="T12" fmla="*/ 12 w 5"/>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8">
                    <a:moveTo>
                      <a:pt x="5" y="0"/>
                    </a:moveTo>
                    <a:cubicBezTo>
                      <a:pt x="5" y="0"/>
                      <a:pt x="5" y="1"/>
                      <a:pt x="4" y="1"/>
                    </a:cubicBezTo>
                    <a:cubicBezTo>
                      <a:pt x="1" y="6"/>
                      <a:pt x="0" y="11"/>
                      <a:pt x="1" y="16"/>
                    </a:cubicBezTo>
                    <a:cubicBezTo>
                      <a:pt x="1" y="17"/>
                      <a:pt x="1" y="17"/>
                      <a:pt x="2" y="18"/>
                    </a:cubicBezTo>
                    <a:cubicBezTo>
                      <a:pt x="2" y="18"/>
                      <a:pt x="2" y="18"/>
                      <a:pt x="2" y="18"/>
                    </a:cubicBezTo>
                    <a:cubicBezTo>
                      <a:pt x="2" y="17"/>
                      <a:pt x="2" y="17"/>
                      <a:pt x="2" y="16"/>
                    </a:cubicBezTo>
                    <a:cubicBezTo>
                      <a:pt x="0" y="10"/>
                      <a:pt x="2" y="5"/>
                      <a:pt x="5" y="0"/>
                    </a:cubicBezTo>
                  </a:path>
                </a:pathLst>
              </a:custGeom>
              <a:solidFill>
                <a:srgbClr val="8642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5" name="Freeform 1397"/>
              <p:cNvSpPr>
                <a:spLocks noChangeAspect="1"/>
              </p:cNvSpPr>
              <p:nvPr/>
            </p:nvSpPr>
            <p:spPr bwMode="auto">
              <a:xfrm>
                <a:off x="4625" y="-923"/>
                <a:ext cx="31" cy="67"/>
              </a:xfrm>
              <a:custGeom>
                <a:avLst/>
                <a:gdLst>
                  <a:gd name="T0" fmla="*/ 0 w 13"/>
                  <a:gd name="T1" fmla="*/ 0 h 28"/>
                  <a:gd name="T2" fmla="*/ 29 w 13"/>
                  <a:gd name="T3" fmla="*/ 36 h 28"/>
                  <a:gd name="T4" fmla="*/ 24 w 13"/>
                  <a:gd name="T5" fmla="*/ 67 h 28"/>
                  <a:gd name="T6" fmla="*/ 26 w 13"/>
                  <a:gd name="T7" fmla="*/ 65 h 28"/>
                  <a:gd name="T8" fmla="*/ 31 w 13"/>
                  <a:gd name="T9" fmla="*/ 36 h 28"/>
                  <a:gd name="T10" fmla="*/ 2 w 13"/>
                  <a:gd name="T11" fmla="*/ 0 h 28"/>
                  <a:gd name="T12" fmla="*/ 0 w 13"/>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28">
                    <a:moveTo>
                      <a:pt x="0" y="0"/>
                    </a:moveTo>
                    <a:cubicBezTo>
                      <a:pt x="7" y="4"/>
                      <a:pt x="11" y="9"/>
                      <a:pt x="12" y="15"/>
                    </a:cubicBezTo>
                    <a:cubicBezTo>
                      <a:pt x="13" y="19"/>
                      <a:pt x="12" y="24"/>
                      <a:pt x="10" y="28"/>
                    </a:cubicBezTo>
                    <a:cubicBezTo>
                      <a:pt x="10" y="28"/>
                      <a:pt x="11" y="28"/>
                      <a:pt x="11" y="27"/>
                    </a:cubicBezTo>
                    <a:cubicBezTo>
                      <a:pt x="13" y="23"/>
                      <a:pt x="13" y="19"/>
                      <a:pt x="13" y="15"/>
                    </a:cubicBezTo>
                    <a:cubicBezTo>
                      <a:pt x="11" y="9"/>
                      <a:pt x="7" y="4"/>
                      <a:pt x="1" y="0"/>
                    </a:cubicBezTo>
                    <a:cubicBezTo>
                      <a:pt x="1" y="0"/>
                      <a:pt x="0" y="0"/>
                      <a:pt x="0" y="0"/>
                    </a:cubicBezTo>
                  </a:path>
                </a:pathLst>
              </a:custGeom>
              <a:solidFill>
                <a:srgbClr val="8742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6" name="Freeform 1398"/>
              <p:cNvSpPr>
                <a:spLocks noChangeAspect="1"/>
              </p:cNvSpPr>
              <p:nvPr/>
            </p:nvSpPr>
            <p:spPr bwMode="auto">
              <a:xfrm>
                <a:off x="4448" y="-887"/>
                <a:ext cx="14" cy="45"/>
              </a:xfrm>
              <a:custGeom>
                <a:avLst/>
                <a:gdLst>
                  <a:gd name="T0" fmla="*/ 14 w 6"/>
                  <a:gd name="T1" fmla="*/ 0 h 19"/>
                  <a:gd name="T2" fmla="*/ 12 w 6"/>
                  <a:gd name="T3" fmla="*/ 2 h 19"/>
                  <a:gd name="T4" fmla="*/ 5 w 6"/>
                  <a:gd name="T5" fmla="*/ 40 h 19"/>
                  <a:gd name="T6" fmla="*/ 5 w 6"/>
                  <a:gd name="T7" fmla="*/ 45 h 19"/>
                  <a:gd name="T8" fmla="*/ 7 w 6"/>
                  <a:gd name="T9" fmla="*/ 45 h 19"/>
                  <a:gd name="T10" fmla="*/ 5 w 6"/>
                  <a:gd name="T11" fmla="*/ 40 h 19"/>
                  <a:gd name="T12" fmla="*/ 14 w 6"/>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9">
                    <a:moveTo>
                      <a:pt x="6" y="0"/>
                    </a:moveTo>
                    <a:cubicBezTo>
                      <a:pt x="6" y="0"/>
                      <a:pt x="6" y="1"/>
                      <a:pt x="5" y="1"/>
                    </a:cubicBezTo>
                    <a:cubicBezTo>
                      <a:pt x="2" y="6"/>
                      <a:pt x="0" y="11"/>
                      <a:pt x="2" y="17"/>
                    </a:cubicBezTo>
                    <a:cubicBezTo>
                      <a:pt x="2" y="18"/>
                      <a:pt x="2" y="18"/>
                      <a:pt x="2" y="19"/>
                    </a:cubicBezTo>
                    <a:cubicBezTo>
                      <a:pt x="2" y="19"/>
                      <a:pt x="2" y="19"/>
                      <a:pt x="3" y="19"/>
                    </a:cubicBezTo>
                    <a:cubicBezTo>
                      <a:pt x="2" y="18"/>
                      <a:pt x="2" y="17"/>
                      <a:pt x="2" y="17"/>
                    </a:cubicBezTo>
                    <a:cubicBezTo>
                      <a:pt x="1" y="11"/>
                      <a:pt x="3" y="5"/>
                      <a:pt x="6" y="0"/>
                    </a:cubicBezTo>
                  </a:path>
                </a:pathLst>
              </a:custGeom>
              <a:solidFill>
                <a:srgbClr val="8742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7" name="Freeform 1399"/>
              <p:cNvSpPr>
                <a:spLocks noChangeAspect="1"/>
              </p:cNvSpPr>
              <p:nvPr/>
            </p:nvSpPr>
            <p:spPr bwMode="auto">
              <a:xfrm>
                <a:off x="4623" y="-923"/>
                <a:ext cx="33" cy="67"/>
              </a:xfrm>
              <a:custGeom>
                <a:avLst/>
                <a:gdLst>
                  <a:gd name="T0" fmla="*/ 0 w 14"/>
                  <a:gd name="T1" fmla="*/ 0 h 28"/>
                  <a:gd name="T2" fmla="*/ 31 w 14"/>
                  <a:gd name="T3" fmla="*/ 36 h 28"/>
                  <a:gd name="T4" fmla="*/ 26 w 14"/>
                  <a:gd name="T5" fmla="*/ 67 h 28"/>
                  <a:gd name="T6" fmla="*/ 26 w 14"/>
                  <a:gd name="T7" fmla="*/ 67 h 28"/>
                  <a:gd name="T8" fmla="*/ 31 w 14"/>
                  <a:gd name="T9" fmla="*/ 36 h 28"/>
                  <a:gd name="T10" fmla="*/ 2 w 14"/>
                  <a:gd name="T11" fmla="*/ 0 h 28"/>
                  <a:gd name="T12" fmla="*/ 0 w 14"/>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28">
                    <a:moveTo>
                      <a:pt x="0" y="0"/>
                    </a:moveTo>
                    <a:cubicBezTo>
                      <a:pt x="7" y="4"/>
                      <a:pt x="12" y="9"/>
                      <a:pt x="13" y="15"/>
                    </a:cubicBezTo>
                    <a:cubicBezTo>
                      <a:pt x="14" y="19"/>
                      <a:pt x="13" y="24"/>
                      <a:pt x="11" y="28"/>
                    </a:cubicBezTo>
                    <a:cubicBezTo>
                      <a:pt x="11" y="28"/>
                      <a:pt x="11" y="28"/>
                      <a:pt x="11" y="28"/>
                    </a:cubicBezTo>
                    <a:cubicBezTo>
                      <a:pt x="13" y="24"/>
                      <a:pt x="14" y="19"/>
                      <a:pt x="13" y="15"/>
                    </a:cubicBezTo>
                    <a:cubicBezTo>
                      <a:pt x="12" y="9"/>
                      <a:pt x="8" y="4"/>
                      <a:pt x="1" y="0"/>
                    </a:cubicBezTo>
                    <a:cubicBezTo>
                      <a:pt x="1" y="0"/>
                      <a:pt x="1" y="0"/>
                      <a:pt x="0" y="0"/>
                    </a:cubicBezTo>
                  </a:path>
                </a:pathLst>
              </a:custGeom>
              <a:solidFill>
                <a:srgbClr val="88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8" name="Freeform 1400"/>
              <p:cNvSpPr>
                <a:spLocks noChangeAspect="1"/>
              </p:cNvSpPr>
              <p:nvPr/>
            </p:nvSpPr>
            <p:spPr bwMode="auto">
              <a:xfrm>
                <a:off x="4450" y="-889"/>
                <a:ext cx="14" cy="47"/>
              </a:xfrm>
              <a:custGeom>
                <a:avLst/>
                <a:gdLst>
                  <a:gd name="T0" fmla="*/ 14 w 6"/>
                  <a:gd name="T1" fmla="*/ 0 h 20"/>
                  <a:gd name="T2" fmla="*/ 12 w 6"/>
                  <a:gd name="T3" fmla="*/ 2 h 20"/>
                  <a:gd name="T4" fmla="*/ 2 w 6"/>
                  <a:gd name="T5" fmla="*/ 42 h 20"/>
                  <a:gd name="T6" fmla="*/ 5 w 6"/>
                  <a:gd name="T7" fmla="*/ 47 h 20"/>
                  <a:gd name="T8" fmla="*/ 5 w 6"/>
                  <a:gd name="T9" fmla="*/ 47 h 20"/>
                  <a:gd name="T10" fmla="*/ 2 w 6"/>
                  <a:gd name="T11" fmla="*/ 42 h 20"/>
                  <a:gd name="T12" fmla="*/ 14 w 6"/>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20">
                    <a:moveTo>
                      <a:pt x="6" y="0"/>
                    </a:moveTo>
                    <a:cubicBezTo>
                      <a:pt x="6" y="1"/>
                      <a:pt x="6" y="1"/>
                      <a:pt x="5" y="1"/>
                    </a:cubicBezTo>
                    <a:cubicBezTo>
                      <a:pt x="2" y="6"/>
                      <a:pt x="0" y="12"/>
                      <a:pt x="1" y="18"/>
                    </a:cubicBezTo>
                    <a:cubicBezTo>
                      <a:pt x="1" y="18"/>
                      <a:pt x="1" y="19"/>
                      <a:pt x="2" y="20"/>
                    </a:cubicBezTo>
                    <a:cubicBezTo>
                      <a:pt x="2" y="20"/>
                      <a:pt x="2" y="20"/>
                      <a:pt x="2" y="20"/>
                    </a:cubicBezTo>
                    <a:cubicBezTo>
                      <a:pt x="2" y="19"/>
                      <a:pt x="2" y="18"/>
                      <a:pt x="1" y="18"/>
                    </a:cubicBezTo>
                    <a:cubicBezTo>
                      <a:pt x="0" y="12"/>
                      <a:pt x="2" y="6"/>
                      <a:pt x="6" y="0"/>
                    </a:cubicBezTo>
                  </a:path>
                </a:pathLst>
              </a:custGeom>
              <a:solidFill>
                <a:srgbClr val="88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69" name="Freeform 1401"/>
              <p:cNvSpPr>
                <a:spLocks noChangeAspect="1"/>
              </p:cNvSpPr>
              <p:nvPr/>
            </p:nvSpPr>
            <p:spPr bwMode="auto">
              <a:xfrm>
                <a:off x="4620" y="-923"/>
                <a:ext cx="36" cy="67"/>
              </a:xfrm>
              <a:custGeom>
                <a:avLst/>
                <a:gdLst>
                  <a:gd name="T0" fmla="*/ 0 w 15"/>
                  <a:gd name="T1" fmla="*/ 0 h 28"/>
                  <a:gd name="T2" fmla="*/ 31 w 15"/>
                  <a:gd name="T3" fmla="*/ 36 h 28"/>
                  <a:gd name="T4" fmla="*/ 26 w 15"/>
                  <a:gd name="T5" fmla="*/ 67 h 28"/>
                  <a:gd name="T6" fmla="*/ 29 w 15"/>
                  <a:gd name="T7" fmla="*/ 67 h 28"/>
                  <a:gd name="T8" fmla="*/ 34 w 15"/>
                  <a:gd name="T9" fmla="*/ 36 h 28"/>
                  <a:gd name="T10" fmla="*/ 2 w 15"/>
                  <a:gd name="T11" fmla="*/ 0 h 28"/>
                  <a:gd name="T12" fmla="*/ 0 w 15"/>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8">
                    <a:moveTo>
                      <a:pt x="0" y="0"/>
                    </a:moveTo>
                    <a:cubicBezTo>
                      <a:pt x="7" y="4"/>
                      <a:pt x="12" y="9"/>
                      <a:pt x="13" y="15"/>
                    </a:cubicBezTo>
                    <a:cubicBezTo>
                      <a:pt x="14" y="20"/>
                      <a:pt x="13" y="24"/>
                      <a:pt x="11" y="28"/>
                    </a:cubicBezTo>
                    <a:cubicBezTo>
                      <a:pt x="11" y="28"/>
                      <a:pt x="11" y="28"/>
                      <a:pt x="12" y="28"/>
                    </a:cubicBezTo>
                    <a:cubicBezTo>
                      <a:pt x="14" y="24"/>
                      <a:pt x="15" y="19"/>
                      <a:pt x="14" y="15"/>
                    </a:cubicBezTo>
                    <a:cubicBezTo>
                      <a:pt x="13" y="9"/>
                      <a:pt x="8" y="4"/>
                      <a:pt x="1" y="0"/>
                    </a:cubicBezTo>
                    <a:cubicBezTo>
                      <a:pt x="1" y="0"/>
                      <a:pt x="1" y="0"/>
                      <a:pt x="0" y="0"/>
                    </a:cubicBezTo>
                  </a:path>
                </a:pathLst>
              </a:custGeom>
              <a:solidFill>
                <a:srgbClr val="89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0" name="Freeform 1402"/>
              <p:cNvSpPr>
                <a:spLocks noChangeAspect="1"/>
              </p:cNvSpPr>
              <p:nvPr/>
            </p:nvSpPr>
            <p:spPr bwMode="auto">
              <a:xfrm>
                <a:off x="4450" y="-892"/>
                <a:ext cx="19" cy="50"/>
              </a:xfrm>
              <a:custGeom>
                <a:avLst/>
                <a:gdLst>
                  <a:gd name="T0" fmla="*/ 19 w 8"/>
                  <a:gd name="T1" fmla="*/ 0 h 21"/>
                  <a:gd name="T2" fmla="*/ 14 w 8"/>
                  <a:gd name="T3" fmla="*/ 2 h 21"/>
                  <a:gd name="T4" fmla="*/ 2 w 8"/>
                  <a:gd name="T5" fmla="*/ 45 h 21"/>
                  <a:gd name="T6" fmla="*/ 5 w 8"/>
                  <a:gd name="T7" fmla="*/ 50 h 21"/>
                  <a:gd name="T8" fmla="*/ 5 w 8"/>
                  <a:gd name="T9" fmla="*/ 50 h 21"/>
                  <a:gd name="T10" fmla="*/ 5 w 8"/>
                  <a:gd name="T11" fmla="*/ 45 h 21"/>
                  <a:gd name="T12" fmla="*/ 19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8" y="0"/>
                    </a:moveTo>
                    <a:cubicBezTo>
                      <a:pt x="7" y="1"/>
                      <a:pt x="7" y="1"/>
                      <a:pt x="6" y="1"/>
                    </a:cubicBezTo>
                    <a:cubicBezTo>
                      <a:pt x="2" y="7"/>
                      <a:pt x="0" y="13"/>
                      <a:pt x="1" y="19"/>
                    </a:cubicBezTo>
                    <a:cubicBezTo>
                      <a:pt x="2" y="19"/>
                      <a:pt x="2" y="20"/>
                      <a:pt x="2" y="21"/>
                    </a:cubicBezTo>
                    <a:cubicBezTo>
                      <a:pt x="2" y="21"/>
                      <a:pt x="2" y="21"/>
                      <a:pt x="2" y="21"/>
                    </a:cubicBezTo>
                    <a:cubicBezTo>
                      <a:pt x="2" y="20"/>
                      <a:pt x="2" y="19"/>
                      <a:pt x="2" y="19"/>
                    </a:cubicBezTo>
                    <a:cubicBezTo>
                      <a:pt x="1" y="12"/>
                      <a:pt x="3" y="6"/>
                      <a:pt x="8" y="0"/>
                    </a:cubicBezTo>
                  </a:path>
                </a:pathLst>
              </a:custGeom>
              <a:solidFill>
                <a:srgbClr val="89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1" name="Freeform 1403"/>
              <p:cNvSpPr>
                <a:spLocks noChangeAspect="1"/>
              </p:cNvSpPr>
              <p:nvPr/>
            </p:nvSpPr>
            <p:spPr bwMode="auto">
              <a:xfrm>
                <a:off x="4618" y="-923"/>
                <a:ext cx="35" cy="69"/>
              </a:xfrm>
              <a:custGeom>
                <a:avLst/>
                <a:gdLst>
                  <a:gd name="T0" fmla="*/ 0 w 15"/>
                  <a:gd name="T1" fmla="*/ 0 h 29"/>
                  <a:gd name="T2" fmla="*/ 33 w 15"/>
                  <a:gd name="T3" fmla="*/ 36 h 29"/>
                  <a:gd name="T4" fmla="*/ 26 w 15"/>
                  <a:gd name="T5" fmla="*/ 69 h 29"/>
                  <a:gd name="T6" fmla="*/ 28 w 15"/>
                  <a:gd name="T7" fmla="*/ 67 h 29"/>
                  <a:gd name="T8" fmla="*/ 33 w 15"/>
                  <a:gd name="T9" fmla="*/ 36 h 29"/>
                  <a:gd name="T10" fmla="*/ 2 w 15"/>
                  <a:gd name="T11" fmla="*/ 0 h 29"/>
                  <a:gd name="T12" fmla="*/ 0 w 15"/>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9">
                    <a:moveTo>
                      <a:pt x="0" y="0"/>
                    </a:moveTo>
                    <a:cubicBezTo>
                      <a:pt x="8" y="3"/>
                      <a:pt x="13" y="9"/>
                      <a:pt x="14" y="15"/>
                    </a:cubicBezTo>
                    <a:cubicBezTo>
                      <a:pt x="15" y="20"/>
                      <a:pt x="14" y="24"/>
                      <a:pt x="11" y="29"/>
                    </a:cubicBezTo>
                    <a:cubicBezTo>
                      <a:pt x="12" y="29"/>
                      <a:pt x="12" y="28"/>
                      <a:pt x="12" y="28"/>
                    </a:cubicBezTo>
                    <a:cubicBezTo>
                      <a:pt x="14" y="24"/>
                      <a:pt x="15" y="20"/>
                      <a:pt x="14" y="15"/>
                    </a:cubicBezTo>
                    <a:cubicBezTo>
                      <a:pt x="13" y="9"/>
                      <a:pt x="8" y="4"/>
                      <a:pt x="1" y="0"/>
                    </a:cubicBezTo>
                    <a:cubicBezTo>
                      <a:pt x="1" y="0"/>
                      <a:pt x="1" y="0"/>
                      <a:pt x="0" y="0"/>
                    </a:cubicBezTo>
                  </a:path>
                </a:pathLst>
              </a:custGeom>
              <a:solidFill>
                <a:srgbClr val="89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2" name="Freeform 1404"/>
              <p:cNvSpPr>
                <a:spLocks noChangeAspect="1"/>
              </p:cNvSpPr>
              <p:nvPr/>
            </p:nvSpPr>
            <p:spPr bwMode="auto">
              <a:xfrm>
                <a:off x="4453" y="-894"/>
                <a:ext cx="18" cy="52"/>
              </a:xfrm>
              <a:custGeom>
                <a:avLst/>
                <a:gdLst>
                  <a:gd name="T0" fmla="*/ 18 w 8"/>
                  <a:gd name="T1" fmla="*/ 0 h 22"/>
                  <a:gd name="T2" fmla="*/ 16 w 8"/>
                  <a:gd name="T3" fmla="*/ 2 h 22"/>
                  <a:gd name="T4" fmla="*/ 2 w 8"/>
                  <a:gd name="T5" fmla="*/ 47 h 22"/>
                  <a:gd name="T6" fmla="*/ 2 w 8"/>
                  <a:gd name="T7" fmla="*/ 52 h 22"/>
                  <a:gd name="T8" fmla="*/ 5 w 8"/>
                  <a:gd name="T9" fmla="*/ 52 h 22"/>
                  <a:gd name="T10" fmla="*/ 2 w 8"/>
                  <a:gd name="T11" fmla="*/ 45 h 22"/>
                  <a:gd name="T12" fmla="*/ 18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8" y="0"/>
                    </a:moveTo>
                    <a:cubicBezTo>
                      <a:pt x="8" y="1"/>
                      <a:pt x="7" y="1"/>
                      <a:pt x="7" y="1"/>
                    </a:cubicBezTo>
                    <a:cubicBezTo>
                      <a:pt x="2" y="7"/>
                      <a:pt x="0" y="13"/>
                      <a:pt x="1" y="20"/>
                    </a:cubicBezTo>
                    <a:cubicBezTo>
                      <a:pt x="1" y="20"/>
                      <a:pt x="1" y="21"/>
                      <a:pt x="1" y="22"/>
                    </a:cubicBezTo>
                    <a:cubicBezTo>
                      <a:pt x="2" y="22"/>
                      <a:pt x="2" y="22"/>
                      <a:pt x="2" y="22"/>
                    </a:cubicBezTo>
                    <a:cubicBezTo>
                      <a:pt x="2" y="21"/>
                      <a:pt x="1" y="20"/>
                      <a:pt x="1" y="19"/>
                    </a:cubicBezTo>
                    <a:cubicBezTo>
                      <a:pt x="0" y="13"/>
                      <a:pt x="3" y="6"/>
                      <a:pt x="8" y="0"/>
                    </a:cubicBezTo>
                  </a:path>
                </a:pathLst>
              </a:custGeom>
              <a:solidFill>
                <a:srgbClr val="89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3" name="Freeform 1405"/>
              <p:cNvSpPr>
                <a:spLocks noChangeAspect="1"/>
              </p:cNvSpPr>
              <p:nvPr/>
            </p:nvSpPr>
            <p:spPr bwMode="auto">
              <a:xfrm>
                <a:off x="4616" y="-923"/>
                <a:ext cx="37" cy="69"/>
              </a:xfrm>
              <a:custGeom>
                <a:avLst/>
                <a:gdLst>
                  <a:gd name="T0" fmla="*/ 0 w 16"/>
                  <a:gd name="T1" fmla="*/ 0 h 29"/>
                  <a:gd name="T2" fmla="*/ 32 w 16"/>
                  <a:gd name="T3" fmla="*/ 36 h 29"/>
                  <a:gd name="T4" fmla="*/ 28 w 16"/>
                  <a:gd name="T5" fmla="*/ 69 h 29"/>
                  <a:gd name="T6" fmla="*/ 28 w 16"/>
                  <a:gd name="T7" fmla="*/ 69 h 29"/>
                  <a:gd name="T8" fmla="*/ 35 w 16"/>
                  <a:gd name="T9" fmla="*/ 36 h 29"/>
                  <a:gd name="T10" fmla="*/ 2 w 16"/>
                  <a:gd name="T11" fmla="*/ 0 h 29"/>
                  <a:gd name="T12" fmla="*/ 0 w 16"/>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9">
                    <a:moveTo>
                      <a:pt x="0" y="0"/>
                    </a:moveTo>
                    <a:cubicBezTo>
                      <a:pt x="8" y="3"/>
                      <a:pt x="13" y="9"/>
                      <a:pt x="14" y="15"/>
                    </a:cubicBezTo>
                    <a:cubicBezTo>
                      <a:pt x="15" y="20"/>
                      <a:pt x="14" y="25"/>
                      <a:pt x="12" y="29"/>
                    </a:cubicBezTo>
                    <a:cubicBezTo>
                      <a:pt x="12" y="29"/>
                      <a:pt x="12" y="29"/>
                      <a:pt x="12" y="29"/>
                    </a:cubicBezTo>
                    <a:cubicBezTo>
                      <a:pt x="15" y="24"/>
                      <a:pt x="16" y="20"/>
                      <a:pt x="15" y="15"/>
                    </a:cubicBezTo>
                    <a:cubicBezTo>
                      <a:pt x="14" y="9"/>
                      <a:pt x="9" y="3"/>
                      <a:pt x="1" y="0"/>
                    </a:cubicBezTo>
                    <a:cubicBezTo>
                      <a:pt x="1" y="0"/>
                      <a:pt x="1" y="0"/>
                      <a:pt x="0" y="0"/>
                    </a:cubicBezTo>
                  </a:path>
                </a:pathLst>
              </a:custGeom>
              <a:solidFill>
                <a:srgbClr val="8A44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4" name="Freeform 1406"/>
              <p:cNvSpPr>
                <a:spLocks noChangeAspect="1"/>
              </p:cNvSpPr>
              <p:nvPr/>
            </p:nvSpPr>
            <p:spPr bwMode="auto">
              <a:xfrm>
                <a:off x="4453" y="-897"/>
                <a:ext cx="21" cy="55"/>
              </a:xfrm>
              <a:custGeom>
                <a:avLst/>
                <a:gdLst>
                  <a:gd name="T0" fmla="*/ 21 w 9"/>
                  <a:gd name="T1" fmla="*/ 0 h 23"/>
                  <a:gd name="T2" fmla="*/ 19 w 9"/>
                  <a:gd name="T3" fmla="*/ 2 h 23"/>
                  <a:gd name="T4" fmla="*/ 2 w 9"/>
                  <a:gd name="T5" fmla="*/ 48 h 23"/>
                  <a:gd name="T6" fmla="*/ 5 w 9"/>
                  <a:gd name="T7" fmla="*/ 55 h 23"/>
                  <a:gd name="T8" fmla="*/ 5 w 9"/>
                  <a:gd name="T9" fmla="*/ 55 h 23"/>
                  <a:gd name="T10" fmla="*/ 5 w 9"/>
                  <a:gd name="T11" fmla="*/ 48 h 23"/>
                  <a:gd name="T12" fmla="*/ 21 w 9"/>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3">
                    <a:moveTo>
                      <a:pt x="9" y="0"/>
                    </a:moveTo>
                    <a:cubicBezTo>
                      <a:pt x="9" y="1"/>
                      <a:pt x="9" y="1"/>
                      <a:pt x="8" y="1"/>
                    </a:cubicBezTo>
                    <a:cubicBezTo>
                      <a:pt x="3" y="7"/>
                      <a:pt x="0" y="14"/>
                      <a:pt x="1" y="20"/>
                    </a:cubicBezTo>
                    <a:cubicBezTo>
                      <a:pt x="1" y="21"/>
                      <a:pt x="2" y="22"/>
                      <a:pt x="2" y="23"/>
                    </a:cubicBezTo>
                    <a:cubicBezTo>
                      <a:pt x="2" y="23"/>
                      <a:pt x="2" y="23"/>
                      <a:pt x="2" y="23"/>
                    </a:cubicBezTo>
                    <a:cubicBezTo>
                      <a:pt x="2" y="22"/>
                      <a:pt x="2" y="21"/>
                      <a:pt x="2" y="20"/>
                    </a:cubicBezTo>
                    <a:cubicBezTo>
                      <a:pt x="0" y="13"/>
                      <a:pt x="3" y="6"/>
                      <a:pt x="9" y="0"/>
                    </a:cubicBezTo>
                  </a:path>
                </a:pathLst>
              </a:custGeom>
              <a:solidFill>
                <a:srgbClr val="8A44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5" name="Freeform 1407"/>
              <p:cNvSpPr>
                <a:spLocks noChangeAspect="1"/>
              </p:cNvSpPr>
              <p:nvPr/>
            </p:nvSpPr>
            <p:spPr bwMode="auto">
              <a:xfrm>
                <a:off x="4613" y="-923"/>
                <a:ext cx="38" cy="69"/>
              </a:xfrm>
              <a:custGeom>
                <a:avLst/>
                <a:gdLst>
                  <a:gd name="T0" fmla="*/ 0 w 16"/>
                  <a:gd name="T1" fmla="*/ 0 h 29"/>
                  <a:gd name="T2" fmla="*/ 36 w 16"/>
                  <a:gd name="T3" fmla="*/ 36 h 29"/>
                  <a:gd name="T4" fmla="*/ 29 w 16"/>
                  <a:gd name="T5" fmla="*/ 69 h 29"/>
                  <a:gd name="T6" fmla="*/ 31 w 16"/>
                  <a:gd name="T7" fmla="*/ 69 h 29"/>
                  <a:gd name="T8" fmla="*/ 36 w 16"/>
                  <a:gd name="T9" fmla="*/ 36 h 29"/>
                  <a:gd name="T10" fmla="*/ 2 w 16"/>
                  <a:gd name="T11" fmla="*/ 0 h 29"/>
                  <a:gd name="T12" fmla="*/ 0 w 16"/>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9">
                    <a:moveTo>
                      <a:pt x="0" y="0"/>
                    </a:moveTo>
                    <a:cubicBezTo>
                      <a:pt x="8" y="3"/>
                      <a:pt x="14" y="9"/>
                      <a:pt x="15" y="15"/>
                    </a:cubicBezTo>
                    <a:cubicBezTo>
                      <a:pt x="16" y="20"/>
                      <a:pt x="15" y="25"/>
                      <a:pt x="12" y="29"/>
                    </a:cubicBezTo>
                    <a:cubicBezTo>
                      <a:pt x="12" y="29"/>
                      <a:pt x="13" y="29"/>
                      <a:pt x="13" y="29"/>
                    </a:cubicBezTo>
                    <a:cubicBezTo>
                      <a:pt x="15" y="25"/>
                      <a:pt x="16" y="20"/>
                      <a:pt x="15" y="15"/>
                    </a:cubicBezTo>
                    <a:cubicBezTo>
                      <a:pt x="14" y="9"/>
                      <a:pt x="9" y="3"/>
                      <a:pt x="1" y="0"/>
                    </a:cubicBezTo>
                    <a:cubicBezTo>
                      <a:pt x="1" y="0"/>
                      <a:pt x="1" y="0"/>
                      <a:pt x="0" y="0"/>
                    </a:cubicBezTo>
                  </a:path>
                </a:pathLst>
              </a:custGeom>
              <a:solidFill>
                <a:srgbClr val="8B44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6" name="Freeform 1408"/>
              <p:cNvSpPr>
                <a:spLocks noChangeAspect="1"/>
              </p:cNvSpPr>
              <p:nvPr/>
            </p:nvSpPr>
            <p:spPr bwMode="auto">
              <a:xfrm>
                <a:off x="4453" y="-899"/>
                <a:ext cx="26" cy="57"/>
              </a:xfrm>
              <a:custGeom>
                <a:avLst/>
                <a:gdLst>
                  <a:gd name="T0" fmla="*/ 26 w 11"/>
                  <a:gd name="T1" fmla="*/ 0 h 24"/>
                  <a:gd name="T2" fmla="*/ 21 w 11"/>
                  <a:gd name="T3" fmla="*/ 2 h 24"/>
                  <a:gd name="T4" fmla="*/ 5 w 11"/>
                  <a:gd name="T5" fmla="*/ 50 h 24"/>
                  <a:gd name="T6" fmla="*/ 5 w 11"/>
                  <a:gd name="T7" fmla="*/ 57 h 24"/>
                  <a:gd name="T8" fmla="*/ 7 w 11"/>
                  <a:gd name="T9" fmla="*/ 55 h 24"/>
                  <a:gd name="T10" fmla="*/ 5 w 11"/>
                  <a:gd name="T11" fmla="*/ 50 h 24"/>
                  <a:gd name="T12" fmla="*/ 26 w 11"/>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4">
                    <a:moveTo>
                      <a:pt x="11" y="0"/>
                    </a:moveTo>
                    <a:cubicBezTo>
                      <a:pt x="11" y="1"/>
                      <a:pt x="10" y="1"/>
                      <a:pt x="9" y="1"/>
                    </a:cubicBezTo>
                    <a:cubicBezTo>
                      <a:pt x="3" y="7"/>
                      <a:pt x="0" y="14"/>
                      <a:pt x="2" y="21"/>
                    </a:cubicBezTo>
                    <a:cubicBezTo>
                      <a:pt x="2" y="22"/>
                      <a:pt x="2" y="23"/>
                      <a:pt x="2" y="24"/>
                    </a:cubicBezTo>
                    <a:cubicBezTo>
                      <a:pt x="2" y="24"/>
                      <a:pt x="3" y="24"/>
                      <a:pt x="3" y="23"/>
                    </a:cubicBezTo>
                    <a:cubicBezTo>
                      <a:pt x="3" y="23"/>
                      <a:pt x="2" y="22"/>
                      <a:pt x="2" y="21"/>
                    </a:cubicBezTo>
                    <a:cubicBezTo>
                      <a:pt x="1" y="14"/>
                      <a:pt x="4" y="6"/>
                      <a:pt x="11" y="0"/>
                    </a:cubicBezTo>
                  </a:path>
                </a:pathLst>
              </a:custGeom>
              <a:solidFill>
                <a:srgbClr val="8B44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7" name="Freeform 1409"/>
              <p:cNvSpPr>
                <a:spLocks noChangeAspect="1"/>
              </p:cNvSpPr>
              <p:nvPr/>
            </p:nvSpPr>
            <p:spPr bwMode="auto">
              <a:xfrm>
                <a:off x="4611" y="-923"/>
                <a:ext cx="40" cy="71"/>
              </a:xfrm>
              <a:custGeom>
                <a:avLst/>
                <a:gdLst>
                  <a:gd name="T0" fmla="*/ 0 w 17"/>
                  <a:gd name="T1" fmla="*/ 0 h 30"/>
                  <a:gd name="T2" fmla="*/ 38 w 17"/>
                  <a:gd name="T3" fmla="*/ 38 h 30"/>
                  <a:gd name="T4" fmla="*/ 28 w 17"/>
                  <a:gd name="T5" fmla="*/ 71 h 30"/>
                  <a:gd name="T6" fmla="*/ 31 w 17"/>
                  <a:gd name="T7" fmla="*/ 69 h 30"/>
                  <a:gd name="T8" fmla="*/ 38 w 17"/>
                  <a:gd name="T9" fmla="*/ 36 h 30"/>
                  <a:gd name="T10" fmla="*/ 2 w 17"/>
                  <a:gd name="T11" fmla="*/ 0 h 30"/>
                  <a:gd name="T12" fmla="*/ 0 w 1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0">
                    <a:moveTo>
                      <a:pt x="0" y="0"/>
                    </a:moveTo>
                    <a:cubicBezTo>
                      <a:pt x="8" y="3"/>
                      <a:pt x="14" y="8"/>
                      <a:pt x="16" y="16"/>
                    </a:cubicBezTo>
                    <a:cubicBezTo>
                      <a:pt x="16" y="20"/>
                      <a:pt x="15" y="25"/>
                      <a:pt x="12" y="30"/>
                    </a:cubicBezTo>
                    <a:cubicBezTo>
                      <a:pt x="13" y="29"/>
                      <a:pt x="13" y="29"/>
                      <a:pt x="13" y="29"/>
                    </a:cubicBezTo>
                    <a:cubicBezTo>
                      <a:pt x="16" y="25"/>
                      <a:pt x="17" y="20"/>
                      <a:pt x="16" y="15"/>
                    </a:cubicBezTo>
                    <a:cubicBezTo>
                      <a:pt x="15" y="9"/>
                      <a:pt x="9" y="3"/>
                      <a:pt x="1" y="0"/>
                    </a:cubicBezTo>
                    <a:cubicBezTo>
                      <a:pt x="1" y="0"/>
                      <a:pt x="0" y="0"/>
                      <a:pt x="0" y="0"/>
                    </a:cubicBezTo>
                  </a:path>
                </a:pathLst>
              </a:custGeom>
              <a:solidFill>
                <a:srgbClr val="8C45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8" name="Freeform 1410"/>
              <p:cNvSpPr>
                <a:spLocks noChangeAspect="1"/>
              </p:cNvSpPr>
              <p:nvPr/>
            </p:nvSpPr>
            <p:spPr bwMode="auto">
              <a:xfrm>
                <a:off x="4455" y="-901"/>
                <a:ext cx="28" cy="56"/>
              </a:xfrm>
              <a:custGeom>
                <a:avLst/>
                <a:gdLst>
                  <a:gd name="T0" fmla="*/ 28 w 12"/>
                  <a:gd name="T1" fmla="*/ 0 h 24"/>
                  <a:gd name="T2" fmla="*/ 23 w 12"/>
                  <a:gd name="T3" fmla="*/ 2 h 24"/>
                  <a:gd name="T4" fmla="*/ 2 w 12"/>
                  <a:gd name="T5" fmla="*/ 51 h 24"/>
                  <a:gd name="T6" fmla="*/ 5 w 12"/>
                  <a:gd name="T7" fmla="*/ 56 h 24"/>
                  <a:gd name="T8" fmla="*/ 5 w 12"/>
                  <a:gd name="T9" fmla="*/ 56 h 24"/>
                  <a:gd name="T10" fmla="*/ 5 w 12"/>
                  <a:gd name="T11" fmla="*/ 51 h 24"/>
                  <a:gd name="T12" fmla="*/ 28 w 12"/>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4">
                    <a:moveTo>
                      <a:pt x="12" y="0"/>
                    </a:moveTo>
                    <a:cubicBezTo>
                      <a:pt x="11" y="0"/>
                      <a:pt x="11" y="1"/>
                      <a:pt x="10" y="1"/>
                    </a:cubicBezTo>
                    <a:cubicBezTo>
                      <a:pt x="3" y="7"/>
                      <a:pt x="0" y="15"/>
                      <a:pt x="1" y="22"/>
                    </a:cubicBezTo>
                    <a:cubicBezTo>
                      <a:pt x="1" y="23"/>
                      <a:pt x="2" y="24"/>
                      <a:pt x="2" y="24"/>
                    </a:cubicBezTo>
                    <a:cubicBezTo>
                      <a:pt x="2" y="24"/>
                      <a:pt x="2" y="24"/>
                      <a:pt x="2" y="24"/>
                    </a:cubicBezTo>
                    <a:cubicBezTo>
                      <a:pt x="2" y="24"/>
                      <a:pt x="2" y="23"/>
                      <a:pt x="2" y="22"/>
                    </a:cubicBezTo>
                    <a:cubicBezTo>
                      <a:pt x="0" y="14"/>
                      <a:pt x="4" y="6"/>
                      <a:pt x="12" y="0"/>
                    </a:cubicBezTo>
                  </a:path>
                </a:pathLst>
              </a:custGeom>
              <a:solidFill>
                <a:srgbClr val="8C45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79" name="Freeform 1411"/>
              <p:cNvSpPr>
                <a:spLocks noChangeAspect="1"/>
              </p:cNvSpPr>
              <p:nvPr/>
            </p:nvSpPr>
            <p:spPr bwMode="auto">
              <a:xfrm>
                <a:off x="4608" y="-923"/>
                <a:ext cx="41" cy="71"/>
              </a:xfrm>
              <a:custGeom>
                <a:avLst/>
                <a:gdLst>
                  <a:gd name="T0" fmla="*/ 0 w 17"/>
                  <a:gd name="T1" fmla="*/ 0 h 30"/>
                  <a:gd name="T2" fmla="*/ 39 w 17"/>
                  <a:gd name="T3" fmla="*/ 38 h 30"/>
                  <a:gd name="T4" fmla="*/ 31 w 17"/>
                  <a:gd name="T5" fmla="*/ 71 h 30"/>
                  <a:gd name="T6" fmla="*/ 31 w 17"/>
                  <a:gd name="T7" fmla="*/ 71 h 30"/>
                  <a:gd name="T8" fmla="*/ 41 w 17"/>
                  <a:gd name="T9" fmla="*/ 38 h 30"/>
                  <a:gd name="T10" fmla="*/ 2 w 17"/>
                  <a:gd name="T11" fmla="*/ 0 h 30"/>
                  <a:gd name="T12" fmla="*/ 0 w 1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0">
                    <a:moveTo>
                      <a:pt x="0" y="0"/>
                    </a:moveTo>
                    <a:cubicBezTo>
                      <a:pt x="9" y="3"/>
                      <a:pt x="15" y="8"/>
                      <a:pt x="16" y="16"/>
                    </a:cubicBezTo>
                    <a:cubicBezTo>
                      <a:pt x="17" y="20"/>
                      <a:pt x="16" y="25"/>
                      <a:pt x="13" y="30"/>
                    </a:cubicBezTo>
                    <a:cubicBezTo>
                      <a:pt x="13" y="30"/>
                      <a:pt x="13" y="30"/>
                      <a:pt x="13" y="30"/>
                    </a:cubicBezTo>
                    <a:cubicBezTo>
                      <a:pt x="16" y="25"/>
                      <a:pt x="17" y="20"/>
                      <a:pt x="17" y="16"/>
                    </a:cubicBezTo>
                    <a:cubicBezTo>
                      <a:pt x="15" y="8"/>
                      <a:pt x="9" y="3"/>
                      <a:pt x="1" y="0"/>
                    </a:cubicBezTo>
                    <a:cubicBezTo>
                      <a:pt x="1" y="0"/>
                      <a:pt x="0" y="0"/>
                      <a:pt x="0" y="0"/>
                    </a:cubicBezTo>
                  </a:path>
                </a:pathLst>
              </a:custGeom>
              <a:solidFill>
                <a:srgbClr val="8D45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0" name="Freeform 1412"/>
              <p:cNvSpPr>
                <a:spLocks noChangeAspect="1"/>
              </p:cNvSpPr>
              <p:nvPr/>
            </p:nvSpPr>
            <p:spPr bwMode="auto">
              <a:xfrm>
                <a:off x="4455" y="-904"/>
                <a:ext cx="33" cy="59"/>
              </a:xfrm>
              <a:custGeom>
                <a:avLst/>
                <a:gdLst>
                  <a:gd name="T0" fmla="*/ 33 w 14"/>
                  <a:gd name="T1" fmla="*/ 0 h 25"/>
                  <a:gd name="T2" fmla="*/ 28 w 14"/>
                  <a:gd name="T3" fmla="*/ 2 h 25"/>
                  <a:gd name="T4" fmla="*/ 5 w 14"/>
                  <a:gd name="T5" fmla="*/ 54 h 25"/>
                  <a:gd name="T6" fmla="*/ 5 w 14"/>
                  <a:gd name="T7" fmla="*/ 59 h 25"/>
                  <a:gd name="T8" fmla="*/ 7 w 14"/>
                  <a:gd name="T9" fmla="*/ 59 h 25"/>
                  <a:gd name="T10" fmla="*/ 5 w 14"/>
                  <a:gd name="T11" fmla="*/ 54 h 25"/>
                  <a:gd name="T12" fmla="*/ 33 w 14"/>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25">
                    <a:moveTo>
                      <a:pt x="14" y="0"/>
                    </a:moveTo>
                    <a:cubicBezTo>
                      <a:pt x="13" y="0"/>
                      <a:pt x="13" y="1"/>
                      <a:pt x="12" y="1"/>
                    </a:cubicBezTo>
                    <a:cubicBezTo>
                      <a:pt x="4" y="7"/>
                      <a:pt x="0" y="15"/>
                      <a:pt x="2" y="23"/>
                    </a:cubicBezTo>
                    <a:cubicBezTo>
                      <a:pt x="2" y="24"/>
                      <a:pt x="2" y="25"/>
                      <a:pt x="2" y="25"/>
                    </a:cubicBezTo>
                    <a:cubicBezTo>
                      <a:pt x="2" y="25"/>
                      <a:pt x="3" y="25"/>
                      <a:pt x="3" y="25"/>
                    </a:cubicBezTo>
                    <a:cubicBezTo>
                      <a:pt x="2" y="25"/>
                      <a:pt x="2" y="24"/>
                      <a:pt x="2" y="23"/>
                    </a:cubicBezTo>
                    <a:cubicBezTo>
                      <a:pt x="0" y="15"/>
                      <a:pt x="5" y="6"/>
                      <a:pt x="14" y="0"/>
                    </a:cubicBezTo>
                  </a:path>
                </a:pathLst>
              </a:custGeom>
              <a:solidFill>
                <a:srgbClr val="8D45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1" name="Freeform 1413"/>
              <p:cNvSpPr>
                <a:spLocks noChangeAspect="1"/>
              </p:cNvSpPr>
              <p:nvPr/>
            </p:nvSpPr>
            <p:spPr bwMode="auto">
              <a:xfrm>
                <a:off x="4604" y="-923"/>
                <a:ext cx="45" cy="71"/>
              </a:xfrm>
              <a:custGeom>
                <a:avLst/>
                <a:gdLst>
                  <a:gd name="T0" fmla="*/ 0 w 19"/>
                  <a:gd name="T1" fmla="*/ 0 h 30"/>
                  <a:gd name="T2" fmla="*/ 43 w 19"/>
                  <a:gd name="T3" fmla="*/ 38 h 30"/>
                  <a:gd name="T4" fmla="*/ 33 w 19"/>
                  <a:gd name="T5" fmla="*/ 71 h 30"/>
                  <a:gd name="T6" fmla="*/ 36 w 19"/>
                  <a:gd name="T7" fmla="*/ 71 h 30"/>
                  <a:gd name="T8" fmla="*/ 43 w 19"/>
                  <a:gd name="T9" fmla="*/ 38 h 30"/>
                  <a:gd name="T10" fmla="*/ 5 w 19"/>
                  <a:gd name="T11" fmla="*/ 0 h 30"/>
                  <a:gd name="T12" fmla="*/ 0 w 19"/>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0">
                    <a:moveTo>
                      <a:pt x="0" y="0"/>
                    </a:moveTo>
                    <a:cubicBezTo>
                      <a:pt x="10" y="3"/>
                      <a:pt x="16" y="8"/>
                      <a:pt x="18" y="16"/>
                    </a:cubicBezTo>
                    <a:cubicBezTo>
                      <a:pt x="19" y="21"/>
                      <a:pt x="17" y="26"/>
                      <a:pt x="14" y="30"/>
                    </a:cubicBezTo>
                    <a:cubicBezTo>
                      <a:pt x="14" y="30"/>
                      <a:pt x="15" y="30"/>
                      <a:pt x="15" y="30"/>
                    </a:cubicBezTo>
                    <a:cubicBezTo>
                      <a:pt x="18" y="25"/>
                      <a:pt x="19" y="20"/>
                      <a:pt x="18" y="16"/>
                    </a:cubicBezTo>
                    <a:cubicBezTo>
                      <a:pt x="17" y="8"/>
                      <a:pt x="11" y="3"/>
                      <a:pt x="2" y="0"/>
                    </a:cubicBezTo>
                    <a:cubicBezTo>
                      <a:pt x="1" y="0"/>
                      <a:pt x="1" y="0"/>
                      <a:pt x="0" y="0"/>
                    </a:cubicBezTo>
                  </a:path>
                </a:pathLst>
              </a:custGeom>
              <a:solidFill>
                <a:srgbClr val="8E46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2" name="Freeform 1414"/>
              <p:cNvSpPr>
                <a:spLocks noChangeAspect="1"/>
              </p:cNvSpPr>
              <p:nvPr/>
            </p:nvSpPr>
            <p:spPr bwMode="auto">
              <a:xfrm>
                <a:off x="4455" y="-908"/>
                <a:ext cx="40" cy="63"/>
              </a:xfrm>
              <a:custGeom>
                <a:avLst/>
                <a:gdLst>
                  <a:gd name="T0" fmla="*/ 40 w 17"/>
                  <a:gd name="T1" fmla="*/ 0 h 27"/>
                  <a:gd name="T2" fmla="*/ 33 w 17"/>
                  <a:gd name="T3" fmla="*/ 5 h 27"/>
                  <a:gd name="T4" fmla="*/ 5 w 17"/>
                  <a:gd name="T5" fmla="*/ 58 h 27"/>
                  <a:gd name="T6" fmla="*/ 7 w 17"/>
                  <a:gd name="T7" fmla="*/ 63 h 27"/>
                  <a:gd name="T8" fmla="*/ 7 w 17"/>
                  <a:gd name="T9" fmla="*/ 63 h 27"/>
                  <a:gd name="T10" fmla="*/ 7 w 17"/>
                  <a:gd name="T11" fmla="*/ 58 h 27"/>
                  <a:gd name="T12" fmla="*/ 40 w 17"/>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7">
                    <a:moveTo>
                      <a:pt x="17" y="0"/>
                    </a:moveTo>
                    <a:cubicBezTo>
                      <a:pt x="16" y="1"/>
                      <a:pt x="15" y="1"/>
                      <a:pt x="14" y="2"/>
                    </a:cubicBezTo>
                    <a:cubicBezTo>
                      <a:pt x="5" y="8"/>
                      <a:pt x="0" y="17"/>
                      <a:pt x="2" y="25"/>
                    </a:cubicBezTo>
                    <a:cubicBezTo>
                      <a:pt x="2" y="26"/>
                      <a:pt x="2" y="27"/>
                      <a:pt x="3" y="27"/>
                    </a:cubicBezTo>
                    <a:cubicBezTo>
                      <a:pt x="3" y="27"/>
                      <a:pt x="3" y="27"/>
                      <a:pt x="3" y="27"/>
                    </a:cubicBezTo>
                    <a:cubicBezTo>
                      <a:pt x="3" y="27"/>
                      <a:pt x="3" y="26"/>
                      <a:pt x="3" y="25"/>
                    </a:cubicBezTo>
                    <a:cubicBezTo>
                      <a:pt x="1" y="16"/>
                      <a:pt x="7" y="7"/>
                      <a:pt x="17" y="0"/>
                    </a:cubicBezTo>
                  </a:path>
                </a:pathLst>
              </a:custGeom>
              <a:solidFill>
                <a:srgbClr val="8E46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3" name="Freeform 1415"/>
              <p:cNvSpPr>
                <a:spLocks noChangeAspect="1"/>
              </p:cNvSpPr>
              <p:nvPr/>
            </p:nvSpPr>
            <p:spPr bwMode="auto">
              <a:xfrm>
                <a:off x="4601" y="-923"/>
                <a:ext cx="48" cy="71"/>
              </a:xfrm>
              <a:custGeom>
                <a:avLst/>
                <a:gdLst>
                  <a:gd name="T0" fmla="*/ 0 w 20"/>
                  <a:gd name="T1" fmla="*/ 0 h 30"/>
                  <a:gd name="T2" fmla="*/ 43 w 20"/>
                  <a:gd name="T3" fmla="*/ 38 h 30"/>
                  <a:gd name="T4" fmla="*/ 36 w 20"/>
                  <a:gd name="T5" fmla="*/ 71 h 30"/>
                  <a:gd name="T6" fmla="*/ 36 w 20"/>
                  <a:gd name="T7" fmla="*/ 71 h 30"/>
                  <a:gd name="T8" fmla="*/ 46 w 20"/>
                  <a:gd name="T9" fmla="*/ 38 h 30"/>
                  <a:gd name="T10" fmla="*/ 2 w 20"/>
                  <a:gd name="T11" fmla="*/ 0 h 30"/>
                  <a:gd name="T12" fmla="*/ 0 w 20"/>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0">
                    <a:moveTo>
                      <a:pt x="0" y="0"/>
                    </a:moveTo>
                    <a:cubicBezTo>
                      <a:pt x="10" y="2"/>
                      <a:pt x="17" y="8"/>
                      <a:pt x="18" y="16"/>
                    </a:cubicBezTo>
                    <a:cubicBezTo>
                      <a:pt x="19" y="21"/>
                      <a:pt x="18" y="26"/>
                      <a:pt x="15" y="30"/>
                    </a:cubicBezTo>
                    <a:cubicBezTo>
                      <a:pt x="15" y="30"/>
                      <a:pt x="15" y="30"/>
                      <a:pt x="15" y="30"/>
                    </a:cubicBezTo>
                    <a:cubicBezTo>
                      <a:pt x="18" y="26"/>
                      <a:pt x="20" y="21"/>
                      <a:pt x="19" y="16"/>
                    </a:cubicBezTo>
                    <a:cubicBezTo>
                      <a:pt x="17" y="8"/>
                      <a:pt x="11" y="3"/>
                      <a:pt x="1" y="0"/>
                    </a:cubicBezTo>
                    <a:cubicBezTo>
                      <a:pt x="1" y="0"/>
                      <a:pt x="0" y="0"/>
                      <a:pt x="0" y="0"/>
                    </a:cubicBezTo>
                  </a:path>
                </a:pathLst>
              </a:custGeom>
              <a:solidFill>
                <a:srgbClr val="8F46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4" name="Freeform 1416"/>
              <p:cNvSpPr>
                <a:spLocks noChangeAspect="1"/>
              </p:cNvSpPr>
              <p:nvPr/>
            </p:nvSpPr>
            <p:spPr bwMode="auto">
              <a:xfrm>
                <a:off x="4457" y="-911"/>
                <a:ext cx="45" cy="66"/>
              </a:xfrm>
              <a:custGeom>
                <a:avLst/>
                <a:gdLst>
                  <a:gd name="T0" fmla="*/ 45 w 19"/>
                  <a:gd name="T1" fmla="*/ 0 h 28"/>
                  <a:gd name="T2" fmla="*/ 38 w 19"/>
                  <a:gd name="T3" fmla="*/ 2 h 28"/>
                  <a:gd name="T4" fmla="*/ 5 w 19"/>
                  <a:gd name="T5" fmla="*/ 61 h 28"/>
                  <a:gd name="T6" fmla="*/ 5 w 19"/>
                  <a:gd name="T7" fmla="*/ 66 h 28"/>
                  <a:gd name="T8" fmla="*/ 7 w 19"/>
                  <a:gd name="T9" fmla="*/ 66 h 28"/>
                  <a:gd name="T10" fmla="*/ 5 w 19"/>
                  <a:gd name="T11" fmla="*/ 61 h 28"/>
                  <a:gd name="T12" fmla="*/ 45 w 19"/>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8">
                    <a:moveTo>
                      <a:pt x="19" y="0"/>
                    </a:moveTo>
                    <a:cubicBezTo>
                      <a:pt x="18" y="0"/>
                      <a:pt x="17" y="1"/>
                      <a:pt x="16" y="1"/>
                    </a:cubicBezTo>
                    <a:cubicBezTo>
                      <a:pt x="6" y="8"/>
                      <a:pt x="0" y="17"/>
                      <a:pt x="2" y="26"/>
                    </a:cubicBezTo>
                    <a:cubicBezTo>
                      <a:pt x="2" y="27"/>
                      <a:pt x="2" y="28"/>
                      <a:pt x="2" y="28"/>
                    </a:cubicBezTo>
                    <a:cubicBezTo>
                      <a:pt x="2" y="28"/>
                      <a:pt x="2" y="28"/>
                      <a:pt x="3" y="28"/>
                    </a:cubicBezTo>
                    <a:cubicBezTo>
                      <a:pt x="2" y="27"/>
                      <a:pt x="2" y="27"/>
                      <a:pt x="2" y="26"/>
                    </a:cubicBezTo>
                    <a:cubicBezTo>
                      <a:pt x="0" y="16"/>
                      <a:pt x="7" y="6"/>
                      <a:pt x="19" y="0"/>
                    </a:cubicBezTo>
                  </a:path>
                </a:pathLst>
              </a:custGeom>
              <a:solidFill>
                <a:srgbClr val="8F46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5" name="Freeform 1417"/>
              <p:cNvSpPr>
                <a:spLocks noChangeAspect="1"/>
              </p:cNvSpPr>
              <p:nvPr/>
            </p:nvSpPr>
            <p:spPr bwMode="auto">
              <a:xfrm>
                <a:off x="4597" y="-925"/>
                <a:ext cx="49" cy="76"/>
              </a:xfrm>
              <a:custGeom>
                <a:avLst/>
                <a:gdLst>
                  <a:gd name="T0" fmla="*/ 0 w 21"/>
                  <a:gd name="T1" fmla="*/ 0 h 32"/>
                  <a:gd name="T2" fmla="*/ 47 w 21"/>
                  <a:gd name="T3" fmla="*/ 40 h 32"/>
                  <a:gd name="T4" fmla="*/ 37 w 21"/>
                  <a:gd name="T5" fmla="*/ 76 h 32"/>
                  <a:gd name="T6" fmla="*/ 40 w 21"/>
                  <a:gd name="T7" fmla="*/ 74 h 32"/>
                  <a:gd name="T8" fmla="*/ 47 w 21"/>
                  <a:gd name="T9" fmla="*/ 40 h 32"/>
                  <a:gd name="T10" fmla="*/ 5 w 21"/>
                  <a:gd name="T11" fmla="*/ 2 h 32"/>
                  <a:gd name="T12" fmla="*/ 0 w 21"/>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32">
                    <a:moveTo>
                      <a:pt x="0" y="0"/>
                    </a:moveTo>
                    <a:cubicBezTo>
                      <a:pt x="11" y="3"/>
                      <a:pt x="18" y="9"/>
                      <a:pt x="20" y="17"/>
                    </a:cubicBezTo>
                    <a:cubicBezTo>
                      <a:pt x="21" y="22"/>
                      <a:pt x="19" y="27"/>
                      <a:pt x="16" y="32"/>
                    </a:cubicBezTo>
                    <a:cubicBezTo>
                      <a:pt x="16" y="32"/>
                      <a:pt x="16" y="31"/>
                      <a:pt x="17" y="31"/>
                    </a:cubicBezTo>
                    <a:cubicBezTo>
                      <a:pt x="20" y="27"/>
                      <a:pt x="21" y="22"/>
                      <a:pt x="20" y="17"/>
                    </a:cubicBezTo>
                    <a:cubicBezTo>
                      <a:pt x="19" y="9"/>
                      <a:pt x="12" y="3"/>
                      <a:pt x="2" y="1"/>
                    </a:cubicBezTo>
                    <a:cubicBezTo>
                      <a:pt x="1" y="1"/>
                      <a:pt x="1" y="0"/>
                      <a:pt x="0" y="0"/>
                    </a:cubicBezTo>
                  </a:path>
                </a:pathLst>
              </a:custGeom>
              <a:solidFill>
                <a:srgbClr val="90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6" name="Freeform 1418"/>
              <p:cNvSpPr>
                <a:spLocks noChangeAspect="1"/>
              </p:cNvSpPr>
              <p:nvPr/>
            </p:nvSpPr>
            <p:spPr bwMode="auto">
              <a:xfrm>
                <a:off x="4457" y="-915"/>
                <a:ext cx="57" cy="70"/>
              </a:xfrm>
              <a:custGeom>
                <a:avLst/>
                <a:gdLst>
                  <a:gd name="T0" fmla="*/ 57 w 24"/>
                  <a:gd name="T1" fmla="*/ 0 h 30"/>
                  <a:gd name="T2" fmla="*/ 45 w 24"/>
                  <a:gd name="T3" fmla="*/ 5 h 30"/>
                  <a:gd name="T4" fmla="*/ 5 w 24"/>
                  <a:gd name="T5" fmla="*/ 65 h 30"/>
                  <a:gd name="T6" fmla="*/ 7 w 24"/>
                  <a:gd name="T7" fmla="*/ 70 h 30"/>
                  <a:gd name="T8" fmla="*/ 7 w 24"/>
                  <a:gd name="T9" fmla="*/ 70 h 30"/>
                  <a:gd name="T10" fmla="*/ 5 w 24"/>
                  <a:gd name="T11" fmla="*/ 65 h 30"/>
                  <a:gd name="T12" fmla="*/ 57 w 24"/>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0">
                    <a:moveTo>
                      <a:pt x="24" y="0"/>
                    </a:moveTo>
                    <a:cubicBezTo>
                      <a:pt x="23" y="0"/>
                      <a:pt x="21" y="1"/>
                      <a:pt x="19" y="2"/>
                    </a:cubicBezTo>
                    <a:cubicBezTo>
                      <a:pt x="7" y="8"/>
                      <a:pt x="0" y="18"/>
                      <a:pt x="2" y="28"/>
                    </a:cubicBezTo>
                    <a:cubicBezTo>
                      <a:pt x="2" y="29"/>
                      <a:pt x="2" y="29"/>
                      <a:pt x="3" y="30"/>
                    </a:cubicBezTo>
                    <a:cubicBezTo>
                      <a:pt x="3" y="30"/>
                      <a:pt x="3" y="30"/>
                      <a:pt x="3" y="30"/>
                    </a:cubicBezTo>
                    <a:cubicBezTo>
                      <a:pt x="3" y="29"/>
                      <a:pt x="3" y="29"/>
                      <a:pt x="2" y="28"/>
                    </a:cubicBezTo>
                    <a:cubicBezTo>
                      <a:pt x="0" y="17"/>
                      <a:pt x="10" y="6"/>
                      <a:pt x="24" y="0"/>
                    </a:cubicBezTo>
                  </a:path>
                </a:pathLst>
              </a:custGeom>
              <a:solidFill>
                <a:srgbClr val="90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7" name="Freeform 1419"/>
              <p:cNvSpPr>
                <a:spLocks noChangeAspect="1"/>
              </p:cNvSpPr>
              <p:nvPr/>
            </p:nvSpPr>
            <p:spPr bwMode="auto">
              <a:xfrm>
                <a:off x="4592" y="-925"/>
                <a:ext cx="54" cy="76"/>
              </a:xfrm>
              <a:custGeom>
                <a:avLst/>
                <a:gdLst>
                  <a:gd name="T0" fmla="*/ 0 w 23"/>
                  <a:gd name="T1" fmla="*/ 0 h 32"/>
                  <a:gd name="T2" fmla="*/ 49 w 23"/>
                  <a:gd name="T3" fmla="*/ 40 h 32"/>
                  <a:gd name="T4" fmla="*/ 40 w 23"/>
                  <a:gd name="T5" fmla="*/ 76 h 32"/>
                  <a:gd name="T6" fmla="*/ 42 w 23"/>
                  <a:gd name="T7" fmla="*/ 76 h 32"/>
                  <a:gd name="T8" fmla="*/ 52 w 23"/>
                  <a:gd name="T9" fmla="*/ 40 h 32"/>
                  <a:gd name="T10" fmla="*/ 5 w 23"/>
                  <a:gd name="T11" fmla="*/ 0 h 32"/>
                  <a:gd name="T12" fmla="*/ 0 w 23"/>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32">
                    <a:moveTo>
                      <a:pt x="0" y="0"/>
                    </a:moveTo>
                    <a:cubicBezTo>
                      <a:pt x="12" y="3"/>
                      <a:pt x="20" y="9"/>
                      <a:pt x="21" y="17"/>
                    </a:cubicBezTo>
                    <a:cubicBezTo>
                      <a:pt x="22" y="22"/>
                      <a:pt x="21" y="27"/>
                      <a:pt x="17" y="32"/>
                    </a:cubicBezTo>
                    <a:cubicBezTo>
                      <a:pt x="17" y="32"/>
                      <a:pt x="18" y="32"/>
                      <a:pt x="18" y="32"/>
                    </a:cubicBezTo>
                    <a:cubicBezTo>
                      <a:pt x="21" y="27"/>
                      <a:pt x="23" y="22"/>
                      <a:pt x="22" y="17"/>
                    </a:cubicBezTo>
                    <a:cubicBezTo>
                      <a:pt x="20" y="9"/>
                      <a:pt x="13" y="3"/>
                      <a:pt x="2" y="0"/>
                    </a:cubicBezTo>
                    <a:cubicBezTo>
                      <a:pt x="2" y="0"/>
                      <a:pt x="1" y="0"/>
                      <a:pt x="0" y="0"/>
                    </a:cubicBezTo>
                  </a:path>
                </a:pathLst>
              </a:custGeom>
              <a:solidFill>
                <a:srgbClr val="91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8" name="Freeform 1420"/>
              <p:cNvSpPr>
                <a:spLocks noChangeAspect="1"/>
              </p:cNvSpPr>
              <p:nvPr/>
            </p:nvSpPr>
            <p:spPr bwMode="auto">
              <a:xfrm>
                <a:off x="4457" y="-920"/>
                <a:ext cx="69" cy="75"/>
              </a:xfrm>
              <a:custGeom>
                <a:avLst/>
                <a:gdLst>
                  <a:gd name="T0" fmla="*/ 69 w 29"/>
                  <a:gd name="T1" fmla="*/ 0 h 32"/>
                  <a:gd name="T2" fmla="*/ 67 w 29"/>
                  <a:gd name="T3" fmla="*/ 0 h 32"/>
                  <a:gd name="T4" fmla="*/ 57 w 29"/>
                  <a:gd name="T5" fmla="*/ 5 h 32"/>
                  <a:gd name="T6" fmla="*/ 5 w 29"/>
                  <a:gd name="T7" fmla="*/ 70 h 32"/>
                  <a:gd name="T8" fmla="*/ 7 w 29"/>
                  <a:gd name="T9" fmla="*/ 75 h 32"/>
                  <a:gd name="T10" fmla="*/ 7 w 29"/>
                  <a:gd name="T11" fmla="*/ 75 h 32"/>
                  <a:gd name="T12" fmla="*/ 7 w 29"/>
                  <a:gd name="T13" fmla="*/ 70 h 32"/>
                  <a:gd name="T14" fmla="*/ 69 w 29"/>
                  <a:gd name="T15" fmla="*/ 0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32">
                    <a:moveTo>
                      <a:pt x="29" y="0"/>
                    </a:moveTo>
                    <a:cubicBezTo>
                      <a:pt x="29" y="0"/>
                      <a:pt x="29" y="0"/>
                      <a:pt x="28" y="0"/>
                    </a:cubicBezTo>
                    <a:cubicBezTo>
                      <a:pt x="27" y="1"/>
                      <a:pt x="26" y="1"/>
                      <a:pt x="24" y="2"/>
                    </a:cubicBezTo>
                    <a:cubicBezTo>
                      <a:pt x="10" y="8"/>
                      <a:pt x="0" y="19"/>
                      <a:pt x="2" y="30"/>
                    </a:cubicBezTo>
                    <a:cubicBezTo>
                      <a:pt x="3" y="31"/>
                      <a:pt x="3" y="31"/>
                      <a:pt x="3" y="32"/>
                    </a:cubicBezTo>
                    <a:cubicBezTo>
                      <a:pt x="3" y="32"/>
                      <a:pt x="3" y="32"/>
                      <a:pt x="3" y="32"/>
                    </a:cubicBezTo>
                    <a:cubicBezTo>
                      <a:pt x="3" y="31"/>
                      <a:pt x="3" y="31"/>
                      <a:pt x="3" y="30"/>
                    </a:cubicBezTo>
                    <a:cubicBezTo>
                      <a:pt x="1" y="18"/>
                      <a:pt x="12" y="6"/>
                      <a:pt x="29" y="0"/>
                    </a:cubicBezTo>
                  </a:path>
                </a:pathLst>
              </a:custGeom>
              <a:solidFill>
                <a:srgbClr val="91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89" name="Freeform 1421"/>
              <p:cNvSpPr>
                <a:spLocks noChangeAspect="1"/>
              </p:cNvSpPr>
              <p:nvPr/>
            </p:nvSpPr>
            <p:spPr bwMode="auto">
              <a:xfrm>
                <a:off x="4587" y="-925"/>
                <a:ext cx="57" cy="76"/>
              </a:xfrm>
              <a:custGeom>
                <a:avLst/>
                <a:gdLst>
                  <a:gd name="T0" fmla="*/ 0 w 24"/>
                  <a:gd name="T1" fmla="*/ 0 h 32"/>
                  <a:gd name="T2" fmla="*/ 55 w 24"/>
                  <a:gd name="T3" fmla="*/ 40 h 32"/>
                  <a:gd name="T4" fmla="*/ 43 w 24"/>
                  <a:gd name="T5" fmla="*/ 76 h 32"/>
                  <a:gd name="T6" fmla="*/ 45 w 24"/>
                  <a:gd name="T7" fmla="*/ 76 h 32"/>
                  <a:gd name="T8" fmla="*/ 55 w 24"/>
                  <a:gd name="T9" fmla="*/ 40 h 32"/>
                  <a:gd name="T10" fmla="*/ 5 w 24"/>
                  <a:gd name="T11" fmla="*/ 0 h 32"/>
                  <a:gd name="T12" fmla="*/ 0 w 24"/>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2">
                    <a:moveTo>
                      <a:pt x="0" y="0"/>
                    </a:moveTo>
                    <a:cubicBezTo>
                      <a:pt x="12" y="2"/>
                      <a:pt x="21" y="8"/>
                      <a:pt x="23" y="17"/>
                    </a:cubicBezTo>
                    <a:cubicBezTo>
                      <a:pt x="24" y="22"/>
                      <a:pt x="22" y="28"/>
                      <a:pt x="18" y="32"/>
                    </a:cubicBezTo>
                    <a:cubicBezTo>
                      <a:pt x="19" y="32"/>
                      <a:pt x="19" y="32"/>
                      <a:pt x="19" y="32"/>
                    </a:cubicBezTo>
                    <a:cubicBezTo>
                      <a:pt x="23" y="27"/>
                      <a:pt x="24" y="22"/>
                      <a:pt x="23" y="17"/>
                    </a:cubicBezTo>
                    <a:cubicBezTo>
                      <a:pt x="22" y="9"/>
                      <a:pt x="14" y="3"/>
                      <a:pt x="2" y="0"/>
                    </a:cubicBezTo>
                    <a:cubicBezTo>
                      <a:pt x="2" y="0"/>
                      <a:pt x="1" y="0"/>
                      <a:pt x="0" y="0"/>
                    </a:cubicBezTo>
                  </a:path>
                </a:pathLst>
              </a:custGeom>
              <a:solidFill>
                <a:srgbClr val="92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0" name="Freeform 1422"/>
              <p:cNvSpPr>
                <a:spLocks noChangeAspect="1"/>
              </p:cNvSpPr>
              <p:nvPr/>
            </p:nvSpPr>
            <p:spPr bwMode="auto">
              <a:xfrm>
                <a:off x="4460" y="-920"/>
                <a:ext cx="75" cy="75"/>
              </a:xfrm>
              <a:custGeom>
                <a:avLst/>
                <a:gdLst>
                  <a:gd name="T0" fmla="*/ 75 w 32"/>
                  <a:gd name="T1" fmla="*/ 0 h 32"/>
                  <a:gd name="T2" fmla="*/ 66 w 32"/>
                  <a:gd name="T3" fmla="*/ 0 h 32"/>
                  <a:gd name="T4" fmla="*/ 5 w 32"/>
                  <a:gd name="T5" fmla="*/ 70 h 32"/>
                  <a:gd name="T6" fmla="*/ 5 w 32"/>
                  <a:gd name="T7" fmla="*/ 75 h 32"/>
                  <a:gd name="T8" fmla="*/ 7 w 32"/>
                  <a:gd name="T9" fmla="*/ 75 h 32"/>
                  <a:gd name="T10" fmla="*/ 5 w 32"/>
                  <a:gd name="T11" fmla="*/ 70 h 32"/>
                  <a:gd name="T12" fmla="*/ 75 w 32"/>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2">
                    <a:moveTo>
                      <a:pt x="32" y="0"/>
                    </a:moveTo>
                    <a:cubicBezTo>
                      <a:pt x="30" y="0"/>
                      <a:pt x="29" y="0"/>
                      <a:pt x="28" y="0"/>
                    </a:cubicBezTo>
                    <a:cubicBezTo>
                      <a:pt x="11" y="6"/>
                      <a:pt x="0" y="18"/>
                      <a:pt x="2" y="30"/>
                    </a:cubicBezTo>
                    <a:cubicBezTo>
                      <a:pt x="2" y="31"/>
                      <a:pt x="2" y="31"/>
                      <a:pt x="2" y="32"/>
                    </a:cubicBezTo>
                    <a:cubicBezTo>
                      <a:pt x="3" y="32"/>
                      <a:pt x="3" y="32"/>
                      <a:pt x="3" y="32"/>
                    </a:cubicBezTo>
                    <a:cubicBezTo>
                      <a:pt x="3" y="31"/>
                      <a:pt x="2" y="30"/>
                      <a:pt x="2" y="30"/>
                    </a:cubicBezTo>
                    <a:cubicBezTo>
                      <a:pt x="0" y="17"/>
                      <a:pt x="13" y="4"/>
                      <a:pt x="32" y="0"/>
                    </a:cubicBezTo>
                  </a:path>
                </a:pathLst>
              </a:custGeom>
              <a:solidFill>
                <a:srgbClr val="92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1" name="Freeform 1423"/>
              <p:cNvSpPr>
                <a:spLocks noChangeAspect="1"/>
              </p:cNvSpPr>
              <p:nvPr/>
            </p:nvSpPr>
            <p:spPr bwMode="auto">
              <a:xfrm>
                <a:off x="4580" y="-925"/>
                <a:ext cx="64" cy="78"/>
              </a:xfrm>
              <a:custGeom>
                <a:avLst/>
                <a:gdLst>
                  <a:gd name="T0" fmla="*/ 0 w 27"/>
                  <a:gd name="T1" fmla="*/ 0 h 33"/>
                  <a:gd name="T2" fmla="*/ 59 w 27"/>
                  <a:gd name="T3" fmla="*/ 40 h 33"/>
                  <a:gd name="T4" fmla="*/ 50 w 27"/>
                  <a:gd name="T5" fmla="*/ 78 h 33"/>
                  <a:gd name="T6" fmla="*/ 50 w 27"/>
                  <a:gd name="T7" fmla="*/ 76 h 33"/>
                  <a:gd name="T8" fmla="*/ 62 w 27"/>
                  <a:gd name="T9" fmla="*/ 40 h 33"/>
                  <a:gd name="T10" fmla="*/ 7 w 27"/>
                  <a:gd name="T11" fmla="*/ 0 h 33"/>
                  <a:gd name="T12" fmla="*/ 0 w 27"/>
                  <a:gd name="T13" fmla="*/ 0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33">
                    <a:moveTo>
                      <a:pt x="0" y="0"/>
                    </a:moveTo>
                    <a:cubicBezTo>
                      <a:pt x="13" y="1"/>
                      <a:pt x="24" y="8"/>
                      <a:pt x="25" y="17"/>
                    </a:cubicBezTo>
                    <a:cubicBezTo>
                      <a:pt x="26" y="22"/>
                      <a:pt x="25" y="28"/>
                      <a:pt x="21" y="33"/>
                    </a:cubicBezTo>
                    <a:cubicBezTo>
                      <a:pt x="21" y="32"/>
                      <a:pt x="21" y="32"/>
                      <a:pt x="21" y="32"/>
                    </a:cubicBezTo>
                    <a:cubicBezTo>
                      <a:pt x="25" y="28"/>
                      <a:pt x="27" y="22"/>
                      <a:pt x="26" y="17"/>
                    </a:cubicBezTo>
                    <a:cubicBezTo>
                      <a:pt x="24" y="8"/>
                      <a:pt x="15" y="2"/>
                      <a:pt x="3" y="0"/>
                    </a:cubicBezTo>
                    <a:cubicBezTo>
                      <a:pt x="2" y="0"/>
                      <a:pt x="1" y="0"/>
                      <a:pt x="0" y="0"/>
                    </a:cubicBezTo>
                  </a:path>
                </a:pathLst>
              </a:custGeom>
              <a:solidFill>
                <a:srgbClr val="9348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2" name="Freeform 1424"/>
              <p:cNvSpPr>
                <a:spLocks noChangeAspect="1"/>
              </p:cNvSpPr>
              <p:nvPr/>
            </p:nvSpPr>
            <p:spPr bwMode="auto">
              <a:xfrm>
                <a:off x="4460" y="-923"/>
                <a:ext cx="87" cy="78"/>
              </a:xfrm>
              <a:custGeom>
                <a:avLst/>
                <a:gdLst>
                  <a:gd name="T0" fmla="*/ 87 w 37"/>
                  <a:gd name="T1" fmla="*/ 0 h 33"/>
                  <a:gd name="T2" fmla="*/ 75 w 37"/>
                  <a:gd name="T3" fmla="*/ 2 h 33"/>
                  <a:gd name="T4" fmla="*/ 5 w 37"/>
                  <a:gd name="T5" fmla="*/ 73 h 33"/>
                  <a:gd name="T6" fmla="*/ 7 w 37"/>
                  <a:gd name="T7" fmla="*/ 78 h 33"/>
                  <a:gd name="T8" fmla="*/ 7 w 37"/>
                  <a:gd name="T9" fmla="*/ 78 h 33"/>
                  <a:gd name="T10" fmla="*/ 7 w 37"/>
                  <a:gd name="T11" fmla="*/ 73 h 33"/>
                  <a:gd name="T12" fmla="*/ 82 w 37"/>
                  <a:gd name="T13" fmla="*/ 0 h 33"/>
                  <a:gd name="T14" fmla="*/ 87 w 37"/>
                  <a:gd name="T15" fmla="*/ 0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33">
                    <a:moveTo>
                      <a:pt x="37" y="0"/>
                    </a:moveTo>
                    <a:cubicBezTo>
                      <a:pt x="35" y="0"/>
                      <a:pt x="33" y="0"/>
                      <a:pt x="32" y="1"/>
                    </a:cubicBezTo>
                    <a:cubicBezTo>
                      <a:pt x="13" y="5"/>
                      <a:pt x="0" y="18"/>
                      <a:pt x="2" y="31"/>
                    </a:cubicBezTo>
                    <a:cubicBezTo>
                      <a:pt x="2" y="31"/>
                      <a:pt x="3" y="32"/>
                      <a:pt x="3" y="33"/>
                    </a:cubicBezTo>
                    <a:cubicBezTo>
                      <a:pt x="3" y="33"/>
                      <a:pt x="3" y="33"/>
                      <a:pt x="3" y="33"/>
                    </a:cubicBezTo>
                    <a:cubicBezTo>
                      <a:pt x="3" y="32"/>
                      <a:pt x="3" y="31"/>
                      <a:pt x="3" y="31"/>
                    </a:cubicBezTo>
                    <a:cubicBezTo>
                      <a:pt x="0" y="18"/>
                      <a:pt x="15" y="4"/>
                      <a:pt x="35" y="0"/>
                    </a:cubicBezTo>
                    <a:cubicBezTo>
                      <a:pt x="36" y="0"/>
                      <a:pt x="36" y="0"/>
                      <a:pt x="37" y="0"/>
                    </a:cubicBezTo>
                  </a:path>
                </a:pathLst>
              </a:custGeom>
              <a:solidFill>
                <a:srgbClr val="9348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3" name="Freeform 1425"/>
              <p:cNvSpPr>
                <a:spLocks noChangeAspect="1"/>
              </p:cNvSpPr>
              <p:nvPr/>
            </p:nvSpPr>
            <p:spPr bwMode="auto">
              <a:xfrm>
                <a:off x="4460" y="-925"/>
                <a:ext cx="182" cy="80"/>
              </a:xfrm>
              <a:custGeom>
                <a:avLst/>
                <a:gdLst>
                  <a:gd name="T0" fmla="*/ 116 w 77"/>
                  <a:gd name="T1" fmla="*/ 0 h 34"/>
                  <a:gd name="T2" fmla="*/ 87 w 77"/>
                  <a:gd name="T3" fmla="*/ 2 h 34"/>
                  <a:gd name="T4" fmla="*/ 83 w 77"/>
                  <a:gd name="T5" fmla="*/ 2 h 34"/>
                  <a:gd name="T6" fmla="*/ 7 w 77"/>
                  <a:gd name="T7" fmla="*/ 75 h 34"/>
                  <a:gd name="T8" fmla="*/ 7 w 77"/>
                  <a:gd name="T9" fmla="*/ 80 h 34"/>
                  <a:gd name="T10" fmla="*/ 9 w 77"/>
                  <a:gd name="T11" fmla="*/ 80 h 34"/>
                  <a:gd name="T12" fmla="*/ 7 w 77"/>
                  <a:gd name="T13" fmla="*/ 73 h 34"/>
                  <a:gd name="T14" fmla="*/ 83 w 77"/>
                  <a:gd name="T15" fmla="*/ 2 h 34"/>
                  <a:gd name="T16" fmla="*/ 109 w 77"/>
                  <a:gd name="T17" fmla="*/ 0 h 34"/>
                  <a:gd name="T18" fmla="*/ 180 w 77"/>
                  <a:gd name="T19" fmla="*/ 40 h 34"/>
                  <a:gd name="T20" fmla="*/ 168 w 77"/>
                  <a:gd name="T21" fmla="*/ 78 h 34"/>
                  <a:gd name="T22" fmla="*/ 170 w 77"/>
                  <a:gd name="T23" fmla="*/ 78 h 34"/>
                  <a:gd name="T24" fmla="*/ 180 w 77"/>
                  <a:gd name="T25" fmla="*/ 40 h 34"/>
                  <a:gd name="T26" fmla="*/ 121 w 77"/>
                  <a:gd name="T27" fmla="*/ 0 h 34"/>
                  <a:gd name="T28" fmla="*/ 116 w 77"/>
                  <a:gd name="T29" fmla="*/ 0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 h="34">
                    <a:moveTo>
                      <a:pt x="49" y="0"/>
                    </a:moveTo>
                    <a:cubicBezTo>
                      <a:pt x="45" y="0"/>
                      <a:pt x="41" y="0"/>
                      <a:pt x="37" y="1"/>
                    </a:cubicBezTo>
                    <a:cubicBezTo>
                      <a:pt x="36" y="1"/>
                      <a:pt x="36" y="1"/>
                      <a:pt x="35" y="1"/>
                    </a:cubicBezTo>
                    <a:cubicBezTo>
                      <a:pt x="15" y="5"/>
                      <a:pt x="0" y="19"/>
                      <a:pt x="3" y="32"/>
                    </a:cubicBezTo>
                    <a:cubicBezTo>
                      <a:pt x="3" y="32"/>
                      <a:pt x="3" y="33"/>
                      <a:pt x="3" y="34"/>
                    </a:cubicBezTo>
                    <a:cubicBezTo>
                      <a:pt x="4" y="34"/>
                      <a:pt x="4" y="34"/>
                      <a:pt x="4" y="34"/>
                    </a:cubicBezTo>
                    <a:cubicBezTo>
                      <a:pt x="4" y="33"/>
                      <a:pt x="3" y="32"/>
                      <a:pt x="3" y="31"/>
                    </a:cubicBezTo>
                    <a:cubicBezTo>
                      <a:pt x="1" y="19"/>
                      <a:pt x="15" y="5"/>
                      <a:pt x="35" y="1"/>
                    </a:cubicBezTo>
                    <a:cubicBezTo>
                      <a:pt x="39" y="1"/>
                      <a:pt x="43" y="0"/>
                      <a:pt x="46" y="0"/>
                    </a:cubicBezTo>
                    <a:cubicBezTo>
                      <a:pt x="61" y="0"/>
                      <a:pt x="74" y="7"/>
                      <a:pt x="76" y="17"/>
                    </a:cubicBezTo>
                    <a:cubicBezTo>
                      <a:pt x="77" y="23"/>
                      <a:pt x="75" y="28"/>
                      <a:pt x="71" y="33"/>
                    </a:cubicBezTo>
                    <a:cubicBezTo>
                      <a:pt x="71" y="33"/>
                      <a:pt x="72" y="33"/>
                      <a:pt x="72" y="33"/>
                    </a:cubicBezTo>
                    <a:cubicBezTo>
                      <a:pt x="76" y="28"/>
                      <a:pt x="77" y="22"/>
                      <a:pt x="76" y="17"/>
                    </a:cubicBezTo>
                    <a:cubicBezTo>
                      <a:pt x="75" y="8"/>
                      <a:pt x="64" y="1"/>
                      <a:pt x="51" y="0"/>
                    </a:cubicBezTo>
                    <a:cubicBezTo>
                      <a:pt x="50" y="0"/>
                      <a:pt x="49" y="0"/>
                      <a:pt x="49" y="0"/>
                    </a:cubicBezTo>
                  </a:path>
                </a:pathLst>
              </a:custGeom>
              <a:solidFill>
                <a:srgbClr val="9448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4" name="Freeform 1426"/>
              <p:cNvSpPr>
                <a:spLocks noChangeAspect="1"/>
              </p:cNvSpPr>
              <p:nvPr/>
            </p:nvSpPr>
            <p:spPr bwMode="auto">
              <a:xfrm>
                <a:off x="4462" y="-925"/>
                <a:ext cx="180" cy="80"/>
              </a:xfrm>
              <a:custGeom>
                <a:avLst/>
                <a:gdLst>
                  <a:gd name="T0" fmla="*/ 107 w 76"/>
                  <a:gd name="T1" fmla="*/ 0 h 34"/>
                  <a:gd name="T2" fmla="*/ 81 w 76"/>
                  <a:gd name="T3" fmla="*/ 2 h 34"/>
                  <a:gd name="T4" fmla="*/ 5 w 76"/>
                  <a:gd name="T5" fmla="*/ 73 h 34"/>
                  <a:gd name="T6" fmla="*/ 7 w 76"/>
                  <a:gd name="T7" fmla="*/ 80 h 34"/>
                  <a:gd name="T8" fmla="*/ 7 w 76"/>
                  <a:gd name="T9" fmla="*/ 80 h 34"/>
                  <a:gd name="T10" fmla="*/ 7 w 76"/>
                  <a:gd name="T11" fmla="*/ 73 h 34"/>
                  <a:gd name="T12" fmla="*/ 81 w 76"/>
                  <a:gd name="T13" fmla="*/ 5 h 34"/>
                  <a:gd name="T14" fmla="*/ 107 w 76"/>
                  <a:gd name="T15" fmla="*/ 2 h 34"/>
                  <a:gd name="T16" fmla="*/ 178 w 76"/>
                  <a:gd name="T17" fmla="*/ 40 h 34"/>
                  <a:gd name="T18" fmla="*/ 163 w 76"/>
                  <a:gd name="T19" fmla="*/ 78 h 34"/>
                  <a:gd name="T20" fmla="*/ 166 w 76"/>
                  <a:gd name="T21" fmla="*/ 78 h 34"/>
                  <a:gd name="T22" fmla="*/ 178 w 76"/>
                  <a:gd name="T23" fmla="*/ 40 h 34"/>
                  <a:gd name="T24" fmla="*/ 107 w 76"/>
                  <a:gd name="T25" fmla="*/ 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34">
                    <a:moveTo>
                      <a:pt x="45" y="0"/>
                    </a:moveTo>
                    <a:cubicBezTo>
                      <a:pt x="42" y="0"/>
                      <a:pt x="38" y="1"/>
                      <a:pt x="34" y="1"/>
                    </a:cubicBezTo>
                    <a:cubicBezTo>
                      <a:pt x="14" y="5"/>
                      <a:pt x="0" y="19"/>
                      <a:pt x="2" y="31"/>
                    </a:cubicBezTo>
                    <a:cubicBezTo>
                      <a:pt x="2" y="32"/>
                      <a:pt x="3" y="33"/>
                      <a:pt x="3" y="34"/>
                    </a:cubicBezTo>
                    <a:cubicBezTo>
                      <a:pt x="3" y="34"/>
                      <a:pt x="3" y="34"/>
                      <a:pt x="3" y="34"/>
                    </a:cubicBezTo>
                    <a:cubicBezTo>
                      <a:pt x="3" y="33"/>
                      <a:pt x="3" y="32"/>
                      <a:pt x="3" y="31"/>
                    </a:cubicBezTo>
                    <a:cubicBezTo>
                      <a:pt x="0" y="19"/>
                      <a:pt x="14" y="5"/>
                      <a:pt x="34" y="2"/>
                    </a:cubicBezTo>
                    <a:cubicBezTo>
                      <a:pt x="38" y="1"/>
                      <a:pt x="41" y="1"/>
                      <a:pt x="45" y="1"/>
                    </a:cubicBezTo>
                    <a:cubicBezTo>
                      <a:pt x="60" y="1"/>
                      <a:pt x="73" y="7"/>
                      <a:pt x="75" y="17"/>
                    </a:cubicBezTo>
                    <a:cubicBezTo>
                      <a:pt x="76" y="23"/>
                      <a:pt x="74" y="28"/>
                      <a:pt x="69" y="33"/>
                    </a:cubicBezTo>
                    <a:cubicBezTo>
                      <a:pt x="70" y="33"/>
                      <a:pt x="70" y="33"/>
                      <a:pt x="70" y="33"/>
                    </a:cubicBezTo>
                    <a:cubicBezTo>
                      <a:pt x="74" y="28"/>
                      <a:pt x="76" y="23"/>
                      <a:pt x="75" y="17"/>
                    </a:cubicBezTo>
                    <a:cubicBezTo>
                      <a:pt x="73" y="7"/>
                      <a:pt x="60" y="0"/>
                      <a:pt x="45" y="0"/>
                    </a:cubicBezTo>
                  </a:path>
                </a:pathLst>
              </a:custGeom>
              <a:solidFill>
                <a:srgbClr val="9549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5" name="Freeform 1427"/>
              <p:cNvSpPr>
                <a:spLocks noChangeAspect="1"/>
              </p:cNvSpPr>
              <p:nvPr/>
            </p:nvSpPr>
            <p:spPr bwMode="auto">
              <a:xfrm>
                <a:off x="4462" y="-923"/>
                <a:ext cx="180" cy="78"/>
              </a:xfrm>
              <a:custGeom>
                <a:avLst/>
                <a:gdLst>
                  <a:gd name="T0" fmla="*/ 107 w 76"/>
                  <a:gd name="T1" fmla="*/ 0 h 33"/>
                  <a:gd name="T2" fmla="*/ 81 w 76"/>
                  <a:gd name="T3" fmla="*/ 2 h 33"/>
                  <a:gd name="T4" fmla="*/ 7 w 76"/>
                  <a:gd name="T5" fmla="*/ 71 h 33"/>
                  <a:gd name="T6" fmla="*/ 7 w 76"/>
                  <a:gd name="T7" fmla="*/ 78 h 33"/>
                  <a:gd name="T8" fmla="*/ 9 w 76"/>
                  <a:gd name="T9" fmla="*/ 78 h 33"/>
                  <a:gd name="T10" fmla="*/ 7 w 76"/>
                  <a:gd name="T11" fmla="*/ 71 h 33"/>
                  <a:gd name="T12" fmla="*/ 81 w 76"/>
                  <a:gd name="T13" fmla="*/ 2 h 33"/>
                  <a:gd name="T14" fmla="*/ 107 w 76"/>
                  <a:gd name="T15" fmla="*/ 0 h 33"/>
                  <a:gd name="T16" fmla="*/ 175 w 76"/>
                  <a:gd name="T17" fmla="*/ 38 h 33"/>
                  <a:gd name="T18" fmla="*/ 163 w 76"/>
                  <a:gd name="T19" fmla="*/ 76 h 33"/>
                  <a:gd name="T20" fmla="*/ 163 w 76"/>
                  <a:gd name="T21" fmla="*/ 76 h 33"/>
                  <a:gd name="T22" fmla="*/ 178 w 76"/>
                  <a:gd name="T23" fmla="*/ 38 h 33"/>
                  <a:gd name="T24" fmla="*/ 107 w 7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33">
                    <a:moveTo>
                      <a:pt x="45" y="0"/>
                    </a:moveTo>
                    <a:cubicBezTo>
                      <a:pt x="41" y="0"/>
                      <a:pt x="38" y="0"/>
                      <a:pt x="34" y="1"/>
                    </a:cubicBezTo>
                    <a:cubicBezTo>
                      <a:pt x="14" y="4"/>
                      <a:pt x="0" y="18"/>
                      <a:pt x="3" y="30"/>
                    </a:cubicBezTo>
                    <a:cubicBezTo>
                      <a:pt x="3" y="31"/>
                      <a:pt x="3" y="32"/>
                      <a:pt x="3" y="33"/>
                    </a:cubicBezTo>
                    <a:cubicBezTo>
                      <a:pt x="3" y="33"/>
                      <a:pt x="4" y="33"/>
                      <a:pt x="4" y="33"/>
                    </a:cubicBezTo>
                    <a:cubicBezTo>
                      <a:pt x="3" y="32"/>
                      <a:pt x="3" y="31"/>
                      <a:pt x="3" y="30"/>
                    </a:cubicBezTo>
                    <a:cubicBezTo>
                      <a:pt x="1" y="18"/>
                      <a:pt x="15" y="5"/>
                      <a:pt x="34" y="1"/>
                    </a:cubicBezTo>
                    <a:cubicBezTo>
                      <a:pt x="38" y="0"/>
                      <a:pt x="41" y="0"/>
                      <a:pt x="45" y="0"/>
                    </a:cubicBezTo>
                    <a:cubicBezTo>
                      <a:pt x="60" y="0"/>
                      <a:pt x="72" y="6"/>
                      <a:pt x="74" y="16"/>
                    </a:cubicBezTo>
                    <a:cubicBezTo>
                      <a:pt x="75" y="22"/>
                      <a:pt x="73" y="28"/>
                      <a:pt x="69" y="32"/>
                    </a:cubicBezTo>
                    <a:cubicBezTo>
                      <a:pt x="69" y="32"/>
                      <a:pt x="69" y="32"/>
                      <a:pt x="69" y="32"/>
                    </a:cubicBezTo>
                    <a:cubicBezTo>
                      <a:pt x="74" y="27"/>
                      <a:pt x="76" y="22"/>
                      <a:pt x="75" y="16"/>
                    </a:cubicBezTo>
                    <a:cubicBezTo>
                      <a:pt x="73" y="6"/>
                      <a:pt x="60" y="0"/>
                      <a:pt x="45" y="0"/>
                    </a:cubicBezTo>
                  </a:path>
                </a:pathLst>
              </a:custGeom>
              <a:solidFill>
                <a:srgbClr val="9649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6" name="Freeform 1428"/>
              <p:cNvSpPr>
                <a:spLocks noChangeAspect="1"/>
              </p:cNvSpPr>
              <p:nvPr/>
            </p:nvSpPr>
            <p:spPr bwMode="auto">
              <a:xfrm>
                <a:off x="4464" y="-923"/>
                <a:ext cx="175" cy="78"/>
              </a:xfrm>
              <a:custGeom>
                <a:avLst/>
                <a:gdLst>
                  <a:gd name="T0" fmla="*/ 104 w 74"/>
                  <a:gd name="T1" fmla="*/ 0 h 33"/>
                  <a:gd name="T2" fmla="*/ 78 w 74"/>
                  <a:gd name="T3" fmla="*/ 2 h 33"/>
                  <a:gd name="T4" fmla="*/ 5 w 74"/>
                  <a:gd name="T5" fmla="*/ 71 h 33"/>
                  <a:gd name="T6" fmla="*/ 7 w 74"/>
                  <a:gd name="T7" fmla="*/ 78 h 33"/>
                  <a:gd name="T8" fmla="*/ 7 w 74"/>
                  <a:gd name="T9" fmla="*/ 78 h 33"/>
                  <a:gd name="T10" fmla="*/ 7 w 74"/>
                  <a:gd name="T11" fmla="*/ 71 h 33"/>
                  <a:gd name="T12" fmla="*/ 78 w 74"/>
                  <a:gd name="T13" fmla="*/ 2 h 33"/>
                  <a:gd name="T14" fmla="*/ 104 w 74"/>
                  <a:gd name="T15" fmla="*/ 0 h 33"/>
                  <a:gd name="T16" fmla="*/ 173 w 74"/>
                  <a:gd name="T17" fmla="*/ 38 h 33"/>
                  <a:gd name="T18" fmla="*/ 158 w 74"/>
                  <a:gd name="T19" fmla="*/ 78 h 33"/>
                  <a:gd name="T20" fmla="*/ 161 w 74"/>
                  <a:gd name="T21" fmla="*/ 76 h 33"/>
                  <a:gd name="T22" fmla="*/ 173 w 74"/>
                  <a:gd name="T23" fmla="*/ 38 h 33"/>
                  <a:gd name="T24" fmla="*/ 104 w 7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33">
                    <a:moveTo>
                      <a:pt x="44" y="0"/>
                    </a:moveTo>
                    <a:cubicBezTo>
                      <a:pt x="40" y="0"/>
                      <a:pt x="37" y="0"/>
                      <a:pt x="33" y="1"/>
                    </a:cubicBezTo>
                    <a:cubicBezTo>
                      <a:pt x="14" y="5"/>
                      <a:pt x="0" y="18"/>
                      <a:pt x="2" y="30"/>
                    </a:cubicBezTo>
                    <a:cubicBezTo>
                      <a:pt x="2" y="31"/>
                      <a:pt x="2" y="32"/>
                      <a:pt x="3" y="33"/>
                    </a:cubicBezTo>
                    <a:cubicBezTo>
                      <a:pt x="3" y="33"/>
                      <a:pt x="3" y="33"/>
                      <a:pt x="3" y="33"/>
                    </a:cubicBezTo>
                    <a:cubicBezTo>
                      <a:pt x="3" y="32"/>
                      <a:pt x="3" y="31"/>
                      <a:pt x="3" y="30"/>
                    </a:cubicBezTo>
                    <a:cubicBezTo>
                      <a:pt x="0" y="18"/>
                      <a:pt x="14" y="5"/>
                      <a:pt x="33" y="1"/>
                    </a:cubicBezTo>
                    <a:cubicBezTo>
                      <a:pt x="37" y="0"/>
                      <a:pt x="40" y="0"/>
                      <a:pt x="44" y="0"/>
                    </a:cubicBezTo>
                    <a:cubicBezTo>
                      <a:pt x="59" y="0"/>
                      <a:pt x="71" y="7"/>
                      <a:pt x="73" y="16"/>
                    </a:cubicBezTo>
                    <a:cubicBezTo>
                      <a:pt x="74" y="22"/>
                      <a:pt x="71" y="28"/>
                      <a:pt x="67" y="33"/>
                    </a:cubicBezTo>
                    <a:cubicBezTo>
                      <a:pt x="67" y="33"/>
                      <a:pt x="67" y="33"/>
                      <a:pt x="68" y="32"/>
                    </a:cubicBezTo>
                    <a:cubicBezTo>
                      <a:pt x="72" y="28"/>
                      <a:pt x="74" y="22"/>
                      <a:pt x="73" y="16"/>
                    </a:cubicBezTo>
                    <a:cubicBezTo>
                      <a:pt x="71" y="6"/>
                      <a:pt x="59" y="0"/>
                      <a:pt x="44" y="0"/>
                    </a:cubicBezTo>
                  </a:path>
                </a:pathLst>
              </a:custGeom>
              <a:solidFill>
                <a:srgbClr val="964A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7" name="Freeform 1429"/>
              <p:cNvSpPr>
                <a:spLocks noChangeAspect="1"/>
              </p:cNvSpPr>
              <p:nvPr/>
            </p:nvSpPr>
            <p:spPr bwMode="auto">
              <a:xfrm>
                <a:off x="4464" y="-923"/>
                <a:ext cx="175" cy="78"/>
              </a:xfrm>
              <a:custGeom>
                <a:avLst/>
                <a:gdLst>
                  <a:gd name="T0" fmla="*/ 104 w 74"/>
                  <a:gd name="T1" fmla="*/ 0 h 33"/>
                  <a:gd name="T2" fmla="*/ 78 w 74"/>
                  <a:gd name="T3" fmla="*/ 2 h 33"/>
                  <a:gd name="T4" fmla="*/ 7 w 74"/>
                  <a:gd name="T5" fmla="*/ 71 h 33"/>
                  <a:gd name="T6" fmla="*/ 7 w 74"/>
                  <a:gd name="T7" fmla="*/ 78 h 33"/>
                  <a:gd name="T8" fmla="*/ 9 w 74"/>
                  <a:gd name="T9" fmla="*/ 78 h 33"/>
                  <a:gd name="T10" fmla="*/ 7 w 74"/>
                  <a:gd name="T11" fmla="*/ 71 h 33"/>
                  <a:gd name="T12" fmla="*/ 78 w 74"/>
                  <a:gd name="T13" fmla="*/ 2 h 33"/>
                  <a:gd name="T14" fmla="*/ 104 w 74"/>
                  <a:gd name="T15" fmla="*/ 0 h 33"/>
                  <a:gd name="T16" fmla="*/ 170 w 74"/>
                  <a:gd name="T17" fmla="*/ 40 h 33"/>
                  <a:gd name="T18" fmla="*/ 156 w 74"/>
                  <a:gd name="T19" fmla="*/ 78 h 33"/>
                  <a:gd name="T20" fmla="*/ 158 w 74"/>
                  <a:gd name="T21" fmla="*/ 78 h 33"/>
                  <a:gd name="T22" fmla="*/ 173 w 74"/>
                  <a:gd name="T23" fmla="*/ 38 h 33"/>
                  <a:gd name="T24" fmla="*/ 104 w 7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33">
                    <a:moveTo>
                      <a:pt x="44" y="0"/>
                    </a:moveTo>
                    <a:cubicBezTo>
                      <a:pt x="40" y="0"/>
                      <a:pt x="37" y="0"/>
                      <a:pt x="33" y="1"/>
                    </a:cubicBezTo>
                    <a:cubicBezTo>
                      <a:pt x="14" y="5"/>
                      <a:pt x="0" y="18"/>
                      <a:pt x="3" y="30"/>
                    </a:cubicBezTo>
                    <a:cubicBezTo>
                      <a:pt x="3" y="31"/>
                      <a:pt x="3" y="32"/>
                      <a:pt x="3" y="33"/>
                    </a:cubicBezTo>
                    <a:cubicBezTo>
                      <a:pt x="3" y="33"/>
                      <a:pt x="4" y="33"/>
                      <a:pt x="4" y="33"/>
                    </a:cubicBezTo>
                    <a:cubicBezTo>
                      <a:pt x="3" y="32"/>
                      <a:pt x="3" y="31"/>
                      <a:pt x="3" y="30"/>
                    </a:cubicBezTo>
                    <a:cubicBezTo>
                      <a:pt x="1" y="18"/>
                      <a:pt x="14" y="5"/>
                      <a:pt x="33" y="1"/>
                    </a:cubicBezTo>
                    <a:cubicBezTo>
                      <a:pt x="37" y="1"/>
                      <a:pt x="40" y="0"/>
                      <a:pt x="44" y="0"/>
                    </a:cubicBezTo>
                    <a:cubicBezTo>
                      <a:pt x="58" y="0"/>
                      <a:pt x="70" y="7"/>
                      <a:pt x="72" y="17"/>
                    </a:cubicBezTo>
                    <a:cubicBezTo>
                      <a:pt x="73" y="22"/>
                      <a:pt x="71" y="28"/>
                      <a:pt x="66" y="33"/>
                    </a:cubicBezTo>
                    <a:cubicBezTo>
                      <a:pt x="66" y="33"/>
                      <a:pt x="67" y="33"/>
                      <a:pt x="67" y="33"/>
                    </a:cubicBezTo>
                    <a:cubicBezTo>
                      <a:pt x="71" y="28"/>
                      <a:pt x="74" y="22"/>
                      <a:pt x="73" y="16"/>
                    </a:cubicBezTo>
                    <a:cubicBezTo>
                      <a:pt x="71" y="7"/>
                      <a:pt x="59" y="0"/>
                      <a:pt x="44" y="0"/>
                    </a:cubicBezTo>
                  </a:path>
                </a:pathLst>
              </a:custGeom>
              <a:solidFill>
                <a:srgbClr val="984B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8" name="Freeform 1430"/>
              <p:cNvSpPr>
                <a:spLocks noChangeAspect="1"/>
              </p:cNvSpPr>
              <p:nvPr/>
            </p:nvSpPr>
            <p:spPr bwMode="auto">
              <a:xfrm>
                <a:off x="4467" y="-923"/>
                <a:ext cx="170" cy="78"/>
              </a:xfrm>
              <a:custGeom>
                <a:avLst/>
                <a:gdLst>
                  <a:gd name="T0" fmla="*/ 102 w 72"/>
                  <a:gd name="T1" fmla="*/ 0 h 33"/>
                  <a:gd name="T2" fmla="*/ 76 w 72"/>
                  <a:gd name="T3" fmla="*/ 2 h 33"/>
                  <a:gd name="T4" fmla="*/ 5 w 72"/>
                  <a:gd name="T5" fmla="*/ 71 h 33"/>
                  <a:gd name="T6" fmla="*/ 7 w 72"/>
                  <a:gd name="T7" fmla="*/ 78 h 33"/>
                  <a:gd name="T8" fmla="*/ 7 w 72"/>
                  <a:gd name="T9" fmla="*/ 78 h 33"/>
                  <a:gd name="T10" fmla="*/ 5 w 72"/>
                  <a:gd name="T11" fmla="*/ 71 h 33"/>
                  <a:gd name="T12" fmla="*/ 76 w 72"/>
                  <a:gd name="T13" fmla="*/ 5 h 33"/>
                  <a:gd name="T14" fmla="*/ 102 w 72"/>
                  <a:gd name="T15" fmla="*/ 2 h 33"/>
                  <a:gd name="T16" fmla="*/ 168 w 72"/>
                  <a:gd name="T17" fmla="*/ 40 h 33"/>
                  <a:gd name="T18" fmla="*/ 151 w 72"/>
                  <a:gd name="T19" fmla="*/ 78 h 33"/>
                  <a:gd name="T20" fmla="*/ 153 w 72"/>
                  <a:gd name="T21" fmla="*/ 78 h 33"/>
                  <a:gd name="T22" fmla="*/ 168 w 72"/>
                  <a:gd name="T23" fmla="*/ 40 h 33"/>
                  <a:gd name="T24" fmla="*/ 102 w 7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33">
                    <a:moveTo>
                      <a:pt x="43" y="0"/>
                    </a:moveTo>
                    <a:cubicBezTo>
                      <a:pt x="39" y="0"/>
                      <a:pt x="36" y="1"/>
                      <a:pt x="32" y="1"/>
                    </a:cubicBezTo>
                    <a:cubicBezTo>
                      <a:pt x="13" y="5"/>
                      <a:pt x="0" y="18"/>
                      <a:pt x="2" y="30"/>
                    </a:cubicBezTo>
                    <a:cubicBezTo>
                      <a:pt x="2" y="31"/>
                      <a:pt x="2" y="32"/>
                      <a:pt x="3" y="33"/>
                    </a:cubicBezTo>
                    <a:cubicBezTo>
                      <a:pt x="3" y="33"/>
                      <a:pt x="3" y="33"/>
                      <a:pt x="3" y="33"/>
                    </a:cubicBezTo>
                    <a:cubicBezTo>
                      <a:pt x="3" y="32"/>
                      <a:pt x="3" y="31"/>
                      <a:pt x="2" y="30"/>
                    </a:cubicBezTo>
                    <a:cubicBezTo>
                      <a:pt x="0" y="18"/>
                      <a:pt x="13" y="5"/>
                      <a:pt x="32" y="2"/>
                    </a:cubicBezTo>
                    <a:cubicBezTo>
                      <a:pt x="36" y="1"/>
                      <a:pt x="39" y="1"/>
                      <a:pt x="43" y="1"/>
                    </a:cubicBezTo>
                    <a:cubicBezTo>
                      <a:pt x="57" y="1"/>
                      <a:pt x="69" y="7"/>
                      <a:pt x="71" y="17"/>
                    </a:cubicBezTo>
                    <a:cubicBezTo>
                      <a:pt x="72" y="22"/>
                      <a:pt x="69" y="28"/>
                      <a:pt x="64" y="33"/>
                    </a:cubicBezTo>
                    <a:cubicBezTo>
                      <a:pt x="65" y="33"/>
                      <a:pt x="65" y="33"/>
                      <a:pt x="65" y="33"/>
                    </a:cubicBezTo>
                    <a:cubicBezTo>
                      <a:pt x="70" y="28"/>
                      <a:pt x="72" y="22"/>
                      <a:pt x="71" y="17"/>
                    </a:cubicBezTo>
                    <a:cubicBezTo>
                      <a:pt x="69" y="7"/>
                      <a:pt x="57" y="0"/>
                      <a:pt x="43" y="0"/>
                    </a:cubicBezTo>
                  </a:path>
                </a:pathLst>
              </a:custGeom>
              <a:solidFill>
                <a:srgbClr val="984B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699" name="Freeform 1431"/>
              <p:cNvSpPr>
                <a:spLocks noChangeAspect="1"/>
              </p:cNvSpPr>
              <p:nvPr/>
            </p:nvSpPr>
            <p:spPr bwMode="auto">
              <a:xfrm>
                <a:off x="4467" y="-920"/>
                <a:ext cx="170" cy="78"/>
              </a:xfrm>
              <a:custGeom>
                <a:avLst/>
                <a:gdLst>
                  <a:gd name="T0" fmla="*/ 102 w 72"/>
                  <a:gd name="T1" fmla="*/ 0 h 33"/>
                  <a:gd name="T2" fmla="*/ 76 w 72"/>
                  <a:gd name="T3" fmla="*/ 2 h 33"/>
                  <a:gd name="T4" fmla="*/ 5 w 72"/>
                  <a:gd name="T5" fmla="*/ 69 h 33"/>
                  <a:gd name="T6" fmla="*/ 7 w 72"/>
                  <a:gd name="T7" fmla="*/ 76 h 33"/>
                  <a:gd name="T8" fmla="*/ 9 w 72"/>
                  <a:gd name="T9" fmla="*/ 76 h 33"/>
                  <a:gd name="T10" fmla="*/ 7 w 72"/>
                  <a:gd name="T11" fmla="*/ 69 h 33"/>
                  <a:gd name="T12" fmla="*/ 76 w 72"/>
                  <a:gd name="T13" fmla="*/ 2 h 33"/>
                  <a:gd name="T14" fmla="*/ 102 w 72"/>
                  <a:gd name="T15" fmla="*/ 0 h 33"/>
                  <a:gd name="T16" fmla="*/ 165 w 72"/>
                  <a:gd name="T17" fmla="*/ 38 h 33"/>
                  <a:gd name="T18" fmla="*/ 149 w 72"/>
                  <a:gd name="T19" fmla="*/ 78 h 33"/>
                  <a:gd name="T20" fmla="*/ 151 w 72"/>
                  <a:gd name="T21" fmla="*/ 76 h 33"/>
                  <a:gd name="T22" fmla="*/ 168 w 72"/>
                  <a:gd name="T23" fmla="*/ 38 h 33"/>
                  <a:gd name="T24" fmla="*/ 102 w 7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33">
                    <a:moveTo>
                      <a:pt x="43" y="0"/>
                    </a:moveTo>
                    <a:cubicBezTo>
                      <a:pt x="39" y="0"/>
                      <a:pt x="36" y="0"/>
                      <a:pt x="32" y="1"/>
                    </a:cubicBezTo>
                    <a:cubicBezTo>
                      <a:pt x="13" y="4"/>
                      <a:pt x="0" y="17"/>
                      <a:pt x="2" y="29"/>
                    </a:cubicBezTo>
                    <a:cubicBezTo>
                      <a:pt x="3" y="30"/>
                      <a:pt x="3" y="31"/>
                      <a:pt x="3" y="32"/>
                    </a:cubicBezTo>
                    <a:cubicBezTo>
                      <a:pt x="3" y="32"/>
                      <a:pt x="3" y="32"/>
                      <a:pt x="4" y="32"/>
                    </a:cubicBezTo>
                    <a:cubicBezTo>
                      <a:pt x="3" y="31"/>
                      <a:pt x="3" y="30"/>
                      <a:pt x="3" y="29"/>
                    </a:cubicBezTo>
                    <a:cubicBezTo>
                      <a:pt x="1" y="17"/>
                      <a:pt x="14" y="5"/>
                      <a:pt x="32" y="1"/>
                    </a:cubicBezTo>
                    <a:cubicBezTo>
                      <a:pt x="36" y="0"/>
                      <a:pt x="39" y="0"/>
                      <a:pt x="43" y="0"/>
                    </a:cubicBezTo>
                    <a:cubicBezTo>
                      <a:pt x="57" y="0"/>
                      <a:pt x="68" y="6"/>
                      <a:pt x="70" y="16"/>
                    </a:cubicBezTo>
                    <a:cubicBezTo>
                      <a:pt x="71" y="22"/>
                      <a:pt x="69" y="28"/>
                      <a:pt x="63" y="33"/>
                    </a:cubicBezTo>
                    <a:cubicBezTo>
                      <a:pt x="64" y="33"/>
                      <a:pt x="64" y="32"/>
                      <a:pt x="64" y="32"/>
                    </a:cubicBezTo>
                    <a:cubicBezTo>
                      <a:pt x="69" y="27"/>
                      <a:pt x="72" y="21"/>
                      <a:pt x="71" y="16"/>
                    </a:cubicBezTo>
                    <a:cubicBezTo>
                      <a:pt x="69" y="6"/>
                      <a:pt x="57" y="0"/>
                      <a:pt x="43" y="0"/>
                    </a:cubicBezTo>
                  </a:path>
                </a:pathLst>
              </a:custGeom>
              <a:solidFill>
                <a:srgbClr val="9A4B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0" name="Freeform 1432"/>
              <p:cNvSpPr>
                <a:spLocks noChangeAspect="1"/>
              </p:cNvSpPr>
              <p:nvPr/>
            </p:nvSpPr>
            <p:spPr bwMode="auto">
              <a:xfrm>
                <a:off x="4469" y="-920"/>
                <a:ext cx="165" cy="78"/>
              </a:xfrm>
              <a:custGeom>
                <a:avLst/>
                <a:gdLst>
                  <a:gd name="T0" fmla="*/ 99 w 70"/>
                  <a:gd name="T1" fmla="*/ 0 h 33"/>
                  <a:gd name="T2" fmla="*/ 73 w 70"/>
                  <a:gd name="T3" fmla="*/ 2 h 33"/>
                  <a:gd name="T4" fmla="*/ 5 w 70"/>
                  <a:gd name="T5" fmla="*/ 69 h 33"/>
                  <a:gd name="T6" fmla="*/ 7 w 70"/>
                  <a:gd name="T7" fmla="*/ 76 h 33"/>
                  <a:gd name="T8" fmla="*/ 7 w 70"/>
                  <a:gd name="T9" fmla="*/ 73 h 33"/>
                  <a:gd name="T10" fmla="*/ 5 w 70"/>
                  <a:gd name="T11" fmla="*/ 69 h 33"/>
                  <a:gd name="T12" fmla="*/ 73 w 70"/>
                  <a:gd name="T13" fmla="*/ 2 h 33"/>
                  <a:gd name="T14" fmla="*/ 99 w 70"/>
                  <a:gd name="T15" fmla="*/ 0 h 33"/>
                  <a:gd name="T16" fmla="*/ 163 w 70"/>
                  <a:gd name="T17" fmla="*/ 38 h 33"/>
                  <a:gd name="T18" fmla="*/ 146 w 70"/>
                  <a:gd name="T19" fmla="*/ 78 h 33"/>
                  <a:gd name="T20" fmla="*/ 146 w 70"/>
                  <a:gd name="T21" fmla="*/ 78 h 33"/>
                  <a:gd name="T22" fmla="*/ 163 w 70"/>
                  <a:gd name="T23" fmla="*/ 38 h 33"/>
                  <a:gd name="T24" fmla="*/ 99 w 70"/>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3">
                    <a:moveTo>
                      <a:pt x="42" y="0"/>
                    </a:moveTo>
                    <a:cubicBezTo>
                      <a:pt x="38" y="0"/>
                      <a:pt x="35" y="0"/>
                      <a:pt x="31" y="1"/>
                    </a:cubicBezTo>
                    <a:cubicBezTo>
                      <a:pt x="13" y="5"/>
                      <a:pt x="0" y="17"/>
                      <a:pt x="2" y="29"/>
                    </a:cubicBezTo>
                    <a:cubicBezTo>
                      <a:pt x="2" y="30"/>
                      <a:pt x="2" y="31"/>
                      <a:pt x="3" y="32"/>
                    </a:cubicBezTo>
                    <a:cubicBezTo>
                      <a:pt x="3" y="32"/>
                      <a:pt x="3" y="31"/>
                      <a:pt x="3" y="31"/>
                    </a:cubicBezTo>
                    <a:cubicBezTo>
                      <a:pt x="3" y="31"/>
                      <a:pt x="2" y="30"/>
                      <a:pt x="2" y="29"/>
                    </a:cubicBezTo>
                    <a:cubicBezTo>
                      <a:pt x="0" y="17"/>
                      <a:pt x="13" y="5"/>
                      <a:pt x="31" y="1"/>
                    </a:cubicBezTo>
                    <a:cubicBezTo>
                      <a:pt x="35" y="1"/>
                      <a:pt x="38" y="0"/>
                      <a:pt x="42" y="0"/>
                    </a:cubicBezTo>
                    <a:cubicBezTo>
                      <a:pt x="56" y="0"/>
                      <a:pt x="67" y="6"/>
                      <a:pt x="69" y="16"/>
                    </a:cubicBezTo>
                    <a:cubicBezTo>
                      <a:pt x="70" y="22"/>
                      <a:pt x="67" y="28"/>
                      <a:pt x="62" y="33"/>
                    </a:cubicBezTo>
                    <a:cubicBezTo>
                      <a:pt x="62" y="33"/>
                      <a:pt x="62" y="33"/>
                      <a:pt x="62" y="33"/>
                    </a:cubicBezTo>
                    <a:cubicBezTo>
                      <a:pt x="68" y="28"/>
                      <a:pt x="70" y="22"/>
                      <a:pt x="69" y="16"/>
                    </a:cubicBezTo>
                    <a:cubicBezTo>
                      <a:pt x="67" y="6"/>
                      <a:pt x="56" y="0"/>
                      <a:pt x="42" y="0"/>
                    </a:cubicBezTo>
                  </a:path>
                </a:pathLst>
              </a:custGeom>
              <a:solidFill>
                <a:srgbClr val="9A4C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1" name="Freeform 1433"/>
              <p:cNvSpPr>
                <a:spLocks noChangeAspect="1"/>
              </p:cNvSpPr>
              <p:nvPr/>
            </p:nvSpPr>
            <p:spPr bwMode="auto">
              <a:xfrm>
                <a:off x="4469" y="-920"/>
                <a:ext cx="165" cy="78"/>
              </a:xfrm>
              <a:custGeom>
                <a:avLst/>
                <a:gdLst>
                  <a:gd name="T0" fmla="*/ 99 w 70"/>
                  <a:gd name="T1" fmla="*/ 0 h 33"/>
                  <a:gd name="T2" fmla="*/ 73 w 70"/>
                  <a:gd name="T3" fmla="*/ 2 h 33"/>
                  <a:gd name="T4" fmla="*/ 5 w 70"/>
                  <a:gd name="T5" fmla="*/ 69 h 33"/>
                  <a:gd name="T6" fmla="*/ 7 w 70"/>
                  <a:gd name="T7" fmla="*/ 73 h 33"/>
                  <a:gd name="T8" fmla="*/ 9 w 70"/>
                  <a:gd name="T9" fmla="*/ 73 h 33"/>
                  <a:gd name="T10" fmla="*/ 7 w 70"/>
                  <a:gd name="T11" fmla="*/ 69 h 33"/>
                  <a:gd name="T12" fmla="*/ 75 w 70"/>
                  <a:gd name="T13" fmla="*/ 5 h 33"/>
                  <a:gd name="T14" fmla="*/ 97 w 70"/>
                  <a:gd name="T15" fmla="*/ 2 h 33"/>
                  <a:gd name="T16" fmla="*/ 160 w 70"/>
                  <a:gd name="T17" fmla="*/ 38 h 33"/>
                  <a:gd name="T18" fmla="*/ 144 w 70"/>
                  <a:gd name="T19" fmla="*/ 78 h 33"/>
                  <a:gd name="T20" fmla="*/ 146 w 70"/>
                  <a:gd name="T21" fmla="*/ 78 h 33"/>
                  <a:gd name="T22" fmla="*/ 163 w 70"/>
                  <a:gd name="T23" fmla="*/ 38 h 33"/>
                  <a:gd name="T24" fmla="*/ 99 w 70"/>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3">
                    <a:moveTo>
                      <a:pt x="42" y="0"/>
                    </a:moveTo>
                    <a:cubicBezTo>
                      <a:pt x="38" y="0"/>
                      <a:pt x="35" y="1"/>
                      <a:pt x="31" y="1"/>
                    </a:cubicBezTo>
                    <a:cubicBezTo>
                      <a:pt x="13" y="5"/>
                      <a:pt x="0" y="17"/>
                      <a:pt x="2" y="29"/>
                    </a:cubicBezTo>
                    <a:cubicBezTo>
                      <a:pt x="2" y="30"/>
                      <a:pt x="3" y="31"/>
                      <a:pt x="3" y="31"/>
                    </a:cubicBezTo>
                    <a:cubicBezTo>
                      <a:pt x="3" y="31"/>
                      <a:pt x="3" y="31"/>
                      <a:pt x="4" y="31"/>
                    </a:cubicBezTo>
                    <a:cubicBezTo>
                      <a:pt x="3" y="31"/>
                      <a:pt x="3" y="30"/>
                      <a:pt x="3" y="29"/>
                    </a:cubicBezTo>
                    <a:cubicBezTo>
                      <a:pt x="1" y="17"/>
                      <a:pt x="13" y="5"/>
                      <a:pt x="32" y="2"/>
                    </a:cubicBezTo>
                    <a:cubicBezTo>
                      <a:pt x="35" y="1"/>
                      <a:pt x="38" y="1"/>
                      <a:pt x="41" y="1"/>
                    </a:cubicBezTo>
                    <a:cubicBezTo>
                      <a:pt x="55" y="1"/>
                      <a:pt x="67" y="7"/>
                      <a:pt x="68" y="16"/>
                    </a:cubicBezTo>
                    <a:cubicBezTo>
                      <a:pt x="70" y="22"/>
                      <a:pt x="67" y="28"/>
                      <a:pt x="61" y="33"/>
                    </a:cubicBezTo>
                    <a:cubicBezTo>
                      <a:pt x="61" y="33"/>
                      <a:pt x="61" y="33"/>
                      <a:pt x="62" y="33"/>
                    </a:cubicBezTo>
                    <a:cubicBezTo>
                      <a:pt x="67" y="28"/>
                      <a:pt x="70" y="22"/>
                      <a:pt x="69" y="16"/>
                    </a:cubicBezTo>
                    <a:cubicBezTo>
                      <a:pt x="67" y="6"/>
                      <a:pt x="56" y="0"/>
                      <a:pt x="42" y="0"/>
                    </a:cubicBezTo>
                  </a:path>
                </a:pathLst>
              </a:custGeom>
              <a:solidFill>
                <a:srgbClr val="9B4C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2" name="Freeform 1434"/>
              <p:cNvSpPr>
                <a:spLocks noChangeAspect="1"/>
              </p:cNvSpPr>
              <p:nvPr/>
            </p:nvSpPr>
            <p:spPr bwMode="auto">
              <a:xfrm>
                <a:off x="4471" y="-918"/>
                <a:ext cx="163" cy="78"/>
              </a:xfrm>
              <a:custGeom>
                <a:avLst/>
                <a:gdLst>
                  <a:gd name="T0" fmla="*/ 94 w 69"/>
                  <a:gd name="T1" fmla="*/ 0 h 33"/>
                  <a:gd name="T2" fmla="*/ 73 w 69"/>
                  <a:gd name="T3" fmla="*/ 2 h 33"/>
                  <a:gd name="T4" fmla="*/ 5 w 69"/>
                  <a:gd name="T5" fmla="*/ 66 h 33"/>
                  <a:gd name="T6" fmla="*/ 7 w 69"/>
                  <a:gd name="T7" fmla="*/ 71 h 33"/>
                  <a:gd name="T8" fmla="*/ 7 w 69"/>
                  <a:gd name="T9" fmla="*/ 71 h 33"/>
                  <a:gd name="T10" fmla="*/ 5 w 69"/>
                  <a:gd name="T11" fmla="*/ 66 h 33"/>
                  <a:gd name="T12" fmla="*/ 73 w 69"/>
                  <a:gd name="T13" fmla="*/ 2 h 33"/>
                  <a:gd name="T14" fmla="*/ 94 w 69"/>
                  <a:gd name="T15" fmla="*/ 0 h 33"/>
                  <a:gd name="T16" fmla="*/ 158 w 69"/>
                  <a:gd name="T17" fmla="*/ 35 h 33"/>
                  <a:gd name="T18" fmla="*/ 139 w 69"/>
                  <a:gd name="T19" fmla="*/ 78 h 33"/>
                  <a:gd name="T20" fmla="*/ 142 w 69"/>
                  <a:gd name="T21" fmla="*/ 76 h 33"/>
                  <a:gd name="T22" fmla="*/ 158 w 69"/>
                  <a:gd name="T23" fmla="*/ 35 h 33"/>
                  <a:gd name="T24" fmla="*/ 94 w 6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9" h="33">
                    <a:moveTo>
                      <a:pt x="40" y="0"/>
                    </a:moveTo>
                    <a:cubicBezTo>
                      <a:pt x="37" y="0"/>
                      <a:pt x="34" y="0"/>
                      <a:pt x="31" y="1"/>
                    </a:cubicBezTo>
                    <a:cubicBezTo>
                      <a:pt x="12" y="4"/>
                      <a:pt x="0" y="16"/>
                      <a:pt x="2" y="28"/>
                    </a:cubicBezTo>
                    <a:cubicBezTo>
                      <a:pt x="2" y="29"/>
                      <a:pt x="2" y="30"/>
                      <a:pt x="3" y="30"/>
                    </a:cubicBezTo>
                    <a:cubicBezTo>
                      <a:pt x="3" y="30"/>
                      <a:pt x="3" y="30"/>
                      <a:pt x="3" y="30"/>
                    </a:cubicBezTo>
                    <a:cubicBezTo>
                      <a:pt x="3" y="30"/>
                      <a:pt x="2" y="29"/>
                      <a:pt x="2" y="28"/>
                    </a:cubicBezTo>
                    <a:cubicBezTo>
                      <a:pt x="0" y="16"/>
                      <a:pt x="13" y="4"/>
                      <a:pt x="31" y="1"/>
                    </a:cubicBezTo>
                    <a:cubicBezTo>
                      <a:pt x="34" y="0"/>
                      <a:pt x="37" y="0"/>
                      <a:pt x="40" y="0"/>
                    </a:cubicBezTo>
                    <a:cubicBezTo>
                      <a:pt x="54" y="0"/>
                      <a:pt x="65" y="6"/>
                      <a:pt x="67" y="15"/>
                    </a:cubicBezTo>
                    <a:cubicBezTo>
                      <a:pt x="68" y="21"/>
                      <a:pt x="65" y="28"/>
                      <a:pt x="59" y="33"/>
                    </a:cubicBezTo>
                    <a:cubicBezTo>
                      <a:pt x="59" y="32"/>
                      <a:pt x="60" y="32"/>
                      <a:pt x="60" y="32"/>
                    </a:cubicBezTo>
                    <a:cubicBezTo>
                      <a:pt x="66" y="27"/>
                      <a:pt x="69" y="21"/>
                      <a:pt x="67" y="15"/>
                    </a:cubicBezTo>
                    <a:cubicBezTo>
                      <a:pt x="66" y="6"/>
                      <a:pt x="54" y="0"/>
                      <a:pt x="40" y="0"/>
                    </a:cubicBezTo>
                  </a:path>
                </a:pathLst>
              </a:custGeom>
              <a:solidFill>
                <a:srgbClr val="9C4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3" name="Freeform 1435"/>
              <p:cNvSpPr>
                <a:spLocks noChangeAspect="1"/>
              </p:cNvSpPr>
              <p:nvPr/>
            </p:nvSpPr>
            <p:spPr bwMode="auto">
              <a:xfrm>
                <a:off x="4471" y="-918"/>
                <a:ext cx="161" cy="78"/>
              </a:xfrm>
              <a:custGeom>
                <a:avLst/>
                <a:gdLst>
                  <a:gd name="T0" fmla="*/ 95 w 68"/>
                  <a:gd name="T1" fmla="*/ 0 h 33"/>
                  <a:gd name="T2" fmla="*/ 73 w 68"/>
                  <a:gd name="T3" fmla="*/ 2 h 33"/>
                  <a:gd name="T4" fmla="*/ 5 w 68"/>
                  <a:gd name="T5" fmla="*/ 66 h 33"/>
                  <a:gd name="T6" fmla="*/ 7 w 68"/>
                  <a:gd name="T7" fmla="*/ 71 h 33"/>
                  <a:gd name="T8" fmla="*/ 7 w 68"/>
                  <a:gd name="T9" fmla="*/ 71 h 33"/>
                  <a:gd name="T10" fmla="*/ 7 w 68"/>
                  <a:gd name="T11" fmla="*/ 66 h 33"/>
                  <a:gd name="T12" fmla="*/ 73 w 68"/>
                  <a:gd name="T13" fmla="*/ 2 h 33"/>
                  <a:gd name="T14" fmla="*/ 95 w 68"/>
                  <a:gd name="T15" fmla="*/ 0 h 33"/>
                  <a:gd name="T16" fmla="*/ 159 w 68"/>
                  <a:gd name="T17" fmla="*/ 35 h 33"/>
                  <a:gd name="T18" fmla="*/ 137 w 68"/>
                  <a:gd name="T19" fmla="*/ 78 h 33"/>
                  <a:gd name="T20" fmla="*/ 140 w 68"/>
                  <a:gd name="T21" fmla="*/ 78 h 33"/>
                  <a:gd name="T22" fmla="*/ 159 w 68"/>
                  <a:gd name="T23" fmla="*/ 35 h 33"/>
                  <a:gd name="T24" fmla="*/ 95 w 68"/>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 h="33">
                    <a:moveTo>
                      <a:pt x="40" y="0"/>
                    </a:moveTo>
                    <a:cubicBezTo>
                      <a:pt x="37" y="0"/>
                      <a:pt x="34" y="0"/>
                      <a:pt x="31" y="1"/>
                    </a:cubicBezTo>
                    <a:cubicBezTo>
                      <a:pt x="13" y="4"/>
                      <a:pt x="0" y="16"/>
                      <a:pt x="2" y="28"/>
                    </a:cubicBezTo>
                    <a:cubicBezTo>
                      <a:pt x="2" y="29"/>
                      <a:pt x="3" y="30"/>
                      <a:pt x="3" y="30"/>
                    </a:cubicBezTo>
                    <a:cubicBezTo>
                      <a:pt x="3" y="30"/>
                      <a:pt x="3" y="30"/>
                      <a:pt x="3" y="30"/>
                    </a:cubicBezTo>
                    <a:cubicBezTo>
                      <a:pt x="3" y="30"/>
                      <a:pt x="3" y="29"/>
                      <a:pt x="3" y="28"/>
                    </a:cubicBezTo>
                    <a:cubicBezTo>
                      <a:pt x="0" y="16"/>
                      <a:pt x="13" y="5"/>
                      <a:pt x="31" y="1"/>
                    </a:cubicBezTo>
                    <a:cubicBezTo>
                      <a:pt x="34" y="0"/>
                      <a:pt x="37" y="0"/>
                      <a:pt x="40" y="0"/>
                    </a:cubicBezTo>
                    <a:cubicBezTo>
                      <a:pt x="54" y="0"/>
                      <a:pt x="65" y="6"/>
                      <a:pt x="67" y="15"/>
                    </a:cubicBezTo>
                    <a:cubicBezTo>
                      <a:pt x="68" y="21"/>
                      <a:pt x="64" y="28"/>
                      <a:pt x="58" y="33"/>
                    </a:cubicBezTo>
                    <a:cubicBezTo>
                      <a:pt x="58" y="33"/>
                      <a:pt x="59" y="33"/>
                      <a:pt x="59" y="33"/>
                    </a:cubicBezTo>
                    <a:cubicBezTo>
                      <a:pt x="65" y="28"/>
                      <a:pt x="68" y="21"/>
                      <a:pt x="67" y="15"/>
                    </a:cubicBezTo>
                    <a:cubicBezTo>
                      <a:pt x="65" y="6"/>
                      <a:pt x="54" y="0"/>
                      <a:pt x="40" y="0"/>
                    </a:cubicBezTo>
                  </a:path>
                </a:pathLst>
              </a:custGeom>
              <a:solidFill>
                <a:srgbClr val="9D4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4" name="Freeform 1436"/>
              <p:cNvSpPr>
                <a:spLocks noChangeAspect="1"/>
              </p:cNvSpPr>
              <p:nvPr/>
            </p:nvSpPr>
            <p:spPr bwMode="auto">
              <a:xfrm>
                <a:off x="4471" y="-918"/>
                <a:ext cx="161" cy="78"/>
              </a:xfrm>
              <a:custGeom>
                <a:avLst/>
                <a:gdLst>
                  <a:gd name="T0" fmla="*/ 95 w 68"/>
                  <a:gd name="T1" fmla="*/ 0 h 33"/>
                  <a:gd name="T2" fmla="*/ 73 w 68"/>
                  <a:gd name="T3" fmla="*/ 2 h 33"/>
                  <a:gd name="T4" fmla="*/ 7 w 68"/>
                  <a:gd name="T5" fmla="*/ 66 h 33"/>
                  <a:gd name="T6" fmla="*/ 7 w 68"/>
                  <a:gd name="T7" fmla="*/ 71 h 33"/>
                  <a:gd name="T8" fmla="*/ 9 w 68"/>
                  <a:gd name="T9" fmla="*/ 71 h 33"/>
                  <a:gd name="T10" fmla="*/ 7 w 68"/>
                  <a:gd name="T11" fmla="*/ 66 h 33"/>
                  <a:gd name="T12" fmla="*/ 73 w 68"/>
                  <a:gd name="T13" fmla="*/ 2 h 33"/>
                  <a:gd name="T14" fmla="*/ 95 w 68"/>
                  <a:gd name="T15" fmla="*/ 0 h 33"/>
                  <a:gd name="T16" fmla="*/ 156 w 68"/>
                  <a:gd name="T17" fmla="*/ 35 h 33"/>
                  <a:gd name="T18" fmla="*/ 135 w 68"/>
                  <a:gd name="T19" fmla="*/ 78 h 33"/>
                  <a:gd name="T20" fmla="*/ 137 w 68"/>
                  <a:gd name="T21" fmla="*/ 78 h 33"/>
                  <a:gd name="T22" fmla="*/ 159 w 68"/>
                  <a:gd name="T23" fmla="*/ 35 h 33"/>
                  <a:gd name="T24" fmla="*/ 95 w 68"/>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 h="33">
                    <a:moveTo>
                      <a:pt x="40" y="0"/>
                    </a:moveTo>
                    <a:cubicBezTo>
                      <a:pt x="37" y="0"/>
                      <a:pt x="34" y="0"/>
                      <a:pt x="31" y="1"/>
                    </a:cubicBezTo>
                    <a:cubicBezTo>
                      <a:pt x="13" y="5"/>
                      <a:pt x="0" y="16"/>
                      <a:pt x="3" y="28"/>
                    </a:cubicBezTo>
                    <a:cubicBezTo>
                      <a:pt x="3" y="29"/>
                      <a:pt x="3" y="30"/>
                      <a:pt x="3" y="30"/>
                    </a:cubicBezTo>
                    <a:cubicBezTo>
                      <a:pt x="4" y="30"/>
                      <a:pt x="4" y="30"/>
                      <a:pt x="4" y="30"/>
                    </a:cubicBezTo>
                    <a:cubicBezTo>
                      <a:pt x="4" y="29"/>
                      <a:pt x="3" y="29"/>
                      <a:pt x="3" y="28"/>
                    </a:cubicBezTo>
                    <a:cubicBezTo>
                      <a:pt x="1" y="17"/>
                      <a:pt x="13" y="5"/>
                      <a:pt x="31" y="1"/>
                    </a:cubicBezTo>
                    <a:cubicBezTo>
                      <a:pt x="34" y="1"/>
                      <a:pt x="37" y="0"/>
                      <a:pt x="40" y="0"/>
                    </a:cubicBezTo>
                    <a:cubicBezTo>
                      <a:pt x="54" y="0"/>
                      <a:pt x="64" y="6"/>
                      <a:pt x="66" y="15"/>
                    </a:cubicBezTo>
                    <a:cubicBezTo>
                      <a:pt x="67" y="22"/>
                      <a:pt x="64" y="28"/>
                      <a:pt x="57" y="33"/>
                    </a:cubicBezTo>
                    <a:cubicBezTo>
                      <a:pt x="57" y="33"/>
                      <a:pt x="58" y="33"/>
                      <a:pt x="58" y="33"/>
                    </a:cubicBezTo>
                    <a:cubicBezTo>
                      <a:pt x="64" y="28"/>
                      <a:pt x="68" y="21"/>
                      <a:pt x="67" y="15"/>
                    </a:cubicBezTo>
                    <a:cubicBezTo>
                      <a:pt x="65" y="6"/>
                      <a:pt x="54" y="0"/>
                      <a:pt x="40" y="0"/>
                    </a:cubicBezTo>
                  </a:path>
                </a:pathLst>
              </a:custGeom>
              <a:solidFill>
                <a:srgbClr val="9E4E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5" name="Freeform 1437"/>
              <p:cNvSpPr>
                <a:spLocks noChangeAspect="1"/>
              </p:cNvSpPr>
              <p:nvPr/>
            </p:nvSpPr>
            <p:spPr bwMode="auto">
              <a:xfrm>
                <a:off x="4474" y="-918"/>
                <a:ext cx="156" cy="78"/>
              </a:xfrm>
              <a:custGeom>
                <a:avLst/>
                <a:gdLst>
                  <a:gd name="T0" fmla="*/ 92 w 66"/>
                  <a:gd name="T1" fmla="*/ 0 h 33"/>
                  <a:gd name="T2" fmla="*/ 71 w 66"/>
                  <a:gd name="T3" fmla="*/ 2 h 33"/>
                  <a:gd name="T4" fmla="*/ 5 w 66"/>
                  <a:gd name="T5" fmla="*/ 66 h 33"/>
                  <a:gd name="T6" fmla="*/ 7 w 66"/>
                  <a:gd name="T7" fmla="*/ 71 h 33"/>
                  <a:gd name="T8" fmla="*/ 7 w 66"/>
                  <a:gd name="T9" fmla="*/ 71 h 33"/>
                  <a:gd name="T10" fmla="*/ 7 w 66"/>
                  <a:gd name="T11" fmla="*/ 64 h 33"/>
                  <a:gd name="T12" fmla="*/ 71 w 66"/>
                  <a:gd name="T13" fmla="*/ 5 h 33"/>
                  <a:gd name="T14" fmla="*/ 92 w 66"/>
                  <a:gd name="T15" fmla="*/ 2 h 33"/>
                  <a:gd name="T16" fmla="*/ 154 w 66"/>
                  <a:gd name="T17" fmla="*/ 35 h 33"/>
                  <a:gd name="T18" fmla="*/ 130 w 66"/>
                  <a:gd name="T19" fmla="*/ 78 h 33"/>
                  <a:gd name="T20" fmla="*/ 132 w 66"/>
                  <a:gd name="T21" fmla="*/ 78 h 33"/>
                  <a:gd name="T22" fmla="*/ 154 w 66"/>
                  <a:gd name="T23" fmla="*/ 35 h 33"/>
                  <a:gd name="T24" fmla="*/ 92 w 6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33">
                    <a:moveTo>
                      <a:pt x="39" y="0"/>
                    </a:moveTo>
                    <a:cubicBezTo>
                      <a:pt x="36" y="0"/>
                      <a:pt x="33" y="1"/>
                      <a:pt x="30" y="1"/>
                    </a:cubicBezTo>
                    <a:cubicBezTo>
                      <a:pt x="12" y="5"/>
                      <a:pt x="0" y="17"/>
                      <a:pt x="2" y="28"/>
                    </a:cubicBezTo>
                    <a:cubicBezTo>
                      <a:pt x="2" y="29"/>
                      <a:pt x="3" y="29"/>
                      <a:pt x="3" y="30"/>
                    </a:cubicBezTo>
                    <a:cubicBezTo>
                      <a:pt x="3" y="30"/>
                      <a:pt x="3" y="30"/>
                      <a:pt x="3" y="30"/>
                    </a:cubicBezTo>
                    <a:cubicBezTo>
                      <a:pt x="3" y="29"/>
                      <a:pt x="3" y="28"/>
                      <a:pt x="3" y="27"/>
                    </a:cubicBezTo>
                    <a:cubicBezTo>
                      <a:pt x="0" y="17"/>
                      <a:pt x="13" y="5"/>
                      <a:pt x="30" y="2"/>
                    </a:cubicBezTo>
                    <a:cubicBezTo>
                      <a:pt x="33" y="1"/>
                      <a:pt x="36" y="1"/>
                      <a:pt x="39" y="1"/>
                    </a:cubicBezTo>
                    <a:cubicBezTo>
                      <a:pt x="52" y="1"/>
                      <a:pt x="63" y="6"/>
                      <a:pt x="65" y="15"/>
                    </a:cubicBezTo>
                    <a:cubicBezTo>
                      <a:pt x="66" y="22"/>
                      <a:pt x="62" y="28"/>
                      <a:pt x="55" y="33"/>
                    </a:cubicBezTo>
                    <a:cubicBezTo>
                      <a:pt x="56" y="33"/>
                      <a:pt x="56" y="33"/>
                      <a:pt x="56" y="33"/>
                    </a:cubicBezTo>
                    <a:cubicBezTo>
                      <a:pt x="63" y="28"/>
                      <a:pt x="66" y="22"/>
                      <a:pt x="65" y="15"/>
                    </a:cubicBezTo>
                    <a:cubicBezTo>
                      <a:pt x="63" y="6"/>
                      <a:pt x="53" y="0"/>
                      <a:pt x="39" y="0"/>
                    </a:cubicBezTo>
                  </a:path>
                </a:pathLst>
              </a:custGeom>
              <a:solidFill>
                <a:srgbClr val="9F4E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6" name="Freeform 1438"/>
              <p:cNvSpPr>
                <a:spLocks noChangeAspect="1"/>
              </p:cNvSpPr>
              <p:nvPr/>
            </p:nvSpPr>
            <p:spPr bwMode="auto">
              <a:xfrm>
                <a:off x="4474" y="-915"/>
                <a:ext cx="156" cy="78"/>
              </a:xfrm>
              <a:custGeom>
                <a:avLst/>
                <a:gdLst>
                  <a:gd name="T0" fmla="*/ 92 w 66"/>
                  <a:gd name="T1" fmla="*/ 0 h 33"/>
                  <a:gd name="T2" fmla="*/ 71 w 66"/>
                  <a:gd name="T3" fmla="*/ 2 h 33"/>
                  <a:gd name="T4" fmla="*/ 7 w 66"/>
                  <a:gd name="T5" fmla="*/ 61 h 33"/>
                  <a:gd name="T6" fmla="*/ 7 w 66"/>
                  <a:gd name="T7" fmla="*/ 69 h 33"/>
                  <a:gd name="T8" fmla="*/ 9 w 66"/>
                  <a:gd name="T9" fmla="*/ 69 h 33"/>
                  <a:gd name="T10" fmla="*/ 7 w 66"/>
                  <a:gd name="T11" fmla="*/ 61 h 33"/>
                  <a:gd name="T12" fmla="*/ 71 w 66"/>
                  <a:gd name="T13" fmla="*/ 2 h 33"/>
                  <a:gd name="T14" fmla="*/ 92 w 66"/>
                  <a:gd name="T15" fmla="*/ 0 h 33"/>
                  <a:gd name="T16" fmla="*/ 151 w 66"/>
                  <a:gd name="T17" fmla="*/ 33 h 33"/>
                  <a:gd name="T18" fmla="*/ 128 w 66"/>
                  <a:gd name="T19" fmla="*/ 78 h 33"/>
                  <a:gd name="T20" fmla="*/ 130 w 66"/>
                  <a:gd name="T21" fmla="*/ 76 h 33"/>
                  <a:gd name="T22" fmla="*/ 154 w 66"/>
                  <a:gd name="T23" fmla="*/ 33 h 33"/>
                  <a:gd name="T24" fmla="*/ 92 w 6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33">
                    <a:moveTo>
                      <a:pt x="39" y="0"/>
                    </a:moveTo>
                    <a:cubicBezTo>
                      <a:pt x="36" y="0"/>
                      <a:pt x="33" y="0"/>
                      <a:pt x="30" y="1"/>
                    </a:cubicBezTo>
                    <a:cubicBezTo>
                      <a:pt x="13" y="4"/>
                      <a:pt x="0" y="16"/>
                      <a:pt x="3" y="26"/>
                    </a:cubicBezTo>
                    <a:cubicBezTo>
                      <a:pt x="3" y="27"/>
                      <a:pt x="3" y="28"/>
                      <a:pt x="3" y="29"/>
                    </a:cubicBezTo>
                    <a:cubicBezTo>
                      <a:pt x="4" y="29"/>
                      <a:pt x="4" y="29"/>
                      <a:pt x="4" y="29"/>
                    </a:cubicBezTo>
                    <a:cubicBezTo>
                      <a:pt x="4" y="28"/>
                      <a:pt x="3" y="27"/>
                      <a:pt x="3" y="26"/>
                    </a:cubicBezTo>
                    <a:cubicBezTo>
                      <a:pt x="1" y="16"/>
                      <a:pt x="13" y="4"/>
                      <a:pt x="30" y="1"/>
                    </a:cubicBezTo>
                    <a:cubicBezTo>
                      <a:pt x="33" y="0"/>
                      <a:pt x="36" y="0"/>
                      <a:pt x="39" y="0"/>
                    </a:cubicBezTo>
                    <a:cubicBezTo>
                      <a:pt x="52" y="0"/>
                      <a:pt x="63" y="6"/>
                      <a:pt x="64" y="14"/>
                    </a:cubicBezTo>
                    <a:cubicBezTo>
                      <a:pt x="66" y="21"/>
                      <a:pt x="61" y="28"/>
                      <a:pt x="54" y="33"/>
                    </a:cubicBezTo>
                    <a:cubicBezTo>
                      <a:pt x="55" y="33"/>
                      <a:pt x="55" y="33"/>
                      <a:pt x="55" y="32"/>
                    </a:cubicBezTo>
                    <a:cubicBezTo>
                      <a:pt x="62" y="27"/>
                      <a:pt x="66" y="21"/>
                      <a:pt x="65" y="14"/>
                    </a:cubicBezTo>
                    <a:cubicBezTo>
                      <a:pt x="63" y="5"/>
                      <a:pt x="52" y="0"/>
                      <a:pt x="39" y="0"/>
                    </a:cubicBezTo>
                  </a:path>
                </a:pathLst>
              </a:custGeom>
              <a:solidFill>
                <a:srgbClr val="A04F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7" name="Freeform 1439"/>
              <p:cNvSpPr>
                <a:spLocks noChangeAspect="1"/>
              </p:cNvSpPr>
              <p:nvPr/>
            </p:nvSpPr>
            <p:spPr bwMode="auto">
              <a:xfrm>
                <a:off x="4476" y="-915"/>
                <a:ext cx="154" cy="78"/>
              </a:xfrm>
              <a:custGeom>
                <a:avLst/>
                <a:gdLst>
                  <a:gd name="T0" fmla="*/ 90 w 65"/>
                  <a:gd name="T1" fmla="*/ 0 h 33"/>
                  <a:gd name="T2" fmla="*/ 69 w 65"/>
                  <a:gd name="T3" fmla="*/ 2 h 33"/>
                  <a:gd name="T4" fmla="*/ 5 w 65"/>
                  <a:gd name="T5" fmla="*/ 61 h 33"/>
                  <a:gd name="T6" fmla="*/ 7 w 65"/>
                  <a:gd name="T7" fmla="*/ 69 h 33"/>
                  <a:gd name="T8" fmla="*/ 7 w 65"/>
                  <a:gd name="T9" fmla="*/ 69 h 33"/>
                  <a:gd name="T10" fmla="*/ 5 w 65"/>
                  <a:gd name="T11" fmla="*/ 61 h 33"/>
                  <a:gd name="T12" fmla="*/ 69 w 65"/>
                  <a:gd name="T13" fmla="*/ 2 h 33"/>
                  <a:gd name="T14" fmla="*/ 90 w 65"/>
                  <a:gd name="T15" fmla="*/ 0 h 33"/>
                  <a:gd name="T16" fmla="*/ 149 w 65"/>
                  <a:gd name="T17" fmla="*/ 33 h 33"/>
                  <a:gd name="T18" fmla="*/ 123 w 65"/>
                  <a:gd name="T19" fmla="*/ 78 h 33"/>
                  <a:gd name="T20" fmla="*/ 126 w 65"/>
                  <a:gd name="T21" fmla="*/ 78 h 33"/>
                  <a:gd name="T22" fmla="*/ 149 w 65"/>
                  <a:gd name="T23" fmla="*/ 33 h 33"/>
                  <a:gd name="T24" fmla="*/ 90 w 6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33">
                    <a:moveTo>
                      <a:pt x="38" y="0"/>
                    </a:moveTo>
                    <a:cubicBezTo>
                      <a:pt x="35" y="0"/>
                      <a:pt x="32" y="0"/>
                      <a:pt x="29" y="1"/>
                    </a:cubicBezTo>
                    <a:cubicBezTo>
                      <a:pt x="12" y="4"/>
                      <a:pt x="0" y="16"/>
                      <a:pt x="2" y="26"/>
                    </a:cubicBezTo>
                    <a:cubicBezTo>
                      <a:pt x="2" y="27"/>
                      <a:pt x="3" y="28"/>
                      <a:pt x="3" y="29"/>
                    </a:cubicBezTo>
                    <a:cubicBezTo>
                      <a:pt x="3" y="29"/>
                      <a:pt x="3" y="29"/>
                      <a:pt x="3" y="29"/>
                    </a:cubicBezTo>
                    <a:cubicBezTo>
                      <a:pt x="3" y="28"/>
                      <a:pt x="3" y="27"/>
                      <a:pt x="2" y="26"/>
                    </a:cubicBezTo>
                    <a:cubicBezTo>
                      <a:pt x="0" y="16"/>
                      <a:pt x="12" y="5"/>
                      <a:pt x="29" y="1"/>
                    </a:cubicBezTo>
                    <a:cubicBezTo>
                      <a:pt x="32" y="1"/>
                      <a:pt x="35" y="0"/>
                      <a:pt x="38" y="0"/>
                    </a:cubicBezTo>
                    <a:cubicBezTo>
                      <a:pt x="51" y="0"/>
                      <a:pt x="61" y="6"/>
                      <a:pt x="63" y="14"/>
                    </a:cubicBezTo>
                    <a:cubicBezTo>
                      <a:pt x="64" y="21"/>
                      <a:pt x="60" y="28"/>
                      <a:pt x="52" y="33"/>
                    </a:cubicBezTo>
                    <a:cubicBezTo>
                      <a:pt x="53" y="33"/>
                      <a:pt x="53" y="33"/>
                      <a:pt x="53" y="33"/>
                    </a:cubicBezTo>
                    <a:cubicBezTo>
                      <a:pt x="60" y="28"/>
                      <a:pt x="65" y="21"/>
                      <a:pt x="63" y="14"/>
                    </a:cubicBezTo>
                    <a:cubicBezTo>
                      <a:pt x="62" y="6"/>
                      <a:pt x="51" y="0"/>
                      <a:pt x="38" y="0"/>
                    </a:cubicBezTo>
                  </a:path>
                </a:pathLst>
              </a:custGeom>
              <a:solidFill>
                <a:srgbClr val="A150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8" name="Freeform 1440"/>
              <p:cNvSpPr>
                <a:spLocks noChangeAspect="1"/>
              </p:cNvSpPr>
              <p:nvPr/>
            </p:nvSpPr>
            <p:spPr bwMode="auto">
              <a:xfrm>
                <a:off x="4476" y="-915"/>
                <a:ext cx="151" cy="78"/>
              </a:xfrm>
              <a:custGeom>
                <a:avLst/>
                <a:gdLst>
                  <a:gd name="T0" fmla="*/ 90 w 64"/>
                  <a:gd name="T1" fmla="*/ 0 h 33"/>
                  <a:gd name="T2" fmla="*/ 68 w 64"/>
                  <a:gd name="T3" fmla="*/ 2 h 33"/>
                  <a:gd name="T4" fmla="*/ 5 w 64"/>
                  <a:gd name="T5" fmla="*/ 61 h 33"/>
                  <a:gd name="T6" fmla="*/ 7 w 64"/>
                  <a:gd name="T7" fmla="*/ 69 h 33"/>
                  <a:gd name="T8" fmla="*/ 9 w 64"/>
                  <a:gd name="T9" fmla="*/ 69 h 33"/>
                  <a:gd name="T10" fmla="*/ 7 w 64"/>
                  <a:gd name="T11" fmla="*/ 61 h 33"/>
                  <a:gd name="T12" fmla="*/ 68 w 64"/>
                  <a:gd name="T13" fmla="*/ 5 h 33"/>
                  <a:gd name="T14" fmla="*/ 90 w 64"/>
                  <a:gd name="T15" fmla="*/ 2 h 33"/>
                  <a:gd name="T16" fmla="*/ 146 w 64"/>
                  <a:gd name="T17" fmla="*/ 35 h 33"/>
                  <a:gd name="T18" fmla="*/ 120 w 64"/>
                  <a:gd name="T19" fmla="*/ 78 h 33"/>
                  <a:gd name="T20" fmla="*/ 123 w 64"/>
                  <a:gd name="T21" fmla="*/ 78 h 33"/>
                  <a:gd name="T22" fmla="*/ 149 w 64"/>
                  <a:gd name="T23" fmla="*/ 33 h 33"/>
                  <a:gd name="T24" fmla="*/ 90 w 6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33">
                    <a:moveTo>
                      <a:pt x="38" y="0"/>
                    </a:moveTo>
                    <a:cubicBezTo>
                      <a:pt x="35" y="0"/>
                      <a:pt x="32" y="1"/>
                      <a:pt x="29" y="1"/>
                    </a:cubicBezTo>
                    <a:cubicBezTo>
                      <a:pt x="12" y="5"/>
                      <a:pt x="0" y="16"/>
                      <a:pt x="2" y="26"/>
                    </a:cubicBezTo>
                    <a:cubicBezTo>
                      <a:pt x="3" y="27"/>
                      <a:pt x="3" y="28"/>
                      <a:pt x="3" y="29"/>
                    </a:cubicBezTo>
                    <a:cubicBezTo>
                      <a:pt x="4" y="29"/>
                      <a:pt x="4" y="29"/>
                      <a:pt x="4" y="29"/>
                    </a:cubicBezTo>
                    <a:cubicBezTo>
                      <a:pt x="3" y="28"/>
                      <a:pt x="3" y="27"/>
                      <a:pt x="3" y="26"/>
                    </a:cubicBezTo>
                    <a:cubicBezTo>
                      <a:pt x="1" y="16"/>
                      <a:pt x="12" y="5"/>
                      <a:pt x="29" y="2"/>
                    </a:cubicBezTo>
                    <a:cubicBezTo>
                      <a:pt x="32" y="1"/>
                      <a:pt x="35" y="1"/>
                      <a:pt x="38" y="1"/>
                    </a:cubicBezTo>
                    <a:cubicBezTo>
                      <a:pt x="50" y="1"/>
                      <a:pt x="61" y="6"/>
                      <a:pt x="62" y="15"/>
                    </a:cubicBezTo>
                    <a:cubicBezTo>
                      <a:pt x="64" y="21"/>
                      <a:pt x="59" y="28"/>
                      <a:pt x="51" y="33"/>
                    </a:cubicBezTo>
                    <a:cubicBezTo>
                      <a:pt x="52" y="33"/>
                      <a:pt x="52" y="33"/>
                      <a:pt x="52" y="33"/>
                    </a:cubicBezTo>
                    <a:cubicBezTo>
                      <a:pt x="60" y="28"/>
                      <a:pt x="64" y="21"/>
                      <a:pt x="63" y="14"/>
                    </a:cubicBezTo>
                    <a:cubicBezTo>
                      <a:pt x="61" y="6"/>
                      <a:pt x="51" y="0"/>
                      <a:pt x="38" y="0"/>
                    </a:cubicBezTo>
                  </a:path>
                </a:pathLst>
              </a:custGeom>
              <a:solidFill>
                <a:srgbClr val="A250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09" name="Freeform 1441"/>
              <p:cNvSpPr>
                <a:spLocks noChangeAspect="1"/>
              </p:cNvSpPr>
              <p:nvPr/>
            </p:nvSpPr>
            <p:spPr bwMode="auto">
              <a:xfrm>
                <a:off x="4479" y="-913"/>
                <a:ext cx="148" cy="78"/>
              </a:xfrm>
              <a:custGeom>
                <a:avLst/>
                <a:gdLst>
                  <a:gd name="T0" fmla="*/ 87 w 63"/>
                  <a:gd name="T1" fmla="*/ 0 h 33"/>
                  <a:gd name="T2" fmla="*/ 66 w 63"/>
                  <a:gd name="T3" fmla="*/ 2 h 33"/>
                  <a:gd name="T4" fmla="*/ 5 w 63"/>
                  <a:gd name="T5" fmla="*/ 59 h 33"/>
                  <a:gd name="T6" fmla="*/ 7 w 63"/>
                  <a:gd name="T7" fmla="*/ 66 h 33"/>
                  <a:gd name="T8" fmla="*/ 7 w 63"/>
                  <a:gd name="T9" fmla="*/ 66 h 33"/>
                  <a:gd name="T10" fmla="*/ 7 w 63"/>
                  <a:gd name="T11" fmla="*/ 66 h 33"/>
                  <a:gd name="T12" fmla="*/ 5 w 63"/>
                  <a:gd name="T13" fmla="*/ 59 h 33"/>
                  <a:gd name="T14" fmla="*/ 66 w 63"/>
                  <a:gd name="T15" fmla="*/ 2 h 33"/>
                  <a:gd name="T16" fmla="*/ 87 w 63"/>
                  <a:gd name="T17" fmla="*/ 0 h 33"/>
                  <a:gd name="T18" fmla="*/ 143 w 63"/>
                  <a:gd name="T19" fmla="*/ 33 h 33"/>
                  <a:gd name="T20" fmla="*/ 115 w 63"/>
                  <a:gd name="T21" fmla="*/ 78 h 33"/>
                  <a:gd name="T22" fmla="*/ 117 w 63"/>
                  <a:gd name="T23" fmla="*/ 76 h 33"/>
                  <a:gd name="T24" fmla="*/ 143 w 63"/>
                  <a:gd name="T25" fmla="*/ 33 h 33"/>
                  <a:gd name="T26" fmla="*/ 87 w 63"/>
                  <a:gd name="T27" fmla="*/ 0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 h="33">
                    <a:moveTo>
                      <a:pt x="37" y="0"/>
                    </a:moveTo>
                    <a:cubicBezTo>
                      <a:pt x="34" y="0"/>
                      <a:pt x="31" y="0"/>
                      <a:pt x="28" y="1"/>
                    </a:cubicBezTo>
                    <a:cubicBezTo>
                      <a:pt x="11" y="4"/>
                      <a:pt x="0" y="15"/>
                      <a:pt x="2" y="25"/>
                    </a:cubicBezTo>
                    <a:cubicBezTo>
                      <a:pt x="2" y="26"/>
                      <a:pt x="2" y="27"/>
                      <a:pt x="3" y="28"/>
                    </a:cubicBezTo>
                    <a:cubicBezTo>
                      <a:pt x="3" y="28"/>
                      <a:pt x="3" y="28"/>
                      <a:pt x="3" y="28"/>
                    </a:cubicBezTo>
                    <a:cubicBezTo>
                      <a:pt x="3" y="28"/>
                      <a:pt x="3" y="28"/>
                      <a:pt x="3" y="28"/>
                    </a:cubicBezTo>
                    <a:cubicBezTo>
                      <a:pt x="3" y="27"/>
                      <a:pt x="3" y="26"/>
                      <a:pt x="2" y="25"/>
                    </a:cubicBezTo>
                    <a:cubicBezTo>
                      <a:pt x="0" y="15"/>
                      <a:pt x="12" y="4"/>
                      <a:pt x="28" y="1"/>
                    </a:cubicBezTo>
                    <a:cubicBezTo>
                      <a:pt x="31" y="0"/>
                      <a:pt x="34" y="0"/>
                      <a:pt x="37" y="0"/>
                    </a:cubicBezTo>
                    <a:cubicBezTo>
                      <a:pt x="49" y="0"/>
                      <a:pt x="59" y="5"/>
                      <a:pt x="61" y="14"/>
                    </a:cubicBezTo>
                    <a:cubicBezTo>
                      <a:pt x="62" y="21"/>
                      <a:pt x="57" y="28"/>
                      <a:pt x="49" y="33"/>
                    </a:cubicBezTo>
                    <a:cubicBezTo>
                      <a:pt x="50" y="33"/>
                      <a:pt x="50" y="32"/>
                      <a:pt x="50" y="32"/>
                    </a:cubicBezTo>
                    <a:cubicBezTo>
                      <a:pt x="58" y="27"/>
                      <a:pt x="63" y="20"/>
                      <a:pt x="61" y="14"/>
                    </a:cubicBezTo>
                    <a:cubicBezTo>
                      <a:pt x="60" y="5"/>
                      <a:pt x="49" y="0"/>
                      <a:pt x="37" y="0"/>
                    </a:cubicBezTo>
                  </a:path>
                </a:pathLst>
              </a:custGeom>
              <a:solidFill>
                <a:srgbClr val="A351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0" name="Freeform 1442"/>
              <p:cNvSpPr>
                <a:spLocks noChangeAspect="1"/>
              </p:cNvSpPr>
              <p:nvPr/>
            </p:nvSpPr>
            <p:spPr bwMode="auto">
              <a:xfrm>
                <a:off x="4479" y="-913"/>
                <a:ext cx="146" cy="78"/>
              </a:xfrm>
              <a:custGeom>
                <a:avLst/>
                <a:gdLst>
                  <a:gd name="T0" fmla="*/ 87 w 62"/>
                  <a:gd name="T1" fmla="*/ 0 h 33"/>
                  <a:gd name="T2" fmla="*/ 66 w 62"/>
                  <a:gd name="T3" fmla="*/ 2 h 33"/>
                  <a:gd name="T4" fmla="*/ 5 w 62"/>
                  <a:gd name="T5" fmla="*/ 59 h 33"/>
                  <a:gd name="T6" fmla="*/ 7 w 62"/>
                  <a:gd name="T7" fmla="*/ 66 h 33"/>
                  <a:gd name="T8" fmla="*/ 9 w 62"/>
                  <a:gd name="T9" fmla="*/ 66 h 33"/>
                  <a:gd name="T10" fmla="*/ 7 w 62"/>
                  <a:gd name="T11" fmla="*/ 59 h 33"/>
                  <a:gd name="T12" fmla="*/ 66 w 62"/>
                  <a:gd name="T13" fmla="*/ 2 h 33"/>
                  <a:gd name="T14" fmla="*/ 87 w 62"/>
                  <a:gd name="T15" fmla="*/ 0 h 33"/>
                  <a:gd name="T16" fmla="*/ 141 w 62"/>
                  <a:gd name="T17" fmla="*/ 33 h 33"/>
                  <a:gd name="T18" fmla="*/ 113 w 62"/>
                  <a:gd name="T19" fmla="*/ 78 h 33"/>
                  <a:gd name="T20" fmla="*/ 115 w 62"/>
                  <a:gd name="T21" fmla="*/ 78 h 33"/>
                  <a:gd name="T22" fmla="*/ 144 w 62"/>
                  <a:gd name="T23" fmla="*/ 33 h 33"/>
                  <a:gd name="T24" fmla="*/ 87 w 6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 h="33">
                    <a:moveTo>
                      <a:pt x="37" y="0"/>
                    </a:moveTo>
                    <a:cubicBezTo>
                      <a:pt x="34" y="0"/>
                      <a:pt x="31" y="0"/>
                      <a:pt x="28" y="1"/>
                    </a:cubicBezTo>
                    <a:cubicBezTo>
                      <a:pt x="12" y="4"/>
                      <a:pt x="0" y="15"/>
                      <a:pt x="2" y="25"/>
                    </a:cubicBezTo>
                    <a:cubicBezTo>
                      <a:pt x="3" y="26"/>
                      <a:pt x="3" y="27"/>
                      <a:pt x="3" y="28"/>
                    </a:cubicBezTo>
                    <a:cubicBezTo>
                      <a:pt x="4" y="28"/>
                      <a:pt x="4" y="28"/>
                      <a:pt x="4" y="28"/>
                    </a:cubicBezTo>
                    <a:cubicBezTo>
                      <a:pt x="3" y="27"/>
                      <a:pt x="3" y="26"/>
                      <a:pt x="3" y="25"/>
                    </a:cubicBezTo>
                    <a:cubicBezTo>
                      <a:pt x="1" y="15"/>
                      <a:pt x="12" y="4"/>
                      <a:pt x="28" y="1"/>
                    </a:cubicBezTo>
                    <a:cubicBezTo>
                      <a:pt x="31" y="1"/>
                      <a:pt x="34" y="0"/>
                      <a:pt x="37" y="0"/>
                    </a:cubicBezTo>
                    <a:cubicBezTo>
                      <a:pt x="49" y="0"/>
                      <a:pt x="59" y="6"/>
                      <a:pt x="60" y="14"/>
                    </a:cubicBezTo>
                    <a:cubicBezTo>
                      <a:pt x="62" y="21"/>
                      <a:pt x="57" y="28"/>
                      <a:pt x="48" y="33"/>
                    </a:cubicBezTo>
                    <a:cubicBezTo>
                      <a:pt x="48" y="33"/>
                      <a:pt x="49" y="33"/>
                      <a:pt x="49" y="33"/>
                    </a:cubicBezTo>
                    <a:cubicBezTo>
                      <a:pt x="57" y="28"/>
                      <a:pt x="62" y="21"/>
                      <a:pt x="61" y="14"/>
                    </a:cubicBezTo>
                    <a:cubicBezTo>
                      <a:pt x="59" y="5"/>
                      <a:pt x="49" y="0"/>
                      <a:pt x="37" y="0"/>
                    </a:cubicBezTo>
                  </a:path>
                </a:pathLst>
              </a:custGeom>
              <a:solidFill>
                <a:srgbClr val="A451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1" name="Freeform 1443"/>
              <p:cNvSpPr>
                <a:spLocks noChangeAspect="1"/>
              </p:cNvSpPr>
              <p:nvPr/>
            </p:nvSpPr>
            <p:spPr bwMode="auto">
              <a:xfrm>
                <a:off x="4481" y="-913"/>
                <a:ext cx="144" cy="78"/>
              </a:xfrm>
              <a:custGeom>
                <a:avLst/>
                <a:gdLst>
                  <a:gd name="T0" fmla="*/ 85 w 61"/>
                  <a:gd name="T1" fmla="*/ 0 h 33"/>
                  <a:gd name="T2" fmla="*/ 64 w 61"/>
                  <a:gd name="T3" fmla="*/ 2 h 33"/>
                  <a:gd name="T4" fmla="*/ 5 w 61"/>
                  <a:gd name="T5" fmla="*/ 59 h 33"/>
                  <a:gd name="T6" fmla="*/ 7 w 61"/>
                  <a:gd name="T7" fmla="*/ 66 h 33"/>
                  <a:gd name="T8" fmla="*/ 7 w 61"/>
                  <a:gd name="T9" fmla="*/ 66 h 33"/>
                  <a:gd name="T10" fmla="*/ 5 w 61"/>
                  <a:gd name="T11" fmla="*/ 59 h 33"/>
                  <a:gd name="T12" fmla="*/ 64 w 61"/>
                  <a:gd name="T13" fmla="*/ 2 h 33"/>
                  <a:gd name="T14" fmla="*/ 85 w 61"/>
                  <a:gd name="T15" fmla="*/ 2 h 33"/>
                  <a:gd name="T16" fmla="*/ 139 w 61"/>
                  <a:gd name="T17" fmla="*/ 33 h 33"/>
                  <a:gd name="T18" fmla="*/ 109 w 61"/>
                  <a:gd name="T19" fmla="*/ 78 h 33"/>
                  <a:gd name="T20" fmla="*/ 111 w 61"/>
                  <a:gd name="T21" fmla="*/ 78 h 33"/>
                  <a:gd name="T22" fmla="*/ 139 w 61"/>
                  <a:gd name="T23" fmla="*/ 33 h 33"/>
                  <a:gd name="T24" fmla="*/ 85 w 61"/>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 h="33">
                    <a:moveTo>
                      <a:pt x="36" y="0"/>
                    </a:moveTo>
                    <a:cubicBezTo>
                      <a:pt x="33" y="0"/>
                      <a:pt x="30" y="1"/>
                      <a:pt x="27" y="1"/>
                    </a:cubicBezTo>
                    <a:cubicBezTo>
                      <a:pt x="11" y="4"/>
                      <a:pt x="0" y="15"/>
                      <a:pt x="2" y="25"/>
                    </a:cubicBezTo>
                    <a:cubicBezTo>
                      <a:pt x="2" y="26"/>
                      <a:pt x="2" y="27"/>
                      <a:pt x="3" y="28"/>
                    </a:cubicBezTo>
                    <a:cubicBezTo>
                      <a:pt x="3" y="28"/>
                      <a:pt x="3" y="28"/>
                      <a:pt x="3" y="28"/>
                    </a:cubicBezTo>
                    <a:cubicBezTo>
                      <a:pt x="3" y="27"/>
                      <a:pt x="2" y="26"/>
                      <a:pt x="2" y="25"/>
                    </a:cubicBezTo>
                    <a:cubicBezTo>
                      <a:pt x="0" y="15"/>
                      <a:pt x="11" y="4"/>
                      <a:pt x="27" y="1"/>
                    </a:cubicBezTo>
                    <a:cubicBezTo>
                      <a:pt x="30" y="1"/>
                      <a:pt x="33" y="1"/>
                      <a:pt x="36" y="1"/>
                    </a:cubicBezTo>
                    <a:cubicBezTo>
                      <a:pt x="48" y="1"/>
                      <a:pt x="57" y="6"/>
                      <a:pt x="59" y="14"/>
                    </a:cubicBezTo>
                    <a:cubicBezTo>
                      <a:pt x="60" y="21"/>
                      <a:pt x="55" y="28"/>
                      <a:pt x="46" y="33"/>
                    </a:cubicBezTo>
                    <a:cubicBezTo>
                      <a:pt x="46" y="33"/>
                      <a:pt x="47" y="33"/>
                      <a:pt x="47" y="33"/>
                    </a:cubicBezTo>
                    <a:cubicBezTo>
                      <a:pt x="56" y="28"/>
                      <a:pt x="61" y="21"/>
                      <a:pt x="59" y="14"/>
                    </a:cubicBezTo>
                    <a:cubicBezTo>
                      <a:pt x="58" y="6"/>
                      <a:pt x="48" y="0"/>
                      <a:pt x="36" y="0"/>
                    </a:cubicBezTo>
                  </a:path>
                </a:pathLst>
              </a:custGeom>
              <a:solidFill>
                <a:srgbClr val="A552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2" name="Freeform 1444"/>
              <p:cNvSpPr>
                <a:spLocks noChangeAspect="1"/>
              </p:cNvSpPr>
              <p:nvPr/>
            </p:nvSpPr>
            <p:spPr bwMode="auto">
              <a:xfrm>
                <a:off x="4481" y="-911"/>
                <a:ext cx="142" cy="76"/>
              </a:xfrm>
              <a:custGeom>
                <a:avLst/>
                <a:gdLst>
                  <a:gd name="T0" fmla="*/ 85 w 60"/>
                  <a:gd name="T1" fmla="*/ 0 h 32"/>
                  <a:gd name="T2" fmla="*/ 64 w 60"/>
                  <a:gd name="T3" fmla="*/ 0 h 32"/>
                  <a:gd name="T4" fmla="*/ 5 w 60"/>
                  <a:gd name="T5" fmla="*/ 57 h 32"/>
                  <a:gd name="T6" fmla="*/ 7 w 60"/>
                  <a:gd name="T7" fmla="*/ 64 h 32"/>
                  <a:gd name="T8" fmla="*/ 9 w 60"/>
                  <a:gd name="T9" fmla="*/ 64 h 32"/>
                  <a:gd name="T10" fmla="*/ 7 w 60"/>
                  <a:gd name="T11" fmla="*/ 57 h 32"/>
                  <a:gd name="T12" fmla="*/ 64 w 60"/>
                  <a:gd name="T13" fmla="*/ 2 h 32"/>
                  <a:gd name="T14" fmla="*/ 85 w 60"/>
                  <a:gd name="T15" fmla="*/ 0 h 32"/>
                  <a:gd name="T16" fmla="*/ 140 w 60"/>
                  <a:gd name="T17" fmla="*/ 31 h 32"/>
                  <a:gd name="T18" fmla="*/ 107 w 60"/>
                  <a:gd name="T19" fmla="*/ 76 h 32"/>
                  <a:gd name="T20" fmla="*/ 109 w 60"/>
                  <a:gd name="T21" fmla="*/ 76 h 32"/>
                  <a:gd name="T22" fmla="*/ 140 w 60"/>
                  <a:gd name="T23" fmla="*/ 31 h 32"/>
                  <a:gd name="T24" fmla="*/ 85 w 60"/>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32">
                    <a:moveTo>
                      <a:pt x="36" y="0"/>
                    </a:moveTo>
                    <a:cubicBezTo>
                      <a:pt x="33" y="0"/>
                      <a:pt x="30" y="0"/>
                      <a:pt x="27" y="0"/>
                    </a:cubicBezTo>
                    <a:cubicBezTo>
                      <a:pt x="11" y="3"/>
                      <a:pt x="0" y="14"/>
                      <a:pt x="2" y="24"/>
                    </a:cubicBezTo>
                    <a:cubicBezTo>
                      <a:pt x="2" y="25"/>
                      <a:pt x="3" y="26"/>
                      <a:pt x="3" y="27"/>
                    </a:cubicBezTo>
                    <a:cubicBezTo>
                      <a:pt x="4" y="27"/>
                      <a:pt x="4" y="27"/>
                      <a:pt x="4" y="27"/>
                    </a:cubicBezTo>
                    <a:cubicBezTo>
                      <a:pt x="3" y="26"/>
                      <a:pt x="3" y="25"/>
                      <a:pt x="3" y="24"/>
                    </a:cubicBezTo>
                    <a:cubicBezTo>
                      <a:pt x="1" y="14"/>
                      <a:pt x="12" y="4"/>
                      <a:pt x="27" y="1"/>
                    </a:cubicBezTo>
                    <a:cubicBezTo>
                      <a:pt x="30" y="0"/>
                      <a:pt x="33" y="0"/>
                      <a:pt x="36" y="0"/>
                    </a:cubicBezTo>
                    <a:cubicBezTo>
                      <a:pt x="47" y="0"/>
                      <a:pt x="57" y="5"/>
                      <a:pt x="59" y="13"/>
                    </a:cubicBezTo>
                    <a:cubicBezTo>
                      <a:pt x="60" y="20"/>
                      <a:pt x="54" y="28"/>
                      <a:pt x="45" y="32"/>
                    </a:cubicBezTo>
                    <a:cubicBezTo>
                      <a:pt x="45" y="32"/>
                      <a:pt x="46" y="32"/>
                      <a:pt x="46" y="32"/>
                    </a:cubicBezTo>
                    <a:cubicBezTo>
                      <a:pt x="55" y="27"/>
                      <a:pt x="60" y="20"/>
                      <a:pt x="59" y="13"/>
                    </a:cubicBezTo>
                    <a:cubicBezTo>
                      <a:pt x="57" y="5"/>
                      <a:pt x="48" y="0"/>
                      <a:pt x="36" y="0"/>
                    </a:cubicBezTo>
                  </a:path>
                </a:pathLst>
              </a:custGeom>
              <a:solidFill>
                <a:srgbClr val="A652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3" name="Freeform 1445"/>
              <p:cNvSpPr>
                <a:spLocks noChangeAspect="1"/>
              </p:cNvSpPr>
              <p:nvPr/>
            </p:nvSpPr>
            <p:spPr bwMode="auto">
              <a:xfrm>
                <a:off x="4483" y="-911"/>
                <a:ext cx="140" cy="78"/>
              </a:xfrm>
              <a:custGeom>
                <a:avLst/>
                <a:gdLst>
                  <a:gd name="T0" fmla="*/ 83 w 59"/>
                  <a:gd name="T1" fmla="*/ 0 h 33"/>
                  <a:gd name="T2" fmla="*/ 62 w 59"/>
                  <a:gd name="T3" fmla="*/ 2 h 33"/>
                  <a:gd name="T4" fmla="*/ 5 w 59"/>
                  <a:gd name="T5" fmla="*/ 57 h 33"/>
                  <a:gd name="T6" fmla="*/ 7 w 59"/>
                  <a:gd name="T7" fmla="*/ 64 h 33"/>
                  <a:gd name="T8" fmla="*/ 7 w 59"/>
                  <a:gd name="T9" fmla="*/ 64 h 33"/>
                  <a:gd name="T10" fmla="*/ 5 w 59"/>
                  <a:gd name="T11" fmla="*/ 57 h 33"/>
                  <a:gd name="T12" fmla="*/ 62 w 59"/>
                  <a:gd name="T13" fmla="*/ 2 h 33"/>
                  <a:gd name="T14" fmla="*/ 81 w 59"/>
                  <a:gd name="T15" fmla="*/ 0 h 33"/>
                  <a:gd name="T16" fmla="*/ 135 w 59"/>
                  <a:gd name="T17" fmla="*/ 31 h 33"/>
                  <a:gd name="T18" fmla="*/ 100 w 59"/>
                  <a:gd name="T19" fmla="*/ 78 h 33"/>
                  <a:gd name="T20" fmla="*/ 104 w 59"/>
                  <a:gd name="T21" fmla="*/ 76 h 33"/>
                  <a:gd name="T22" fmla="*/ 138 w 59"/>
                  <a:gd name="T23" fmla="*/ 31 h 33"/>
                  <a:gd name="T24" fmla="*/ 83 w 5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33">
                    <a:moveTo>
                      <a:pt x="35" y="0"/>
                    </a:moveTo>
                    <a:cubicBezTo>
                      <a:pt x="32" y="0"/>
                      <a:pt x="29" y="0"/>
                      <a:pt x="26" y="1"/>
                    </a:cubicBezTo>
                    <a:cubicBezTo>
                      <a:pt x="11" y="4"/>
                      <a:pt x="0" y="14"/>
                      <a:pt x="2" y="24"/>
                    </a:cubicBezTo>
                    <a:cubicBezTo>
                      <a:pt x="2" y="25"/>
                      <a:pt x="2" y="26"/>
                      <a:pt x="3" y="27"/>
                    </a:cubicBezTo>
                    <a:cubicBezTo>
                      <a:pt x="3" y="27"/>
                      <a:pt x="3" y="27"/>
                      <a:pt x="3" y="27"/>
                    </a:cubicBezTo>
                    <a:cubicBezTo>
                      <a:pt x="3" y="26"/>
                      <a:pt x="2" y="25"/>
                      <a:pt x="2" y="24"/>
                    </a:cubicBezTo>
                    <a:cubicBezTo>
                      <a:pt x="0" y="14"/>
                      <a:pt x="11" y="4"/>
                      <a:pt x="26" y="1"/>
                    </a:cubicBezTo>
                    <a:cubicBezTo>
                      <a:pt x="29" y="0"/>
                      <a:pt x="32" y="0"/>
                      <a:pt x="34" y="0"/>
                    </a:cubicBezTo>
                    <a:cubicBezTo>
                      <a:pt x="46" y="0"/>
                      <a:pt x="56" y="5"/>
                      <a:pt x="57" y="13"/>
                    </a:cubicBezTo>
                    <a:cubicBezTo>
                      <a:pt x="59" y="20"/>
                      <a:pt x="52" y="28"/>
                      <a:pt x="42" y="33"/>
                    </a:cubicBezTo>
                    <a:cubicBezTo>
                      <a:pt x="43" y="33"/>
                      <a:pt x="43" y="33"/>
                      <a:pt x="44" y="32"/>
                    </a:cubicBezTo>
                    <a:cubicBezTo>
                      <a:pt x="53" y="28"/>
                      <a:pt x="59" y="20"/>
                      <a:pt x="58" y="13"/>
                    </a:cubicBezTo>
                    <a:cubicBezTo>
                      <a:pt x="56" y="5"/>
                      <a:pt x="46" y="0"/>
                      <a:pt x="35" y="0"/>
                    </a:cubicBezTo>
                  </a:path>
                </a:pathLst>
              </a:custGeom>
              <a:solidFill>
                <a:srgbClr val="A752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4" name="Freeform 1446"/>
              <p:cNvSpPr>
                <a:spLocks noChangeAspect="1"/>
              </p:cNvSpPr>
              <p:nvPr/>
            </p:nvSpPr>
            <p:spPr bwMode="auto">
              <a:xfrm>
                <a:off x="4483" y="-911"/>
                <a:ext cx="140" cy="78"/>
              </a:xfrm>
              <a:custGeom>
                <a:avLst/>
                <a:gdLst>
                  <a:gd name="T0" fmla="*/ 81 w 59"/>
                  <a:gd name="T1" fmla="*/ 0 h 33"/>
                  <a:gd name="T2" fmla="*/ 62 w 59"/>
                  <a:gd name="T3" fmla="*/ 2 h 33"/>
                  <a:gd name="T4" fmla="*/ 5 w 59"/>
                  <a:gd name="T5" fmla="*/ 57 h 33"/>
                  <a:gd name="T6" fmla="*/ 7 w 59"/>
                  <a:gd name="T7" fmla="*/ 64 h 33"/>
                  <a:gd name="T8" fmla="*/ 9 w 59"/>
                  <a:gd name="T9" fmla="*/ 64 h 33"/>
                  <a:gd name="T10" fmla="*/ 5 w 59"/>
                  <a:gd name="T11" fmla="*/ 57 h 33"/>
                  <a:gd name="T12" fmla="*/ 62 w 59"/>
                  <a:gd name="T13" fmla="*/ 2 h 33"/>
                  <a:gd name="T14" fmla="*/ 81 w 59"/>
                  <a:gd name="T15" fmla="*/ 0 h 33"/>
                  <a:gd name="T16" fmla="*/ 135 w 59"/>
                  <a:gd name="T17" fmla="*/ 31 h 33"/>
                  <a:gd name="T18" fmla="*/ 97 w 59"/>
                  <a:gd name="T19" fmla="*/ 78 h 33"/>
                  <a:gd name="T20" fmla="*/ 100 w 59"/>
                  <a:gd name="T21" fmla="*/ 78 h 33"/>
                  <a:gd name="T22" fmla="*/ 135 w 59"/>
                  <a:gd name="T23" fmla="*/ 31 h 33"/>
                  <a:gd name="T24" fmla="*/ 81 w 5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33">
                    <a:moveTo>
                      <a:pt x="34" y="0"/>
                    </a:moveTo>
                    <a:cubicBezTo>
                      <a:pt x="32" y="0"/>
                      <a:pt x="29" y="0"/>
                      <a:pt x="26" y="1"/>
                    </a:cubicBezTo>
                    <a:cubicBezTo>
                      <a:pt x="11" y="4"/>
                      <a:pt x="0" y="14"/>
                      <a:pt x="2" y="24"/>
                    </a:cubicBezTo>
                    <a:cubicBezTo>
                      <a:pt x="2" y="25"/>
                      <a:pt x="3" y="26"/>
                      <a:pt x="3" y="27"/>
                    </a:cubicBezTo>
                    <a:cubicBezTo>
                      <a:pt x="4" y="27"/>
                      <a:pt x="4" y="27"/>
                      <a:pt x="4" y="27"/>
                    </a:cubicBezTo>
                    <a:cubicBezTo>
                      <a:pt x="3" y="26"/>
                      <a:pt x="3" y="25"/>
                      <a:pt x="2" y="24"/>
                    </a:cubicBezTo>
                    <a:cubicBezTo>
                      <a:pt x="1" y="14"/>
                      <a:pt x="11" y="4"/>
                      <a:pt x="26" y="1"/>
                    </a:cubicBezTo>
                    <a:cubicBezTo>
                      <a:pt x="29" y="1"/>
                      <a:pt x="32" y="0"/>
                      <a:pt x="34" y="0"/>
                    </a:cubicBezTo>
                    <a:cubicBezTo>
                      <a:pt x="46" y="0"/>
                      <a:pt x="55" y="5"/>
                      <a:pt x="57" y="13"/>
                    </a:cubicBezTo>
                    <a:cubicBezTo>
                      <a:pt x="58" y="21"/>
                      <a:pt x="52" y="29"/>
                      <a:pt x="41" y="33"/>
                    </a:cubicBezTo>
                    <a:cubicBezTo>
                      <a:pt x="41" y="33"/>
                      <a:pt x="42" y="33"/>
                      <a:pt x="42" y="33"/>
                    </a:cubicBezTo>
                    <a:cubicBezTo>
                      <a:pt x="52" y="28"/>
                      <a:pt x="59" y="20"/>
                      <a:pt x="57" y="13"/>
                    </a:cubicBezTo>
                    <a:cubicBezTo>
                      <a:pt x="56" y="5"/>
                      <a:pt x="46" y="0"/>
                      <a:pt x="34" y="0"/>
                    </a:cubicBezTo>
                  </a:path>
                </a:pathLst>
              </a:custGeom>
              <a:solidFill>
                <a:srgbClr val="A853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5" name="Freeform 1447"/>
              <p:cNvSpPr>
                <a:spLocks noChangeAspect="1"/>
              </p:cNvSpPr>
              <p:nvPr/>
            </p:nvSpPr>
            <p:spPr bwMode="auto">
              <a:xfrm>
                <a:off x="4486" y="-911"/>
                <a:ext cx="134" cy="78"/>
              </a:xfrm>
              <a:custGeom>
                <a:avLst/>
                <a:gdLst>
                  <a:gd name="T0" fmla="*/ 78 w 57"/>
                  <a:gd name="T1" fmla="*/ 0 h 33"/>
                  <a:gd name="T2" fmla="*/ 59 w 57"/>
                  <a:gd name="T3" fmla="*/ 2 h 33"/>
                  <a:gd name="T4" fmla="*/ 2 w 57"/>
                  <a:gd name="T5" fmla="*/ 57 h 33"/>
                  <a:gd name="T6" fmla="*/ 7 w 57"/>
                  <a:gd name="T7" fmla="*/ 64 h 33"/>
                  <a:gd name="T8" fmla="*/ 9 w 57"/>
                  <a:gd name="T9" fmla="*/ 64 h 33"/>
                  <a:gd name="T10" fmla="*/ 5 w 57"/>
                  <a:gd name="T11" fmla="*/ 57 h 33"/>
                  <a:gd name="T12" fmla="*/ 59 w 57"/>
                  <a:gd name="T13" fmla="*/ 5 h 33"/>
                  <a:gd name="T14" fmla="*/ 78 w 57"/>
                  <a:gd name="T15" fmla="*/ 2 h 33"/>
                  <a:gd name="T16" fmla="*/ 129 w 57"/>
                  <a:gd name="T17" fmla="*/ 31 h 33"/>
                  <a:gd name="T18" fmla="*/ 89 w 57"/>
                  <a:gd name="T19" fmla="*/ 78 h 33"/>
                  <a:gd name="T20" fmla="*/ 94 w 57"/>
                  <a:gd name="T21" fmla="*/ 78 h 33"/>
                  <a:gd name="T22" fmla="*/ 132 w 57"/>
                  <a:gd name="T23" fmla="*/ 31 h 33"/>
                  <a:gd name="T24" fmla="*/ 78 w 57"/>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3">
                    <a:moveTo>
                      <a:pt x="33" y="0"/>
                    </a:moveTo>
                    <a:cubicBezTo>
                      <a:pt x="31" y="0"/>
                      <a:pt x="28" y="1"/>
                      <a:pt x="25" y="1"/>
                    </a:cubicBezTo>
                    <a:cubicBezTo>
                      <a:pt x="10" y="4"/>
                      <a:pt x="0" y="14"/>
                      <a:pt x="1" y="24"/>
                    </a:cubicBezTo>
                    <a:cubicBezTo>
                      <a:pt x="2" y="25"/>
                      <a:pt x="2" y="26"/>
                      <a:pt x="3" y="27"/>
                    </a:cubicBezTo>
                    <a:cubicBezTo>
                      <a:pt x="3" y="27"/>
                      <a:pt x="3" y="27"/>
                      <a:pt x="4" y="27"/>
                    </a:cubicBezTo>
                    <a:cubicBezTo>
                      <a:pt x="3" y="26"/>
                      <a:pt x="2" y="25"/>
                      <a:pt x="2" y="24"/>
                    </a:cubicBezTo>
                    <a:cubicBezTo>
                      <a:pt x="0" y="14"/>
                      <a:pt x="11" y="4"/>
                      <a:pt x="25" y="2"/>
                    </a:cubicBezTo>
                    <a:cubicBezTo>
                      <a:pt x="28" y="1"/>
                      <a:pt x="31" y="1"/>
                      <a:pt x="33" y="1"/>
                    </a:cubicBezTo>
                    <a:cubicBezTo>
                      <a:pt x="45" y="1"/>
                      <a:pt x="54" y="6"/>
                      <a:pt x="55" y="13"/>
                    </a:cubicBezTo>
                    <a:cubicBezTo>
                      <a:pt x="57" y="21"/>
                      <a:pt x="50" y="29"/>
                      <a:pt x="38" y="33"/>
                    </a:cubicBezTo>
                    <a:cubicBezTo>
                      <a:pt x="39" y="33"/>
                      <a:pt x="40" y="33"/>
                      <a:pt x="40" y="33"/>
                    </a:cubicBezTo>
                    <a:cubicBezTo>
                      <a:pt x="51" y="29"/>
                      <a:pt x="57" y="21"/>
                      <a:pt x="56" y="13"/>
                    </a:cubicBezTo>
                    <a:cubicBezTo>
                      <a:pt x="54" y="5"/>
                      <a:pt x="45" y="0"/>
                      <a:pt x="33" y="0"/>
                    </a:cubicBezTo>
                  </a:path>
                </a:pathLst>
              </a:custGeom>
              <a:solidFill>
                <a:srgbClr val="A954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6" name="Freeform 1448"/>
              <p:cNvSpPr>
                <a:spLocks noChangeAspect="1"/>
              </p:cNvSpPr>
              <p:nvPr/>
            </p:nvSpPr>
            <p:spPr bwMode="auto">
              <a:xfrm>
                <a:off x="4486" y="-908"/>
                <a:ext cx="134" cy="78"/>
              </a:xfrm>
              <a:custGeom>
                <a:avLst/>
                <a:gdLst>
                  <a:gd name="T0" fmla="*/ 78 w 57"/>
                  <a:gd name="T1" fmla="*/ 0 h 33"/>
                  <a:gd name="T2" fmla="*/ 59 w 57"/>
                  <a:gd name="T3" fmla="*/ 2 h 33"/>
                  <a:gd name="T4" fmla="*/ 5 w 57"/>
                  <a:gd name="T5" fmla="*/ 54 h 33"/>
                  <a:gd name="T6" fmla="*/ 9 w 57"/>
                  <a:gd name="T7" fmla="*/ 61 h 33"/>
                  <a:gd name="T8" fmla="*/ 9 w 57"/>
                  <a:gd name="T9" fmla="*/ 61 h 33"/>
                  <a:gd name="T10" fmla="*/ 5 w 57"/>
                  <a:gd name="T11" fmla="*/ 52 h 33"/>
                  <a:gd name="T12" fmla="*/ 59 w 57"/>
                  <a:gd name="T13" fmla="*/ 2 h 33"/>
                  <a:gd name="T14" fmla="*/ 78 w 57"/>
                  <a:gd name="T15" fmla="*/ 0 h 33"/>
                  <a:gd name="T16" fmla="*/ 129 w 57"/>
                  <a:gd name="T17" fmla="*/ 28 h 33"/>
                  <a:gd name="T18" fmla="*/ 87 w 57"/>
                  <a:gd name="T19" fmla="*/ 78 h 33"/>
                  <a:gd name="T20" fmla="*/ 89 w 57"/>
                  <a:gd name="T21" fmla="*/ 76 h 33"/>
                  <a:gd name="T22" fmla="*/ 129 w 57"/>
                  <a:gd name="T23" fmla="*/ 28 h 33"/>
                  <a:gd name="T24" fmla="*/ 78 w 57"/>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3">
                    <a:moveTo>
                      <a:pt x="33" y="0"/>
                    </a:moveTo>
                    <a:cubicBezTo>
                      <a:pt x="31" y="0"/>
                      <a:pt x="28" y="0"/>
                      <a:pt x="25" y="1"/>
                    </a:cubicBezTo>
                    <a:cubicBezTo>
                      <a:pt x="11" y="3"/>
                      <a:pt x="0" y="13"/>
                      <a:pt x="2" y="23"/>
                    </a:cubicBezTo>
                    <a:cubicBezTo>
                      <a:pt x="2" y="24"/>
                      <a:pt x="3" y="25"/>
                      <a:pt x="4" y="26"/>
                    </a:cubicBezTo>
                    <a:cubicBezTo>
                      <a:pt x="4" y="26"/>
                      <a:pt x="4" y="26"/>
                      <a:pt x="4" y="26"/>
                    </a:cubicBezTo>
                    <a:cubicBezTo>
                      <a:pt x="3" y="25"/>
                      <a:pt x="3" y="24"/>
                      <a:pt x="2" y="22"/>
                    </a:cubicBezTo>
                    <a:cubicBezTo>
                      <a:pt x="1" y="13"/>
                      <a:pt x="11" y="4"/>
                      <a:pt x="25" y="1"/>
                    </a:cubicBezTo>
                    <a:cubicBezTo>
                      <a:pt x="28" y="0"/>
                      <a:pt x="31" y="0"/>
                      <a:pt x="33" y="0"/>
                    </a:cubicBezTo>
                    <a:cubicBezTo>
                      <a:pt x="44" y="0"/>
                      <a:pt x="53" y="5"/>
                      <a:pt x="55" y="12"/>
                    </a:cubicBezTo>
                    <a:cubicBezTo>
                      <a:pt x="56" y="20"/>
                      <a:pt x="49" y="29"/>
                      <a:pt x="37" y="33"/>
                    </a:cubicBezTo>
                    <a:cubicBezTo>
                      <a:pt x="38" y="32"/>
                      <a:pt x="38" y="32"/>
                      <a:pt x="38" y="32"/>
                    </a:cubicBezTo>
                    <a:cubicBezTo>
                      <a:pt x="50" y="28"/>
                      <a:pt x="57" y="20"/>
                      <a:pt x="55" y="12"/>
                    </a:cubicBezTo>
                    <a:cubicBezTo>
                      <a:pt x="54" y="5"/>
                      <a:pt x="45" y="0"/>
                      <a:pt x="33" y="0"/>
                    </a:cubicBezTo>
                  </a:path>
                </a:pathLst>
              </a:custGeom>
              <a:solidFill>
                <a:srgbClr val="AA54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7" name="Freeform 1449"/>
              <p:cNvSpPr>
                <a:spLocks noChangeAspect="1"/>
              </p:cNvSpPr>
              <p:nvPr/>
            </p:nvSpPr>
            <p:spPr bwMode="auto">
              <a:xfrm>
                <a:off x="4488" y="-908"/>
                <a:ext cx="130" cy="78"/>
              </a:xfrm>
              <a:custGeom>
                <a:avLst/>
                <a:gdLst>
                  <a:gd name="T0" fmla="*/ 76 w 55"/>
                  <a:gd name="T1" fmla="*/ 0 h 33"/>
                  <a:gd name="T2" fmla="*/ 57 w 55"/>
                  <a:gd name="T3" fmla="*/ 2 h 33"/>
                  <a:gd name="T4" fmla="*/ 2 w 55"/>
                  <a:gd name="T5" fmla="*/ 52 h 33"/>
                  <a:gd name="T6" fmla="*/ 7 w 55"/>
                  <a:gd name="T7" fmla="*/ 61 h 33"/>
                  <a:gd name="T8" fmla="*/ 9 w 55"/>
                  <a:gd name="T9" fmla="*/ 64 h 33"/>
                  <a:gd name="T10" fmla="*/ 5 w 55"/>
                  <a:gd name="T11" fmla="*/ 52 h 33"/>
                  <a:gd name="T12" fmla="*/ 57 w 55"/>
                  <a:gd name="T13" fmla="*/ 2 h 33"/>
                  <a:gd name="T14" fmla="*/ 76 w 55"/>
                  <a:gd name="T15" fmla="*/ 0 h 33"/>
                  <a:gd name="T16" fmla="*/ 125 w 55"/>
                  <a:gd name="T17" fmla="*/ 28 h 33"/>
                  <a:gd name="T18" fmla="*/ 80 w 55"/>
                  <a:gd name="T19" fmla="*/ 78 h 33"/>
                  <a:gd name="T20" fmla="*/ 85 w 55"/>
                  <a:gd name="T21" fmla="*/ 78 h 33"/>
                  <a:gd name="T22" fmla="*/ 128 w 55"/>
                  <a:gd name="T23" fmla="*/ 28 h 33"/>
                  <a:gd name="T24" fmla="*/ 76 w 5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33">
                    <a:moveTo>
                      <a:pt x="32" y="0"/>
                    </a:moveTo>
                    <a:cubicBezTo>
                      <a:pt x="30" y="0"/>
                      <a:pt x="27" y="0"/>
                      <a:pt x="24" y="1"/>
                    </a:cubicBezTo>
                    <a:cubicBezTo>
                      <a:pt x="10" y="4"/>
                      <a:pt x="0" y="13"/>
                      <a:pt x="1" y="22"/>
                    </a:cubicBezTo>
                    <a:cubicBezTo>
                      <a:pt x="2" y="24"/>
                      <a:pt x="2" y="25"/>
                      <a:pt x="3" y="26"/>
                    </a:cubicBezTo>
                    <a:cubicBezTo>
                      <a:pt x="3" y="26"/>
                      <a:pt x="3" y="27"/>
                      <a:pt x="4" y="27"/>
                    </a:cubicBezTo>
                    <a:cubicBezTo>
                      <a:pt x="3" y="25"/>
                      <a:pt x="2" y="24"/>
                      <a:pt x="2" y="22"/>
                    </a:cubicBezTo>
                    <a:cubicBezTo>
                      <a:pt x="0" y="13"/>
                      <a:pt x="10" y="4"/>
                      <a:pt x="24" y="1"/>
                    </a:cubicBezTo>
                    <a:cubicBezTo>
                      <a:pt x="27" y="1"/>
                      <a:pt x="30" y="0"/>
                      <a:pt x="32" y="0"/>
                    </a:cubicBezTo>
                    <a:cubicBezTo>
                      <a:pt x="43" y="0"/>
                      <a:pt x="52" y="5"/>
                      <a:pt x="53" y="12"/>
                    </a:cubicBezTo>
                    <a:cubicBezTo>
                      <a:pt x="55" y="21"/>
                      <a:pt x="47" y="29"/>
                      <a:pt x="34" y="33"/>
                    </a:cubicBezTo>
                    <a:cubicBezTo>
                      <a:pt x="35" y="33"/>
                      <a:pt x="35" y="33"/>
                      <a:pt x="36" y="33"/>
                    </a:cubicBezTo>
                    <a:cubicBezTo>
                      <a:pt x="48" y="29"/>
                      <a:pt x="55" y="20"/>
                      <a:pt x="54" y="12"/>
                    </a:cubicBezTo>
                    <a:cubicBezTo>
                      <a:pt x="52" y="5"/>
                      <a:pt x="43" y="0"/>
                      <a:pt x="32" y="0"/>
                    </a:cubicBezTo>
                  </a:path>
                </a:pathLst>
              </a:custGeom>
              <a:solidFill>
                <a:srgbClr val="AB55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8" name="Freeform 1450"/>
              <p:cNvSpPr>
                <a:spLocks noChangeAspect="1"/>
              </p:cNvSpPr>
              <p:nvPr/>
            </p:nvSpPr>
            <p:spPr bwMode="auto">
              <a:xfrm>
                <a:off x="4488" y="-908"/>
                <a:ext cx="130" cy="78"/>
              </a:xfrm>
              <a:custGeom>
                <a:avLst/>
                <a:gdLst>
                  <a:gd name="T0" fmla="*/ 76 w 55"/>
                  <a:gd name="T1" fmla="*/ 0 h 33"/>
                  <a:gd name="T2" fmla="*/ 57 w 55"/>
                  <a:gd name="T3" fmla="*/ 2 h 33"/>
                  <a:gd name="T4" fmla="*/ 5 w 55"/>
                  <a:gd name="T5" fmla="*/ 52 h 33"/>
                  <a:gd name="T6" fmla="*/ 9 w 55"/>
                  <a:gd name="T7" fmla="*/ 64 h 33"/>
                  <a:gd name="T8" fmla="*/ 9 w 55"/>
                  <a:gd name="T9" fmla="*/ 64 h 33"/>
                  <a:gd name="T10" fmla="*/ 5 w 55"/>
                  <a:gd name="T11" fmla="*/ 52 h 33"/>
                  <a:gd name="T12" fmla="*/ 57 w 55"/>
                  <a:gd name="T13" fmla="*/ 2 h 33"/>
                  <a:gd name="T14" fmla="*/ 76 w 55"/>
                  <a:gd name="T15" fmla="*/ 2 h 33"/>
                  <a:gd name="T16" fmla="*/ 125 w 55"/>
                  <a:gd name="T17" fmla="*/ 28 h 33"/>
                  <a:gd name="T18" fmla="*/ 76 w 55"/>
                  <a:gd name="T19" fmla="*/ 78 h 33"/>
                  <a:gd name="T20" fmla="*/ 80 w 55"/>
                  <a:gd name="T21" fmla="*/ 78 h 33"/>
                  <a:gd name="T22" fmla="*/ 125 w 55"/>
                  <a:gd name="T23" fmla="*/ 28 h 33"/>
                  <a:gd name="T24" fmla="*/ 76 w 5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33">
                    <a:moveTo>
                      <a:pt x="32" y="0"/>
                    </a:moveTo>
                    <a:cubicBezTo>
                      <a:pt x="30" y="0"/>
                      <a:pt x="27" y="1"/>
                      <a:pt x="24" y="1"/>
                    </a:cubicBezTo>
                    <a:cubicBezTo>
                      <a:pt x="10" y="4"/>
                      <a:pt x="0" y="13"/>
                      <a:pt x="2" y="22"/>
                    </a:cubicBezTo>
                    <a:cubicBezTo>
                      <a:pt x="2" y="24"/>
                      <a:pt x="3" y="25"/>
                      <a:pt x="4" y="27"/>
                    </a:cubicBezTo>
                    <a:cubicBezTo>
                      <a:pt x="4" y="27"/>
                      <a:pt x="4" y="27"/>
                      <a:pt x="4" y="27"/>
                    </a:cubicBezTo>
                    <a:cubicBezTo>
                      <a:pt x="3" y="25"/>
                      <a:pt x="3" y="24"/>
                      <a:pt x="2" y="22"/>
                    </a:cubicBezTo>
                    <a:cubicBezTo>
                      <a:pt x="1" y="13"/>
                      <a:pt x="10" y="4"/>
                      <a:pt x="24" y="1"/>
                    </a:cubicBezTo>
                    <a:cubicBezTo>
                      <a:pt x="27" y="1"/>
                      <a:pt x="30" y="1"/>
                      <a:pt x="32" y="1"/>
                    </a:cubicBezTo>
                    <a:cubicBezTo>
                      <a:pt x="43" y="1"/>
                      <a:pt x="51" y="5"/>
                      <a:pt x="53" y="12"/>
                    </a:cubicBezTo>
                    <a:cubicBezTo>
                      <a:pt x="55" y="21"/>
                      <a:pt x="45" y="30"/>
                      <a:pt x="32" y="33"/>
                    </a:cubicBezTo>
                    <a:cubicBezTo>
                      <a:pt x="33" y="33"/>
                      <a:pt x="33" y="33"/>
                      <a:pt x="34" y="33"/>
                    </a:cubicBezTo>
                    <a:cubicBezTo>
                      <a:pt x="47" y="29"/>
                      <a:pt x="55" y="21"/>
                      <a:pt x="53" y="12"/>
                    </a:cubicBezTo>
                    <a:cubicBezTo>
                      <a:pt x="52" y="5"/>
                      <a:pt x="43" y="0"/>
                      <a:pt x="32" y="0"/>
                    </a:cubicBezTo>
                  </a:path>
                </a:pathLst>
              </a:custGeom>
              <a:solidFill>
                <a:srgbClr val="AC5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19" name="Freeform 1451"/>
              <p:cNvSpPr>
                <a:spLocks noChangeAspect="1"/>
              </p:cNvSpPr>
              <p:nvPr/>
            </p:nvSpPr>
            <p:spPr bwMode="auto">
              <a:xfrm>
                <a:off x="4490" y="-906"/>
                <a:ext cx="128" cy="76"/>
              </a:xfrm>
              <a:custGeom>
                <a:avLst/>
                <a:gdLst>
                  <a:gd name="T0" fmla="*/ 73 w 54"/>
                  <a:gd name="T1" fmla="*/ 0 h 32"/>
                  <a:gd name="T2" fmla="*/ 55 w 54"/>
                  <a:gd name="T3" fmla="*/ 0 h 32"/>
                  <a:gd name="T4" fmla="*/ 2 w 54"/>
                  <a:gd name="T5" fmla="*/ 50 h 32"/>
                  <a:gd name="T6" fmla="*/ 7 w 54"/>
                  <a:gd name="T7" fmla="*/ 62 h 32"/>
                  <a:gd name="T8" fmla="*/ 9 w 54"/>
                  <a:gd name="T9" fmla="*/ 62 h 32"/>
                  <a:gd name="T10" fmla="*/ 5 w 54"/>
                  <a:gd name="T11" fmla="*/ 50 h 32"/>
                  <a:gd name="T12" fmla="*/ 57 w 54"/>
                  <a:gd name="T13" fmla="*/ 2 h 32"/>
                  <a:gd name="T14" fmla="*/ 73 w 54"/>
                  <a:gd name="T15" fmla="*/ 0 h 32"/>
                  <a:gd name="T16" fmla="*/ 121 w 54"/>
                  <a:gd name="T17" fmla="*/ 26 h 32"/>
                  <a:gd name="T18" fmla="*/ 71 w 54"/>
                  <a:gd name="T19" fmla="*/ 76 h 32"/>
                  <a:gd name="T20" fmla="*/ 69 w 54"/>
                  <a:gd name="T21" fmla="*/ 76 h 32"/>
                  <a:gd name="T22" fmla="*/ 69 w 54"/>
                  <a:gd name="T23" fmla="*/ 76 h 32"/>
                  <a:gd name="T24" fmla="*/ 73 w 54"/>
                  <a:gd name="T25" fmla="*/ 76 h 32"/>
                  <a:gd name="T26" fmla="*/ 123 w 54"/>
                  <a:gd name="T27" fmla="*/ 26 h 32"/>
                  <a:gd name="T28" fmla="*/ 73 w 54"/>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32">
                    <a:moveTo>
                      <a:pt x="31" y="0"/>
                    </a:moveTo>
                    <a:cubicBezTo>
                      <a:pt x="29" y="0"/>
                      <a:pt x="26" y="0"/>
                      <a:pt x="23" y="0"/>
                    </a:cubicBezTo>
                    <a:cubicBezTo>
                      <a:pt x="9" y="3"/>
                      <a:pt x="0" y="12"/>
                      <a:pt x="1" y="21"/>
                    </a:cubicBezTo>
                    <a:cubicBezTo>
                      <a:pt x="2" y="23"/>
                      <a:pt x="2" y="24"/>
                      <a:pt x="3" y="26"/>
                    </a:cubicBezTo>
                    <a:cubicBezTo>
                      <a:pt x="3" y="26"/>
                      <a:pt x="4" y="26"/>
                      <a:pt x="4" y="26"/>
                    </a:cubicBezTo>
                    <a:cubicBezTo>
                      <a:pt x="3" y="24"/>
                      <a:pt x="2" y="23"/>
                      <a:pt x="2" y="21"/>
                    </a:cubicBezTo>
                    <a:cubicBezTo>
                      <a:pt x="0" y="13"/>
                      <a:pt x="10" y="3"/>
                      <a:pt x="24" y="1"/>
                    </a:cubicBezTo>
                    <a:cubicBezTo>
                      <a:pt x="26" y="0"/>
                      <a:pt x="29" y="0"/>
                      <a:pt x="31" y="0"/>
                    </a:cubicBezTo>
                    <a:cubicBezTo>
                      <a:pt x="42" y="0"/>
                      <a:pt x="50" y="4"/>
                      <a:pt x="51" y="11"/>
                    </a:cubicBezTo>
                    <a:cubicBezTo>
                      <a:pt x="53" y="20"/>
                      <a:pt x="43" y="29"/>
                      <a:pt x="30" y="32"/>
                    </a:cubicBezTo>
                    <a:cubicBezTo>
                      <a:pt x="29" y="32"/>
                      <a:pt x="29" y="32"/>
                      <a:pt x="29" y="32"/>
                    </a:cubicBezTo>
                    <a:cubicBezTo>
                      <a:pt x="29" y="32"/>
                      <a:pt x="29" y="32"/>
                      <a:pt x="29" y="32"/>
                    </a:cubicBezTo>
                    <a:cubicBezTo>
                      <a:pt x="30" y="32"/>
                      <a:pt x="31" y="32"/>
                      <a:pt x="31" y="32"/>
                    </a:cubicBezTo>
                    <a:cubicBezTo>
                      <a:pt x="44" y="29"/>
                      <a:pt x="54" y="20"/>
                      <a:pt x="52" y="11"/>
                    </a:cubicBezTo>
                    <a:cubicBezTo>
                      <a:pt x="50" y="4"/>
                      <a:pt x="42" y="0"/>
                      <a:pt x="31" y="0"/>
                    </a:cubicBezTo>
                  </a:path>
                </a:pathLst>
              </a:custGeom>
              <a:solidFill>
                <a:srgbClr val="AC5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0" name="Freeform 1452"/>
              <p:cNvSpPr>
                <a:spLocks noChangeAspect="1"/>
              </p:cNvSpPr>
              <p:nvPr/>
            </p:nvSpPr>
            <p:spPr bwMode="auto">
              <a:xfrm>
                <a:off x="4490" y="-906"/>
                <a:ext cx="126" cy="76"/>
              </a:xfrm>
              <a:custGeom>
                <a:avLst/>
                <a:gdLst>
                  <a:gd name="T0" fmla="*/ 74 w 53"/>
                  <a:gd name="T1" fmla="*/ 0 h 32"/>
                  <a:gd name="T2" fmla="*/ 57 w 53"/>
                  <a:gd name="T3" fmla="*/ 2 h 32"/>
                  <a:gd name="T4" fmla="*/ 5 w 53"/>
                  <a:gd name="T5" fmla="*/ 50 h 32"/>
                  <a:gd name="T6" fmla="*/ 10 w 53"/>
                  <a:gd name="T7" fmla="*/ 62 h 32"/>
                  <a:gd name="T8" fmla="*/ 10 w 53"/>
                  <a:gd name="T9" fmla="*/ 62 h 32"/>
                  <a:gd name="T10" fmla="*/ 5 w 53"/>
                  <a:gd name="T11" fmla="*/ 50 h 32"/>
                  <a:gd name="T12" fmla="*/ 57 w 53"/>
                  <a:gd name="T13" fmla="*/ 2 h 32"/>
                  <a:gd name="T14" fmla="*/ 74 w 53"/>
                  <a:gd name="T15" fmla="*/ 0 h 32"/>
                  <a:gd name="T16" fmla="*/ 121 w 53"/>
                  <a:gd name="T17" fmla="*/ 29 h 32"/>
                  <a:gd name="T18" fmla="*/ 71 w 53"/>
                  <a:gd name="T19" fmla="*/ 76 h 32"/>
                  <a:gd name="T20" fmla="*/ 64 w 53"/>
                  <a:gd name="T21" fmla="*/ 76 h 32"/>
                  <a:gd name="T22" fmla="*/ 67 w 53"/>
                  <a:gd name="T23" fmla="*/ 76 h 32"/>
                  <a:gd name="T24" fmla="*/ 69 w 53"/>
                  <a:gd name="T25" fmla="*/ 76 h 32"/>
                  <a:gd name="T26" fmla="*/ 71 w 53"/>
                  <a:gd name="T27" fmla="*/ 76 h 32"/>
                  <a:gd name="T28" fmla="*/ 121 w 53"/>
                  <a:gd name="T29" fmla="*/ 26 h 32"/>
                  <a:gd name="T30" fmla="*/ 74 w 53"/>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3" h="32">
                    <a:moveTo>
                      <a:pt x="31" y="0"/>
                    </a:moveTo>
                    <a:cubicBezTo>
                      <a:pt x="29" y="0"/>
                      <a:pt x="26" y="0"/>
                      <a:pt x="24" y="1"/>
                    </a:cubicBezTo>
                    <a:cubicBezTo>
                      <a:pt x="10" y="3"/>
                      <a:pt x="0" y="13"/>
                      <a:pt x="2" y="21"/>
                    </a:cubicBezTo>
                    <a:cubicBezTo>
                      <a:pt x="2" y="23"/>
                      <a:pt x="3" y="24"/>
                      <a:pt x="4" y="26"/>
                    </a:cubicBezTo>
                    <a:cubicBezTo>
                      <a:pt x="4" y="26"/>
                      <a:pt x="4" y="26"/>
                      <a:pt x="4" y="26"/>
                    </a:cubicBezTo>
                    <a:cubicBezTo>
                      <a:pt x="3" y="24"/>
                      <a:pt x="2" y="23"/>
                      <a:pt x="2" y="21"/>
                    </a:cubicBezTo>
                    <a:cubicBezTo>
                      <a:pt x="1" y="13"/>
                      <a:pt x="10" y="4"/>
                      <a:pt x="24" y="1"/>
                    </a:cubicBezTo>
                    <a:cubicBezTo>
                      <a:pt x="26" y="0"/>
                      <a:pt x="29" y="0"/>
                      <a:pt x="31" y="0"/>
                    </a:cubicBezTo>
                    <a:cubicBezTo>
                      <a:pt x="41" y="0"/>
                      <a:pt x="50" y="5"/>
                      <a:pt x="51" y="12"/>
                    </a:cubicBezTo>
                    <a:cubicBezTo>
                      <a:pt x="53" y="20"/>
                      <a:pt x="43" y="29"/>
                      <a:pt x="30" y="32"/>
                    </a:cubicBezTo>
                    <a:cubicBezTo>
                      <a:pt x="29" y="32"/>
                      <a:pt x="28" y="32"/>
                      <a:pt x="27" y="32"/>
                    </a:cubicBezTo>
                    <a:cubicBezTo>
                      <a:pt x="27" y="32"/>
                      <a:pt x="28" y="32"/>
                      <a:pt x="28" y="32"/>
                    </a:cubicBezTo>
                    <a:cubicBezTo>
                      <a:pt x="28" y="32"/>
                      <a:pt x="28" y="32"/>
                      <a:pt x="29" y="32"/>
                    </a:cubicBezTo>
                    <a:cubicBezTo>
                      <a:pt x="29" y="32"/>
                      <a:pt x="29" y="32"/>
                      <a:pt x="30" y="32"/>
                    </a:cubicBezTo>
                    <a:cubicBezTo>
                      <a:pt x="43" y="29"/>
                      <a:pt x="53" y="20"/>
                      <a:pt x="51" y="11"/>
                    </a:cubicBezTo>
                    <a:cubicBezTo>
                      <a:pt x="50" y="4"/>
                      <a:pt x="42" y="0"/>
                      <a:pt x="31" y="0"/>
                    </a:cubicBezTo>
                  </a:path>
                </a:pathLst>
              </a:custGeom>
              <a:solidFill>
                <a:srgbClr val="AD5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1" name="Freeform 1453"/>
              <p:cNvSpPr>
                <a:spLocks noChangeAspect="1"/>
              </p:cNvSpPr>
              <p:nvPr/>
            </p:nvSpPr>
            <p:spPr bwMode="auto">
              <a:xfrm>
                <a:off x="4493" y="-906"/>
                <a:ext cx="123" cy="76"/>
              </a:xfrm>
              <a:custGeom>
                <a:avLst/>
                <a:gdLst>
                  <a:gd name="T0" fmla="*/ 71 w 52"/>
                  <a:gd name="T1" fmla="*/ 0 h 32"/>
                  <a:gd name="T2" fmla="*/ 54 w 52"/>
                  <a:gd name="T3" fmla="*/ 2 h 32"/>
                  <a:gd name="T4" fmla="*/ 2 w 52"/>
                  <a:gd name="T5" fmla="*/ 50 h 32"/>
                  <a:gd name="T6" fmla="*/ 7 w 52"/>
                  <a:gd name="T7" fmla="*/ 62 h 32"/>
                  <a:gd name="T8" fmla="*/ 9 w 52"/>
                  <a:gd name="T9" fmla="*/ 62 h 32"/>
                  <a:gd name="T10" fmla="*/ 5 w 52"/>
                  <a:gd name="T11" fmla="*/ 50 h 32"/>
                  <a:gd name="T12" fmla="*/ 54 w 52"/>
                  <a:gd name="T13" fmla="*/ 2 h 32"/>
                  <a:gd name="T14" fmla="*/ 71 w 52"/>
                  <a:gd name="T15" fmla="*/ 0 h 32"/>
                  <a:gd name="T16" fmla="*/ 118 w 52"/>
                  <a:gd name="T17" fmla="*/ 29 h 32"/>
                  <a:gd name="T18" fmla="*/ 69 w 52"/>
                  <a:gd name="T19" fmla="*/ 76 h 32"/>
                  <a:gd name="T20" fmla="*/ 59 w 52"/>
                  <a:gd name="T21" fmla="*/ 76 h 32"/>
                  <a:gd name="T22" fmla="*/ 62 w 52"/>
                  <a:gd name="T23" fmla="*/ 76 h 32"/>
                  <a:gd name="T24" fmla="*/ 69 w 52"/>
                  <a:gd name="T25" fmla="*/ 76 h 32"/>
                  <a:gd name="T26" fmla="*/ 118 w 52"/>
                  <a:gd name="T27" fmla="*/ 29 h 32"/>
                  <a:gd name="T28" fmla="*/ 71 w 52"/>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 h="32">
                    <a:moveTo>
                      <a:pt x="30" y="0"/>
                    </a:moveTo>
                    <a:cubicBezTo>
                      <a:pt x="28" y="0"/>
                      <a:pt x="25" y="0"/>
                      <a:pt x="23" y="1"/>
                    </a:cubicBezTo>
                    <a:cubicBezTo>
                      <a:pt x="9" y="4"/>
                      <a:pt x="0" y="13"/>
                      <a:pt x="1" y="21"/>
                    </a:cubicBezTo>
                    <a:cubicBezTo>
                      <a:pt x="1" y="23"/>
                      <a:pt x="2" y="24"/>
                      <a:pt x="3" y="26"/>
                    </a:cubicBezTo>
                    <a:cubicBezTo>
                      <a:pt x="4" y="26"/>
                      <a:pt x="4" y="26"/>
                      <a:pt x="4" y="26"/>
                    </a:cubicBezTo>
                    <a:cubicBezTo>
                      <a:pt x="3" y="24"/>
                      <a:pt x="2" y="23"/>
                      <a:pt x="2" y="21"/>
                    </a:cubicBezTo>
                    <a:cubicBezTo>
                      <a:pt x="0" y="13"/>
                      <a:pt x="9" y="4"/>
                      <a:pt x="23" y="1"/>
                    </a:cubicBezTo>
                    <a:cubicBezTo>
                      <a:pt x="25" y="1"/>
                      <a:pt x="28" y="0"/>
                      <a:pt x="30" y="0"/>
                    </a:cubicBezTo>
                    <a:cubicBezTo>
                      <a:pt x="40" y="0"/>
                      <a:pt x="48" y="5"/>
                      <a:pt x="50" y="12"/>
                    </a:cubicBezTo>
                    <a:cubicBezTo>
                      <a:pt x="51" y="20"/>
                      <a:pt x="42" y="29"/>
                      <a:pt x="29" y="32"/>
                    </a:cubicBezTo>
                    <a:cubicBezTo>
                      <a:pt x="27" y="32"/>
                      <a:pt x="26" y="32"/>
                      <a:pt x="25" y="32"/>
                    </a:cubicBezTo>
                    <a:cubicBezTo>
                      <a:pt x="25" y="32"/>
                      <a:pt x="25" y="32"/>
                      <a:pt x="26" y="32"/>
                    </a:cubicBezTo>
                    <a:cubicBezTo>
                      <a:pt x="27" y="32"/>
                      <a:pt x="28" y="32"/>
                      <a:pt x="29" y="32"/>
                    </a:cubicBezTo>
                    <a:cubicBezTo>
                      <a:pt x="42" y="29"/>
                      <a:pt x="52" y="20"/>
                      <a:pt x="50" y="12"/>
                    </a:cubicBezTo>
                    <a:cubicBezTo>
                      <a:pt x="49" y="5"/>
                      <a:pt x="40" y="0"/>
                      <a:pt x="30" y="0"/>
                    </a:cubicBezTo>
                  </a:path>
                </a:pathLst>
              </a:custGeom>
              <a:solidFill>
                <a:srgbClr val="AF5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2" name="Freeform 1454"/>
              <p:cNvSpPr>
                <a:spLocks noChangeAspect="1"/>
              </p:cNvSpPr>
              <p:nvPr/>
            </p:nvSpPr>
            <p:spPr bwMode="auto">
              <a:xfrm>
                <a:off x="4493" y="-906"/>
                <a:ext cx="120" cy="76"/>
              </a:xfrm>
              <a:custGeom>
                <a:avLst/>
                <a:gdLst>
                  <a:gd name="T0" fmla="*/ 71 w 51"/>
                  <a:gd name="T1" fmla="*/ 0 h 32"/>
                  <a:gd name="T2" fmla="*/ 54 w 51"/>
                  <a:gd name="T3" fmla="*/ 2 h 32"/>
                  <a:gd name="T4" fmla="*/ 5 w 51"/>
                  <a:gd name="T5" fmla="*/ 50 h 32"/>
                  <a:gd name="T6" fmla="*/ 9 w 51"/>
                  <a:gd name="T7" fmla="*/ 62 h 32"/>
                  <a:gd name="T8" fmla="*/ 12 w 51"/>
                  <a:gd name="T9" fmla="*/ 62 h 32"/>
                  <a:gd name="T10" fmla="*/ 5 w 51"/>
                  <a:gd name="T11" fmla="*/ 50 h 32"/>
                  <a:gd name="T12" fmla="*/ 54 w 51"/>
                  <a:gd name="T13" fmla="*/ 2 h 32"/>
                  <a:gd name="T14" fmla="*/ 71 w 51"/>
                  <a:gd name="T15" fmla="*/ 2 h 32"/>
                  <a:gd name="T16" fmla="*/ 115 w 51"/>
                  <a:gd name="T17" fmla="*/ 29 h 32"/>
                  <a:gd name="T18" fmla="*/ 68 w 51"/>
                  <a:gd name="T19" fmla="*/ 74 h 32"/>
                  <a:gd name="T20" fmla="*/ 54 w 51"/>
                  <a:gd name="T21" fmla="*/ 76 h 32"/>
                  <a:gd name="T22" fmla="*/ 59 w 51"/>
                  <a:gd name="T23" fmla="*/ 76 h 32"/>
                  <a:gd name="T24" fmla="*/ 68 w 51"/>
                  <a:gd name="T25" fmla="*/ 76 h 32"/>
                  <a:gd name="T26" fmla="*/ 118 w 51"/>
                  <a:gd name="T27" fmla="*/ 29 h 32"/>
                  <a:gd name="T28" fmla="*/ 71 w 51"/>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1" h="32">
                    <a:moveTo>
                      <a:pt x="30" y="0"/>
                    </a:moveTo>
                    <a:cubicBezTo>
                      <a:pt x="28" y="0"/>
                      <a:pt x="25" y="1"/>
                      <a:pt x="23" y="1"/>
                    </a:cubicBezTo>
                    <a:cubicBezTo>
                      <a:pt x="9" y="4"/>
                      <a:pt x="0" y="13"/>
                      <a:pt x="2" y="21"/>
                    </a:cubicBezTo>
                    <a:cubicBezTo>
                      <a:pt x="2" y="23"/>
                      <a:pt x="3" y="24"/>
                      <a:pt x="4" y="26"/>
                    </a:cubicBezTo>
                    <a:cubicBezTo>
                      <a:pt x="4" y="26"/>
                      <a:pt x="4" y="26"/>
                      <a:pt x="5" y="26"/>
                    </a:cubicBezTo>
                    <a:cubicBezTo>
                      <a:pt x="3" y="24"/>
                      <a:pt x="2" y="23"/>
                      <a:pt x="2" y="21"/>
                    </a:cubicBezTo>
                    <a:cubicBezTo>
                      <a:pt x="0" y="13"/>
                      <a:pt x="10" y="4"/>
                      <a:pt x="23" y="1"/>
                    </a:cubicBezTo>
                    <a:cubicBezTo>
                      <a:pt x="25" y="1"/>
                      <a:pt x="27" y="1"/>
                      <a:pt x="30" y="1"/>
                    </a:cubicBezTo>
                    <a:cubicBezTo>
                      <a:pt x="40" y="1"/>
                      <a:pt x="48" y="5"/>
                      <a:pt x="49" y="12"/>
                    </a:cubicBezTo>
                    <a:cubicBezTo>
                      <a:pt x="51" y="20"/>
                      <a:pt x="42" y="29"/>
                      <a:pt x="29" y="31"/>
                    </a:cubicBezTo>
                    <a:cubicBezTo>
                      <a:pt x="27" y="32"/>
                      <a:pt x="25" y="32"/>
                      <a:pt x="23" y="32"/>
                    </a:cubicBezTo>
                    <a:cubicBezTo>
                      <a:pt x="24" y="32"/>
                      <a:pt x="24" y="32"/>
                      <a:pt x="25" y="32"/>
                    </a:cubicBezTo>
                    <a:cubicBezTo>
                      <a:pt x="26" y="32"/>
                      <a:pt x="27" y="32"/>
                      <a:pt x="29" y="32"/>
                    </a:cubicBezTo>
                    <a:cubicBezTo>
                      <a:pt x="42" y="29"/>
                      <a:pt x="51" y="20"/>
                      <a:pt x="50" y="12"/>
                    </a:cubicBezTo>
                    <a:cubicBezTo>
                      <a:pt x="48" y="5"/>
                      <a:pt x="40" y="0"/>
                      <a:pt x="30" y="0"/>
                    </a:cubicBezTo>
                  </a:path>
                </a:pathLst>
              </a:custGeom>
              <a:solidFill>
                <a:srgbClr val="B058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3" name="Freeform 1455"/>
              <p:cNvSpPr>
                <a:spLocks noChangeAspect="1"/>
              </p:cNvSpPr>
              <p:nvPr/>
            </p:nvSpPr>
            <p:spPr bwMode="auto">
              <a:xfrm>
                <a:off x="4493" y="-904"/>
                <a:ext cx="120" cy="74"/>
              </a:xfrm>
              <a:custGeom>
                <a:avLst/>
                <a:gdLst>
                  <a:gd name="T0" fmla="*/ 71 w 51"/>
                  <a:gd name="T1" fmla="*/ 0 h 31"/>
                  <a:gd name="T2" fmla="*/ 54 w 51"/>
                  <a:gd name="T3" fmla="*/ 0 h 31"/>
                  <a:gd name="T4" fmla="*/ 5 w 51"/>
                  <a:gd name="T5" fmla="*/ 48 h 31"/>
                  <a:gd name="T6" fmla="*/ 12 w 51"/>
                  <a:gd name="T7" fmla="*/ 60 h 31"/>
                  <a:gd name="T8" fmla="*/ 12 w 51"/>
                  <a:gd name="T9" fmla="*/ 60 h 31"/>
                  <a:gd name="T10" fmla="*/ 5 w 51"/>
                  <a:gd name="T11" fmla="*/ 48 h 31"/>
                  <a:gd name="T12" fmla="*/ 54 w 51"/>
                  <a:gd name="T13" fmla="*/ 2 h 31"/>
                  <a:gd name="T14" fmla="*/ 71 w 51"/>
                  <a:gd name="T15" fmla="*/ 0 h 31"/>
                  <a:gd name="T16" fmla="*/ 115 w 51"/>
                  <a:gd name="T17" fmla="*/ 26 h 31"/>
                  <a:gd name="T18" fmla="*/ 66 w 51"/>
                  <a:gd name="T19" fmla="*/ 72 h 31"/>
                  <a:gd name="T20" fmla="*/ 52 w 51"/>
                  <a:gd name="T21" fmla="*/ 74 h 31"/>
                  <a:gd name="T22" fmla="*/ 54 w 51"/>
                  <a:gd name="T23" fmla="*/ 74 h 31"/>
                  <a:gd name="T24" fmla="*/ 68 w 51"/>
                  <a:gd name="T25" fmla="*/ 72 h 31"/>
                  <a:gd name="T26" fmla="*/ 115 w 51"/>
                  <a:gd name="T27" fmla="*/ 26 h 31"/>
                  <a:gd name="T28" fmla="*/ 71 w 51"/>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1" h="31">
                    <a:moveTo>
                      <a:pt x="30" y="0"/>
                    </a:moveTo>
                    <a:cubicBezTo>
                      <a:pt x="27" y="0"/>
                      <a:pt x="25" y="0"/>
                      <a:pt x="23" y="0"/>
                    </a:cubicBezTo>
                    <a:cubicBezTo>
                      <a:pt x="10" y="3"/>
                      <a:pt x="0" y="12"/>
                      <a:pt x="2" y="20"/>
                    </a:cubicBezTo>
                    <a:cubicBezTo>
                      <a:pt x="2" y="22"/>
                      <a:pt x="3" y="23"/>
                      <a:pt x="5" y="25"/>
                    </a:cubicBezTo>
                    <a:cubicBezTo>
                      <a:pt x="5" y="25"/>
                      <a:pt x="5" y="25"/>
                      <a:pt x="5" y="25"/>
                    </a:cubicBezTo>
                    <a:cubicBezTo>
                      <a:pt x="4" y="24"/>
                      <a:pt x="3" y="22"/>
                      <a:pt x="2" y="20"/>
                    </a:cubicBezTo>
                    <a:cubicBezTo>
                      <a:pt x="1" y="12"/>
                      <a:pt x="10" y="3"/>
                      <a:pt x="23" y="1"/>
                    </a:cubicBezTo>
                    <a:cubicBezTo>
                      <a:pt x="25" y="0"/>
                      <a:pt x="27" y="0"/>
                      <a:pt x="30" y="0"/>
                    </a:cubicBezTo>
                    <a:cubicBezTo>
                      <a:pt x="39" y="0"/>
                      <a:pt x="47" y="4"/>
                      <a:pt x="49" y="11"/>
                    </a:cubicBezTo>
                    <a:cubicBezTo>
                      <a:pt x="50" y="19"/>
                      <a:pt x="41" y="27"/>
                      <a:pt x="28" y="30"/>
                    </a:cubicBezTo>
                    <a:cubicBezTo>
                      <a:pt x="26" y="30"/>
                      <a:pt x="24" y="31"/>
                      <a:pt x="22" y="31"/>
                    </a:cubicBezTo>
                    <a:cubicBezTo>
                      <a:pt x="22" y="31"/>
                      <a:pt x="23" y="31"/>
                      <a:pt x="23" y="31"/>
                    </a:cubicBezTo>
                    <a:cubicBezTo>
                      <a:pt x="25" y="31"/>
                      <a:pt x="27" y="31"/>
                      <a:pt x="29" y="30"/>
                    </a:cubicBezTo>
                    <a:cubicBezTo>
                      <a:pt x="42" y="28"/>
                      <a:pt x="51" y="19"/>
                      <a:pt x="49" y="11"/>
                    </a:cubicBezTo>
                    <a:cubicBezTo>
                      <a:pt x="48" y="4"/>
                      <a:pt x="40" y="0"/>
                      <a:pt x="30" y="0"/>
                    </a:cubicBezTo>
                  </a:path>
                </a:pathLst>
              </a:custGeom>
              <a:solidFill>
                <a:srgbClr val="B158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4" name="Freeform 1456"/>
              <p:cNvSpPr>
                <a:spLocks noChangeAspect="1"/>
              </p:cNvSpPr>
              <p:nvPr/>
            </p:nvSpPr>
            <p:spPr bwMode="auto">
              <a:xfrm>
                <a:off x="4495" y="-904"/>
                <a:ext cx="116" cy="74"/>
              </a:xfrm>
              <a:custGeom>
                <a:avLst/>
                <a:gdLst>
                  <a:gd name="T0" fmla="*/ 69 w 49"/>
                  <a:gd name="T1" fmla="*/ 0 h 31"/>
                  <a:gd name="T2" fmla="*/ 52 w 49"/>
                  <a:gd name="T3" fmla="*/ 2 h 31"/>
                  <a:gd name="T4" fmla="*/ 2 w 49"/>
                  <a:gd name="T5" fmla="*/ 48 h 31"/>
                  <a:gd name="T6" fmla="*/ 9 w 49"/>
                  <a:gd name="T7" fmla="*/ 60 h 31"/>
                  <a:gd name="T8" fmla="*/ 12 w 49"/>
                  <a:gd name="T9" fmla="*/ 60 h 31"/>
                  <a:gd name="T10" fmla="*/ 5 w 49"/>
                  <a:gd name="T11" fmla="*/ 48 h 31"/>
                  <a:gd name="T12" fmla="*/ 52 w 49"/>
                  <a:gd name="T13" fmla="*/ 2 h 31"/>
                  <a:gd name="T14" fmla="*/ 69 w 49"/>
                  <a:gd name="T15" fmla="*/ 0 h 31"/>
                  <a:gd name="T16" fmla="*/ 111 w 49"/>
                  <a:gd name="T17" fmla="*/ 26 h 31"/>
                  <a:gd name="T18" fmla="*/ 64 w 49"/>
                  <a:gd name="T19" fmla="*/ 72 h 31"/>
                  <a:gd name="T20" fmla="*/ 50 w 49"/>
                  <a:gd name="T21" fmla="*/ 72 h 31"/>
                  <a:gd name="T22" fmla="*/ 47 w 49"/>
                  <a:gd name="T23" fmla="*/ 72 h 31"/>
                  <a:gd name="T24" fmla="*/ 50 w 49"/>
                  <a:gd name="T25" fmla="*/ 74 h 31"/>
                  <a:gd name="T26" fmla="*/ 64 w 49"/>
                  <a:gd name="T27" fmla="*/ 72 h 31"/>
                  <a:gd name="T28" fmla="*/ 114 w 49"/>
                  <a:gd name="T29" fmla="*/ 26 h 31"/>
                  <a:gd name="T30" fmla="*/ 69 w 49"/>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 h="31">
                    <a:moveTo>
                      <a:pt x="29" y="0"/>
                    </a:moveTo>
                    <a:cubicBezTo>
                      <a:pt x="26" y="0"/>
                      <a:pt x="24" y="0"/>
                      <a:pt x="22" y="1"/>
                    </a:cubicBezTo>
                    <a:cubicBezTo>
                      <a:pt x="9" y="3"/>
                      <a:pt x="0" y="12"/>
                      <a:pt x="1" y="20"/>
                    </a:cubicBezTo>
                    <a:cubicBezTo>
                      <a:pt x="2" y="22"/>
                      <a:pt x="3" y="24"/>
                      <a:pt x="4" y="25"/>
                    </a:cubicBezTo>
                    <a:cubicBezTo>
                      <a:pt x="4" y="25"/>
                      <a:pt x="5" y="25"/>
                      <a:pt x="5" y="25"/>
                    </a:cubicBezTo>
                    <a:cubicBezTo>
                      <a:pt x="3" y="24"/>
                      <a:pt x="2" y="22"/>
                      <a:pt x="2" y="20"/>
                    </a:cubicBezTo>
                    <a:cubicBezTo>
                      <a:pt x="0" y="12"/>
                      <a:pt x="9" y="3"/>
                      <a:pt x="22" y="1"/>
                    </a:cubicBezTo>
                    <a:cubicBezTo>
                      <a:pt x="24" y="1"/>
                      <a:pt x="26" y="0"/>
                      <a:pt x="29" y="0"/>
                    </a:cubicBezTo>
                    <a:cubicBezTo>
                      <a:pt x="38" y="0"/>
                      <a:pt x="46" y="4"/>
                      <a:pt x="47" y="11"/>
                    </a:cubicBezTo>
                    <a:cubicBezTo>
                      <a:pt x="49" y="19"/>
                      <a:pt x="40" y="27"/>
                      <a:pt x="27" y="30"/>
                    </a:cubicBezTo>
                    <a:cubicBezTo>
                      <a:pt x="25" y="30"/>
                      <a:pt x="23" y="30"/>
                      <a:pt x="21" y="30"/>
                    </a:cubicBezTo>
                    <a:cubicBezTo>
                      <a:pt x="20" y="30"/>
                      <a:pt x="20" y="30"/>
                      <a:pt x="20" y="30"/>
                    </a:cubicBezTo>
                    <a:cubicBezTo>
                      <a:pt x="20" y="30"/>
                      <a:pt x="21" y="31"/>
                      <a:pt x="21" y="31"/>
                    </a:cubicBezTo>
                    <a:cubicBezTo>
                      <a:pt x="23" y="31"/>
                      <a:pt x="25" y="30"/>
                      <a:pt x="27" y="30"/>
                    </a:cubicBezTo>
                    <a:cubicBezTo>
                      <a:pt x="40" y="27"/>
                      <a:pt x="49" y="19"/>
                      <a:pt x="48" y="11"/>
                    </a:cubicBezTo>
                    <a:cubicBezTo>
                      <a:pt x="46" y="4"/>
                      <a:pt x="38" y="0"/>
                      <a:pt x="29" y="0"/>
                    </a:cubicBezTo>
                  </a:path>
                </a:pathLst>
              </a:custGeom>
              <a:solidFill>
                <a:srgbClr val="B25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5" name="Freeform 1457"/>
              <p:cNvSpPr>
                <a:spLocks noChangeAspect="1"/>
              </p:cNvSpPr>
              <p:nvPr/>
            </p:nvSpPr>
            <p:spPr bwMode="auto">
              <a:xfrm>
                <a:off x="4495" y="-904"/>
                <a:ext cx="116" cy="71"/>
              </a:xfrm>
              <a:custGeom>
                <a:avLst/>
                <a:gdLst>
                  <a:gd name="T0" fmla="*/ 69 w 49"/>
                  <a:gd name="T1" fmla="*/ 0 h 30"/>
                  <a:gd name="T2" fmla="*/ 52 w 49"/>
                  <a:gd name="T3" fmla="*/ 2 h 30"/>
                  <a:gd name="T4" fmla="*/ 5 w 49"/>
                  <a:gd name="T5" fmla="*/ 47 h 30"/>
                  <a:gd name="T6" fmla="*/ 12 w 49"/>
                  <a:gd name="T7" fmla="*/ 59 h 30"/>
                  <a:gd name="T8" fmla="*/ 14 w 49"/>
                  <a:gd name="T9" fmla="*/ 59 h 30"/>
                  <a:gd name="T10" fmla="*/ 5 w 49"/>
                  <a:gd name="T11" fmla="*/ 47 h 30"/>
                  <a:gd name="T12" fmla="*/ 52 w 49"/>
                  <a:gd name="T13" fmla="*/ 2 h 30"/>
                  <a:gd name="T14" fmla="*/ 69 w 49"/>
                  <a:gd name="T15" fmla="*/ 2 h 30"/>
                  <a:gd name="T16" fmla="*/ 111 w 49"/>
                  <a:gd name="T17" fmla="*/ 26 h 30"/>
                  <a:gd name="T18" fmla="*/ 64 w 49"/>
                  <a:gd name="T19" fmla="*/ 69 h 30"/>
                  <a:gd name="T20" fmla="*/ 50 w 49"/>
                  <a:gd name="T21" fmla="*/ 71 h 30"/>
                  <a:gd name="T22" fmla="*/ 45 w 49"/>
                  <a:gd name="T23" fmla="*/ 71 h 30"/>
                  <a:gd name="T24" fmla="*/ 47 w 49"/>
                  <a:gd name="T25" fmla="*/ 71 h 30"/>
                  <a:gd name="T26" fmla="*/ 50 w 49"/>
                  <a:gd name="T27" fmla="*/ 71 h 30"/>
                  <a:gd name="T28" fmla="*/ 64 w 49"/>
                  <a:gd name="T29" fmla="*/ 71 h 30"/>
                  <a:gd name="T30" fmla="*/ 111 w 49"/>
                  <a:gd name="T31" fmla="*/ 26 h 30"/>
                  <a:gd name="T32" fmla="*/ 69 w 49"/>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 h="30">
                    <a:moveTo>
                      <a:pt x="29" y="0"/>
                    </a:moveTo>
                    <a:cubicBezTo>
                      <a:pt x="26" y="0"/>
                      <a:pt x="24" y="1"/>
                      <a:pt x="22" y="1"/>
                    </a:cubicBezTo>
                    <a:cubicBezTo>
                      <a:pt x="9" y="3"/>
                      <a:pt x="0" y="12"/>
                      <a:pt x="2" y="20"/>
                    </a:cubicBezTo>
                    <a:cubicBezTo>
                      <a:pt x="2" y="22"/>
                      <a:pt x="3" y="24"/>
                      <a:pt x="5" y="25"/>
                    </a:cubicBezTo>
                    <a:cubicBezTo>
                      <a:pt x="5" y="25"/>
                      <a:pt x="5" y="25"/>
                      <a:pt x="6" y="25"/>
                    </a:cubicBezTo>
                    <a:cubicBezTo>
                      <a:pt x="4" y="24"/>
                      <a:pt x="3" y="22"/>
                      <a:pt x="2" y="20"/>
                    </a:cubicBezTo>
                    <a:cubicBezTo>
                      <a:pt x="1" y="12"/>
                      <a:pt x="10" y="4"/>
                      <a:pt x="22" y="1"/>
                    </a:cubicBezTo>
                    <a:cubicBezTo>
                      <a:pt x="24" y="1"/>
                      <a:pt x="26" y="1"/>
                      <a:pt x="29" y="1"/>
                    </a:cubicBezTo>
                    <a:cubicBezTo>
                      <a:pt x="38" y="1"/>
                      <a:pt x="46" y="5"/>
                      <a:pt x="47" y="11"/>
                    </a:cubicBezTo>
                    <a:cubicBezTo>
                      <a:pt x="48" y="19"/>
                      <a:pt x="40" y="27"/>
                      <a:pt x="27" y="29"/>
                    </a:cubicBezTo>
                    <a:cubicBezTo>
                      <a:pt x="25" y="30"/>
                      <a:pt x="23" y="30"/>
                      <a:pt x="21" y="30"/>
                    </a:cubicBezTo>
                    <a:cubicBezTo>
                      <a:pt x="20" y="30"/>
                      <a:pt x="19" y="30"/>
                      <a:pt x="19" y="30"/>
                    </a:cubicBezTo>
                    <a:cubicBezTo>
                      <a:pt x="19" y="30"/>
                      <a:pt x="20" y="30"/>
                      <a:pt x="20" y="30"/>
                    </a:cubicBezTo>
                    <a:cubicBezTo>
                      <a:pt x="20" y="30"/>
                      <a:pt x="20" y="30"/>
                      <a:pt x="21" y="30"/>
                    </a:cubicBezTo>
                    <a:cubicBezTo>
                      <a:pt x="23" y="30"/>
                      <a:pt x="25" y="30"/>
                      <a:pt x="27" y="30"/>
                    </a:cubicBezTo>
                    <a:cubicBezTo>
                      <a:pt x="40" y="27"/>
                      <a:pt x="49" y="19"/>
                      <a:pt x="47" y="11"/>
                    </a:cubicBezTo>
                    <a:cubicBezTo>
                      <a:pt x="46" y="4"/>
                      <a:pt x="38" y="0"/>
                      <a:pt x="29" y="0"/>
                    </a:cubicBezTo>
                  </a:path>
                </a:pathLst>
              </a:custGeom>
              <a:solidFill>
                <a:srgbClr val="B35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6" name="Freeform 1458"/>
              <p:cNvSpPr>
                <a:spLocks noChangeAspect="1"/>
              </p:cNvSpPr>
              <p:nvPr/>
            </p:nvSpPr>
            <p:spPr bwMode="auto">
              <a:xfrm>
                <a:off x="4497" y="-901"/>
                <a:ext cx="111" cy="68"/>
              </a:xfrm>
              <a:custGeom>
                <a:avLst/>
                <a:gdLst>
                  <a:gd name="T0" fmla="*/ 66 w 47"/>
                  <a:gd name="T1" fmla="*/ 0 h 29"/>
                  <a:gd name="T2" fmla="*/ 50 w 47"/>
                  <a:gd name="T3" fmla="*/ 0 h 29"/>
                  <a:gd name="T4" fmla="*/ 2 w 47"/>
                  <a:gd name="T5" fmla="*/ 45 h 29"/>
                  <a:gd name="T6" fmla="*/ 12 w 47"/>
                  <a:gd name="T7" fmla="*/ 56 h 29"/>
                  <a:gd name="T8" fmla="*/ 12 w 47"/>
                  <a:gd name="T9" fmla="*/ 56 h 29"/>
                  <a:gd name="T10" fmla="*/ 14 w 47"/>
                  <a:gd name="T11" fmla="*/ 56 h 29"/>
                  <a:gd name="T12" fmla="*/ 5 w 47"/>
                  <a:gd name="T13" fmla="*/ 45 h 29"/>
                  <a:gd name="T14" fmla="*/ 50 w 47"/>
                  <a:gd name="T15" fmla="*/ 2 h 29"/>
                  <a:gd name="T16" fmla="*/ 64 w 47"/>
                  <a:gd name="T17" fmla="*/ 0 h 29"/>
                  <a:gd name="T18" fmla="*/ 106 w 47"/>
                  <a:gd name="T19" fmla="*/ 23 h 29"/>
                  <a:gd name="T20" fmla="*/ 61 w 47"/>
                  <a:gd name="T21" fmla="*/ 66 h 29"/>
                  <a:gd name="T22" fmla="*/ 47 w 47"/>
                  <a:gd name="T23" fmla="*/ 68 h 29"/>
                  <a:gd name="T24" fmla="*/ 40 w 47"/>
                  <a:gd name="T25" fmla="*/ 68 h 29"/>
                  <a:gd name="T26" fmla="*/ 43 w 47"/>
                  <a:gd name="T27" fmla="*/ 68 h 29"/>
                  <a:gd name="T28" fmla="*/ 47 w 47"/>
                  <a:gd name="T29" fmla="*/ 68 h 29"/>
                  <a:gd name="T30" fmla="*/ 61 w 47"/>
                  <a:gd name="T31" fmla="*/ 66 h 29"/>
                  <a:gd name="T32" fmla="*/ 109 w 47"/>
                  <a:gd name="T33" fmla="*/ 23 h 29"/>
                  <a:gd name="T34" fmla="*/ 66 w 47"/>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7" h="29">
                    <a:moveTo>
                      <a:pt x="28" y="0"/>
                    </a:moveTo>
                    <a:cubicBezTo>
                      <a:pt x="25" y="0"/>
                      <a:pt x="23" y="0"/>
                      <a:pt x="21" y="0"/>
                    </a:cubicBezTo>
                    <a:cubicBezTo>
                      <a:pt x="9" y="3"/>
                      <a:pt x="0" y="11"/>
                      <a:pt x="1" y="19"/>
                    </a:cubicBezTo>
                    <a:cubicBezTo>
                      <a:pt x="2" y="21"/>
                      <a:pt x="3" y="23"/>
                      <a:pt x="5" y="24"/>
                    </a:cubicBezTo>
                    <a:cubicBezTo>
                      <a:pt x="5" y="24"/>
                      <a:pt x="5" y="24"/>
                      <a:pt x="5" y="24"/>
                    </a:cubicBezTo>
                    <a:cubicBezTo>
                      <a:pt x="5" y="24"/>
                      <a:pt x="5" y="24"/>
                      <a:pt x="6" y="24"/>
                    </a:cubicBezTo>
                    <a:cubicBezTo>
                      <a:pt x="4" y="23"/>
                      <a:pt x="2" y="21"/>
                      <a:pt x="2" y="19"/>
                    </a:cubicBezTo>
                    <a:cubicBezTo>
                      <a:pt x="0" y="11"/>
                      <a:pt x="9" y="3"/>
                      <a:pt x="21" y="1"/>
                    </a:cubicBezTo>
                    <a:cubicBezTo>
                      <a:pt x="23" y="0"/>
                      <a:pt x="25" y="0"/>
                      <a:pt x="27" y="0"/>
                    </a:cubicBezTo>
                    <a:cubicBezTo>
                      <a:pt x="37" y="0"/>
                      <a:pt x="44" y="4"/>
                      <a:pt x="45" y="10"/>
                    </a:cubicBezTo>
                    <a:cubicBezTo>
                      <a:pt x="47" y="18"/>
                      <a:pt x="38" y="26"/>
                      <a:pt x="26" y="28"/>
                    </a:cubicBezTo>
                    <a:cubicBezTo>
                      <a:pt x="24" y="29"/>
                      <a:pt x="22" y="29"/>
                      <a:pt x="20" y="29"/>
                    </a:cubicBezTo>
                    <a:cubicBezTo>
                      <a:pt x="19" y="29"/>
                      <a:pt x="18" y="29"/>
                      <a:pt x="17" y="29"/>
                    </a:cubicBezTo>
                    <a:cubicBezTo>
                      <a:pt x="17" y="29"/>
                      <a:pt x="18" y="29"/>
                      <a:pt x="18" y="29"/>
                    </a:cubicBezTo>
                    <a:cubicBezTo>
                      <a:pt x="18" y="29"/>
                      <a:pt x="19" y="29"/>
                      <a:pt x="20" y="29"/>
                    </a:cubicBezTo>
                    <a:cubicBezTo>
                      <a:pt x="22" y="29"/>
                      <a:pt x="24" y="29"/>
                      <a:pt x="26" y="28"/>
                    </a:cubicBezTo>
                    <a:cubicBezTo>
                      <a:pt x="39" y="26"/>
                      <a:pt x="47" y="18"/>
                      <a:pt x="46" y="10"/>
                    </a:cubicBezTo>
                    <a:cubicBezTo>
                      <a:pt x="45" y="4"/>
                      <a:pt x="37" y="0"/>
                      <a:pt x="28" y="0"/>
                    </a:cubicBezTo>
                  </a:path>
                </a:pathLst>
              </a:custGeom>
              <a:solidFill>
                <a:srgbClr val="B45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7" name="Freeform 1459"/>
              <p:cNvSpPr>
                <a:spLocks noChangeAspect="1"/>
              </p:cNvSpPr>
              <p:nvPr/>
            </p:nvSpPr>
            <p:spPr bwMode="auto">
              <a:xfrm>
                <a:off x="4497" y="-901"/>
                <a:ext cx="111" cy="68"/>
              </a:xfrm>
              <a:custGeom>
                <a:avLst/>
                <a:gdLst>
                  <a:gd name="T0" fmla="*/ 64 w 47"/>
                  <a:gd name="T1" fmla="*/ 0 h 29"/>
                  <a:gd name="T2" fmla="*/ 50 w 47"/>
                  <a:gd name="T3" fmla="*/ 2 h 29"/>
                  <a:gd name="T4" fmla="*/ 5 w 47"/>
                  <a:gd name="T5" fmla="*/ 45 h 29"/>
                  <a:gd name="T6" fmla="*/ 14 w 47"/>
                  <a:gd name="T7" fmla="*/ 56 h 29"/>
                  <a:gd name="T8" fmla="*/ 14 w 47"/>
                  <a:gd name="T9" fmla="*/ 59 h 29"/>
                  <a:gd name="T10" fmla="*/ 5 w 47"/>
                  <a:gd name="T11" fmla="*/ 45 h 29"/>
                  <a:gd name="T12" fmla="*/ 50 w 47"/>
                  <a:gd name="T13" fmla="*/ 2 h 29"/>
                  <a:gd name="T14" fmla="*/ 64 w 47"/>
                  <a:gd name="T15" fmla="*/ 0 h 29"/>
                  <a:gd name="T16" fmla="*/ 106 w 47"/>
                  <a:gd name="T17" fmla="*/ 23 h 29"/>
                  <a:gd name="T18" fmla="*/ 61 w 47"/>
                  <a:gd name="T19" fmla="*/ 66 h 29"/>
                  <a:gd name="T20" fmla="*/ 47 w 47"/>
                  <a:gd name="T21" fmla="*/ 66 h 29"/>
                  <a:gd name="T22" fmla="*/ 38 w 47"/>
                  <a:gd name="T23" fmla="*/ 66 h 29"/>
                  <a:gd name="T24" fmla="*/ 40 w 47"/>
                  <a:gd name="T25" fmla="*/ 68 h 29"/>
                  <a:gd name="T26" fmla="*/ 47 w 47"/>
                  <a:gd name="T27" fmla="*/ 68 h 29"/>
                  <a:gd name="T28" fmla="*/ 61 w 47"/>
                  <a:gd name="T29" fmla="*/ 66 h 29"/>
                  <a:gd name="T30" fmla="*/ 106 w 47"/>
                  <a:gd name="T31" fmla="*/ 23 h 29"/>
                  <a:gd name="T32" fmla="*/ 64 w 47"/>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29">
                    <a:moveTo>
                      <a:pt x="27" y="0"/>
                    </a:moveTo>
                    <a:cubicBezTo>
                      <a:pt x="25" y="0"/>
                      <a:pt x="23" y="0"/>
                      <a:pt x="21" y="1"/>
                    </a:cubicBezTo>
                    <a:cubicBezTo>
                      <a:pt x="9" y="3"/>
                      <a:pt x="0" y="11"/>
                      <a:pt x="2" y="19"/>
                    </a:cubicBezTo>
                    <a:cubicBezTo>
                      <a:pt x="2" y="21"/>
                      <a:pt x="4" y="23"/>
                      <a:pt x="6" y="24"/>
                    </a:cubicBezTo>
                    <a:cubicBezTo>
                      <a:pt x="6" y="25"/>
                      <a:pt x="6" y="25"/>
                      <a:pt x="6" y="25"/>
                    </a:cubicBezTo>
                    <a:cubicBezTo>
                      <a:pt x="4" y="23"/>
                      <a:pt x="3" y="21"/>
                      <a:pt x="2" y="19"/>
                    </a:cubicBezTo>
                    <a:cubicBezTo>
                      <a:pt x="1" y="11"/>
                      <a:pt x="9" y="3"/>
                      <a:pt x="21" y="1"/>
                    </a:cubicBezTo>
                    <a:cubicBezTo>
                      <a:pt x="23" y="0"/>
                      <a:pt x="25" y="0"/>
                      <a:pt x="27" y="0"/>
                    </a:cubicBezTo>
                    <a:cubicBezTo>
                      <a:pt x="36" y="0"/>
                      <a:pt x="44" y="4"/>
                      <a:pt x="45" y="10"/>
                    </a:cubicBezTo>
                    <a:cubicBezTo>
                      <a:pt x="46" y="18"/>
                      <a:pt x="38" y="26"/>
                      <a:pt x="26" y="28"/>
                    </a:cubicBezTo>
                    <a:cubicBezTo>
                      <a:pt x="24" y="28"/>
                      <a:pt x="22" y="28"/>
                      <a:pt x="20" y="28"/>
                    </a:cubicBezTo>
                    <a:cubicBezTo>
                      <a:pt x="18" y="28"/>
                      <a:pt x="17" y="28"/>
                      <a:pt x="16" y="28"/>
                    </a:cubicBezTo>
                    <a:cubicBezTo>
                      <a:pt x="16" y="28"/>
                      <a:pt x="16" y="28"/>
                      <a:pt x="17" y="29"/>
                    </a:cubicBezTo>
                    <a:cubicBezTo>
                      <a:pt x="18" y="29"/>
                      <a:pt x="19" y="29"/>
                      <a:pt x="20" y="29"/>
                    </a:cubicBezTo>
                    <a:cubicBezTo>
                      <a:pt x="22" y="29"/>
                      <a:pt x="24" y="29"/>
                      <a:pt x="26" y="28"/>
                    </a:cubicBezTo>
                    <a:cubicBezTo>
                      <a:pt x="38" y="26"/>
                      <a:pt x="47" y="18"/>
                      <a:pt x="45" y="10"/>
                    </a:cubicBezTo>
                    <a:cubicBezTo>
                      <a:pt x="44" y="4"/>
                      <a:pt x="37" y="0"/>
                      <a:pt x="27" y="0"/>
                    </a:cubicBezTo>
                  </a:path>
                </a:pathLst>
              </a:custGeom>
              <a:solidFill>
                <a:srgbClr val="B55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8" name="Freeform 1460"/>
              <p:cNvSpPr>
                <a:spLocks noChangeAspect="1"/>
              </p:cNvSpPr>
              <p:nvPr/>
            </p:nvSpPr>
            <p:spPr bwMode="auto">
              <a:xfrm>
                <a:off x="4500" y="-901"/>
                <a:ext cx="106" cy="66"/>
              </a:xfrm>
              <a:custGeom>
                <a:avLst/>
                <a:gdLst>
                  <a:gd name="T0" fmla="*/ 61 w 45"/>
                  <a:gd name="T1" fmla="*/ 0 h 28"/>
                  <a:gd name="T2" fmla="*/ 47 w 45"/>
                  <a:gd name="T3" fmla="*/ 2 h 28"/>
                  <a:gd name="T4" fmla="*/ 2 w 45"/>
                  <a:gd name="T5" fmla="*/ 45 h 28"/>
                  <a:gd name="T6" fmla="*/ 12 w 45"/>
                  <a:gd name="T7" fmla="*/ 59 h 28"/>
                  <a:gd name="T8" fmla="*/ 16 w 45"/>
                  <a:gd name="T9" fmla="*/ 59 h 28"/>
                  <a:gd name="T10" fmla="*/ 5 w 45"/>
                  <a:gd name="T11" fmla="*/ 42 h 28"/>
                  <a:gd name="T12" fmla="*/ 47 w 45"/>
                  <a:gd name="T13" fmla="*/ 2 h 28"/>
                  <a:gd name="T14" fmla="*/ 61 w 45"/>
                  <a:gd name="T15" fmla="*/ 2 h 28"/>
                  <a:gd name="T16" fmla="*/ 101 w 45"/>
                  <a:gd name="T17" fmla="*/ 24 h 28"/>
                  <a:gd name="T18" fmla="*/ 59 w 45"/>
                  <a:gd name="T19" fmla="*/ 66 h 28"/>
                  <a:gd name="T20" fmla="*/ 45 w 45"/>
                  <a:gd name="T21" fmla="*/ 66 h 28"/>
                  <a:gd name="T22" fmla="*/ 31 w 45"/>
                  <a:gd name="T23" fmla="*/ 66 h 28"/>
                  <a:gd name="T24" fmla="*/ 35 w 45"/>
                  <a:gd name="T25" fmla="*/ 66 h 28"/>
                  <a:gd name="T26" fmla="*/ 45 w 45"/>
                  <a:gd name="T27" fmla="*/ 66 h 28"/>
                  <a:gd name="T28" fmla="*/ 59 w 45"/>
                  <a:gd name="T29" fmla="*/ 66 h 28"/>
                  <a:gd name="T30" fmla="*/ 104 w 45"/>
                  <a:gd name="T31" fmla="*/ 24 h 28"/>
                  <a:gd name="T32" fmla="*/ 61 w 45"/>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 h="28">
                    <a:moveTo>
                      <a:pt x="26" y="0"/>
                    </a:moveTo>
                    <a:cubicBezTo>
                      <a:pt x="24" y="0"/>
                      <a:pt x="22" y="0"/>
                      <a:pt x="20" y="1"/>
                    </a:cubicBezTo>
                    <a:cubicBezTo>
                      <a:pt x="8" y="3"/>
                      <a:pt x="0" y="11"/>
                      <a:pt x="1" y="19"/>
                    </a:cubicBezTo>
                    <a:cubicBezTo>
                      <a:pt x="2" y="21"/>
                      <a:pt x="3" y="23"/>
                      <a:pt x="5" y="25"/>
                    </a:cubicBezTo>
                    <a:cubicBezTo>
                      <a:pt x="6" y="25"/>
                      <a:pt x="6" y="25"/>
                      <a:pt x="7" y="25"/>
                    </a:cubicBezTo>
                    <a:cubicBezTo>
                      <a:pt x="4" y="23"/>
                      <a:pt x="2" y="21"/>
                      <a:pt x="2" y="18"/>
                    </a:cubicBezTo>
                    <a:cubicBezTo>
                      <a:pt x="0" y="11"/>
                      <a:pt x="8" y="3"/>
                      <a:pt x="20" y="1"/>
                    </a:cubicBezTo>
                    <a:cubicBezTo>
                      <a:pt x="22" y="1"/>
                      <a:pt x="24" y="1"/>
                      <a:pt x="26" y="1"/>
                    </a:cubicBezTo>
                    <a:cubicBezTo>
                      <a:pt x="35" y="1"/>
                      <a:pt x="42" y="4"/>
                      <a:pt x="43" y="10"/>
                    </a:cubicBezTo>
                    <a:cubicBezTo>
                      <a:pt x="45" y="18"/>
                      <a:pt x="37" y="25"/>
                      <a:pt x="25" y="28"/>
                    </a:cubicBezTo>
                    <a:cubicBezTo>
                      <a:pt x="23" y="28"/>
                      <a:pt x="21" y="28"/>
                      <a:pt x="19" y="28"/>
                    </a:cubicBezTo>
                    <a:cubicBezTo>
                      <a:pt x="17" y="28"/>
                      <a:pt x="15" y="28"/>
                      <a:pt x="13" y="28"/>
                    </a:cubicBezTo>
                    <a:cubicBezTo>
                      <a:pt x="14" y="28"/>
                      <a:pt x="14" y="28"/>
                      <a:pt x="15" y="28"/>
                    </a:cubicBezTo>
                    <a:cubicBezTo>
                      <a:pt x="16" y="28"/>
                      <a:pt x="17" y="28"/>
                      <a:pt x="19" y="28"/>
                    </a:cubicBezTo>
                    <a:cubicBezTo>
                      <a:pt x="21" y="28"/>
                      <a:pt x="23" y="28"/>
                      <a:pt x="25" y="28"/>
                    </a:cubicBezTo>
                    <a:cubicBezTo>
                      <a:pt x="37" y="26"/>
                      <a:pt x="45" y="18"/>
                      <a:pt x="44" y="10"/>
                    </a:cubicBezTo>
                    <a:cubicBezTo>
                      <a:pt x="43" y="4"/>
                      <a:pt x="35" y="0"/>
                      <a:pt x="26" y="0"/>
                    </a:cubicBezTo>
                  </a:path>
                </a:pathLst>
              </a:custGeom>
              <a:solidFill>
                <a:srgbClr val="B65B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29" name="Freeform 1461"/>
              <p:cNvSpPr>
                <a:spLocks noChangeAspect="1"/>
              </p:cNvSpPr>
              <p:nvPr/>
            </p:nvSpPr>
            <p:spPr bwMode="auto">
              <a:xfrm>
                <a:off x="4500" y="-899"/>
                <a:ext cx="106" cy="64"/>
              </a:xfrm>
              <a:custGeom>
                <a:avLst/>
                <a:gdLst>
                  <a:gd name="T0" fmla="*/ 61 w 45"/>
                  <a:gd name="T1" fmla="*/ 0 h 27"/>
                  <a:gd name="T2" fmla="*/ 47 w 45"/>
                  <a:gd name="T3" fmla="*/ 0 h 27"/>
                  <a:gd name="T4" fmla="*/ 5 w 45"/>
                  <a:gd name="T5" fmla="*/ 40 h 27"/>
                  <a:gd name="T6" fmla="*/ 16 w 45"/>
                  <a:gd name="T7" fmla="*/ 57 h 27"/>
                  <a:gd name="T8" fmla="*/ 21 w 45"/>
                  <a:gd name="T9" fmla="*/ 59 h 27"/>
                  <a:gd name="T10" fmla="*/ 5 w 45"/>
                  <a:gd name="T11" fmla="*/ 40 h 27"/>
                  <a:gd name="T12" fmla="*/ 47 w 45"/>
                  <a:gd name="T13" fmla="*/ 0 h 27"/>
                  <a:gd name="T14" fmla="*/ 61 w 45"/>
                  <a:gd name="T15" fmla="*/ 0 h 27"/>
                  <a:gd name="T16" fmla="*/ 101 w 45"/>
                  <a:gd name="T17" fmla="*/ 21 h 27"/>
                  <a:gd name="T18" fmla="*/ 59 w 45"/>
                  <a:gd name="T19" fmla="*/ 62 h 27"/>
                  <a:gd name="T20" fmla="*/ 45 w 45"/>
                  <a:gd name="T21" fmla="*/ 64 h 27"/>
                  <a:gd name="T22" fmla="*/ 26 w 45"/>
                  <a:gd name="T23" fmla="*/ 62 h 27"/>
                  <a:gd name="T24" fmla="*/ 31 w 45"/>
                  <a:gd name="T25" fmla="*/ 64 h 27"/>
                  <a:gd name="T26" fmla="*/ 45 w 45"/>
                  <a:gd name="T27" fmla="*/ 64 h 27"/>
                  <a:gd name="T28" fmla="*/ 59 w 45"/>
                  <a:gd name="T29" fmla="*/ 64 h 27"/>
                  <a:gd name="T30" fmla="*/ 101 w 45"/>
                  <a:gd name="T31" fmla="*/ 21 h 27"/>
                  <a:gd name="T32" fmla="*/ 61 w 45"/>
                  <a:gd name="T33" fmla="*/ 0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 h="27">
                    <a:moveTo>
                      <a:pt x="26" y="0"/>
                    </a:moveTo>
                    <a:cubicBezTo>
                      <a:pt x="24" y="0"/>
                      <a:pt x="22" y="0"/>
                      <a:pt x="20" y="0"/>
                    </a:cubicBezTo>
                    <a:cubicBezTo>
                      <a:pt x="8" y="2"/>
                      <a:pt x="0" y="10"/>
                      <a:pt x="2" y="17"/>
                    </a:cubicBezTo>
                    <a:cubicBezTo>
                      <a:pt x="2" y="20"/>
                      <a:pt x="4" y="22"/>
                      <a:pt x="7" y="24"/>
                    </a:cubicBezTo>
                    <a:cubicBezTo>
                      <a:pt x="7" y="24"/>
                      <a:pt x="8" y="24"/>
                      <a:pt x="9" y="25"/>
                    </a:cubicBezTo>
                    <a:cubicBezTo>
                      <a:pt x="5" y="23"/>
                      <a:pt x="3" y="21"/>
                      <a:pt x="2" y="17"/>
                    </a:cubicBezTo>
                    <a:cubicBezTo>
                      <a:pt x="1" y="10"/>
                      <a:pt x="9" y="3"/>
                      <a:pt x="20" y="0"/>
                    </a:cubicBezTo>
                    <a:cubicBezTo>
                      <a:pt x="22" y="0"/>
                      <a:pt x="24" y="0"/>
                      <a:pt x="26" y="0"/>
                    </a:cubicBezTo>
                    <a:cubicBezTo>
                      <a:pt x="35" y="0"/>
                      <a:pt x="42" y="4"/>
                      <a:pt x="43" y="9"/>
                    </a:cubicBezTo>
                    <a:cubicBezTo>
                      <a:pt x="44" y="16"/>
                      <a:pt x="36" y="24"/>
                      <a:pt x="25" y="26"/>
                    </a:cubicBezTo>
                    <a:cubicBezTo>
                      <a:pt x="23" y="27"/>
                      <a:pt x="21" y="27"/>
                      <a:pt x="19" y="27"/>
                    </a:cubicBezTo>
                    <a:cubicBezTo>
                      <a:pt x="16" y="27"/>
                      <a:pt x="14" y="26"/>
                      <a:pt x="11" y="26"/>
                    </a:cubicBezTo>
                    <a:cubicBezTo>
                      <a:pt x="12" y="26"/>
                      <a:pt x="13" y="26"/>
                      <a:pt x="13" y="27"/>
                    </a:cubicBezTo>
                    <a:cubicBezTo>
                      <a:pt x="15" y="27"/>
                      <a:pt x="17" y="27"/>
                      <a:pt x="19" y="27"/>
                    </a:cubicBezTo>
                    <a:cubicBezTo>
                      <a:pt x="21" y="27"/>
                      <a:pt x="23" y="27"/>
                      <a:pt x="25" y="27"/>
                    </a:cubicBezTo>
                    <a:cubicBezTo>
                      <a:pt x="37" y="24"/>
                      <a:pt x="45" y="17"/>
                      <a:pt x="43" y="9"/>
                    </a:cubicBezTo>
                    <a:cubicBezTo>
                      <a:pt x="42" y="3"/>
                      <a:pt x="35" y="0"/>
                      <a:pt x="26" y="0"/>
                    </a:cubicBezTo>
                  </a:path>
                </a:pathLst>
              </a:custGeom>
              <a:solidFill>
                <a:srgbClr val="B75B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0" name="Freeform 1462"/>
              <p:cNvSpPr>
                <a:spLocks noChangeAspect="1" noEditPoints="1"/>
              </p:cNvSpPr>
              <p:nvPr/>
            </p:nvSpPr>
            <p:spPr bwMode="auto">
              <a:xfrm>
                <a:off x="4502" y="-899"/>
                <a:ext cx="102" cy="64"/>
              </a:xfrm>
              <a:custGeom>
                <a:avLst/>
                <a:gdLst>
                  <a:gd name="T0" fmla="*/ 43 w 43"/>
                  <a:gd name="T1" fmla="*/ 64 h 27"/>
                  <a:gd name="T2" fmla="*/ 5 w 43"/>
                  <a:gd name="T3" fmla="*/ 40 h 27"/>
                  <a:gd name="T4" fmla="*/ 45 w 43"/>
                  <a:gd name="T5" fmla="*/ 2 h 27"/>
                  <a:gd name="T6" fmla="*/ 59 w 43"/>
                  <a:gd name="T7" fmla="*/ 0 h 27"/>
                  <a:gd name="T8" fmla="*/ 100 w 43"/>
                  <a:gd name="T9" fmla="*/ 21 h 27"/>
                  <a:gd name="T10" fmla="*/ 57 w 43"/>
                  <a:gd name="T11" fmla="*/ 62 h 27"/>
                  <a:gd name="T12" fmla="*/ 43 w 43"/>
                  <a:gd name="T13" fmla="*/ 64 h 27"/>
                  <a:gd name="T14" fmla="*/ 59 w 43"/>
                  <a:gd name="T15" fmla="*/ 0 h 27"/>
                  <a:gd name="T16" fmla="*/ 45 w 43"/>
                  <a:gd name="T17" fmla="*/ 0 h 27"/>
                  <a:gd name="T18" fmla="*/ 2 w 43"/>
                  <a:gd name="T19" fmla="*/ 40 h 27"/>
                  <a:gd name="T20" fmla="*/ 19 w 43"/>
                  <a:gd name="T21" fmla="*/ 59 h 27"/>
                  <a:gd name="T22" fmla="*/ 24 w 43"/>
                  <a:gd name="T23" fmla="*/ 62 h 27"/>
                  <a:gd name="T24" fmla="*/ 43 w 43"/>
                  <a:gd name="T25" fmla="*/ 64 h 27"/>
                  <a:gd name="T26" fmla="*/ 57 w 43"/>
                  <a:gd name="T27" fmla="*/ 62 h 27"/>
                  <a:gd name="T28" fmla="*/ 100 w 43"/>
                  <a:gd name="T29" fmla="*/ 21 h 27"/>
                  <a:gd name="T30" fmla="*/ 59 w 43"/>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27">
                    <a:moveTo>
                      <a:pt x="18" y="27"/>
                    </a:moveTo>
                    <a:cubicBezTo>
                      <a:pt x="10" y="27"/>
                      <a:pt x="3" y="23"/>
                      <a:pt x="2" y="17"/>
                    </a:cubicBezTo>
                    <a:cubicBezTo>
                      <a:pt x="0" y="10"/>
                      <a:pt x="8" y="3"/>
                      <a:pt x="19" y="1"/>
                    </a:cubicBezTo>
                    <a:cubicBezTo>
                      <a:pt x="21" y="0"/>
                      <a:pt x="23" y="0"/>
                      <a:pt x="25" y="0"/>
                    </a:cubicBezTo>
                    <a:cubicBezTo>
                      <a:pt x="34" y="0"/>
                      <a:pt x="40" y="4"/>
                      <a:pt x="42" y="9"/>
                    </a:cubicBezTo>
                    <a:cubicBezTo>
                      <a:pt x="43" y="16"/>
                      <a:pt x="35" y="24"/>
                      <a:pt x="24" y="26"/>
                    </a:cubicBezTo>
                    <a:cubicBezTo>
                      <a:pt x="22" y="26"/>
                      <a:pt x="20" y="27"/>
                      <a:pt x="18" y="27"/>
                    </a:cubicBezTo>
                    <a:moveTo>
                      <a:pt x="25" y="0"/>
                    </a:moveTo>
                    <a:cubicBezTo>
                      <a:pt x="23" y="0"/>
                      <a:pt x="21" y="0"/>
                      <a:pt x="19" y="0"/>
                    </a:cubicBezTo>
                    <a:cubicBezTo>
                      <a:pt x="8" y="3"/>
                      <a:pt x="0" y="10"/>
                      <a:pt x="1" y="17"/>
                    </a:cubicBezTo>
                    <a:cubicBezTo>
                      <a:pt x="2" y="21"/>
                      <a:pt x="4" y="23"/>
                      <a:pt x="8" y="25"/>
                    </a:cubicBezTo>
                    <a:cubicBezTo>
                      <a:pt x="8" y="25"/>
                      <a:pt x="9" y="25"/>
                      <a:pt x="10" y="26"/>
                    </a:cubicBezTo>
                    <a:cubicBezTo>
                      <a:pt x="13" y="26"/>
                      <a:pt x="15" y="27"/>
                      <a:pt x="18" y="27"/>
                    </a:cubicBezTo>
                    <a:cubicBezTo>
                      <a:pt x="20" y="27"/>
                      <a:pt x="22" y="27"/>
                      <a:pt x="24" y="26"/>
                    </a:cubicBezTo>
                    <a:cubicBezTo>
                      <a:pt x="35" y="24"/>
                      <a:pt x="43" y="16"/>
                      <a:pt x="42" y="9"/>
                    </a:cubicBezTo>
                    <a:cubicBezTo>
                      <a:pt x="41" y="4"/>
                      <a:pt x="34" y="0"/>
                      <a:pt x="25" y="0"/>
                    </a:cubicBezTo>
                  </a:path>
                </a:pathLst>
              </a:custGeom>
              <a:solidFill>
                <a:srgbClr val="B85C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1" name="Freeform 1463"/>
              <p:cNvSpPr>
                <a:spLocks noChangeAspect="1" noEditPoints="1"/>
              </p:cNvSpPr>
              <p:nvPr/>
            </p:nvSpPr>
            <p:spPr bwMode="auto">
              <a:xfrm>
                <a:off x="4502" y="-899"/>
                <a:ext cx="102" cy="64"/>
              </a:xfrm>
              <a:custGeom>
                <a:avLst/>
                <a:gdLst>
                  <a:gd name="T0" fmla="*/ 43 w 43"/>
                  <a:gd name="T1" fmla="*/ 62 h 27"/>
                  <a:gd name="T2" fmla="*/ 5 w 43"/>
                  <a:gd name="T3" fmla="*/ 40 h 27"/>
                  <a:gd name="T4" fmla="*/ 45 w 43"/>
                  <a:gd name="T5" fmla="*/ 2 h 27"/>
                  <a:gd name="T6" fmla="*/ 59 w 43"/>
                  <a:gd name="T7" fmla="*/ 0 h 27"/>
                  <a:gd name="T8" fmla="*/ 97 w 43"/>
                  <a:gd name="T9" fmla="*/ 24 h 27"/>
                  <a:gd name="T10" fmla="*/ 57 w 43"/>
                  <a:gd name="T11" fmla="*/ 62 h 27"/>
                  <a:gd name="T12" fmla="*/ 43 w 43"/>
                  <a:gd name="T13" fmla="*/ 62 h 27"/>
                  <a:gd name="T14" fmla="*/ 59 w 43"/>
                  <a:gd name="T15" fmla="*/ 0 h 27"/>
                  <a:gd name="T16" fmla="*/ 45 w 43"/>
                  <a:gd name="T17" fmla="*/ 2 h 27"/>
                  <a:gd name="T18" fmla="*/ 5 w 43"/>
                  <a:gd name="T19" fmla="*/ 40 h 27"/>
                  <a:gd name="T20" fmla="*/ 43 w 43"/>
                  <a:gd name="T21" fmla="*/ 64 h 27"/>
                  <a:gd name="T22" fmla="*/ 57 w 43"/>
                  <a:gd name="T23" fmla="*/ 62 h 27"/>
                  <a:gd name="T24" fmla="*/ 100 w 43"/>
                  <a:gd name="T25" fmla="*/ 21 h 27"/>
                  <a:gd name="T26" fmla="*/ 59 w 43"/>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 h="27">
                    <a:moveTo>
                      <a:pt x="18" y="26"/>
                    </a:moveTo>
                    <a:cubicBezTo>
                      <a:pt x="10" y="26"/>
                      <a:pt x="3" y="23"/>
                      <a:pt x="2" y="17"/>
                    </a:cubicBezTo>
                    <a:cubicBezTo>
                      <a:pt x="1" y="10"/>
                      <a:pt x="8" y="3"/>
                      <a:pt x="19" y="1"/>
                    </a:cubicBezTo>
                    <a:cubicBezTo>
                      <a:pt x="21" y="1"/>
                      <a:pt x="23" y="0"/>
                      <a:pt x="25" y="0"/>
                    </a:cubicBezTo>
                    <a:cubicBezTo>
                      <a:pt x="33" y="0"/>
                      <a:pt x="40" y="4"/>
                      <a:pt x="41" y="10"/>
                    </a:cubicBezTo>
                    <a:cubicBezTo>
                      <a:pt x="42" y="16"/>
                      <a:pt x="35" y="24"/>
                      <a:pt x="24" y="26"/>
                    </a:cubicBezTo>
                    <a:cubicBezTo>
                      <a:pt x="22" y="26"/>
                      <a:pt x="20" y="26"/>
                      <a:pt x="18" y="26"/>
                    </a:cubicBezTo>
                    <a:moveTo>
                      <a:pt x="25" y="0"/>
                    </a:moveTo>
                    <a:cubicBezTo>
                      <a:pt x="23" y="0"/>
                      <a:pt x="21" y="0"/>
                      <a:pt x="19" y="1"/>
                    </a:cubicBezTo>
                    <a:cubicBezTo>
                      <a:pt x="8" y="3"/>
                      <a:pt x="0" y="10"/>
                      <a:pt x="2" y="17"/>
                    </a:cubicBezTo>
                    <a:cubicBezTo>
                      <a:pt x="3" y="23"/>
                      <a:pt x="10" y="27"/>
                      <a:pt x="18" y="27"/>
                    </a:cubicBezTo>
                    <a:cubicBezTo>
                      <a:pt x="20" y="27"/>
                      <a:pt x="22" y="26"/>
                      <a:pt x="24" y="26"/>
                    </a:cubicBezTo>
                    <a:cubicBezTo>
                      <a:pt x="35" y="24"/>
                      <a:pt x="43" y="16"/>
                      <a:pt x="42" y="9"/>
                    </a:cubicBezTo>
                    <a:cubicBezTo>
                      <a:pt x="40" y="4"/>
                      <a:pt x="34" y="0"/>
                      <a:pt x="25" y="0"/>
                    </a:cubicBezTo>
                  </a:path>
                </a:pathLst>
              </a:custGeom>
              <a:solidFill>
                <a:srgbClr val="B95C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2" name="Freeform 1464"/>
              <p:cNvSpPr>
                <a:spLocks noChangeAspect="1" noEditPoints="1"/>
              </p:cNvSpPr>
              <p:nvPr/>
            </p:nvSpPr>
            <p:spPr bwMode="auto">
              <a:xfrm>
                <a:off x="4505" y="-899"/>
                <a:ext cx="96" cy="62"/>
              </a:xfrm>
              <a:custGeom>
                <a:avLst/>
                <a:gdLst>
                  <a:gd name="T0" fmla="*/ 40 w 41"/>
                  <a:gd name="T1" fmla="*/ 62 h 26"/>
                  <a:gd name="T2" fmla="*/ 2 w 41"/>
                  <a:gd name="T3" fmla="*/ 41 h 26"/>
                  <a:gd name="T4" fmla="*/ 42 w 41"/>
                  <a:gd name="T5" fmla="*/ 2 h 26"/>
                  <a:gd name="T6" fmla="*/ 56 w 41"/>
                  <a:gd name="T7" fmla="*/ 2 h 26"/>
                  <a:gd name="T8" fmla="*/ 94 w 41"/>
                  <a:gd name="T9" fmla="*/ 24 h 26"/>
                  <a:gd name="T10" fmla="*/ 54 w 41"/>
                  <a:gd name="T11" fmla="*/ 60 h 26"/>
                  <a:gd name="T12" fmla="*/ 40 w 41"/>
                  <a:gd name="T13" fmla="*/ 62 h 26"/>
                  <a:gd name="T14" fmla="*/ 56 w 41"/>
                  <a:gd name="T15" fmla="*/ 0 h 26"/>
                  <a:gd name="T16" fmla="*/ 42 w 41"/>
                  <a:gd name="T17" fmla="*/ 2 h 26"/>
                  <a:gd name="T18" fmla="*/ 2 w 41"/>
                  <a:gd name="T19" fmla="*/ 41 h 26"/>
                  <a:gd name="T20" fmla="*/ 40 w 41"/>
                  <a:gd name="T21" fmla="*/ 62 h 26"/>
                  <a:gd name="T22" fmla="*/ 54 w 41"/>
                  <a:gd name="T23" fmla="*/ 62 h 26"/>
                  <a:gd name="T24" fmla="*/ 94 w 41"/>
                  <a:gd name="T25" fmla="*/ 24 h 26"/>
                  <a:gd name="T26" fmla="*/ 56 w 41"/>
                  <a:gd name="T27" fmla="*/ 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 h="26">
                    <a:moveTo>
                      <a:pt x="17" y="26"/>
                    </a:moveTo>
                    <a:cubicBezTo>
                      <a:pt x="9" y="26"/>
                      <a:pt x="3" y="23"/>
                      <a:pt x="1" y="17"/>
                    </a:cubicBezTo>
                    <a:cubicBezTo>
                      <a:pt x="0" y="10"/>
                      <a:pt x="8" y="3"/>
                      <a:pt x="18" y="1"/>
                    </a:cubicBezTo>
                    <a:cubicBezTo>
                      <a:pt x="20" y="1"/>
                      <a:pt x="22" y="1"/>
                      <a:pt x="24" y="1"/>
                    </a:cubicBezTo>
                    <a:cubicBezTo>
                      <a:pt x="32" y="1"/>
                      <a:pt x="39" y="4"/>
                      <a:pt x="40" y="10"/>
                    </a:cubicBezTo>
                    <a:cubicBezTo>
                      <a:pt x="41" y="16"/>
                      <a:pt x="33" y="23"/>
                      <a:pt x="23" y="25"/>
                    </a:cubicBezTo>
                    <a:cubicBezTo>
                      <a:pt x="21" y="26"/>
                      <a:pt x="19" y="26"/>
                      <a:pt x="17" y="26"/>
                    </a:cubicBezTo>
                    <a:moveTo>
                      <a:pt x="24" y="0"/>
                    </a:moveTo>
                    <a:cubicBezTo>
                      <a:pt x="22" y="0"/>
                      <a:pt x="20" y="1"/>
                      <a:pt x="18" y="1"/>
                    </a:cubicBezTo>
                    <a:cubicBezTo>
                      <a:pt x="7" y="3"/>
                      <a:pt x="0" y="10"/>
                      <a:pt x="1" y="17"/>
                    </a:cubicBezTo>
                    <a:cubicBezTo>
                      <a:pt x="2" y="23"/>
                      <a:pt x="9" y="26"/>
                      <a:pt x="17" y="26"/>
                    </a:cubicBezTo>
                    <a:cubicBezTo>
                      <a:pt x="19" y="26"/>
                      <a:pt x="21" y="26"/>
                      <a:pt x="23" y="26"/>
                    </a:cubicBezTo>
                    <a:cubicBezTo>
                      <a:pt x="34" y="24"/>
                      <a:pt x="41" y="16"/>
                      <a:pt x="40" y="10"/>
                    </a:cubicBezTo>
                    <a:cubicBezTo>
                      <a:pt x="39" y="4"/>
                      <a:pt x="32" y="0"/>
                      <a:pt x="24" y="0"/>
                    </a:cubicBezTo>
                  </a:path>
                </a:pathLst>
              </a:custGeom>
              <a:solidFill>
                <a:srgbClr val="BA5D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3" name="Freeform 1465"/>
              <p:cNvSpPr>
                <a:spLocks noChangeAspect="1" noEditPoints="1"/>
              </p:cNvSpPr>
              <p:nvPr/>
            </p:nvSpPr>
            <p:spPr bwMode="auto">
              <a:xfrm>
                <a:off x="4505" y="-897"/>
                <a:ext cx="96" cy="60"/>
              </a:xfrm>
              <a:custGeom>
                <a:avLst/>
                <a:gdLst>
                  <a:gd name="T0" fmla="*/ 40 w 41"/>
                  <a:gd name="T1" fmla="*/ 60 h 25"/>
                  <a:gd name="T2" fmla="*/ 5 w 41"/>
                  <a:gd name="T3" fmla="*/ 38 h 25"/>
                  <a:gd name="T4" fmla="*/ 42 w 41"/>
                  <a:gd name="T5" fmla="*/ 2 h 25"/>
                  <a:gd name="T6" fmla="*/ 56 w 41"/>
                  <a:gd name="T7" fmla="*/ 0 h 25"/>
                  <a:gd name="T8" fmla="*/ 91 w 41"/>
                  <a:gd name="T9" fmla="*/ 22 h 25"/>
                  <a:gd name="T10" fmla="*/ 54 w 41"/>
                  <a:gd name="T11" fmla="*/ 58 h 25"/>
                  <a:gd name="T12" fmla="*/ 40 w 41"/>
                  <a:gd name="T13" fmla="*/ 60 h 25"/>
                  <a:gd name="T14" fmla="*/ 56 w 41"/>
                  <a:gd name="T15" fmla="*/ 0 h 25"/>
                  <a:gd name="T16" fmla="*/ 42 w 41"/>
                  <a:gd name="T17" fmla="*/ 0 h 25"/>
                  <a:gd name="T18" fmla="*/ 2 w 41"/>
                  <a:gd name="T19" fmla="*/ 38 h 25"/>
                  <a:gd name="T20" fmla="*/ 40 w 41"/>
                  <a:gd name="T21" fmla="*/ 60 h 25"/>
                  <a:gd name="T22" fmla="*/ 54 w 41"/>
                  <a:gd name="T23" fmla="*/ 58 h 25"/>
                  <a:gd name="T24" fmla="*/ 94 w 41"/>
                  <a:gd name="T25" fmla="*/ 22 h 25"/>
                  <a:gd name="T26" fmla="*/ 56 w 41"/>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 h="25">
                    <a:moveTo>
                      <a:pt x="17" y="25"/>
                    </a:moveTo>
                    <a:cubicBezTo>
                      <a:pt x="9" y="25"/>
                      <a:pt x="3" y="21"/>
                      <a:pt x="2" y="16"/>
                    </a:cubicBezTo>
                    <a:cubicBezTo>
                      <a:pt x="1" y="9"/>
                      <a:pt x="8" y="3"/>
                      <a:pt x="18" y="1"/>
                    </a:cubicBezTo>
                    <a:cubicBezTo>
                      <a:pt x="20" y="0"/>
                      <a:pt x="22" y="0"/>
                      <a:pt x="24" y="0"/>
                    </a:cubicBezTo>
                    <a:cubicBezTo>
                      <a:pt x="32" y="0"/>
                      <a:pt x="38" y="3"/>
                      <a:pt x="39" y="9"/>
                    </a:cubicBezTo>
                    <a:cubicBezTo>
                      <a:pt x="41" y="15"/>
                      <a:pt x="33" y="22"/>
                      <a:pt x="23" y="24"/>
                    </a:cubicBezTo>
                    <a:cubicBezTo>
                      <a:pt x="21" y="25"/>
                      <a:pt x="19" y="25"/>
                      <a:pt x="17" y="25"/>
                    </a:cubicBezTo>
                    <a:moveTo>
                      <a:pt x="24" y="0"/>
                    </a:moveTo>
                    <a:cubicBezTo>
                      <a:pt x="22" y="0"/>
                      <a:pt x="20" y="0"/>
                      <a:pt x="18" y="0"/>
                    </a:cubicBezTo>
                    <a:cubicBezTo>
                      <a:pt x="8" y="2"/>
                      <a:pt x="0" y="9"/>
                      <a:pt x="1" y="16"/>
                    </a:cubicBezTo>
                    <a:cubicBezTo>
                      <a:pt x="3" y="22"/>
                      <a:pt x="9" y="25"/>
                      <a:pt x="17" y="25"/>
                    </a:cubicBezTo>
                    <a:cubicBezTo>
                      <a:pt x="19" y="25"/>
                      <a:pt x="21" y="25"/>
                      <a:pt x="23" y="24"/>
                    </a:cubicBezTo>
                    <a:cubicBezTo>
                      <a:pt x="33" y="22"/>
                      <a:pt x="41" y="15"/>
                      <a:pt x="40" y="9"/>
                    </a:cubicBezTo>
                    <a:cubicBezTo>
                      <a:pt x="39" y="3"/>
                      <a:pt x="32" y="0"/>
                      <a:pt x="24" y="0"/>
                    </a:cubicBezTo>
                  </a:path>
                </a:pathLst>
              </a:custGeom>
              <a:solidFill>
                <a:srgbClr val="BB5D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4" name="Freeform 1466"/>
              <p:cNvSpPr>
                <a:spLocks noChangeAspect="1" noEditPoints="1"/>
              </p:cNvSpPr>
              <p:nvPr/>
            </p:nvSpPr>
            <p:spPr bwMode="auto">
              <a:xfrm>
                <a:off x="4507" y="-897"/>
                <a:ext cx="94" cy="60"/>
              </a:xfrm>
              <a:custGeom>
                <a:avLst/>
                <a:gdLst>
                  <a:gd name="T0" fmla="*/ 38 w 40"/>
                  <a:gd name="T1" fmla="*/ 58 h 25"/>
                  <a:gd name="T2" fmla="*/ 2 w 40"/>
                  <a:gd name="T3" fmla="*/ 38 h 25"/>
                  <a:gd name="T4" fmla="*/ 40 w 40"/>
                  <a:gd name="T5" fmla="*/ 2 h 25"/>
                  <a:gd name="T6" fmla="*/ 54 w 40"/>
                  <a:gd name="T7" fmla="*/ 0 h 25"/>
                  <a:gd name="T8" fmla="*/ 89 w 40"/>
                  <a:gd name="T9" fmla="*/ 22 h 25"/>
                  <a:gd name="T10" fmla="*/ 52 w 40"/>
                  <a:gd name="T11" fmla="*/ 58 h 25"/>
                  <a:gd name="T12" fmla="*/ 38 w 40"/>
                  <a:gd name="T13" fmla="*/ 58 h 25"/>
                  <a:gd name="T14" fmla="*/ 54 w 40"/>
                  <a:gd name="T15" fmla="*/ 0 h 25"/>
                  <a:gd name="T16" fmla="*/ 40 w 40"/>
                  <a:gd name="T17" fmla="*/ 2 h 25"/>
                  <a:gd name="T18" fmla="*/ 2 w 40"/>
                  <a:gd name="T19" fmla="*/ 38 h 25"/>
                  <a:gd name="T20" fmla="*/ 38 w 40"/>
                  <a:gd name="T21" fmla="*/ 60 h 25"/>
                  <a:gd name="T22" fmla="*/ 52 w 40"/>
                  <a:gd name="T23" fmla="*/ 58 h 25"/>
                  <a:gd name="T24" fmla="*/ 89 w 40"/>
                  <a:gd name="T25" fmla="*/ 22 h 25"/>
                  <a:gd name="T26" fmla="*/ 54 w 40"/>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25">
                    <a:moveTo>
                      <a:pt x="16" y="24"/>
                    </a:moveTo>
                    <a:cubicBezTo>
                      <a:pt x="9" y="24"/>
                      <a:pt x="2" y="21"/>
                      <a:pt x="1" y="16"/>
                    </a:cubicBezTo>
                    <a:cubicBezTo>
                      <a:pt x="0" y="10"/>
                      <a:pt x="7" y="3"/>
                      <a:pt x="17" y="1"/>
                    </a:cubicBezTo>
                    <a:cubicBezTo>
                      <a:pt x="19" y="0"/>
                      <a:pt x="21" y="0"/>
                      <a:pt x="23" y="0"/>
                    </a:cubicBezTo>
                    <a:cubicBezTo>
                      <a:pt x="31" y="0"/>
                      <a:pt x="37" y="4"/>
                      <a:pt x="38" y="9"/>
                    </a:cubicBezTo>
                    <a:cubicBezTo>
                      <a:pt x="39" y="15"/>
                      <a:pt x="32" y="22"/>
                      <a:pt x="22" y="24"/>
                    </a:cubicBezTo>
                    <a:cubicBezTo>
                      <a:pt x="20" y="24"/>
                      <a:pt x="18" y="24"/>
                      <a:pt x="16" y="24"/>
                    </a:cubicBezTo>
                    <a:moveTo>
                      <a:pt x="23" y="0"/>
                    </a:moveTo>
                    <a:cubicBezTo>
                      <a:pt x="21" y="0"/>
                      <a:pt x="19" y="0"/>
                      <a:pt x="17" y="1"/>
                    </a:cubicBezTo>
                    <a:cubicBezTo>
                      <a:pt x="7" y="3"/>
                      <a:pt x="0" y="9"/>
                      <a:pt x="1" y="16"/>
                    </a:cubicBezTo>
                    <a:cubicBezTo>
                      <a:pt x="2" y="21"/>
                      <a:pt x="8" y="25"/>
                      <a:pt x="16" y="25"/>
                    </a:cubicBezTo>
                    <a:cubicBezTo>
                      <a:pt x="18" y="25"/>
                      <a:pt x="20" y="25"/>
                      <a:pt x="22" y="24"/>
                    </a:cubicBezTo>
                    <a:cubicBezTo>
                      <a:pt x="32" y="22"/>
                      <a:pt x="40" y="15"/>
                      <a:pt x="38" y="9"/>
                    </a:cubicBezTo>
                    <a:cubicBezTo>
                      <a:pt x="37" y="3"/>
                      <a:pt x="31" y="0"/>
                      <a:pt x="23" y="0"/>
                    </a:cubicBezTo>
                  </a:path>
                </a:pathLst>
              </a:custGeom>
              <a:solidFill>
                <a:srgbClr val="BC5E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5" name="Freeform 1467"/>
              <p:cNvSpPr>
                <a:spLocks noChangeAspect="1" noEditPoints="1"/>
              </p:cNvSpPr>
              <p:nvPr/>
            </p:nvSpPr>
            <p:spPr bwMode="auto">
              <a:xfrm>
                <a:off x="4507" y="-897"/>
                <a:ext cx="92" cy="57"/>
              </a:xfrm>
              <a:custGeom>
                <a:avLst/>
                <a:gdLst>
                  <a:gd name="T0" fmla="*/ 38 w 39"/>
                  <a:gd name="T1" fmla="*/ 57 h 24"/>
                  <a:gd name="T2" fmla="*/ 5 w 39"/>
                  <a:gd name="T3" fmla="*/ 38 h 24"/>
                  <a:gd name="T4" fmla="*/ 40 w 39"/>
                  <a:gd name="T5" fmla="*/ 2 h 24"/>
                  <a:gd name="T6" fmla="*/ 54 w 39"/>
                  <a:gd name="T7" fmla="*/ 2 h 24"/>
                  <a:gd name="T8" fmla="*/ 87 w 39"/>
                  <a:gd name="T9" fmla="*/ 21 h 24"/>
                  <a:gd name="T10" fmla="*/ 52 w 39"/>
                  <a:gd name="T11" fmla="*/ 57 h 24"/>
                  <a:gd name="T12" fmla="*/ 38 w 39"/>
                  <a:gd name="T13" fmla="*/ 57 h 24"/>
                  <a:gd name="T14" fmla="*/ 54 w 39"/>
                  <a:gd name="T15" fmla="*/ 0 h 24"/>
                  <a:gd name="T16" fmla="*/ 40 w 39"/>
                  <a:gd name="T17" fmla="*/ 2 h 24"/>
                  <a:gd name="T18" fmla="*/ 2 w 39"/>
                  <a:gd name="T19" fmla="*/ 38 h 24"/>
                  <a:gd name="T20" fmla="*/ 38 w 39"/>
                  <a:gd name="T21" fmla="*/ 57 h 24"/>
                  <a:gd name="T22" fmla="*/ 52 w 39"/>
                  <a:gd name="T23" fmla="*/ 57 h 24"/>
                  <a:gd name="T24" fmla="*/ 90 w 39"/>
                  <a:gd name="T25" fmla="*/ 21 h 24"/>
                  <a:gd name="T26" fmla="*/ 54 w 39"/>
                  <a:gd name="T27" fmla="*/ 0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9" h="24">
                    <a:moveTo>
                      <a:pt x="16" y="24"/>
                    </a:moveTo>
                    <a:cubicBezTo>
                      <a:pt x="9" y="24"/>
                      <a:pt x="3" y="21"/>
                      <a:pt x="2" y="16"/>
                    </a:cubicBezTo>
                    <a:cubicBezTo>
                      <a:pt x="1" y="10"/>
                      <a:pt x="8" y="3"/>
                      <a:pt x="17" y="1"/>
                    </a:cubicBezTo>
                    <a:cubicBezTo>
                      <a:pt x="19" y="1"/>
                      <a:pt x="21" y="1"/>
                      <a:pt x="23" y="1"/>
                    </a:cubicBezTo>
                    <a:cubicBezTo>
                      <a:pt x="30" y="1"/>
                      <a:pt x="36" y="4"/>
                      <a:pt x="37" y="9"/>
                    </a:cubicBezTo>
                    <a:cubicBezTo>
                      <a:pt x="39" y="15"/>
                      <a:pt x="32" y="22"/>
                      <a:pt x="22" y="24"/>
                    </a:cubicBezTo>
                    <a:cubicBezTo>
                      <a:pt x="20" y="24"/>
                      <a:pt x="18" y="24"/>
                      <a:pt x="16" y="24"/>
                    </a:cubicBezTo>
                    <a:moveTo>
                      <a:pt x="23" y="0"/>
                    </a:moveTo>
                    <a:cubicBezTo>
                      <a:pt x="21" y="0"/>
                      <a:pt x="19" y="0"/>
                      <a:pt x="17" y="1"/>
                    </a:cubicBezTo>
                    <a:cubicBezTo>
                      <a:pt x="7" y="3"/>
                      <a:pt x="0" y="10"/>
                      <a:pt x="1" y="16"/>
                    </a:cubicBezTo>
                    <a:cubicBezTo>
                      <a:pt x="2" y="21"/>
                      <a:pt x="9" y="24"/>
                      <a:pt x="16" y="24"/>
                    </a:cubicBezTo>
                    <a:cubicBezTo>
                      <a:pt x="18" y="24"/>
                      <a:pt x="20" y="24"/>
                      <a:pt x="22" y="24"/>
                    </a:cubicBezTo>
                    <a:cubicBezTo>
                      <a:pt x="32" y="22"/>
                      <a:pt x="39" y="15"/>
                      <a:pt x="38" y="9"/>
                    </a:cubicBezTo>
                    <a:cubicBezTo>
                      <a:pt x="37" y="4"/>
                      <a:pt x="31" y="0"/>
                      <a:pt x="23" y="0"/>
                    </a:cubicBezTo>
                  </a:path>
                </a:pathLst>
              </a:custGeom>
              <a:solidFill>
                <a:srgbClr val="BE5F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6" name="Freeform 1468"/>
              <p:cNvSpPr>
                <a:spLocks noChangeAspect="1" noEditPoints="1"/>
              </p:cNvSpPr>
              <p:nvPr/>
            </p:nvSpPr>
            <p:spPr bwMode="auto">
              <a:xfrm>
                <a:off x="4509" y="-894"/>
                <a:ext cx="90" cy="54"/>
              </a:xfrm>
              <a:custGeom>
                <a:avLst/>
                <a:gdLst>
                  <a:gd name="T0" fmla="*/ 38 w 38"/>
                  <a:gd name="T1" fmla="*/ 54 h 23"/>
                  <a:gd name="T2" fmla="*/ 2 w 38"/>
                  <a:gd name="T3" fmla="*/ 35 h 23"/>
                  <a:gd name="T4" fmla="*/ 38 w 38"/>
                  <a:gd name="T5" fmla="*/ 0 h 23"/>
                  <a:gd name="T6" fmla="*/ 52 w 38"/>
                  <a:gd name="T7" fmla="*/ 0 h 23"/>
                  <a:gd name="T8" fmla="*/ 85 w 38"/>
                  <a:gd name="T9" fmla="*/ 19 h 23"/>
                  <a:gd name="T10" fmla="*/ 50 w 38"/>
                  <a:gd name="T11" fmla="*/ 52 h 23"/>
                  <a:gd name="T12" fmla="*/ 38 w 38"/>
                  <a:gd name="T13" fmla="*/ 54 h 23"/>
                  <a:gd name="T14" fmla="*/ 52 w 38"/>
                  <a:gd name="T15" fmla="*/ 0 h 23"/>
                  <a:gd name="T16" fmla="*/ 38 w 38"/>
                  <a:gd name="T17" fmla="*/ 0 h 23"/>
                  <a:gd name="T18" fmla="*/ 2 w 38"/>
                  <a:gd name="T19" fmla="*/ 35 h 23"/>
                  <a:gd name="T20" fmla="*/ 36 w 38"/>
                  <a:gd name="T21" fmla="*/ 54 h 23"/>
                  <a:gd name="T22" fmla="*/ 50 w 38"/>
                  <a:gd name="T23" fmla="*/ 54 h 23"/>
                  <a:gd name="T24" fmla="*/ 85 w 38"/>
                  <a:gd name="T25" fmla="*/ 19 h 23"/>
                  <a:gd name="T26" fmla="*/ 52 w 38"/>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23">
                    <a:moveTo>
                      <a:pt x="16" y="23"/>
                    </a:moveTo>
                    <a:cubicBezTo>
                      <a:pt x="8" y="23"/>
                      <a:pt x="2" y="20"/>
                      <a:pt x="1" y="15"/>
                    </a:cubicBezTo>
                    <a:cubicBezTo>
                      <a:pt x="0" y="9"/>
                      <a:pt x="7" y="2"/>
                      <a:pt x="16" y="0"/>
                    </a:cubicBezTo>
                    <a:cubicBezTo>
                      <a:pt x="18" y="0"/>
                      <a:pt x="20" y="0"/>
                      <a:pt x="22" y="0"/>
                    </a:cubicBezTo>
                    <a:cubicBezTo>
                      <a:pt x="29" y="0"/>
                      <a:pt x="35" y="3"/>
                      <a:pt x="36" y="8"/>
                    </a:cubicBezTo>
                    <a:cubicBezTo>
                      <a:pt x="37" y="14"/>
                      <a:pt x="30" y="20"/>
                      <a:pt x="21" y="22"/>
                    </a:cubicBezTo>
                    <a:cubicBezTo>
                      <a:pt x="19" y="23"/>
                      <a:pt x="17" y="23"/>
                      <a:pt x="16" y="23"/>
                    </a:cubicBezTo>
                    <a:moveTo>
                      <a:pt x="22" y="0"/>
                    </a:moveTo>
                    <a:cubicBezTo>
                      <a:pt x="20" y="0"/>
                      <a:pt x="18" y="0"/>
                      <a:pt x="16" y="0"/>
                    </a:cubicBezTo>
                    <a:cubicBezTo>
                      <a:pt x="7" y="2"/>
                      <a:pt x="0" y="9"/>
                      <a:pt x="1" y="15"/>
                    </a:cubicBezTo>
                    <a:cubicBezTo>
                      <a:pt x="2" y="20"/>
                      <a:pt x="8" y="23"/>
                      <a:pt x="15" y="23"/>
                    </a:cubicBezTo>
                    <a:cubicBezTo>
                      <a:pt x="17" y="23"/>
                      <a:pt x="19" y="23"/>
                      <a:pt x="21" y="23"/>
                    </a:cubicBezTo>
                    <a:cubicBezTo>
                      <a:pt x="31" y="21"/>
                      <a:pt x="38" y="14"/>
                      <a:pt x="36" y="8"/>
                    </a:cubicBezTo>
                    <a:cubicBezTo>
                      <a:pt x="35" y="3"/>
                      <a:pt x="29" y="0"/>
                      <a:pt x="22" y="0"/>
                    </a:cubicBezTo>
                  </a:path>
                </a:pathLst>
              </a:custGeom>
              <a:solidFill>
                <a:srgbClr val="BF5F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7" name="Freeform 1469"/>
              <p:cNvSpPr>
                <a:spLocks noChangeAspect="1" noEditPoints="1"/>
              </p:cNvSpPr>
              <p:nvPr/>
            </p:nvSpPr>
            <p:spPr bwMode="auto">
              <a:xfrm>
                <a:off x="4509" y="-894"/>
                <a:ext cx="88" cy="54"/>
              </a:xfrm>
              <a:custGeom>
                <a:avLst/>
                <a:gdLst>
                  <a:gd name="T0" fmla="*/ 38 w 37"/>
                  <a:gd name="T1" fmla="*/ 54 h 23"/>
                  <a:gd name="T2" fmla="*/ 5 w 37"/>
                  <a:gd name="T3" fmla="*/ 35 h 23"/>
                  <a:gd name="T4" fmla="*/ 40 w 37"/>
                  <a:gd name="T5" fmla="*/ 2 h 23"/>
                  <a:gd name="T6" fmla="*/ 52 w 37"/>
                  <a:gd name="T7" fmla="*/ 0 h 23"/>
                  <a:gd name="T8" fmla="*/ 83 w 37"/>
                  <a:gd name="T9" fmla="*/ 19 h 23"/>
                  <a:gd name="T10" fmla="*/ 50 w 37"/>
                  <a:gd name="T11" fmla="*/ 52 h 23"/>
                  <a:gd name="T12" fmla="*/ 38 w 37"/>
                  <a:gd name="T13" fmla="*/ 54 h 23"/>
                  <a:gd name="T14" fmla="*/ 52 w 37"/>
                  <a:gd name="T15" fmla="*/ 0 h 23"/>
                  <a:gd name="T16" fmla="*/ 38 w 37"/>
                  <a:gd name="T17" fmla="*/ 0 h 23"/>
                  <a:gd name="T18" fmla="*/ 2 w 37"/>
                  <a:gd name="T19" fmla="*/ 35 h 23"/>
                  <a:gd name="T20" fmla="*/ 38 w 37"/>
                  <a:gd name="T21" fmla="*/ 54 h 23"/>
                  <a:gd name="T22" fmla="*/ 50 w 37"/>
                  <a:gd name="T23" fmla="*/ 52 h 23"/>
                  <a:gd name="T24" fmla="*/ 86 w 37"/>
                  <a:gd name="T25" fmla="*/ 19 h 23"/>
                  <a:gd name="T26" fmla="*/ 52 w 37"/>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7" h="23">
                    <a:moveTo>
                      <a:pt x="16" y="23"/>
                    </a:moveTo>
                    <a:cubicBezTo>
                      <a:pt x="8" y="23"/>
                      <a:pt x="3" y="19"/>
                      <a:pt x="2" y="15"/>
                    </a:cubicBezTo>
                    <a:cubicBezTo>
                      <a:pt x="1" y="9"/>
                      <a:pt x="7" y="3"/>
                      <a:pt x="17" y="1"/>
                    </a:cubicBezTo>
                    <a:cubicBezTo>
                      <a:pt x="18" y="0"/>
                      <a:pt x="20" y="0"/>
                      <a:pt x="22" y="0"/>
                    </a:cubicBezTo>
                    <a:cubicBezTo>
                      <a:pt x="29" y="0"/>
                      <a:pt x="35" y="3"/>
                      <a:pt x="35" y="8"/>
                    </a:cubicBezTo>
                    <a:cubicBezTo>
                      <a:pt x="37" y="14"/>
                      <a:pt x="30" y="20"/>
                      <a:pt x="21" y="22"/>
                    </a:cubicBezTo>
                    <a:cubicBezTo>
                      <a:pt x="19" y="22"/>
                      <a:pt x="17" y="23"/>
                      <a:pt x="16" y="23"/>
                    </a:cubicBezTo>
                    <a:moveTo>
                      <a:pt x="22" y="0"/>
                    </a:moveTo>
                    <a:cubicBezTo>
                      <a:pt x="20" y="0"/>
                      <a:pt x="18" y="0"/>
                      <a:pt x="16" y="0"/>
                    </a:cubicBezTo>
                    <a:cubicBezTo>
                      <a:pt x="7" y="2"/>
                      <a:pt x="0" y="9"/>
                      <a:pt x="1" y="15"/>
                    </a:cubicBezTo>
                    <a:cubicBezTo>
                      <a:pt x="2" y="20"/>
                      <a:pt x="8" y="23"/>
                      <a:pt x="16" y="23"/>
                    </a:cubicBezTo>
                    <a:cubicBezTo>
                      <a:pt x="17" y="23"/>
                      <a:pt x="19" y="23"/>
                      <a:pt x="21" y="22"/>
                    </a:cubicBezTo>
                    <a:cubicBezTo>
                      <a:pt x="30" y="20"/>
                      <a:pt x="37" y="14"/>
                      <a:pt x="36" y="8"/>
                    </a:cubicBezTo>
                    <a:cubicBezTo>
                      <a:pt x="35" y="3"/>
                      <a:pt x="29" y="0"/>
                      <a:pt x="22" y="0"/>
                    </a:cubicBezTo>
                  </a:path>
                </a:pathLst>
              </a:custGeom>
              <a:solidFill>
                <a:srgbClr val="C060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8" name="Freeform 1470"/>
              <p:cNvSpPr>
                <a:spLocks noChangeAspect="1" noEditPoints="1"/>
              </p:cNvSpPr>
              <p:nvPr/>
            </p:nvSpPr>
            <p:spPr bwMode="auto">
              <a:xfrm>
                <a:off x="4512" y="-894"/>
                <a:ext cx="85" cy="54"/>
              </a:xfrm>
              <a:custGeom>
                <a:avLst/>
                <a:gdLst>
                  <a:gd name="T0" fmla="*/ 35 w 36"/>
                  <a:gd name="T1" fmla="*/ 52 h 23"/>
                  <a:gd name="T2" fmla="*/ 2 w 36"/>
                  <a:gd name="T3" fmla="*/ 35 h 23"/>
                  <a:gd name="T4" fmla="*/ 38 w 36"/>
                  <a:gd name="T5" fmla="*/ 2 h 23"/>
                  <a:gd name="T6" fmla="*/ 47 w 36"/>
                  <a:gd name="T7" fmla="*/ 0 h 23"/>
                  <a:gd name="T8" fmla="*/ 80 w 36"/>
                  <a:gd name="T9" fmla="*/ 19 h 23"/>
                  <a:gd name="T10" fmla="*/ 47 w 36"/>
                  <a:gd name="T11" fmla="*/ 52 h 23"/>
                  <a:gd name="T12" fmla="*/ 35 w 36"/>
                  <a:gd name="T13" fmla="*/ 52 h 23"/>
                  <a:gd name="T14" fmla="*/ 50 w 36"/>
                  <a:gd name="T15" fmla="*/ 0 h 23"/>
                  <a:gd name="T16" fmla="*/ 38 w 36"/>
                  <a:gd name="T17" fmla="*/ 2 h 23"/>
                  <a:gd name="T18" fmla="*/ 2 w 36"/>
                  <a:gd name="T19" fmla="*/ 35 h 23"/>
                  <a:gd name="T20" fmla="*/ 35 w 36"/>
                  <a:gd name="T21" fmla="*/ 54 h 23"/>
                  <a:gd name="T22" fmla="*/ 47 w 36"/>
                  <a:gd name="T23" fmla="*/ 52 h 23"/>
                  <a:gd name="T24" fmla="*/ 80 w 36"/>
                  <a:gd name="T25" fmla="*/ 19 h 23"/>
                  <a:gd name="T26" fmla="*/ 50 w 36"/>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6" h="23">
                    <a:moveTo>
                      <a:pt x="15" y="22"/>
                    </a:moveTo>
                    <a:cubicBezTo>
                      <a:pt x="8" y="22"/>
                      <a:pt x="2" y="19"/>
                      <a:pt x="1" y="15"/>
                    </a:cubicBezTo>
                    <a:cubicBezTo>
                      <a:pt x="0" y="9"/>
                      <a:pt x="6" y="3"/>
                      <a:pt x="16" y="1"/>
                    </a:cubicBezTo>
                    <a:cubicBezTo>
                      <a:pt x="17" y="1"/>
                      <a:pt x="19" y="0"/>
                      <a:pt x="20" y="0"/>
                    </a:cubicBezTo>
                    <a:cubicBezTo>
                      <a:pt x="27" y="0"/>
                      <a:pt x="33" y="3"/>
                      <a:pt x="34" y="8"/>
                    </a:cubicBezTo>
                    <a:cubicBezTo>
                      <a:pt x="35" y="14"/>
                      <a:pt x="29" y="20"/>
                      <a:pt x="20" y="22"/>
                    </a:cubicBezTo>
                    <a:cubicBezTo>
                      <a:pt x="18" y="22"/>
                      <a:pt x="16" y="22"/>
                      <a:pt x="15" y="22"/>
                    </a:cubicBezTo>
                    <a:moveTo>
                      <a:pt x="21" y="0"/>
                    </a:moveTo>
                    <a:cubicBezTo>
                      <a:pt x="19" y="0"/>
                      <a:pt x="17" y="0"/>
                      <a:pt x="16" y="1"/>
                    </a:cubicBezTo>
                    <a:cubicBezTo>
                      <a:pt x="6" y="3"/>
                      <a:pt x="0" y="9"/>
                      <a:pt x="1" y="15"/>
                    </a:cubicBezTo>
                    <a:cubicBezTo>
                      <a:pt x="2" y="19"/>
                      <a:pt x="7" y="23"/>
                      <a:pt x="15" y="23"/>
                    </a:cubicBezTo>
                    <a:cubicBezTo>
                      <a:pt x="16" y="23"/>
                      <a:pt x="18" y="22"/>
                      <a:pt x="20" y="22"/>
                    </a:cubicBezTo>
                    <a:cubicBezTo>
                      <a:pt x="29" y="20"/>
                      <a:pt x="36" y="14"/>
                      <a:pt x="34" y="8"/>
                    </a:cubicBezTo>
                    <a:cubicBezTo>
                      <a:pt x="34" y="3"/>
                      <a:pt x="28" y="0"/>
                      <a:pt x="21" y="0"/>
                    </a:cubicBezTo>
                  </a:path>
                </a:pathLst>
              </a:custGeom>
              <a:solidFill>
                <a:srgbClr val="C060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39" name="Freeform 1471"/>
              <p:cNvSpPr>
                <a:spLocks noChangeAspect="1" noEditPoints="1"/>
              </p:cNvSpPr>
              <p:nvPr/>
            </p:nvSpPr>
            <p:spPr bwMode="auto">
              <a:xfrm>
                <a:off x="4512" y="-894"/>
                <a:ext cx="82" cy="52"/>
              </a:xfrm>
              <a:custGeom>
                <a:avLst/>
                <a:gdLst>
                  <a:gd name="T0" fmla="*/ 35 w 35"/>
                  <a:gd name="T1" fmla="*/ 52 h 22"/>
                  <a:gd name="T2" fmla="*/ 5 w 35"/>
                  <a:gd name="T3" fmla="*/ 33 h 22"/>
                  <a:gd name="T4" fmla="*/ 37 w 35"/>
                  <a:gd name="T5" fmla="*/ 2 h 22"/>
                  <a:gd name="T6" fmla="*/ 47 w 35"/>
                  <a:gd name="T7" fmla="*/ 2 h 22"/>
                  <a:gd name="T8" fmla="*/ 80 w 35"/>
                  <a:gd name="T9" fmla="*/ 19 h 22"/>
                  <a:gd name="T10" fmla="*/ 47 w 35"/>
                  <a:gd name="T11" fmla="*/ 50 h 22"/>
                  <a:gd name="T12" fmla="*/ 35 w 35"/>
                  <a:gd name="T13" fmla="*/ 52 h 22"/>
                  <a:gd name="T14" fmla="*/ 47 w 35"/>
                  <a:gd name="T15" fmla="*/ 0 h 22"/>
                  <a:gd name="T16" fmla="*/ 37 w 35"/>
                  <a:gd name="T17" fmla="*/ 2 h 22"/>
                  <a:gd name="T18" fmla="*/ 2 w 35"/>
                  <a:gd name="T19" fmla="*/ 35 h 22"/>
                  <a:gd name="T20" fmla="*/ 35 w 35"/>
                  <a:gd name="T21" fmla="*/ 52 h 22"/>
                  <a:gd name="T22" fmla="*/ 47 w 35"/>
                  <a:gd name="T23" fmla="*/ 52 h 22"/>
                  <a:gd name="T24" fmla="*/ 80 w 35"/>
                  <a:gd name="T25" fmla="*/ 19 h 22"/>
                  <a:gd name="T26" fmla="*/ 47 w 35"/>
                  <a:gd name="T27" fmla="*/ 0 h 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 h="22">
                    <a:moveTo>
                      <a:pt x="15" y="22"/>
                    </a:moveTo>
                    <a:cubicBezTo>
                      <a:pt x="8" y="22"/>
                      <a:pt x="2" y="19"/>
                      <a:pt x="2" y="14"/>
                    </a:cubicBezTo>
                    <a:cubicBezTo>
                      <a:pt x="1" y="9"/>
                      <a:pt x="7" y="3"/>
                      <a:pt x="16" y="1"/>
                    </a:cubicBezTo>
                    <a:cubicBezTo>
                      <a:pt x="17" y="1"/>
                      <a:pt x="19" y="1"/>
                      <a:pt x="20" y="1"/>
                    </a:cubicBezTo>
                    <a:cubicBezTo>
                      <a:pt x="27" y="1"/>
                      <a:pt x="33" y="4"/>
                      <a:pt x="34" y="8"/>
                    </a:cubicBezTo>
                    <a:cubicBezTo>
                      <a:pt x="35" y="14"/>
                      <a:pt x="28" y="20"/>
                      <a:pt x="20" y="21"/>
                    </a:cubicBezTo>
                    <a:cubicBezTo>
                      <a:pt x="18" y="22"/>
                      <a:pt x="16" y="22"/>
                      <a:pt x="15" y="22"/>
                    </a:cubicBezTo>
                    <a:moveTo>
                      <a:pt x="20" y="0"/>
                    </a:moveTo>
                    <a:cubicBezTo>
                      <a:pt x="19" y="0"/>
                      <a:pt x="17" y="1"/>
                      <a:pt x="16" y="1"/>
                    </a:cubicBezTo>
                    <a:cubicBezTo>
                      <a:pt x="6" y="3"/>
                      <a:pt x="0" y="9"/>
                      <a:pt x="1" y="15"/>
                    </a:cubicBezTo>
                    <a:cubicBezTo>
                      <a:pt x="2" y="19"/>
                      <a:pt x="8" y="22"/>
                      <a:pt x="15" y="22"/>
                    </a:cubicBezTo>
                    <a:cubicBezTo>
                      <a:pt x="16" y="22"/>
                      <a:pt x="18" y="22"/>
                      <a:pt x="20" y="22"/>
                    </a:cubicBezTo>
                    <a:cubicBezTo>
                      <a:pt x="29" y="20"/>
                      <a:pt x="35" y="14"/>
                      <a:pt x="34" y="8"/>
                    </a:cubicBezTo>
                    <a:cubicBezTo>
                      <a:pt x="33" y="3"/>
                      <a:pt x="27" y="0"/>
                      <a:pt x="20" y="0"/>
                    </a:cubicBezTo>
                  </a:path>
                </a:pathLst>
              </a:custGeom>
              <a:solidFill>
                <a:srgbClr val="C161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0" name="Freeform 1472"/>
              <p:cNvSpPr>
                <a:spLocks noChangeAspect="1" noEditPoints="1"/>
              </p:cNvSpPr>
              <p:nvPr/>
            </p:nvSpPr>
            <p:spPr bwMode="auto">
              <a:xfrm>
                <a:off x="4514" y="-892"/>
                <a:ext cx="80" cy="50"/>
              </a:xfrm>
              <a:custGeom>
                <a:avLst/>
                <a:gdLst>
                  <a:gd name="T0" fmla="*/ 33 w 34"/>
                  <a:gd name="T1" fmla="*/ 50 h 21"/>
                  <a:gd name="T2" fmla="*/ 2 w 34"/>
                  <a:gd name="T3" fmla="*/ 31 h 21"/>
                  <a:gd name="T4" fmla="*/ 35 w 34"/>
                  <a:gd name="T5" fmla="*/ 2 h 21"/>
                  <a:gd name="T6" fmla="*/ 45 w 34"/>
                  <a:gd name="T7" fmla="*/ 0 h 21"/>
                  <a:gd name="T8" fmla="*/ 75 w 34"/>
                  <a:gd name="T9" fmla="*/ 17 h 21"/>
                  <a:gd name="T10" fmla="*/ 45 w 34"/>
                  <a:gd name="T11" fmla="*/ 48 h 21"/>
                  <a:gd name="T12" fmla="*/ 33 w 34"/>
                  <a:gd name="T13" fmla="*/ 50 h 21"/>
                  <a:gd name="T14" fmla="*/ 45 w 34"/>
                  <a:gd name="T15" fmla="*/ 0 h 21"/>
                  <a:gd name="T16" fmla="*/ 35 w 34"/>
                  <a:gd name="T17" fmla="*/ 0 h 21"/>
                  <a:gd name="T18" fmla="*/ 2 w 34"/>
                  <a:gd name="T19" fmla="*/ 31 h 21"/>
                  <a:gd name="T20" fmla="*/ 33 w 34"/>
                  <a:gd name="T21" fmla="*/ 50 h 21"/>
                  <a:gd name="T22" fmla="*/ 45 w 34"/>
                  <a:gd name="T23" fmla="*/ 48 h 21"/>
                  <a:gd name="T24" fmla="*/ 78 w 34"/>
                  <a:gd name="T25" fmla="*/ 17 h 21"/>
                  <a:gd name="T26" fmla="*/ 45 w 34"/>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 h="21">
                    <a:moveTo>
                      <a:pt x="14" y="21"/>
                    </a:moveTo>
                    <a:cubicBezTo>
                      <a:pt x="7" y="21"/>
                      <a:pt x="2" y="18"/>
                      <a:pt x="1" y="13"/>
                    </a:cubicBezTo>
                    <a:cubicBezTo>
                      <a:pt x="0" y="8"/>
                      <a:pt x="6" y="2"/>
                      <a:pt x="15" y="1"/>
                    </a:cubicBezTo>
                    <a:cubicBezTo>
                      <a:pt x="16" y="0"/>
                      <a:pt x="18" y="0"/>
                      <a:pt x="19" y="0"/>
                    </a:cubicBezTo>
                    <a:cubicBezTo>
                      <a:pt x="26" y="0"/>
                      <a:pt x="31" y="3"/>
                      <a:pt x="32" y="7"/>
                    </a:cubicBezTo>
                    <a:cubicBezTo>
                      <a:pt x="33" y="13"/>
                      <a:pt x="27" y="18"/>
                      <a:pt x="19" y="20"/>
                    </a:cubicBezTo>
                    <a:cubicBezTo>
                      <a:pt x="17" y="20"/>
                      <a:pt x="15" y="21"/>
                      <a:pt x="14" y="21"/>
                    </a:cubicBezTo>
                    <a:moveTo>
                      <a:pt x="19" y="0"/>
                    </a:moveTo>
                    <a:cubicBezTo>
                      <a:pt x="18" y="0"/>
                      <a:pt x="16" y="0"/>
                      <a:pt x="15" y="0"/>
                    </a:cubicBezTo>
                    <a:cubicBezTo>
                      <a:pt x="6" y="2"/>
                      <a:pt x="0" y="8"/>
                      <a:pt x="1" y="13"/>
                    </a:cubicBezTo>
                    <a:cubicBezTo>
                      <a:pt x="1" y="18"/>
                      <a:pt x="7" y="21"/>
                      <a:pt x="14" y="21"/>
                    </a:cubicBezTo>
                    <a:cubicBezTo>
                      <a:pt x="15" y="21"/>
                      <a:pt x="17" y="21"/>
                      <a:pt x="19" y="20"/>
                    </a:cubicBezTo>
                    <a:cubicBezTo>
                      <a:pt x="27" y="19"/>
                      <a:pt x="34" y="13"/>
                      <a:pt x="33" y="7"/>
                    </a:cubicBezTo>
                    <a:cubicBezTo>
                      <a:pt x="32" y="3"/>
                      <a:pt x="26" y="0"/>
                      <a:pt x="19" y="0"/>
                    </a:cubicBezTo>
                  </a:path>
                </a:pathLst>
              </a:custGeom>
              <a:solidFill>
                <a:srgbClr val="C262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1" name="Freeform 1473"/>
              <p:cNvSpPr>
                <a:spLocks noChangeAspect="1" noEditPoints="1"/>
              </p:cNvSpPr>
              <p:nvPr/>
            </p:nvSpPr>
            <p:spPr bwMode="auto">
              <a:xfrm>
                <a:off x="4514" y="-892"/>
                <a:ext cx="78" cy="50"/>
              </a:xfrm>
              <a:custGeom>
                <a:avLst/>
                <a:gdLst>
                  <a:gd name="T0" fmla="*/ 33 w 33"/>
                  <a:gd name="T1" fmla="*/ 48 h 21"/>
                  <a:gd name="T2" fmla="*/ 2 w 33"/>
                  <a:gd name="T3" fmla="*/ 31 h 21"/>
                  <a:gd name="T4" fmla="*/ 35 w 33"/>
                  <a:gd name="T5" fmla="*/ 2 h 21"/>
                  <a:gd name="T6" fmla="*/ 45 w 33"/>
                  <a:gd name="T7" fmla="*/ 0 h 21"/>
                  <a:gd name="T8" fmla="*/ 76 w 33"/>
                  <a:gd name="T9" fmla="*/ 17 h 21"/>
                  <a:gd name="T10" fmla="*/ 43 w 33"/>
                  <a:gd name="T11" fmla="*/ 48 h 21"/>
                  <a:gd name="T12" fmla="*/ 33 w 33"/>
                  <a:gd name="T13" fmla="*/ 48 h 21"/>
                  <a:gd name="T14" fmla="*/ 45 w 33"/>
                  <a:gd name="T15" fmla="*/ 0 h 21"/>
                  <a:gd name="T16" fmla="*/ 35 w 33"/>
                  <a:gd name="T17" fmla="*/ 2 h 21"/>
                  <a:gd name="T18" fmla="*/ 2 w 33"/>
                  <a:gd name="T19" fmla="*/ 31 h 21"/>
                  <a:gd name="T20" fmla="*/ 33 w 33"/>
                  <a:gd name="T21" fmla="*/ 50 h 21"/>
                  <a:gd name="T22" fmla="*/ 45 w 33"/>
                  <a:gd name="T23" fmla="*/ 48 h 21"/>
                  <a:gd name="T24" fmla="*/ 76 w 33"/>
                  <a:gd name="T25" fmla="*/ 17 h 21"/>
                  <a:gd name="T26" fmla="*/ 45 w 33"/>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1">
                    <a:moveTo>
                      <a:pt x="14" y="20"/>
                    </a:moveTo>
                    <a:cubicBezTo>
                      <a:pt x="8" y="20"/>
                      <a:pt x="2" y="18"/>
                      <a:pt x="1" y="13"/>
                    </a:cubicBezTo>
                    <a:cubicBezTo>
                      <a:pt x="0" y="8"/>
                      <a:pt x="6" y="2"/>
                      <a:pt x="15" y="1"/>
                    </a:cubicBezTo>
                    <a:cubicBezTo>
                      <a:pt x="16" y="0"/>
                      <a:pt x="18" y="0"/>
                      <a:pt x="19" y="0"/>
                    </a:cubicBezTo>
                    <a:cubicBezTo>
                      <a:pt x="26" y="0"/>
                      <a:pt x="31" y="3"/>
                      <a:pt x="32" y="7"/>
                    </a:cubicBezTo>
                    <a:cubicBezTo>
                      <a:pt x="33" y="13"/>
                      <a:pt x="27" y="18"/>
                      <a:pt x="18" y="20"/>
                    </a:cubicBezTo>
                    <a:cubicBezTo>
                      <a:pt x="17" y="20"/>
                      <a:pt x="15" y="20"/>
                      <a:pt x="14" y="20"/>
                    </a:cubicBezTo>
                    <a:moveTo>
                      <a:pt x="19" y="0"/>
                    </a:moveTo>
                    <a:cubicBezTo>
                      <a:pt x="18" y="0"/>
                      <a:pt x="16" y="0"/>
                      <a:pt x="15" y="1"/>
                    </a:cubicBezTo>
                    <a:cubicBezTo>
                      <a:pt x="6" y="2"/>
                      <a:pt x="0" y="8"/>
                      <a:pt x="1" y="13"/>
                    </a:cubicBezTo>
                    <a:cubicBezTo>
                      <a:pt x="2" y="18"/>
                      <a:pt x="7" y="21"/>
                      <a:pt x="14" y="21"/>
                    </a:cubicBezTo>
                    <a:cubicBezTo>
                      <a:pt x="15" y="21"/>
                      <a:pt x="17" y="20"/>
                      <a:pt x="19" y="20"/>
                    </a:cubicBezTo>
                    <a:cubicBezTo>
                      <a:pt x="27" y="18"/>
                      <a:pt x="33" y="13"/>
                      <a:pt x="32" y="7"/>
                    </a:cubicBezTo>
                    <a:cubicBezTo>
                      <a:pt x="31" y="3"/>
                      <a:pt x="26" y="0"/>
                      <a:pt x="19" y="0"/>
                    </a:cubicBezTo>
                  </a:path>
                </a:pathLst>
              </a:custGeom>
              <a:solidFill>
                <a:srgbClr val="C362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2" name="Freeform 1474"/>
              <p:cNvSpPr>
                <a:spLocks noChangeAspect="1" noEditPoints="1"/>
              </p:cNvSpPr>
              <p:nvPr/>
            </p:nvSpPr>
            <p:spPr bwMode="auto">
              <a:xfrm>
                <a:off x="4514" y="-892"/>
                <a:ext cx="78" cy="47"/>
              </a:xfrm>
              <a:custGeom>
                <a:avLst/>
                <a:gdLst>
                  <a:gd name="T0" fmla="*/ 33 w 33"/>
                  <a:gd name="T1" fmla="*/ 47 h 20"/>
                  <a:gd name="T2" fmla="*/ 5 w 33"/>
                  <a:gd name="T3" fmla="*/ 31 h 20"/>
                  <a:gd name="T4" fmla="*/ 35 w 33"/>
                  <a:gd name="T5" fmla="*/ 2 h 20"/>
                  <a:gd name="T6" fmla="*/ 45 w 33"/>
                  <a:gd name="T7" fmla="*/ 2 h 20"/>
                  <a:gd name="T8" fmla="*/ 73 w 33"/>
                  <a:gd name="T9" fmla="*/ 16 h 20"/>
                  <a:gd name="T10" fmla="*/ 43 w 33"/>
                  <a:gd name="T11" fmla="*/ 47 h 20"/>
                  <a:gd name="T12" fmla="*/ 33 w 33"/>
                  <a:gd name="T13" fmla="*/ 47 h 20"/>
                  <a:gd name="T14" fmla="*/ 45 w 33"/>
                  <a:gd name="T15" fmla="*/ 0 h 20"/>
                  <a:gd name="T16" fmla="*/ 35 w 33"/>
                  <a:gd name="T17" fmla="*/ 2 h 20"/>
                  <a:gd name="T18" fmla="*/ 2 w 33"/>
                  <a:gd name="T19" fmla="*/ 31 h 20"/>
                  <a:gd name="T20" fmla="*/ 33 w 33"/>
                  <a:gd name="T21" fmla="*/ 47 h 20"/>
                  <a:gd name="T22" fmla="*/ 43 w 33"/>
                  <a:gd name="T23" fmla="*/ 47 h 20"/>
                  <a:gd name="T24" fmla="*/ 76 w 33"/>
                  <a:gd name="T25" fmla="*/ 16 h 20"/>
                  <a:gd name="T26" fmla="*/ 45 w 33"/>
                  <a:gd name="T27" fmla="*/ 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0">
                    <a:moveTo>
                      <a:pt x="14" y="20"/>
                    </a:moveTo>
                    <a:cubicBezTo>
                      <a:pt x="8" y="20"/>
                      <a:pt x="3" y="17"/>
                      <a:pt x="2" y="13"/>
                    </a:cubicBezTo>
                    <a:cubicBezTo>
                      <a:pt x="1" y="8"/>
                      <a:pt x="7" y="3"/>
                      <a:pt x="15" y="1"/>
                    </a:cubicBezTo>
                    <a:cubicBezTo>
                      <a:pt x="16" y="1"/>
                      <a:pt x="18" y="1"/>
                      <a:pt x="19" y="1"/>
                    </a:cubicBezTo>
                    <a:cubicBezTo>
                      <a:pt x="25" y="1"/>
                      <a:pt x="30" y="3"/>
                      <a:pt x="31" y="7"/>
                    </a:cubicBezTo>
                    <a:cubicBezTo>
                      <a:pt x="32" y="13"/>
                      <a:pt x="27" y="18"/>
                      <a:pt x="18" y="20"/>
                    </a:cubicBezTo>
                    <a:cubicBezTo>
                      <a:pt x="17" y="20"/>
                      <a:pt x="15" y="20"/>
                      <a:pt x="14" y="20"/>
                    </a:cubicBezTo>
                    <a:moveTo>
                      <a:pt x="19" y="0"/>
                    </a:moveTo>
                    <a:cubicBezTo>
                      <a:pt x="18" y="0"/>
                      <a:pt x="16" y="0"/>
                      <a:pt x="15" y="1"/>
                    </a:cubicBezTo>
                    <a:cubicBezTo>
                      <a:pt x="6" y="2"/>
                      <a:pt x="0" y="8"/>
                      <a:pt x="1" y="13"/>
                    </a:cubicBezTo>
                    <a:cubicBezTo>
                      <a:pt x="2" y="18"/>
                      <a:pt x="8" y="20"/>
                      <a:pt x="14" y="20"/>
                    </a:cubicBezTo>
                    <a:cubicBezTo>
                      <a:pt x="15" y="20"/>
                      <a:pt x="17" y="20"/>
                      <a:pt x="18" y="20"/>
                    </a:cubicBezTo>
                    <a:cubicBezTo>
                      <a:pt x="27" y="18"/>
                      <a:pt x="33" y="13"/>
                      <a:pt x="32" y="7"/>
                    </a:cubicBezTo>
                    <a:cubicBezTo>
                      <a:pt x="31" y="3"/>
                      <a:pt x="26" y="0"/>
                      <a:pt x="19" y="0"/>
                    </a:cubicBezTo>
                  </a:path>
                </a:pathLst>
              </a:custGeom>
              <a:solidFill>
                <a:srgbClr val="C563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3" name="Freeform 1475"/>
              <p:cNvSpPr>
                <a:spLocks noChangeAspect="1" noEditPoints="1"/>
              </p:cNvSpPr>
              <p:nvPr/>
            </p:nvSpPr>
            <p:spPr bwMode="auto">
              <a:xfrm>
                <a:off x="4516" y="-889"/>
                <a:ext cx="74" cy="44"/>
              </a:xfrm>
              <a:custGeom>
                <a:avLst/>
                <a:gdLst>
                  <a:gd name="T0" fmla="*/ 31 w 31"/>
                  <a:gd name="T1" fmla="*/ 44 h 19"/>
                  <a:gd name="T2" fmla="*/ 2 w 31"/>
                  <a:gd name="T3" fmla="*/ 28 h 19"/>
                  <a:gd name="T4" fmla="*/ 33 w 31"/>
                  <a:gd name="T5" fmla="*/ 0 h 19"/>
                  <a:gd name="T6" fmla="*/ 43 w 31"/>
                  <a:gd name="T7" fmla="*/ 0 h 19"/>
                  <a:gd name="T8" fmla="*/ 72 w 31"/>
                  <a:gd name="T9" fmla="*/ 16 h 19"/>
                  <a:gd name="T10" fmla="*/ 41 w 31"/>
                  <a:gd name="T11" fmla="*/ 42 h 19"/>
                  <a:gd name="T12" fmla="*/ 31 w 31"/>
                  <a:gd name="T13" fmla="*/ 44 h 19"/>
                  <a:gd name="T14" fmla="*/ 43 w 31"/>
                  <a:gd name="T15" fmla="*/ 0 h 19"/>
                  <a:gd name="T16" fmla="*/ 33 w 31"/>
                  <a:gd name="T17" fmla="*/ 0 h 19"/>
                  <a:gd name="T18" fmla="*/ 2 w 31"/>
                  <a:gd name="T19" fmla="*/ 28 h 19"/>
                  <a:gd name="T20" fmla="*/ 31 w 31"/>
                  <a:gd name="T21" fmla="*/ 44 h 19"/>
                  <a:gd name="T22" fmla="*/ 41 w 31"/>
                  <a:gd name="T23" fmla="*/ 44 h 19"/>
                  <a:gd name="T24" fmla="*/ 72 w 31"/>
                  <a:gd name="T25" fmla="*/ 14 h 19"/>
                  <a:gd name="T26" fmla="*/ 43 w 31"/>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 h="19">
                    <a:moveTo>
                      <a:pt x="13" y="19"/>
                    </a:moveTo>
                    <a:cubicBezTo>
                      <a:pt x="7" y="19"/>
                      <a:pt x="2" y="16"/>
                      <a:pt x="1" y="12"/>
                    </a:cubicBezTo>
                    <a:cubicBezTo>
                      <a:pt x="0" y="7"/>
                      <a:pt x="6" y="2"/>
                      <a:pt x="14" y="0"/>
                    </a:cubicBezTo>
                    <a:cubicBezTo>
                      <a:pt x="15" y="0"/>
                      <a:pt x="17" y="0"/>
                      <a:pt x="18" y="0"/>
                    </a:cubicBezTo>
                    <a:cubicBezTo>
                      <a:pt x="24" y="0"/>
                      <a:pt x="29" y="3"/>
                      <a:pt x="30" y="7"/>
                    </a:cubicBezTo>
                    <a:cubicBezTo>
                      <a:pt x="31" y="12"/>
                      <a:pt x="25" y="17"/>
                      <a:pt x="17" y="18"/>
                    </a:cubicBezTo>
                    <a:cubicBezTo>
                      <a:pt x="16" y="19"/>
                      <a:pt x="14" y="19"/>
                      <a:pt x="13" y="19"/>
                    </a:cubicBezTo>
                    <a:moveTo>
                      <a:pt x="18" y="0"/>
                    </a:moveTo>
                    <a:cubicBezTo>
                      <a:pt x="17" y="0"/>
                      <a:pt x="15" y="0"/>
                      <a:pt x="14" y="0"/>
                    </a:cubicBezTo>
                    <a:cubicBezTo>
                      <a:pt x="6" y="2"/>
                      <a:pt x="0" y="7"/>
                      <a:pt x="1" y="12"/>
                    </a:cubicBezTo>
                    <a:cubicBezTo>
                      <a:pt x="2" y="16"/>
                      <a:pt x="7" y="19"/>
                      <a:pt x="13" y="19"/>
                    </a:cubicBezTo>
                    <a:cubicBezTo>
                      <a:pt x="14" y="19"/>
                      <a:pt x="16" y="19"/>
                      <a:pt x="17" y="19"/>
                    </a:cubicBezTo>
                    <a:cubicBezTo>
                      <a:pt x="26" y="17"/>
                      <a:pt x="31" y="12"/>
                      <a:pt x="30" y="6"/>
                    </a:cubicBezTo>
                    <a:cubicBezTo>
                      <a:pt x="29" y="2"/>
                      <a:pt x="24" y="0"/>
                      <a:pt x="18" y="0"/>
                    </a:cubicBezTo>
                  </a:path>
                </a:pathLst>
              </a:custGeom>
              <a:solidFill>
                <a:srgbClr val="C564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4" name="Freeform 1476"/>
              <p:cNvSpPr>
                <a:spLocks noChangeAspect="1" noEditPoints="1"/>
              </p:cNvSpPr>
              <p:nvPr/>
            </p:nvSpPr>
            <p:spPr bwMode="auto">
              <a:xfrm>
                <a:off x="4516" y="-889"/>
                <a:ext cx="74" cy="44"/>
              </a:xfrm>
              <a:custGeom>
                <a:avLst/>
                <a:gdLst>
                  <a:gd name="T0" fmla="*/ 31 w 31"/>
                  <a:gd name="T1" fmla="*/ 42 h 19"/>
                  <a:gd name="T2" fmla="*/ 5 w 31"/>
                  <a:gd name="T3" fmla="*/ 28 h 19"/>
                  <a:gd name="T4" fmla="*/ 33 w 31"/>
                  <a:gd name="T5" fmla="*/ 2 h 19"/>
                  <a:gd name="T6" fmla="*/ 43 w 31"/>
                  <a:gd name="T7" fmla="*/ 0 h 19"/>
                  <a:gd name="T8" fmla="*/ 69 w 31"/>
                  <a:gd name="T9" fmla="*/ 16 h 19"/>
                  <a:gd name="T10" fmla="*/ 41 w 31"/>
                  <a:gd name="T11" fmla="*/ 42 h 19"/>
                  <a:gd name="T12" fmla="*/ 31 w 31"/>
                  <a:gd name="T13" fmla="*/ 42 h 19"/>
                  <a:gd name="T14" fmla="*/ 43 w 31"/>
                  <a:gd name="T15" fmla="*/ 0 h 19"/>
                  <a:gd name="T16" fmla="*/ 33 w 31"/>
                  <a:gd name="T17" fmla="*/ 0 h 19"/>
                  <a:gd name="T18" fmla="*/ 2 w 31"/>
                  <a:gd name="T19" fmla="*/ 28 h 19"/>
                  <a:gd name="T20" fmla="*/ 31 w 31"/>
                  <a:gd name="T21" fmla="*/ 44 h 19"/>
                  <a:gd name="T22" fmla="*/ 41 w 31"/>
                  <a:gd name="T23" fmla="*/ 42 h 19"/>
                  <a:gd name="T24" fmla="*/ 72 w 31"/>
                  <a:gd name="T25" fmla="*/ 16 h 19"/>
                  <a:gd name="T26" fmla="*/ 43 w 31"/>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 h="19">
                    <a:moveTo>
                      <a:pt x="13" y="18"/>
                    </a:moveTo>
                    <a:cubicBezTo>
                      <a:pt x="7" y="18"/>
                      <a:pt x="3" y="16"/>
                      <a:pt x="2" y="12"/>
                    </a:cubicBezTo>
                    <a:cubicBezTo>
                      <a:pt x="1" y="7"/>
                      <a:pt x="6" y="2"/>
                      <a:pt x="14" y="1"/>
                    </a:cubicBezTo>
                    <a:cubicBezTo>
                      <a:pt x="15" y="0"/>
                      <a:pt x="17" y="0"/>
                      <a:pt x="18" y="0"/>
                    </a:cubicBezTo>
                    <a:cubicBezTo>
                      <a:pt x="24" y="0"/>
                      <a:pt x="29" y="3"/>
                      <a:pt x="29" y="7"/>
                    </a:cubicBezTo>
                    <a:cubicBezTo>
                      <a:pt x="30" y="11"/>
                      <a:pt x="25" y="17"/>
                      <a:pt x="17" y="18"/>
                    </a:cubicBezTo>
                    <a:cubicBezTo>
                      <a:pt x="16" y="18"/>
                      <a:pt x="14" y="18"/>
                      <a:pt x="13" y="18"/>
                    </a:cubicBezTo>
                    <a:moveTo>
                      <a:pt x="18" y="0"/>
                    </a:moveTo>
                    <a:cubicBezTo>
                      <a:pt x="17" y="0"/>
                      <a:pt x="15" y="0"/>
                      <a:pt x="14" y="0"/>
                    </a:cubicBezTo>
                    <a:cubicBezTo>
                      <a:pt x="6" y="2"/>
                      <a:pt x="0" y="7"/>
                      <a:pt x="1" y="12"/>
                    </a:cubicBezTo>
                    <a:cubicBezTo>
                      <a:pt x="2" y="16"/>
                      <a:pt x="7" y="19"/>
                      <a:pt x="13" y="19"/>
                    </a:cubicBezTo>
                    <a:cubicBezTo>
                      <a:pt x="14" y="19"/>
                      <a:pt x="16" y="19"/>
                      <a:pt x="17" y="18"/>
                    </a:cubicBezTo>
                    <a:cubicBezTo>
                      <a:pt x="25" y="17"/>
                      <a:pt x="31" y="12"/>
                      <a:pt x="30" y="7"/>
                    </a:cubicBezTo>
                    <a:cubicBezTo>
                      <a:pt x="29" y="3"/>
                      <a:pt x="24" y="0"/>
                      <a:pt x="18" y="0"/>
                    </a:cubicBezTo>
                  </a:path>
                </a:pathLst>
              </a:custGeom>
              <a:solidFill>
                <a:srgbClr val="C764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5" name="Freeform 1477"/>
              <p:cNvSpPr>
                <a:spLocks noChangeAspect="1" noEditPoints="1"/>
              </p:cNvSpPr>
              <p:nvPr/>
            </p:nvSpPr>
            <p:spPr bwMode="auto">
              <a:xfrm>
                <a:off x="4519" y="-889"/>
                <a:ext cx="68" cy="42"/>
              </a:xfrm>
              <a:custGeom>
                <a:avLst/>
                <a:gdLst>
                  <a:gd name="T0" fmla="*/ 28 w 29"/>
                  <a:gd name="T1" fmla="*/ 42 h 18"/>
                  <a:gd name="T2" fmla="*/ 2 w 29"/>
                  <a:gd name="T3" fmla="*/ 28 h 18"/>
                  <a:gd name="T4" fmla="*/ 30 w 29"/>
                  <a:gd name="T5" fmla="*/ 2 h 18"/>
                  <a:gd name="T6" fmla="*/ 40 w 29"/>
                  <a:gd name="T7" fmla="*/ 2 h 18"/>
                  <a:gd name="T8" fmla="*/ 66 w 29"/>
                  <a:gd name="T9" fmla="*/ 16 h 18"/>
                  <a:gd name="T10" fmla="*/ 38 w 29"/>
                  <a:gd name="T11" fmla="*/ 42 h 18"/>
                  <a:gd name="T12" fmla="*/ 28 w 29"/>
                  <a:gd name="T13" fmla="*/ 42 h 18"/>
                  <a:gd name="T14" fmla="*/ 40 w 29"/>
                  <a:gd name="T15" fmla="*/ 0 h 18"/>
                  <a:gd name="T16" fmla="*/ 30 w 29"/>
                  <a:gd name="T17" fmla="*/ 2 h 18"/>
                  <a:gd name="T18" fmla="*/ 2 w 29"/>
                  <a:gd name="T19" fmla="*/ 28 h 18"/>
                  <a:gd name="T20" fmla="*/ 28 w 29"/>
                  <a:gd name="T21" fmla="*/ 42 h 18"/>
                  <a:gd name="T22" fmla="*/ 38 w 29"/>
                  <a:gd name="T23" fmla="*/ 42 h 18"/>
                  <a:gd name="T24" fmla="*/ 66 w 29"/>
                  <a:gd name="T25" fmla="*/ 16 h 18"/>
                  <a:gd name="T26" fmla="*/ 40 w 2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8">
                    <a:moveTo>
                      <a:pt x="12" y="18"/>
                    </a:moveTo>
                    <a:cubicBezTo>
                      <a:pt x="7" y="18"/>
                      <a:pt x="2" y="16"/>
                      <a:pt x="1" y="12"/>
                    </a:cubicBezTo>
                    <a:cubicBezTo>
                      <a:pt x="0" y="7"/>
                      <a:pt x="6" y="2"/>
                      <a:pt x="13" y="1"/>
                    </a:cubicBezTo>
                    <a:cubicBezTo>
                      <a:pt x="14" y="1"/>
                      <a:pt x="16" y="1"/>
                      <a:pt x="17" y="1"/>
                    </a:cubicBezTo>
                    <a:cubicBezTo>
                      <a:pt x="23" y="1"/>
                      <a:pt x="27" y="3"/>
                      <a:pt x="28" y="7"/>
                    </a:cubicBezTo>
                    <a:cubicBezTo>
                      <a:pt x="29" y="11"/>
                      <a:pt x="24" y="16"/>
                      <a:pt x="16" y="18"/>
                    </a:cubicBezTo>
                    <a:cubicBezTo>
                      <a:pt x="15" y="18"/>
                      <a:pt x="13" y="18"/>
                      <a:pt x="12" y="18"/>
                    </a:cubicBezTo>
                    <a:moveTo>
                      <a:pt x="17" y="0"/>
                    </a:moveTo>
                    <a:cubicBezTo>
                      <a:pt x="16" y="0"/>
                      <a:pt x="14" y="0"/>
                      <a:pt x="13" y="1"/>
                    </a:cubicBezTo>
                    <a:cubicBezTo>
                      <a:pt x="5" y="2"/>
                      <a:pt x="0" y="7"/>
                      <a:pt x="1" y="12"/>
                    </a:cubicBezTo>
                    <a:cubicBezTo>
                      <a:pt x="2" y="16"/>
                      <a:pt x="6" y="18"/>
                      <a:pt x="12" y="18"/>
                    </a:cubicBezTo>
                    <a:cubicBezTo>
                      <a:pt x="13" y="18"/>
                      <a:pt x="15" y="18"/>
                      <a:pt x="16" y="18"/>
                    </a:cubicBezTo>
                    <a:cubicBezTo>
                      <a:pt x="24" y="17"/>
                      <a:pt x="29" y="11"/>
                      <a:pt x="28" y="7"/>
                    </a:cubicBezTo>
                    <a:cubicBezTo>
                      <a:pt x="28" y="3"/>
                      <a:pt x="23" y="0"/>
                      <a:pt x="17" y="0"/>
                    </a:cubicBezTo>
                  </a:path>
                </a:pathLst>
              </a:custGeom>
              <a:solidFill>
                <a:srgbClr val="C865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6" name="Freeform 1478"/>
              <p:cNvSpPr>
                <a:spLocks noChangeAspect="1" noEditPoints="1"/>
              </p:cNvSpPr>
              <p:nvPr/>
            </p:nvSpPr>
            <p:spPr bwMode="auto">
              <a:xfrm>
                <a:off x="4519" y="-887"/>
                <a:ext cx="68" cy="40"/>
              </a:xfrm>
              <a:custGeom>
                <a:avLst/>
                <a:gdLst>
                  <a:gd name="T0" fmla="*/ 28 w 29"/>
                  <a:gd name="T1" fmla="*/ 40 h 17"/>
                  <a:gd name="T2" fmla="*/ 5 w 29"/>
                  <a:gd name="T3" fmla="*/ 26 h 17"/>
                  <a:gd name="T4" fmla="*/ 30 w 29"/>
                  <a:gd name="T5" fmla="*/ 0 h 17"/>
                  <a:gd name="T6" fmla="*/ 40 w 29"/>
                  <a:gd name="T7" fmla="*/ 0 h 17"/>
                  <a:gd name="T8" fmla="*/ 63 w 29"/>
                  <a:gd name="T9" fmla="*/ 14 h 17"/>
                  <a:gd name="T10" fmla="*/ 38 w 29"/>
                  <a:gd name="T11" fmla="*/ 38 h 17"/>
                  <a:gd name="T12" fmla="*/ 28 w 29"/>
                  <a:gd name="T13" fmla="*/ 40 h 17"/>
                  <a:gd name="T14" fmla="*/ 40 w 29"/>
                  <a:gd name="T15" fmla="*/ 0 h 17"/>
                  <a:gd name="T16" fmla="*/ 30 w 29"/>
                  <a:gd name="T17" fmla="*/ 0 h 17"/>
                  <a:gd name="T18" fmla="*/ 2 w 29"/>
                  <a:gd name="T19" fmla="*/ 26 h 17"/>
                  <a:gd name="T20" fmla="*/ 28 w 29"/>
                  <a:gd name="T21" fmla="*/ 40 h 17"/>
                  <a:gd name="T22" fmla="*/ 38 w 29"/>
                  <a:gd name="T23" fmla="*/ 40 h 17"/>
                  <a:gd name="T24" fmla="*/ 66 w 29"/>
                  <a:gd name="T25" fmla="*/ 14 h 17"/>
                  <a:gd name="T26" fmla="*/ 40 w 2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7">
                    <a:moveTo>
                      <a:pt x="12" y="17"/>
                    </a:moveTo>
                    <a:cubicBezTo>
                      <a:pt x="7" y="17"/>
                      <a:pt x="2" y="15"/>
                      <a:pt x="2" y="11"/>
                    </a:cubicBezTo>
                    <a:cubicBezTo>
                      <a:pt x="1" y="6"/>
                      <a:pt x="6" y="2"/>
                      <a:pt x="13" y="0"/>
                    </a:cubicBezTo>
                    <a:cubicBezTo>
                      <a:pt x="14" y="0"/>
                      <a:pt x="16" y="0"/>
                      <a:pt x="17" y="0"/>
                    </a:cubicBezTo>
                    <a:cubicBezTo>
                      <a:pt x="22" y="0"/>
                      <a:pt x="27" y="2"/>
                      <a:pt x="27" y="6"/>
                    </a:cubicBezTo>
                    <a:cubicBezTo>
                      <a:pt x="28" y="10"/>
                      <a:pt x="23" y="15"/>
                      <a:pt x="16" y="16"/>
                    </a:cubicBezTo>
                    <a:cubicBezTo>
                      <a:pt x="15" y="17"/>
                      <a:pt x="14" y="17"/>
                      <a:pt x="12" y="17"/>
                    </a:cubicBezTo>
                    <a:moveTo>
                      <a:pt x="17" y="0"/>
                    </a:moveTo>
                    <a:cubicBezTo>
                      <a:pt x="16" y="0"/>
                      <a:pt x="14" y="0"/>
                      <a:pt x="13" y="0"/>
                    </a:cubicBezTo>
                    <a:cubicBezTo>
                      <a:pt x="6" y="1"/>
                      <a:pt x="0" y="6"/>
                      <a:pt x="1" y="11"/>
                    </a:cubicBezTo>
                    <a:cubicBezTo>
                      <a:pt x="2" y="15"/>
                      <a:pt x="7" y="17"/>
                      <a:pt x="12" y="17"/>
                    </a:cubicBezTo>
                    <a:cubicBezTo>
                      <a:pt x="13" y="17"/>
                      <a:pt x="15" y="17"/>
                      <a:pt x="16" y="17"/>
                    </a:cubicBezTo>
                    <a:cubicBezTo>
                      <a:pt x="24" y="15"/>
                      <a:pt x="29" y="10"/>
                      <a:pt x="28" y="6"/>
                    </a:cubicBezTo>
                    <a:cubicBezTo>
                      <a:pt x="27" y="2"/>
                      <a:pt x="23" y="0"/>
                      <a:pt x="17" y="0"/>
                    </a:cubicBezTo>
                  </a:path>
                </a:pathLst>
              </a:custGeom>
              <a:solidFill>
                <a:srgbClr val="C965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7" name="Freeform 1479"/>
              <p:cNvSpPr>
                <a:spLocks noChangeAspect="1" noEditPoints="1"/>
              </p:cNvSpPr>
              <p:nvPr/>
            </p:nvSpPr>
            <p:spPr bwMode="auto">
              <a:xfrm>
                <a:off x="4521" y="-887"/>
                <a:ext cx="64" cy="40"/>
              </a:xfrm>
              <a:custGeom>
                <a:avLst/>
                <a:gdLst>
                  <a:gd name="T0" fmla="*/ 26 w 27"/>
                  <a:gd name="T1" fmla="*/ 40 h 17"/>
                  <a:gd name="T2" fmla="*/ 2 w 27"/>
                  <a:gd name="T3" fmla="*/ 26 h 17"/>
                  <a:gd name="T4" fmla="*/ 28 w 27"/>
                  <a:gd name="T5" fmla="*/ 0 h 17"/>
                  <a:gd name="T6" fmla="*/ 38 w 27"/>
                  <a:gd name="T7" fmla="*/ 0 h 17"/>
                  <a:gd name="T8" fmla="*/ 62 w 27"/>
                  <a:gd name="T9" fmla="*/ 14 h 17"/>
                  <a:gd name="T10" fmla="*/ 36 w 27"/>
                  <a:gd name="T11" fmla="*/ 38 h 17"/>
                  <a:gd name="T12" fmla="*/ 26 w 27"/>
                  <a:gd name="T13" fmla="*/ 40 h 17"/>
                  <a:gd name="T14" fmla="*/ 38 w 27"/>
                  <a:gd name="T15" fmla="*/ 0 h 17"/>
                  <a:gd name="T16" fmla="*/ 28 w 27"/>
                  <a:gd name="T17" fmla="*/ 0 h 17"/>
                  <a:gd name="T18" fmla="*/ 2 w 27"/>
                  <a:gd name="T19" fmla="*/ 26 h 17"/>
                  <a:gd name="T20" fmla="*/ 26 w 27"/>
                  <a:gd name="T21" fmla="*/ 40 h 17"/>
                  <a:gd name="T22" fmla="*/ 36 w 27"/>
                  <a:gd name="T23" fmla="*/ 38 h 17"/>
                  <a:gd name="T24" fmla="*/ 62 w 27"/>
                  <a:gd name="T25" fmla="*/ 14 h 17"/>
                  <a:gd name="T26" fmla="*/ 38 w 27"/>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7">
                    <a:moveTo>
                      <a:pt x="11" y="17"/>
                    </a:moveTo>
                    <a:cubicBezTo>
                      <a:pt x="6" y="17"/>
                      <a:pt x="2" y="14"/>
                      <a:pt x="1" y="11"/>
                    </a:cubicBezTo>
                    <a:cubicBezTo>
                      <a:pt x="0" y="6"/>
                      <a:pt x="5" y="2"/>
                      <a:pt x="12" y="0"/>
                    </a:cubicBezTo>
                    <a:cubicBezTo>
                      <a:pt x="13" y="0"/>
                      <a:pt x="15" y="0"/>
                      <a:pt x="16" y="0"/>
                    </a:cubicBezTo>
                    <a:cubicBezTo>
                      <a:pt x="21" y="0"/>
                      <a:pt x="25" y="2"/>
                      <a:pt x="26" y="6"/>
                    </a:cubicBezTo>
                    <a:cubicBezTo>
                      <a:pt x="27" y="10"/>
                      <a:pt x="22" y="15"/>
                      <a:pt x="15" y="16"/>
                    </a:cubicBezTo>
                    <a:cubicBezTo>
                      <a:pt x="14" y="16"/>
                      <a:pt x="13" y="17"/>
                      <a:pt x="11" y="17"/>
                    </a:cubicBezTo>
                    <a:moveTo>
                      <a:pt x="16" y="0"/>
                    </a:moveTo>
                    <a:cubicBezTo>
                      <a:pt x="15" y="0"/>
                      <a:pt x="13" y="0"/>
                      <a:pt x="12" y="0"/>
                    </a:cubicBezTo>
                    <a:cubicBezTo>
                      <a:pt x="5" y="2"/>
                      <a:pt x="0" y="6"/>
                      <a:pt x="1" y="11"/>
                    </a:cubicBezTo>
                    <a:cubicBezTo>
                      <a:pt x="1" y="15"/>
                      <a:pt x="6" y="17"/>
                      <a:pt x="11" y="17"/>
                    </a:cubicBezTo>
                    <a:cubicBezTo>
                      <a:pt x="13" y="17"/>
                      <a:pt x="14" y="17"/>
                      <a:pt x="15" y="16"/>
                    </a:cubicBezTo>
                    <a:cubicBezTo>
                      <a:pt x="22" y="15"/>
                      <a:pt x="27" y="10"/>
                      <a:pt x="26" y="6"/>
                    </a:cubicBezTo>
                    <a:cubicBezTo>
                      <a:pt x="26" y="2"/>
                      <a:pt x="21" y="0"/>
                      <a:pt x="16" y="0"/>
                    </a:cubicBezTo>
                  </a:path>
                </a:pathLst>
              </a:custGeom>
              <a:solidFill>
                <a:srgbClr val="CA66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8" name="Freeform 1480"/>
              <p:cNvSpPr>
                <a:spLocks noChangeAspect="1"/>
              </p:cNvSpPr>
              <p:nvPr/>
            </p:nvSpPr>
            <p:spPr bwMode="auto">
              <a:xfrm>
                <a:off x="4528" y="-934"/>
                <a:ext cx="66" cy="123"/>
              </a:xfrm>
              <a:custGeom>
                <a:avLst/>
                <a:gdLst>
                  <a:gd name="T0" fmla="*/ 24 w 28"/>
                  <a:gd name="T1" fmla="*/ 66 h 52"/>
                  <a:gd name="T2" fmla="*/ 42 w 28"/>
                  <a:gd name="T3" fmla="*/ 123 h 52"/>
                  <a:gd name="T4" fmla="*/ 64 w 28"/>
                  <a:gd name="T5" fmla="*/ 71 h 52"/>
                  <a:gd name="T6" fmla="*/ 59 w 28"/>
                  <a:gd name="T7" fmla="*/ 12 h 52"/>
                  <a:gd name="T8" fmla="*/ 50 w 28"/>
                  <a:gd name="T9" fmla="*/ 2 h 52"/>
                  <a:gd name="T10" fmla="*/ 19 w 28"/>
                  <a:gd name="T11" fmla="*/ 2 h 52"/>
                  <a:gd name="T12" fmla="*/ 0 w 28"/>
                  <a:gd name="T13" fmla="*/ 5 h 52"/>
                  <a:gd name="T14" fmla="*/ 24 w 28"/>
                  <a:gd name="T15" fmla="*/ 66 h 5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52">
                    <a:moveTo>
                      <a:pt x="10" y="28"/>
                    </a:moveTo>
                    <a:cubicBezTo>
                      <a:pt x="14" y="40"/>
                      <a:pt x="19" y="52"/>
                      <a:pt x="18" y="52"/>
                    </a:cubicBezTo>
                    <a:cubicBezTo>
                      <a:pt x="25" y="47"/>
                      <a:pt x="26" y="38"/>
                      <a:pt x="27" y="30"/>
                    </a:cubicBezTo>
                    <a:cubicBezTo>
                      <a:pt x="27" y="23"/>
                      <a:pt x="28" y="12"/>
                      <a:pt x="25" y="5"/>
                    </a:cubicBezTo>
                    <a:cubicBezTo>
                      <a:pt x="24" y="4"/>
                      <a:pt x="25" y="1"/>
                      <a:pt x="21" y="1"/>
                    </a:cubicBezTo>
                    <a:cubicBezTo>
                      <a:pt x="19" y="0"/>
                      <a:pt x="11" y="1"/>
                      <a:pt x="8" y="1"/>
                    </a:cubicBezTo>
                    <a:cubicBezTo>
                      <a:pt x="6" y="1"/>
                      <a:pt x="2" y="2"/>
                      <a:pt x="0" y="2"/>
                    </a:cubicBezTo>
                    <a:cubicBezTo>
                      <a:pt x="7" y="5"/>
                      <a:pt x="8" y="21"/>
                      <a:pt x="10"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749" name="Freeform 1481"/>
              <p:cNvSpPr>
                <a:spLocks noChangeAspect="1"/>
              </p:cNvSpPr>
              <p:nvPr/>
            </p:nvSpPr>
            <p:spPr bwMode="auto">
              <a:xfrm>
                <a:off x="4540" y="-887"/>
                <a:ext cx="24" cy="26"/>
              </a:xfrm>
              <a:custGeom>
                <a:avLst/>
                <a:gdLst>
                  <a:gd name="T0" fmla="*/ 19 w 10"/>
                  <a:gd name="T1" fmla="*/ 7 h 11"/>
                  <a:gd name="T2" fmla="*/ 2 w 10"/>
                  <a:gd name="T3" fmla="*/ 9 h 11"/>
                  <a:gd name="T4" fmla="*/ 10 w 10"/>
                  <a:gd name="T5" fmla="*/ 24 h 11"/>
                  <a:gd name="T6" fmla="*/ 19 w 10"/>
                  <a:gd name="T7" fmla="*/ 7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1">
                    <a:moveTo>
                      <a:pt x="8" y="3"/>
                    </a:moveTo>
                    <a:cubicBezTo>
                      <a:pt x="6" y="0"/>
                      <a:pt x="2" y="2"/>
                      <a:pt x="1" y="4"/>
                    </a:cubicBezTo>
                    <a:cubicBezTo>
                      <a:pt x="0" y="7"/>
                      <a:pt x="1" y="11"/>
                      <a:pt x="4" y="10"/>
                    </a:cubicBezTo>
                    <a:cubicBezTo>
                      <a:pt x="7" y="10"/>
                      <a:pt x="10" y="5"/>
                      <a:pt x="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pic>
            <p:nvPicPr>
              <p:cNvPr id="14750" name="Picture 14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 y="-890"/>
                <a:ext cx="7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7867" name="Group 1483"/>
          <p:cNvGrpSpPr>
            <a:grpSpLocks noChangeAspect="1"/>
          </p:cNvGrpSpPr>
          <p:nvPr/>
        </p:nvGrpSpPr>
        <p:grpSpPr bwMode="auto">
          <a:xfrm>
            <a:off x="3155952" y="5949955"/>
            <a:ext cx="1149349" cy="696383"/>
            <a:chOff x="764" y="2356"/>
            <a:chExt cx="724" cy="438"/>
          </a:xfrm>
        </p:grpSpPr>
        <p:sp>
          <p:nvSpPr>
            <p:cNvPr id="14353" name="Freeform 1484"/>
            <p:cNvSpPr>
              <a:spLocks noChangeAspect="1"/>
            </p:cNvSpPr>
            <p:nvPr/>
          </p:nvSpPr>
          <p:spPr bwMode="auto">
            <a:xfrm>
              <a:off x="764" y="2356"/>
              <a:ext cx="724" cy="438"/>
            </a:xfrm>
            <a:custGeom>
              <a:avLst/>
              <a:gdLst>
                <a:gd name="T0" fmla="*/ 135 w 602"/>
                <a:gd name="T1" fmla="*/ 128 h 365"/>
                <a:gd name="T2" fmla="*/ 70 w 602"/>
                <a:gd name="T3" fmla="*/ 89 h 365"/>
                <a:gd name="T4" fmla="*/ 46 w 602"/>
                <a:gd name="T5" fmla="*/ 86 h 365"/>
                <a:gd name="T6" fmla="*/ 7 w 602"/>
                <a:gd name="T7" fmla="*/ 94 h 365"/>
                <a:gd name="T8" fmla="*/ 29 w 602"/>
                <a:gd name="T9" fmla="*/ 62 h 365"/>
                <a:gd name="T10" fmla="*/ 75 w 602"/>
                <a:gd name="T11" fmla="*/ 37 h 365"/>
                <a:gd name="T12" fmla="*/ 161 w 602"/>
                <a:gd name="T13" fmla="*/ 12 h 365"/>
                <a:gd name="T14" fmla="*/ 280 w 602"/>
                <a:gd name="T15" fmla="*/ 68 h 365"/>
                <a:gd name="T16" fmla="*/ 491 w 602"/>
                <a:gd name="T17" fmla="*/ 178 h 365"/>
                <a:gd name="T18" fmla="*/ 574 w 602"/>
                <a:gd name="T19" fmla="*/ 252 h 365"/>
                <a:gd name="T20" fmla="*/ 546 w 602"/>
                <a:gd name="T21" fmla="*/ 250 h 365"/>
                <a:gd name="T22" fmla="*/ 669 w 602"/>
                <a:gd name="T23" fmla="*/ 334 h 365"/>
                <a:gd name="T24" fmla="*/ 724 w 602"/>
                <a:gd name="T25" fmla="*/ 396 h 365"/>
                <a:gd name="T26" fmla="*/ 658 w 602"/>
                <a:gd name="T27" fmla="*/ 384 h 365"/>
                <a:gd name="T28" fmla="*/ 690 w 602"/>
                <a:gd name="T29" fmla="*/ 414 h 365"/>
                <a:gd name="T30" fmla="*/ 636 w 602"/>
                <a:gd name="T31" fmla="*/ 391 h 365"/>
                <a:gd name="T32" fmla="*/ 558 w 602"/>
                <a:gd name="T33" fmla="*/ 353 h 365"/>
                <a:gd name="T34" fmla="*/ 468 w 602"/>
                <a:gd name="T35" fmla="*/ 332 h 365"/>
                <a:gd name="T36" fmla="*/ 419 w 602"/>
                <a:gd name="T37" fmla="*/ 335 h 365"/>
                <a:gd name="T38" fmla="*/ 409 w 602"/>
                <a:gd name="T39" fmla="*/ 358 h 365"/>
                <a:gd name="T40" fmla="*/ 392 w 602"/>
                <a:gd name="T41" fmla="*/ 372 h 365"/>
                <a:gd name="T42" fmla="*/ 352 w 602"/>
                <a:gd name="T43" fmla="*/ 418 h 365"/>
                <a:gd name="T44" fmla="*/ 386 w 602"/>
                <a:gd name="T45" fmla="*/ 422 h 365"/>
                <a:gd name="T46" fmla="*/ 387 w 602"/>
                <a:gd name="T47" fmla="*/ 426 h 365"/>
                <a:gd name="T48" fmla="*/ 352 w 602"/>
                <a:gd name="T49" fmla="*/ 422 h 365"/>
                <a:gd name="T50" fmla="*/ 343 w 602"/>
                <a:gd name="T51" fmla="*/ 428 h 365"/>
                <a:gd name="T52" fmla="*/ 343 w 602"/>
                <a:gd name="T53" fmla="*/ 422 h 365"/>
                <a:gd name="T54" fmla="*/ 334 w 602"/>
                <a:gd name="T55" fmla="*/ 419 h 365"/>
                <a:gd name="T56" fmla="*/ 378 w 602"/>
                <a:gd name="T57" fmla="*/ 368 h 365"/>
                <a:gd name="T58" fmla="*/ 378 w 602"/>
                <a:gd name="T59" fmla="*/ 340 h 365"/>
                <a:gd name="T60" fmla="*/ 358 w 602"/>
                <a:gd name="T61" fmla="*/ 371 h 365"/>
                <a:gd name="T62" fmla="*/ 333 w 602"/>
                <a:gd name="T63" fmla="*/ 413 h 365"/>
                <a:gd name="T64" fmla="*/ 334 w 602"/>
                <a:gd name="T65" fmla="*/ 427 h 365"/>
                <a:gd name="T66" fmla="*/ 328 w 602"/>
                <a:gd name="T67" fmla="*/ 422 h 365"/>
                <a:gd name="T68" fmla="*/ 305 w 602"/>
                <a:gd name="T69" fmla="*/ 427 h 365"/>
                <a:gd name="T70" fmla="*/ 304 w 602"/>
                <a:gd name="T71" fmla="*/ 434 h 365"/>
                <a:gd name="T72" fmla="*/ 301 w 602"/>
                <a:gd name="T73" fmla="*/ 427 h 365"/>
                <a:gd name="T74" fmla="*/ 254 w 602"/>
                <a:gd name="T75" fmla="*/ 438 h 365"/>
                <a:gd name="T76" fmla="*/ 277 w 602"/>
                <a:gd name="T77" fmla="*/ 425 h 365"/>
                <a:gd name="T78" fmla="*/ 299 w 602"/>
                <a:gd name="T79" fmla="*/ 420 h 365"/>
                <a:gd name="T80" fmla="*/ 316 w 602"/>
                <a:gd name="T81" fmla="*/ 414 h 365"/>
                <a:gd name="T82" fmla="*/ 343 w 602"/>
                <a:gd name="T83" fmla="*/ 368 h 365"/>
                <a:gd name="T84" fmla="*/ 332 w 602"/>
                <a:gd name="T85" fmla="*/ 320 h 365"/>
                <a:gd name="T86" fmla="*/ 260 w 602"/>
                <a:gd name="T87" fmla="*/ 280 h 365"/>
                <a:gd name="T88" fmla="*/ 185 w 602"/>
                <a:gd name="T89" fmla="*/ 192 h 365"/>
                <a:gd name="T90" fmla="*/ 135 w 602"/>
                <a:gd name="T91" fmla="*/ 128 h 3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02" h="365">
                  <a:moveTo>
                    <a:pt x="112" y="107"/>
                  </a:moveTo>
                  <a:cubicBezTo>
                    <a:pt x="84" y="76"/>
                    <a:pt x="58" y="74"/>
                    <a:pt x="58" y="74"/>
                  </a:cubicBezTo>
                  <a:cubicBezTo>
                    <a:pt x="58" y="74"/>
                    <a:pt x="56" y="72"/>
                    <a:pt x="38" y="72"/>
                  </a:cubicBezTo>
                  <a:cubicBezTo>
                    <a:pt x="20" y="73"/>
                    <a:pt x="6" y="78"/>
                    <a:pt x="6" y="78"/>
                  </a:cubicBezTo>
                  <a:cubicBezTo>
                    <a:pt x="6" y="78"/>
                    <a:pt x="0" y="61"/>
                    <a:pt x="24" y="52"/>
                  </a:cubicBezTo>
                  <a:cubicBezTo>
                    <a:pt x="47" y="43"/>
                    <a:pt x="62" y="31"/>
                    <a:pt x="62" y="31"/>
                  </a:cubicBezTo>
                  <a:cubicBezTo>
                    <a:pt x="62" y="31"/>
                    <a:pt x="95" y="0"/>
                    <a:pt x="134" y="10"/>
                  </a:cubicBezTo>
                  <a:cubicBezTo>
                    <a:pt x="173" y="20"/>
                    <a:pt x="199" y="37"/>
                    <a:pt x="233" y="57"/>
                  </a:cubicBezTo>
                  <a:cubicBezTo>
                    <a:pt x="254" y="70"/>
                    <a:pt x="344" y="108"/>
                    <a:pt x="408" y="148"/>
                  </a:cubicBezTo>
                  <a:cubicBezTo>
                    <a:pt x="449" y="175"/>
                    <a:pt x="477" y="210"/>
                    <a:pt x="477" y="210"/>
                  </a:cubicBezTo>
                  <a:cubicBezTo>
                    <a:pt x="454" y="208"/>
                    <a:pt x="454" y="208"/>
                    <a:pt x="454" y="208"/>
                  </a:cubicBezTo>
                  <a:cubicBezTo>
                    <a:pt x="454" y="208"/>
                    <a:pt x="522" y="254"/>
                    <a:pt x="556" y="278"/>
                  </a:cubicBezTo>
                  <a:cubicBezTo>
                    <a:pt x="589" y="303"/>
                    <a:pt x="602" y="326"/>
                    <a:pt x="602" y="330"/>
                  </a:cubicBezTo>
                  <a:cubicBezTo>
                    <a:pt x="602" y="333"/>
                    <a:pt x="547" y="320"/>
                    <a:pt x="547" y="320"/>
                  </a:cubicBezTo>
                  <a:cubicBezTo>
                    <a:pt x="574" y="345"/>
                    <a:pt x="574" y="345"/>
                    <a:pt x="574" y="345"/>
                  </a:cubicBezTo>
                  <a:cubicBezTo>
                    <a:pt x="574" y="345"/>
                    <a:pt x="560" y="343"/>
                    <a:pt x="529" y="326"/>
                  </a:cubicBezTo>
                  <a:cubicBezTo>
                    <a:pt x="517" y="319"/>
                    <a:pt x="490" y="304"/>
                    <a:pt x="464" y="294"/>
                  </a:cubicBezTo>
                  <a:cubicBezTo>
                    <a:pt x="444" y="286"/>
                    <a:pt x="414" y="278"/>
                    <a:pt x="389" y="277"/>
                  </a:cubicBezTo>
                  <a:cubicBezTo>
                    <a:pt x="366" y="275"/>
                    <a:pt x="348" y="279"/>
                    <a:pt x="348" y="279"/>
                  </a:cubicBezTo>
                  <a:cubicBezTo>
                    <a:pt x="348" y="279"/>
                    <a:pt x="344" y="290"/>
                    <a:pt x="340" y="298"/>
                  </a:cubicBezTo>
                  <a:cubicBezTo>
                    <a:pt x="335" y="306"/>
                    <a:pt x="326" y="310"/>
                    <a:pt x="326" y="310"/>
                  </a:cubicBezTo>
                  <a:cubicBezTo>
                    <a:pt x="293" y="348"/>
                    <a:pt x="293" y="348"/>
                    <a:pt x="293" y="348"/>
                  </a:cubicBezTo>
                  <a:cubicBezTo>
                    <a:pt x="321" y="352"/>
                    <a:pt x="321" y="352"/>
                    <a:pt x="321" y="352"/>
                  </a:cubicBezTo>
                  <a:cubicBezTo>
                    <a:pt x="322" y="355"/>
                    <a:pt x="322" y="355"/>
                    <a:pt x="322" y="355"/>
                  </a:cubicBezTo>
                  <a:cubicBezTo>
                    <a:pt x="293" y="352"/>
                    <a:pt x="293" y="352"/>
                    <a:pt x="293" y="352"/>
                  </a:cubicBezTo>
                  <a:cubicBezTo>
                    <a:pt x="285" y="357"/>
                    <a:pt x="285" y="357"/>
                    <a:pt x="285" y="357"/>
                  </a:cubicBezTo>
                  <a:cubicBezTo>
                    <a:pt x="285" y="352"/>
                    <a:pt x="285" y="352"/>
                    <a:pt x="285" y="352"/>
                  </a:cubicBezTo>
                  <a:cubicBezTo>
                    <a:pt x="278" y="349"/>
                    <a:pt x="278" y="349"/>
                    <a:pt x="278" y="349"/>
                  </a:cubicBezTo>
                  <a:cubicBezTo>
                    <a:pt x="278" y="349"/>
                    <a:pt x="311" y="316"/>
                    <a:pt x="314" y="307"/>
                  </a:cubicBezTo>
                  <a:cubicBezTo>
                    <a:pt x="316" y="298"/>
                    <a:pt x="314" y="283"/>
                    <a:pt x="314" y="283"/>
                  </a:cubicBezTo>
                  <a:cubicBezTo>
                    <a:pt x="314" y="283"/>
                    <a:pt x="311" y="291"/>
                    <a:pt x="298" y="309"/>
                  </a:cubicBezTo>
                  <a:cubicBezTo>
                    <a:pt x="285" y="327"/>
                    <a:pt x="277" y="344"/>
                    <a:pt x="277" y="344"/>
                  </a:cubicBezTo>
                  <a:cubicBezTo>
                    <a:pt x="278" y="356"/>
                    <a:pt x="278" y="356"/>
                    <a:pt x="278" y="356"/>
                  </a:cubicBezTo>
                  <a:cubicBezTo>
                    <a:pt x="273" y="352"/>
                    <a:pt x="273" y="352"/>
                    <a:pt x="273" y="352"/>
                  </a:cubicBezTo>
                  <a:cubicBezTo>
                    <a:pt x="254" y="356"/>
                    <a:pt x="254" y="356"/>
                    <a:pt x="254" y="356"/>
                  </a:cubicBezTo>
                  <a:cubicBezTo>
                    <a:pt x="253" y="362"/>
                    <a:pt x="253" y="362"/>
                    <a:pt x="253" y="362"/>
                  </a:cubicBezTo>
                  <a:cubicBezTo>
                    <a:pt x="250" y="356"/>
                    <a:pt x="250" y="356"/>
                    <a:pt x="250" y="356"/>
                  </a:cubicBezTo>
                  <a:cubicBezTo>
                    <a:pt x="211" y="365"/>
                    <a:pt x="211" y="365"/>
                    <a:pt x="211" y="365"/>
                  </a:cubicBezTo>
                  <a:cubicBezTo>
                    <a:pt x="211" y="365"/>
                    <a:pt x="214" y="358"/>
                    <a:pt x="230" y="354"/>
                  </a:cubicBezTo>
                  <a:cubicBezTo>
                    <a:pt x="238" y="352"/>
                    <a:pt x="242" y="351"/>
                    <a:pt x="249" y="350"/>
                  </a:cubicBezTo>
                  <a:cubicBezTo>
                    <a:pt x="257" y="348"/>
                    <a:pt x="263" y="345"/>
                    <a:pt x="263" y="345"/>
                  </a:cubicBezTo>
                  <a:cubicBezTo>
                    <a:pt x="263" y="345"/>
                    <a:pt x="281" y="324"/>
                    <a:pt x="285" y="307"/>
                  </a:cubicBezTo>
                  <a:cubicBezTo>
                    <a:pt x="288" y="290"/>
                    <a:pt x="276" y="267"/>
                    <a:pt x="276" y="267"/>
                  </a:cubicBezTo>
                  <a:cubicBezTo>
                    <a:pt x="276" y="267"/>
                    <a:pt x="250" y="254"/>
                    <a:pt x="216" y="233"/>
                  </a:cubicBezTo>
                  <a:cubicBezTo>
                    <a:pt x="181" y="212"/>
                    <a:pt x="154" y="160"/>
                    <a:pt x="154" y="160"/>
                  </a:cubicBezTo>
                  <a:cubicBezTo>
                    <a:pt x="154" y="160"/>
                    <a:pt x="140" y="138"/>
                    <a:pt x="112" y="10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grpSp>
          <p:nvGrpSpPr>
            <p:cNvPr id="14354" name="Group 1485"/>
            <p:cNvGrpSpPr>
              <a:grpSpLocks noChangeAspect="1"/>
            </p:cNvGrpSpPr>
            <p:nvPr/>
          </p:nvGrpSpPr>
          <p:grpSpPr bwMode="auto">
            <a:xfrm>
              <a:off x="860" y="2397"/>
              <a:ext cx="32" cy="24"/>
              <a:chOff x="4384" y="-967"/>
              <a:chExt cx="399" cy="250"/>
            </a:xfrm>
          </p:grpSpPr>
          <p:sp>
            <p:nvSpPr>
              <p:cNvPr id="14355" name="Freeform 1486"/>
              <p:cNvSpPr>
                <a:spLocks noChangeAspect="1"/>
              </p:cNvSpPr>
              <p:nvPr/>
            </p:nvSpPr>
            <p:spPr bwMode="auto">
              <a:xfrm>
                <a:off x="4384" y="-967"/>
                <a:ext cx="399" cy="250"/>
              </a:xfrm>
              <a:custGeom>
                <a:avLst/>
                <a:gdLst>
                  <a:gd name="T0" fmla="*/ 123 w 169"/>
                  <a:gd name="T1" fmla="*/ 165 h 106"/>
                  <a:gd name="T2" fmla="*/ 227 w 169"/>
                  <a:gd name="T3" fmla="*/ 250 h 106"/>
                  <a:gd name="T4" fmla="*/ 175 w 169"/>
                  <a:gd name="T5" fmla="*/ 215 h 106"/>
                  <a:gd name="T6" fmla="*/ 156 w 169"/>
                  <a:gd name="T7" fmla="*/ 189 h 106"/>
                  <a:gd name="T8" fmla="*/ 139 w 169"/>
                  <a:gd name="T9" fmla="*/ 167 h 106"/>
                  <a:gd name="T10" fmla="*/ 182 w 169"/>
                  <a:gd name="T11" fmla="*/ 182 h 106"/>
                  <a:gd name="T12" fmla="*/ 222 w 169"/>
                  <a:gd name="T13" fmla="*/ 193 h 106"/>
                  <a:gd name="T14" fmla="*/ 267 w 169"/>
                  <a:gd name="T15" fmla="*/ 198 h 106"/>
                  <a:gd name="T16" fmla="*/ 288 w 169"/>
                  <a:gd name="T17" fmla="*/ 203 h 106"/>
                  <a:gd name="T18" fmla="*/ 307 w 169"/>
                  <a:gd name="T19" fmla="*/ 210 h 106"/>
                  <a:gd name="T20" fmla="*/ 238 w 169"/>
                  <a:gd name="T21" fmla="*/ 179 h 106"/>
                  <a:gd name="T22" fmla="*/ 182 w 169"/>
                  <a:gd name="T23" fmla="*/ 160 h 106"/>
                  <a:gd name="T24" fmla="*/ 231 w 169"/>
                  <a:gd name="T25" fmla="*/ 146 h 106"/>
                  <a:gd name="T26" fmla="*/ 257 w 169"/>
                  <a:gd name="T27" fmla="*/ 137 h 106"/>
                  <a:gd name="T28" fmla="*/ 286 w 169"/>
                  <a:gd name="T29" fmla="*/ 137 h 106"/>
                  <a:gd name="T30" fmla="*/ 342 w 169"/>
                  <a:gd name="T31" fmla="*/ 142 h 106"/>
                  <a:gd name="T32" fmla="*/ 361 w 169"/>
                  <a:gd name="T33" fmla="*/ 142 h 106"/>
                  <a:gd name="T34" fmla="*/ 397 w 169"/>
                  <a:gd name="T35" fmla="*/ 149 h 106"/>
                  <a:gd name="T36" fmla="*/ 342 w 169"/>
                  <a:gd name="T37" fmla="*/ 130 h 106"/>
                  <a:gd name="T38" fmla="*/ 290 w 169"/>
                  <a:gd name="T39" fmla="*/ 113 h 106"/>
                  <a:gd name="T40" fmla="*/ 361 w 169"/>
                  <a:gd name="T41" fmla="*/ 83 h 106"/>
                  <a:gd name="T42" fmla="*/ 399 w 169"/>
                  <a:gd name="T43" fmla="*/ 35 h 106"/>
                  <a:gd name="T44" fmla="*/ 349 w 169"/>
                  <a:gd name="T45" fmla="*/ 31 h 106"/>
                  <a:gd name="T46" fmla="*/ 321 w 169"/>
                  <a:gd name="T47" fmla="*/ 28 h 106"/>
                  <a:gd name="T48" fmla="*/ 297 w 169"/>
                  <a:gd name="T49" fmla="*/ 21 h 106"/>
                  <a:gd name="T50" fmla="*/ 246 w 169"/>
                  <a:gd name="T51" fmla="*/ 24 h 106"/>
                  <a:gd name="T52" fmla="*/ 191 w 169"/>
                  <a:gd name="T53" fmla="*/ 28 h 106"/>
                  <a:gd name="T54" fmla="*/ 222 w 169"/>
                  <a:gd name="T55" fmla="*/ 0 h 106"/>
                  <a:gd name="T56" fmla="*/ 90 w 169"/>
                  <a:gd name="T57" fmla="*/ 47 h 106"/>
                  <a:gd name="T58" fmla="*/ 57 w 169"/>
                  <a:gd name="T59" fmla="*/ 75 h 106"/>
                  <a:gd name="T60" fmla="*/ 7 w 169"/>
                  <a:gd name="T61" fmla="*/ 125 h 106"/>
                  <a:gd name="T62" fmla="*/ 14 w 169"/>
                  <a:gd name="T63" fmla="*/ 163 h 106"/>
                  <a:gd name="T64" fmla="*/ 40 w 169"/>
                  <a:gd name="T65" fmla="*/ 151 h 106"/>
                  <a:gd name="T66" fmla="*/ 76 w 169"/>
                  <a:gd name="T67" fmla="*/ 137 h 106"/>
                  <a:gd name="T68" fmla="*/ 123 w 169"/>
                  <a:gd name="T69" fmla="*/ 165 h 1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9" h="106">
                    <a:moveTo>
                      <a:pt x="52" y="70"/>
                    </a:moveTo>
                    <a:cubicBezTo>
                      <a:pt x="59" y="90"/>
                      <a:pt x="74" y="106"/>
                      <a:pt x="96" y="106"/>
                    </a:cubicBezTo>
                    <a:cubicBezTo>
                      <a:pt x="87" y="105"/>
                      <a:pt x="80" y="97"/>
                      <a:pt x="74" y="91"/>
                    </a:cubicBezTo>
                    <a:cubicBezTo>
                      <a:pt x="71" y="88"/>
                      <a:pt x="69" y="83"/>
                      <a:pt x="66" y="80"/>
                    </a:cubicBezTo>
                    <a:cubicBezTo>
                      <a:pt x="63" y="77"/>
                      <a:pt x="59" y="76"/>
                      <a:pt x="59" y="71"/>
                    </a:cubicBezTo>
                    <a:cubicBezTo>
                      <a:pt x="65" y="73"/>
                      <a:pt x="71" y="74"/>
                      <a:pt x="77" y="77"/>
                    </a:cubicBezTo>
                    <a:cubicBezTo>
                      <a:pt x="83" y="80"/>
                      <a:pt x="87" y="82"/>
                      <a:pt x="94" y="82"/>
                    </a:cubicBezTo>
                    <a:cubicBezTo>
                      <a:pt x="101" y="82"/>
                      <a:pt x="107" y="82"/>
                      <a:pt x="113" y="84"/>
                    </a:cubicBezTo>
                    <a:cubicBezTo>
                      <a:pt x="116" y="85"/>
                      <a:pt x="119" y="85"/>
                      <a:pt x="122" y="86"/>
                    </a:cubicBezTo>
                    <a:cubicBezTo>
                      <a:pt x="125" y="87"/>
                      <a:pt x="127" y="89"/>
                      <a:pt x="130" y="89"/>
                    </a:cubicBezTo>
                    <a:cubicBezTo>
                      <a:pt x="119" y="88"/>
                      <a:pt x="111" y="79"/>
                      <a:pt x="101" y="76"/>
                    </a:cubicBezTo>
                    <a:cubicBezTo>
                      <a:pt x="93" y="74"/>
                      <a:pt x="85" y="71"/>
                      <a:pt x="77" y="68"/>
                    </a:cubicBezTo>
                    <a:cubicBezTo>
                      <a:pt x="84" y="66"/>
                      <a:pt x="92" y="64"/>
                      <a:pt x="98" y="62"/>
                    </a:cubicBezTo>
                    <a:cubicBezTo>
                      <a:pt x="102" y="61"/>
                      <a:pt x="105" y="60"/>
                      <a:pt x="109" y="58"/>
                    </a:cubicBezTo>
                    <a:cubicBezTo>
                      <a:pt x="114" y="57"/>
                      <a:pt x="116" y="58"/>
                      <a:pt x="121" y="58"/>
                    </a:cubicBezTo>
                    <a:cubicBezTo>
                      <a:pt x="129" y="59"/>
                      <a:pt x="137" y="59"/>
                      <a:pt x="145" y="60"/>
                    </a:cubicBezTo>
                    <a:cubicBezTo>
                      <a:pt x="147" y="60"/>
                      <a:pt x="150" y="60"/>
                      <a:pt x="153" y="60"/>
                    </a:cubicBezTo>
                    <a:cubicBezTo>
                      <a:pt x="158" y="60"/>
                      <a:pt x="164" y="59"/>
                      <a:pt x="168" y="63"/>
                    </a:cubicBezTo>
                    <a:cubicBezTo>
                      <a:pt x="160" y="60"/>
                      <a:pt x="153" y="58"/>
                      <a:pt x="145" y="55"/>
                    </a:cubicBezTo>
                    <a:cubicBezTo>
                      <a:pt x="138" y="53"/>
                      <a:pt x="128" y="52"/>
                      <a:pt x="123" y="48"/>
                    </a:cubicBezTo>
                    <a:cubicBezTo>
                      <a:pt x="134" y="45"/>
                      <a:pt x="143" y="44"/>
                      <a:pt x="153" y="35"/>
                    </a:cubicBezTo>
                    <a:cubicBezTo>
                      <a:pt x="159" y="29"/>
                      <a:pt x="165" y="23"/>
                      <a:pt x="169" y="15"/>
                    </a:cubicBezTo>
                    <a:cubicBezTo>
                      <a:pt x="162" y="14"/>
                      <a:pt x="154" y="14"/>
                      <a:pt x="148" y="13"/>
                    </a:cubicBezTo>
                    <a:cubicBezTo>
                      <a:pt x="144" y="12"/>
                      <a:pt x="140" y="12"/>
                      <a:pt x="136" y="12"/>
                    </a:cubicBezTo>
                    <a:cubicBezTo>
                      <a:pt x="132" y="11"/>
                      <a:pt x="130" y="10"/>
                      <a:pt x="126" y="9"/>
                    </a:cubicBezTo>
                    <a:cubicBezTo>
                      <a:pt x="118" y="8"/>
                      <a:pt x="111" y="9"/>
                      <a:pt x="104" y="10"/>
                    </a:cubicBezTo>
                    <a:cubicBezTo>
                      <a:pt x="96" y="11"/>
                      <a:pt x="89" y="13"/>
                      <a:pt x="81" y="12"/>
                    </a:cubicBezTo>
                    <a:cubicBezTo>
                      <a:pt x="81" y="6"/>
                      <a:pt x="90" y="2"/>
                      <a:pt x="94" y="0"/>
                    </a:cubicBezTo>
                    <a:cubicBezTo>
                      <a:pt x="75" y="0"/>
                      <a:pt x="52" y="8"/>
                      <a:pt x="38" y="20"/>
                    </a:cubicBezTo>
                    <a:cubicBezTo>
                      <a:pt x="33" y="24"/>
                      <a:pt x="28" y="28"/>
                      <a:pt x="24" y="32"/>
                    </a:cubicBezTo>
                    <a:cubicBezTo>
                      <a:pt x="17" y="37"/>
                      <a:pt x="7" y="44"/>
                      <a:pt x="3" y="53"/>
                    </a:cubicBezTo>
                    <a:cubicBezTo>
                      <a:pt x="2" y="57"/>
                      <a:pt x="0" y="67"/>
                      <a:pt x="6" y="69"/>
                    </a:cubicBezTo>
                    <a:cubicBezTo>
                      <a:pt x="9" y="70"/>
                      <a:pt x="14" y="66"/>
                      <a:pt x="17" y="64"/>
                    </a:cubicBezTo>
                    <a:cubicBezTo>
                      <a:pt x="21" y="62"/>
                      <a:pt x="26" y="59"/>
                      <a:pt x="32" y="58"/>
                    </a:cubicBezTo>
                    <a:cubicBezTo>
                      <a:pt x="41" y="57"/>
                      <a:pt x="48" y="62"/>
                      <a:pt x="52" y="7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56" name="Freeform 1487"/>
              <p:cNvSpPr>
                <a:spLocks noChangeAspect="1"/>
              </p:cNvSpPr>
              <p:nvPr/>
            </p:nvSpPr>
            <p:spPr bwMode="auto">
              <a:xfrm>
                <a:off x="4405" y="-930"/>
                <a:ext cx="352" cy="107"/>
              </a:xfrm>
              <a:custGeom>
                <a:avLst/>
                <a:gdLst>
                  <a:gd name="T0" fmla="*/ 352 w 149"/>
                  <a:gd name="T1" fmla="*/ 12 h 45"/>
                  <a:gd name="T2" fmla="*/ 333 w 149"/>
                  <a:gd name="T3" fmla="*/ 26 h 45"/>
                  <a:gd name="T4" fmla="*/ 154 w 149"/>
                  <a:gd name="T5" fmla="*/ 100 h 45"/>
                  <a:gd name="T6" fmla="*/ 104 w 149"/>
                  <a:gd name="T7" fmla="*/ 86 h 45"/>
                  <a:gd name="T8" fmla="*/ 0 w 149"/>
                  <a:gd name="T9" fmla="*/ 107 h 45"/>
                  <a:gd name="T10" fmla="*/ 21 w 149"/>
                  <a:gd name="T11" fmla="*/ 78 h 45"/>
                  <a:gd name="T12" fmla="*/ 50 w 149"/>
                  <a:gd name="T13" fmla="*/ 50 h 45"/>
                  <a:gd name="T14" fmla="*/ 118 w 149"/>
                  <a:gd name="T15" fmla="*/ 10 h 45"/>
                  <a:gd name="T16" fmla="*/ 239 w 149"/>
                  <a:gd name="T17" fmla="*/ 10 h 45"/>
                  <a:gd name="T18" fmla="*/ 283 w 149"/>
                  <a:gd name="T19" fmla="*/ 10 h 45"/>
                  <a:gd name="T20" fmla="*/ 352 w 149"/>
                  <a:gd name="T21" fmla="*/ 12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9" h="45">
                    <a:moveTo>
                      <a:pt x="149" y="5"/>
                    </a:moveTo>
                    <a:cubicBezTo>
                      <a:pt x="148" y="4"/>
                      <a:pt x="142" y="10"/>
                      <a:pt x="141" y="11"/>
                    </a:cubicBezTo>
                    <a:cubicBezTo>
                      <a:pt x="116" y="23"/>
                      <a:pt x="93" y="40"/>
                      <a:pt x="65" y="42"/>
                    </a:cubicBezTo>
                    <a:cubicBezTo>
                      <a:pt x="58" y="43"/>
                      <a:pt x="52" y="38"/>
                      <a:pt x="44" y="36"/>
                    </a:cubicBezTo>
                    <a:cubicBezTo>
                      <a:pt x="30" y="33"/>
                      <a:pt x="13" y="38"/>
                      <a:pt x="0" y="45"/>
                    </a:cubicBezTo>
                    <a:cubicBezTo>
                      <a:pt x="4" y="43"/>
                      <a:pt x="7" y="37"/>
                      <a:pt x="9" y="33"/>
                    </a:cubicBezTo>
                    <a:cubicBezTo>
                      <a:pt x="13" y="29"/>
                      <a:pt x="17" y="25"/>
                      <a:pt x="21" y="21"/>
                    </a:cubicBezTo>
                    <a:cubicBezTo>
                      <a:pt x="28" y="14"/>
                      <a:pt x="41" y="7"/>
                      <a:pt x="50" y="4"/>
                    </a:cubicBezTo>
                    <a:cubicBezTo>
                      <a:pt x="67" y="0"/>
                      <a:pt x="84" y="3"/>
                      <a:pt x="101" y="4"/>
                    </a:cubicBezTo>
                    <a:cubicBezTo>
                      <a:pt x="108" y="4"/>
                      <a:pt x="114" y="4"/>
                      <a:pt x="120" y="4"/>
                    </a:cubicBezTo>
                    <a:cubicBezTo>
                      <a:pt x="130" y="3"/>
                      <a:pt x="140" y="3"/>
                      <a:pt x="149" y="5"/>
                    </a:cubicBezTo>
                  </a:path>
                </a:pathLst>
              </a:custGeom>
              <a:solidFill>
                <a:srgbClr val="F37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57" name="Freeform 1488"/>
              <p:cNvSpPr>
                <a:spLocks noChangeAspect="1"/>
              </p:cNvSpPr>
              <p:nvPr/>
            </p:nvSpPr>
            <p:spPr bwMode="auto">
              <a:xfrm>
                <a:off x="4708" y="-923"/>
                <a:ext cx="49" cy="29"/>
              </a:xfrm>
              <a:custGeom>
                <a:avLst/>
                <a:gdLst>
                  <a:gd name="T0" fmla="*/ 12 w 21"/>
                  <a:gd name="T1" fmla="*/ 0 h 12"/>
                  <a:gd name="T2" fmla="*/ 0 w 21"/>
                  <a:gd name="T3" fmla="*/ 0 h 12"/>
                  <a:gd name="T4" fmla="*/ 9 w 21"/>
                  <a:gd name="T5" fmla="*/ 24 h 12"/>
                  <a:gd name="T6" fmla="*/ 9 w 21"/>
                  <a:gd name="T7" fmla="*/ 29 h 12"/>
                  <a:gd name="T8" fmla="*/ 30 w 21"/>
                  <a:gd name="T9" fmla="*/ 19 h 12"/>
                  <a:gd name="T10" fmla="*/ 49 w 21"/>
                  <a:gd name="T11" fmla="*/ 5 h 12"/>
                  <a:gd name="T12" fmla="*/ 49 w 21"/>
                  <a:gd name="T13" fmla="*/ 5 h 12"/>
                  <a:gd name="T14" fmla="*/ 12 w 21"/>
                  <a:gd name="T15" fmla="*/ 0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2">
                    <a:moveTo>
                      <a:pt x="5" y="0"/>
                    </a:moveTo>
                    <a:cubicBezTo>
                      <a:pt x="4" y="0"/>
                      <a:pt x="2" y="0"/>
                      <a:pt x="0" y="0"/>
                    </a:cubicBezTo>
                    <a:cubicBezTo>
                      <a:pt x="2" y="3"/>
                      <a:pt x="3" y="6"/>
                      <a:pt x="4" y="10"/>
                    </a:cubicBezTo>
                    <a:cubicBezTo>
                      <a:pt x="4" y="10"/>
                      <a:pt x="4" y="11"/>
                      <a:pt x="4" y="12"/>
                    </a:cubicBezTo>
                    <a:cubicBezTo>
                      <a:pt x="7" y="10"/>
                      <a:pt x="10" y="9"/>
                      <a:pt x="13" y="8"/>
                    </a:cubicBezTo>
                    <a:cubicBezTo>
                      <a:pt x="14" y="7"/>
                      <a:pt x="20" y="2"/>
                      <a:pt x="21" y="2"/>
                    </a:cubicBezTo>
                    <a:cubicBezTo>
                      <a:pt x="21" y="2"/>
                      <a:pt x="21" y="2"/>
                      <a:pt x="21" y="2"/>
                    </a:cubicBezTo>
                    <a:cubicBezTo>
                      <a:pt x="16" y="1"/>
                      <a:pt x="11" y="0"/>
                      <a:pt x="5" y="0"/>
                    </a:cubicBezTo>
                  </a:path>
                </a:pathLst>
              </a:custGeom>
              <a:solidFill>
                <a:srgbClr val="5B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58" name="Freeform 1489"/>
              <p:cNvSpPr>
                <a:spLocks noChangeAspect="1"/>
              </p:cNvSpPr>
              <p:nvPr/>
            </p:nvSpPr>
            <p:spPr bwMode="auto">
              <a:xfrm>
                <a:off x="4708" y="-923"/>
                <a:ext cx="9" cy="29"/>
              </a:xfrm>
              <a:custGeom>
                <a:avLst/>
                <a:gdLst>
                  <a:gd name="T0" fmla="*/ 0 w 4"/>
                  <a:gd name="T1" fmla="*/ 0 h 12"/>
                  <a:gd name="T2" fmla="*/ 0 w 4"/>
                  <a:gd name="T3" fmla="*/ 0 h 12"/>
                  <a:gd name="T4" fmla="*/ 7 w 4"/>
                  <a:gd name="T5" fmla="*/ 24 h 12"/>
                  <a:gd name="T6" fmla="*/ 9 w 4"/>
                  <a:gd name="T7" fmla="*/ 29 h 12"/>
                  <a:gd name="T8" fmla="*/ 9 w 4"/>
                  <a:gd name="T9" fmla="*/ 29 h 12"/>
                  <a:gd name="T10" fmla="*/ 9 w 4"/>
                  <a:gd name="T11" fmla="*/ 24 h 12"/>
                  <a:gd name="T12" fmla="*/ 0 w 4"/>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2">
                    <a:moveTo>
                      <a:pt x="0" y="0"/>
                    </a:moveTo>
                    <a:cubicBezTo>
                      <a:pt x="0" y="0"/>
                      <a:pt x="0" y="0"/>
                      <a:pt x="0" y="0"/>
                    </a:cubicBezTo>
                    <a:cubicBezTo>
                      <a:pt x="1" y="3"/>
                      <a:pt x="3" y="6"/>
                      <a:pt x="3" y="10"/>
                    </a:cubicBezTo>
                    <a:cubicBezTo>
                      <a:pt x="4" y="11"/>
                      <a:pt x="4" y="11"/>
                      <a:pt x="4" y="12"/>
                    </a:cubicBezTo>
                    <a:cubicBezTo>
                      <a:pt x="4" y="12"/>
                      <a:pt x="4" y="12"/>
                      <a:pt x="4" y="12"/>
                    </a:cubicBezTo>
                    <a:cubicBezTo>
                      <a:pt x="4" y="11"/>
                      <a:pt x="4" y="10"/>
                      <a:pt x="4" y="10"/>
                    </a:cubicBezTo>
                    <a:cubicBezTo>
                      <a:pt x="3" y="6"/>
                      <a:pt x="2" y="3"/>
                      <a:pt x="0" y="0"/>
                    </a:cubicBezTo>
                  </a:path>
                </a:pathLst>
              </a:custGeom>
              <a:solidFill>
                <a:srgbClr val="5B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59" name="Freeform 1490"/>
              <p:cNvSpPr>
                <a:spLocks noChangeAspect="1"/>
              </p:cNvSpPr>
              <p:nvPr/>
            </p:nvSpPr>
            <p:spPr bwMode="auto">
              <a:xfrm>
                <a:off x="4705" y="-923"/>
                <a:ext cx="12" cy="29"/>
              </a:xfrm>
              <a:custGeom>
                <a:avLst/>
                <a:gdLst>
                  <a:gd name="T0" fmla="*/ 2 w 5"/>
                  <a:gd name="T1" fmla="*/ 0 h 12"/>
                  <a:gd name="T2" fmla="*/ 0 w 5"/>
                  <a:gd name="T3" fmla="*/ 0 h 12"/>
                  <a:gd name="T4" fmla="*/ 10 w 5"/>
                  <a:gd name="T5" fmla="*/ 24 h 12"/>
                  <a:gd name="T6" fmla="*/ 10 w 5"/>
                  <a:gd name="T7" fmla="*/ 29 h 12"/>
                  <a:gd name="T8" fmla="*/ 12 w 5"/>
                  <a:gd name="T9" fmla="*/ 29 h 12"/>
                  <a:gd name="T10" fmla="*/ 10 w 5"/>
                  <a:gd name="T11" fmla="*/ 24 h 12"/>
                  <a:gd name="T12" fmla="*/ 2 w 5"/>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2">
                    <a:moveTo>
                      <a:pt x="1" y="0"/>
                    </a:moveTo>
                    <a:cubicBezTo>
                      <a:pt x="1" y="0"/>
                      <a:pt x="0" y="0"/>
                      <a:pt x="0" y="0"/>
                    </a:cubicBezTo>
                    <a:cubicBezTo>
                      <a:pt x="2" y="3"/>
                      <a:pt x="3" y="7"/>
                      <a:pt x="4" y="10"/>
                    </a:cubicBezTo>
                    <a:cubicBezTo>
                      <a:pt x="4" y="11"/>
                      <a:pt x="4" y="12"/>
                      <a:pt x="4" y="12"/>
                    </a:cubicBezTo>
                    <a:cubicBezTo>
                      <a:pt x="4" y="12"/>
                      <a:pt x="5" y="12"/>
                      <a:pt x="5" y="12"/>
                    </a:cubicBezTo>
                    <a:cubicBezTo>
                      <a:pt x="5" y="11"/>
                      <a:pt x="5" y="11"/>
                      <a:pt x="4" y="10"/>
                    </a:cubicBezTo>
                    <a:cubicBezTo>
                      <a:pt x="4" y="6"/>
                      <a:pt x="2" y="3"/>
                      <a:pt x="1" y="0"/>
                    </a:cubicBezTo>
                  </a:path>
                </a:pathLst>
              </a:custGeom>
              <a:solidFill>
                <a:srgbClr val="5B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0" name="Freeform 1491"/>
              <p:cNvSpPr>
                <a:spLocks noChangeAspect="1"/>
              </p:cNvSpPr>
              <p:nvPr/>
            </p:nvSpPr>
            <p:spPr bwMode="auto">
              <a:xfrm>
                <a:off x="4705" y="-923"/>
                <a:ext cx="10" cy="31"/>
              </a:xfrm>
              <a:custGeom>
                <a:avLst/>
                <a:gdLst>
                  <a:gd name="T0" fmla="*/ 0 w 4"/>
                  <a:gd name="T1" fmla="*/ 0 h 13"/>
                  <a:gd name="T2" fmla="*/ 0 w 4"/>
                  <a:gd name="T3" fmla="*/ 0 h 13"/>
                  <a:gd name="T4" fmla="*/ 10 w 4"/>
                  <a:gd name="T5" fmla="*/ 24 h 13"/>
                  <a:gd name="T6" fmla="*/ 10 w 4"/>
                  <a:gd name="T7" fmla="*/ 31 h 13"/>
                  <a:gd name="T8" fmla="*/ 10 w 4"/>
                  <a:gd name="T9" fmla="*/ 29 h 13"/>
                  <a:gd name="T10" fmla="*/ 10 w 4"/>
                  <a:gd name="T11" fmla="*/ 24 h 13"/>
                  <a:gd name="T12" fmla="*/ 0 w 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3">
                    <a:moveTo>
                      <a:pt x="0" y="0"/>
                    </a:moveTo>
                    <a:cubicBezTo>
                      <a:pt x="0" y="0"/>
                      <a:pt x="0" y="0"/>
                      <a:pt x="0" y="0"/>
                    </a:cubicBezTo>
                    <a:cubicBezTo>
                      <a:pt x="2" y="3"/>
                      <a:pt x="3" y="7"/>
                      <a:pt x="4" y="10"/>
                    </a:cubicBezTo>
                    <a:cubicBezTo>
                      <a:pt x="4" y="11"/>
                      <a:pt x="4" y="12"/>
                      <a:pt x="4" y="13"/>
                    </a:cubicBezTo>
                    <a:cubicBezTo>
                      <a:pt x="4" y="13"/>
                      <a:pt x="4" y="13"/>
                      <a:pt x="4" y="12"/>
                    </a:cubicBezTo>
                    <a:cubicBezTo>
                      <a:pt x="4" y="12"/>
                      <a:pt x="4" y="11"/>
                      <a:pt x="4" y="10"/>
                    </a:cubicBezTo>
                    <a:cubicBezTo>
                      <a:pt x="3" y="7"/>
                      <a:pt x="2" y="3"/>
                      <a:pt x="0" y="0"/>
                    </a:cubicBezTo>
                  </a:path>
                </a:pathLst>
              </a:custGeom>
              <a:solidFill>
                <a:srgbClr val="5C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1" name="Freeform 1492"/>
              <p:cNvSpPr>
                <a:spLocks noChangeAspect="1"/>
              </p:cNvSpPr>
              <p:nvPr/>
            </p:nvSpPr>
            <p:spPr bwMode="auto">
              <a:xfrm>
                <a:off x="4703" y="-923"/>
                <a:ext cx="12" cy="31"/>
              </a:xfrm>
              <a:custGeom>
                <a:avLst/>
                <a:gdLst>
                  <a:gd name="T0" fmla="*/ 2 w 5"/>
                  <a:gd name="T1" fmla="*/ 0 h 13"/>
                  <a:gd name="T2" fmla="*/ 0 w 5"/>
                  <a:gd name="T3" fmla="*/ 0 h 13"/>
                  <a:gd name="T4" fmla="*/ 10 w 5"/>
                  <a:gd name="T5" fmla="*/ 24 h 13"/>
                  <a:gd name="T6" fmla="*/ 10 w 5"/>
                  <a:gd name="T7" fmla="*/ 31 h 13"/>
                  <a:gd name="T8" fmla="*/ 12 w 5"/>
                  <a:gd name="T9" fmla="*/ 31 h 13"/>
                  <a:gd name="T10" fmla="*/ 12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3" y="7"/>
                      <a:pt x="4" y="10"/>
                    </a:cubicBezTo>
                    <a:cubicBezTo>
                      <a:pt x="4" y="11"/>
                      <a:pt x="4" y="12"/>
                      <a:pt x="4" y="13"/>
                    </a:cubicBezTo>
                    <a:cubicBezTo>
                      <a:pt x="5" y="13"/>
                      <a:pt x="5" y="13"/>
                      <a:pt x="5" y="13"/>
                    </a:cubicBezTo>
                    <a:cubicBezTo>
                      <a:pt x="5" y="12"/>
                      <a:pt x="5" y="11"/>
                      <a:pt x="5" y="10"/>
                    </a:cubicBezTo>
                    <a:cubicBezTo>
                      <a:pt x="4" y="7"/>
                      <a:pt x="3" y="3"/>
                      <a:pt x="1" y="0"/>
                    </a:cubicBezTo>
                  </a:path>
                </a:pathLst>
              </a:custGeom>
              <a:solidFill>
                <a:srgbClr val="5D2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2" name="Freeform 1493"/>
              <p:cNvSpPr>
                <a:spLocks noChangeAspect="1"/>
              </p:cNvSpPr>
              <p:nvPr/>
            </p:nvSpPr>
            <p:spPr bwMode="auto">
              <a:xfrm>
                <a:off x="4703" y="-923"/>
                <a:ext cx="9" cy="31"/>
              </a:xfrm>
              <a:custGeom>
                <a:avLst/>
                <a:gdLst>
                  <a:gd name="T0" fmla="*/ 0 w 4"/>
                  <a:gd name="T1" fmla="*/ 0 h 13"/>
                  <a:gd name="T2" fmla="*/ 0 w 4"/>
                  <a:gd name="T3" fmla="*/ 0 h 13"/>
                  <a:gd name="T4" fmla="*/ 9 w 4"/>
                  <a:gd name="T5" fmla="*/ 24 h 13"/>
                  <a:gd name="T6" fmla="*/ 9 w 4"/>
                  <a:gd name="T7" fmla="*/ 31 h 13"/>
                  <a:gd name="T8" fmla="*/ 9 w 4"/>
                  <a:gd name="T9" fmla="*/ 31 h 13"/>
                  <a:gd name="T10" fmla="*/ 9 w 4"/>
                  <a:gd name="T11" fmla="*/ 24 h 13"/>
                  <a:gd name="T12" fmla="*/ 0 w 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3">
                    <a:moveTo>
                      <a:pt x="0" y="0"/>
                    </a:moveTo>
                    <a:cubicBezTo>
                      <a:pt x="0" y="0"/>
                      <a:pt x="0" y="0"/>
                      <a:pt x="0" y="0"/>
                    </a:cubicBezTo>
                    <a:cubicBezTo>
                      <a:pt x="2" y="3"/>
                      <a:pt x="3" y="7"/>
                      <a:pt x="4" y="10"/>
                    </a:cubicBezTo>
                    <a:cubicBezTo>
                      <a:pt x="4" y="11"/>
                      <a:pt x="4" y="12"/>
                      <a:pt x="4" y="13"/>
                    </a:cubicBezTo>
                    <a:cubicBezTo>
                      <a:pt x="4" y="13"/>
                      <a:pt x="4" y="13"/>
                      <a:pt x="4" y="13"/>
                    </a:cubicBezTo>
                    <a:cubicBezTo>
                      <a:pt x="4" y="12"/>
                      <a:pt x="4" y="11"/>
                      <a:pt x="4" y="10"/>
                    </a:cubicBezTo>
                    <a:cubicBezTo>
                      <a:pt x="3" y="7"/>
                      <a:pt x="2" y="3"/>
                      <a:pt x="0" y="0"/>
                    </a:cubicBezTo>
                  </a:path>
                </a:pathLst>
              </a:custGeom>
              <a:solidFill>
                <a:srgbClr val="5D2E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3" name="Freeform 1494"/>
              <p:cNvSpPr>
                <a:spLocks noChangeAspect="1"/>
              </p:cNvSpPr>
              <p:nvPr/>
            </p:nvSpPr>
            <p:spPr bwMode="auto">
              <a:xfrm>
                <a:off x="4701" y="-923"/>
                <a:ext cx="11" cy="31"/>
              </a:xfrm>
              <a:custGeom>
                <a:avLst/>
                <a:gdLst>
                  <a:gd name="T0" fmla="*/ 2 w 5"/>
                  <a:gd name="T1" fmla="*/ 0 h 13"/>
                  <a:gd name="T2" fmla="*/ 0 w 5"/>
                  <a:gd name="T3" fmla="*/ 0 h 13"/>
                  <a:gd name="T4" fmla="*/ 9 w 5"/>
                  <a:gd name="T5" fmla="*/ 24 h 13"/>
                  <a:gd name="T6" fmla="*/ 11 w 5"/>
                  <a:gd name="T7" fmla="*/ 31 h 13"/>
                  <a:gd name="T8" fmla="*/ 11 w 5"/>
                  <a:gd name="T9" fmla="*/ 31 h 13"/>
                  <a:gd name="T10" fmla="*/ 11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3" y="7"/>
                      <a:pt x="4" y="10"/>
                    </a:cubicBezTo>
                    <a:cubicBezTo>
                      <a:pt x="4" y="11"/>
                      <a:pt x="5" y="12"/>
                      <a:pt x="5" y="13"/>
                    </a:cubicBezTo>
                    <a:cubicBezTo>
                      <a:pt x="5" y="13"/>
                      <a:pt x="5" y="13"/>
                      <a:pt x="5" y="13"/>
                    </a:cubicBezTo>
                    <a:cubicBezTo>
                      <a:pt x="5" y="12"/>
                      <a:pt x="5" y="11"/>
                      <a:pt x="5" y="10"/>
                    </a:cubicBezTo>
                    <a:cubicBezTo>
                      <a:pt x="4" y="7"/>
                      <a:pt x="3" y="3"/>
                      <a:pt x="1" y="0"/>
                    </a:cubicBezTo>
                  </a:path>
                </a:pathLst>
              </a:custGeom>
              <a:solidFill>
                <a:srgbClr val="5E2E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4" name="Freeform 1495"/>
              <p:cNvSpPr>
                <a:spLocks noChangeAspect="1"/>
              </p:cNvSpPr>
              <p:nvPr/>
            </p:nvSpPr>
            <p:spPr bwMode="auto">
              <a:xfrm>
                <a:off x="4701" y="-923"/>
                <a:ext cx="11" cy="34"/>
              </a:xfrm>
              <a:custGeom>
                <a:avLst/>
                <a:gdLst>
                  <a:gd name="T0" fmla="*/ 0 w 5"/>
                  <a:gd name="T1" fmla="*/ 0 h 14"/>
                  <a:gd name="T2" fmla="*/ 0 w 5"/>
                  <a:gd name="T3" fmla="*/ 0 h 14"/>
                  <a:gd name="T4" fmla="*/ 9 w 5"/>
                  <a:gd name="T5" fmla="*/ 24 h 14"/>
                  <a:gd name="T6" fmla="*/ 9 w 5"/>
                  <a:gd name="T7" fmla="*/ 34 h 14"/>
                  <a:gd name="T8" fmla="*/ 11 w 5"/>
                  <a:gd name="T9" fmla="*/ 32 h 14"/>
                  <a:gd name="T10" fmla="*/ 9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4"/>
                      <a:pt x="3" y="7"/>
                      <a:pt x="4" y="10"/>
                    </a:cubicBezTo>
                    <a:cubicBezTo>
                      <a:pt x="4" y="11"/>
                      <a:pt x="4" y="13"/>
                      <a:pt x="4" y="14"/>
                    </a:cubicBezTo>
                    <a:cubicBezTo>
                      <a:pt x="4" y="14"/>
                      <a:pt x="4" y="13"/>
                      <a:pt x="5" y="13"/>
                    </a:cubicBezTo>
                    <a:cubicBezTo>
                      <a:pt x="5" y="12"/>
                      <a:pt x="4" y="11"/>
                      <a:pt x="4" y="10"/>
                    </a:cubicBezTo>
                    <a:cubicBezTo>
                      <a:pt x="3" y="7"/>
                      <a:pt x="2" y="3"/>
                      <a:pt x="0" y="0"/>
                    </a:cubicBezTo>
                  </a:path>
                </a:pathLst>
              </a:custGeom>
              <a:solidFill>
                <a:srgbClr val="5F2E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5" name="Freeform 1496"/>
              <p:cNvSpPr>
                <a:spLocks noChangeAspect="1"/>
              </p:cNvSpPr>
              <p:nvPr/>
            </p:nvSpPr>
            <p:spPr bwMode="auto">
              <a:xfrm>
                <a:off x="4698" y="-923"/>
                <a:ext cx="12" cy="34"/>
              </a:xfrm>
              <a:custGeom>
                <a:avLst/>
                <a:gdLst>
                  <a:gd name="T0" fmla="*/ 2 w 5"/>
                  <a:gd name="T1" fmla="*/ 0 h 14"/>
                  <a:gd name="T2" fmla="*/ 0 w 5"/>
                  <a:gd name="T3" fmla="*/ 0 h 14"/>
                  <a:gd name="T4" fmla="*/ 10 w 5"/>
                  <a:gd name="T5" fmla="*/ 24 h 14"/>
                  <a:gd name="T6" fmla="*/ 12 w 5"/>
                  <a:gd name="T7" fmla="*/ 34 h 14"/>
                  <a:gd name="T8" fmla="*/ 12 w 5"/>
                  <a:gd name="T9" fmla="*/ 34 h 14"/>
                  <a:gd name="T10" fmla="*/ 12 w 5"/>
                  <a:gd name="T11" fmla="*/ 24 h 14"/>
                  <a:gd name="T12" fmla="*/ 2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1" y="0"/>
                    </a:moveTo>
                    <a:cubicBezTo>
                      <a:pt x="1" y="0"/>
                      <a:pt x="0" y="0"/>
                      <a:pt x="0" y="0"/>
                    </a:cubicBezTo>
                    <a:cubicBezTo>
                      <a:pt x="2" y="4"/>
                      <a:pt x="4" y="7"/>
                      <a:pt x="4" y="10"/>
                    </a:cubicBezTo>
                    <a:cubicBezTo>
                      <a:pt x="5" y="12"/>
                      <a:pt x="5" y="13"/>
                      <a:pt x="5" y="14"/>
                    </a:cubicBezTo>
                    <a:cubicBezTo>
                      <a:pt x="5" y="14"/>
                      <a:pt x="5" y="14"/>
                      <a:pt x="5" y="14"/>
                    </a:cubicBezTo>
                    <a:cubicBezTo>
                      <a:pt x="5" y="13"/>
                      <a:pt x="5" y="11"/>
                      <a:pt x="5" y="10"/>
                    </a:cubicBezTo>
                    <a:cubicBezTo>
                      <a:pt x="4" y="7"/>
                      <a:pt x="3" y="4"/>
                      <a:pt x="1" y="0"/>
                    </a:cubicBezTo>
                  </a:path>
                </a:pathLst>
              </a:custGeom>
              <a:solidFill>
                <a:srgbClr val="602F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6" name="Freeform 1497"/>
              <p:cNvSpPr>
                <a:spLocks noChangeAspect="1"/>
              </p:cNvSpPr>
              <p:nvPr/>
            </p:nvSpPr>
            <p:spPr bwMode="auto">
              <a:xfrm>
                <a:off x="4698" y="-923"/>
                <a:ext cx="12" cy="34"/>
              </a:xfrm>
              <a:custGeom>
                <a:avLst/>
                <a:gdLst>
                  <a:gd name="T0" fmla="*/ 0 w 5"/>
                  <a:gd name="T1" fmla="*/ 0 h 14"/>
                  <a:gd name="T2" fmla="*/ 0 w 5"/>
                  <a:gd name="T3" fmla="*/ 2 h 14"/>
                  <a:gd name="T4" fmla="*/ 10 w 5"/>
                  <a:gd name="T5" fmla="*/ 27 h 14"/>
                  <a:gd name="T6" fmla="*/ 10 w 5"/>
                  <a:gd name="T7" fmla="*/ 34 h 14"/>
                  <a:gd name="T8" fmla="*/ 12 w 5"/>
                  <a:gd name="T9" fmla="*/ 34 h 14"/>
                  <a:gd name="T10" fmla="*/ 10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1"/>
                      <a:pt x="0" y="1"/>
                      <a:pt x="0" y="1"/>
                    </a:cubicBezTo>
                    <a:cubicBezTo>
                      <a:pt x="2" y="4"/>
                      <a:pt x="3" y="7"/>
                      <a:pt x="4" y="11"/>
                    </a:cubicBezTo>
                    <a:cubicBezTo>
                      <a:pt x="4" y="12"/>
                      <a:pt x="4" y="13"/>
                      <a:pt x="4" y="14"/>
                    </a:cubicBezTo>
                    <a:cubicBezTo>
                      <a:pt x="4" y="14"/>
                      <a:pt x="5" y="14"/>
                      <a:pt x="5" y="14"/>
                    </a:cubicBezTo>
                    <a:cubicBezTo>
                      <a:pt x="5" y="13"/>
                      <a:pt x="5" y="12"/>
                      <a:pt x="4" y="10"/>
                    </a:cubicBezTo>
                    <a:cubicBezTo>
                      <a:pt x="4" y="7"/>
                      <a:pt x="2" y="4"/>
                      <a:pt x="0" y="0"/>
                    </a:cubicBezTo>
                  </a:path>
                </a:pathLst>
              </a:custGeom>
              <a:solidFill>
                <a:srgbClr val="612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7" name="Freeform 1498"/>
              <p:cNvSpPr>
                <a:spLocks noChangeAspect="1"/>
              </p:cNvSpPr>
              <p:nvPr/>
            </p:nvSpPr>
            <p:spPr bwMode="auto">
              <a:xfrm>
                <a:off x="4696" y="-920"/>
                <a:ext cx="12" cy="31"/>
              </a:xfrm>
              <a:custGeom>
                <a:avLst/>
                <a:gdLst>
                  <a:gd name="T0" fmla="*/ 2 w 5"/>
                  <a:gd name="T1" fmla="*/ 0 h 13"/>
                  <a:gd name="T2" fmla="*/ 0 w 5"/>
                  <a:gd name="T3" fmla="*/ 0 h 13"/>
                  <a:gd name="T4" fmla="*/ 10 w 5"/>
                  <a:gd name="T5" fmla="*/ 24 h 13"/>
                  <a:gd name="T6" fmla="*/ 12 w 5"/>
                  <a:gd name="T7" fmla="*/ 31 h 13"/>
                  <a:gd name="T8" fmla="*/ 12 w 5"/>
                  <a:gd name="T9" fmla="*/ 31 h 13"/>
                  <a:gd name="T10" fmla="*/ 12 w 5"/>
                  <a:gd name="T11" fmla="*/ 24 h 13"/>
                  <a:gd name="T12" fmla="*/ 2 w 5"/>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3">
                    <a:moveTo>
                      <a:pt x="1" y="0"/>
                    </a:moveTo>
                    <a:cubicBezTo>
                      <a:pt x="1" y="0"/>
                      <a:pt x="0" y="0"/>
                      <a:pt x="0" y="0"/>
                    </a:cubicBezTo>
                    <a:cubicBezTo>
                      <a:pt x="2" y="3"/>
                      <a:pt x="4" y="6"/>
                      <a:pt x="4" y="10"/>
                    </a:cubicBezTo>
                    <a:cubicBezTo>
                      <a:pt x="5" y="11"/>
                      <a:pt x="5" y="12"/>
                      <a:pt x="5" y="13"/>
                    </a:cubicBezTo>
                    <a:cubicBezTo>
                      <a:pt x="5" y="13"/>
                      <a:pt x="5" y="13"/>
                      <a:pt x="5" y="13"/>
                    </a:cubicBezTo>
                    <a:cubicBezTo>
                      <a:pt x="5" y="12"/>
                      <a:pt x="5" y="11"/>
                      <a:pt x="5" y="10"/>
                    </a:cubicBezTo>
                    <a:cubicBezTo>
                      <a:pt x="4" y="6"/>
                      <a:pt x="3" y="3"/>
                      <a:pt x="1" y="0"/>
                    </a:cubicBezTo>
                  </a:path>
                </a:pathLst>
              </a:custGeom>
              <a:solidFill>
                <a:srgbClr val="612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8" name="Freeform 1499"/>
              <p:cNvSpPr>
                <a:spLocks noChangeAspect="1"/>
              </p:cNvSpPr>
              <p:nvPr/>
            </p:nvSpPr>
            <p:spPr bwMode="auto">
              <a:xfrm>
                <a:off x="4696" y="-920"/>
                <a:ext cx="12" cy="33"/>
              </a:xfrm>
              <a:custGeom>
                <a:avLst/>
                <a:gdLst>
                  <a:gd name="T0" fmla="*/ 0 w 5"/>
                  <a:gd name="T1" fmla="*/ 0 h 14"/>
                  <a:gd name="T2" fmla="*/ 0 w 5"/>
                  <a:gd name="T3" fmla="*/ 0 h 14"/>
                  <a:gd name="T4" fmla="*/ 10 w 5"/>
                  <a:gd name="T5" fmla="*/ 24 h 14"/>
                  <a:gd name="T6" fmla="*/ 10 w 5"/>
                  <a:gd name="T7" fmla="*/ 33 h 14"/>
                  <a:gd name="T8" fmla="*/ 12 w 5"/>
                  <a:gd name="T9" fmla="*/ 31 h 14"/>
                  <a:gd name="T10" fmla="*/ 10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3"/>
                      <a:pt x="3" y="6"/>
                      <a:pt x="4" y="10"/>
                    </a:cubicBezTo>
                    <a:cubicBezTo>
                      <a:pt x="4" y="11"/>
                      <a:pt x="4" y="12"/>
                      <a:pt x="4" y="14"/>
                    </a:cubicBezTo>
                    <a:cubicBezTo>
                      <a:pt x="5" y="14"/>
                      <a:pt x="5" y="13"/>
                      <a:pt x="5" y="13"/>
                    </a:cubicBezTo>
                    <a:cubicBezTo>
                      <a:pt x="5" y="12"/>
                      <a:pt x="5" y="11"/>
                      <a:pt x="4" y="10"/>
                    </a:cubicBezTo>
                    <a:cubicBezTo>
                      <a:pt x="4" y="6"/>
                      <a:pt x="2" y="3"/>
                      <a:pt x="0" y="0"/>
                    </a:cubicBezTo>
                  </a:path>
                </a:pathLst>
              </a:custGeom>
              <a:solidFill>
                <a:srgbClr val="6230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69" name="Freeform 1500"/>
              <p:cNvSpPr>
                <a:spLocks noChangeAspect="1"/>
              </p:cNvSpPr>
              <p:nvPr/>
            </p:nvSpPr>
            <p:spPr bwMode="auto">
              <a:xfrm>
                <a:off x="4405" y="-82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0" y="0"/>
                      <a:pt x="0" y="0"/>
                    </a:cubicBezTo>
                    <a:cubicBezTo>
                      <a:pt x="0" y="0"/>
                      <a:pt x="0" y="0"/>
                      <a:pt x="0" y="0"/>
                    </a:cubicBezTo>
                    <a:cubicBezTo>
                      <a:pt x="0" y="0"/>
                      <a:pt x="0" y="0"/>
                      <a:pt x="0" y="0"/>
                    </a:cubicBezTo>
                  </a:path>
                </a:pathLst>
              </a:custGeom>
              <a:solidFill>
                <a:srgbClr val="6230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0" name="Freeform 1501"/>
              <p:cNvSpPr>
                <a:spLocks noChangeAspect="1"/>
              </p:cNvSpPr>
              <p:nvPr/>
            </p:nvSpPr>
            <p:spPr bwMode="auto">
              <a:xfrm>
                <a:off x="4694" y="-920"/>
                <a:ext cx="11" cy="33"/>
              </a:xfrm>
              <a:custGeom>
                <a:avLst/>
                <a:gdLst>
                  <a:gd name="T0" fmla="*/ 2 w 5"/>
                  <a:gd name="T1" fmla="*/ 0 h 14"/>
                  <a:gd name="T2" fmla="*/ 0 w 5"/>
                  <a:gd name="T3" fmla="*/ 0 h 14"/>
                  <a:gd name="T4" fmla="*/ 11 w 5"/>
                  <a:gd name="T5" fmla="*/ 24 h 14"/>
                  <a:gd name="T6" fmla="*/ 11 w 5"/>
                  <a:gd name="T7" fmla="*/ 33 h 14"/>
                  <a:gd name="T8" fmla="*/ 11 w 5"/>
                  <a:gd name="T9" fmla="*/ 33 h 14"/>
                  <a:gd name="T10" fmla="*/ 11 w 5"/>
                  <a:gd name="T11" fmla="*/ 24 h 14"/>
                  <a:gd name="T12" fmla="*/ 2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1" y="0"/>
                    </a:moveTo>
                    <a:cubicBezTo>
                      <a:pt x="1" y="0"/>
                      <a:pt x="0" y="0"/>
                      <a:pt x="0" y="0"/>
                    </a:cubicBezTo>
                    <a:cubicBezTo>
                      <a:pt x="2" y="3"/>
                      <a:pt x="4" y="6"/>
                      <a:pt x="5" y="10"/>
                    </a:cubicBezTo>
                    <a:cubicBezTo>
                      <a:pt x="5" y="11"/>
                      <a:pt x="5" y="13"/>
                      <a:pt x="5" y="14"/>
                    </a:cubicBezTo>
                    <a:cubicBezTo>
                      <a:pt x="5" y="14"/>
                      <a:pt x="5" y="14"/>
                      <a:pt x="5" y="14"/>
                    </a:cubicBezTo>
                    <a:cubicBezTo>
                      <a:pt x="5" y="12"/>
                      <a:pt x="5" y="11"/>
                      <a:pt x="5" y="10"/>
                    </a:cubicBezTo>
                    <a:cubicBezTo>
                      <a:pt x="4" y="6"/>
                      <a:pt x="3" y="3"/>
                      <a:pt x="1" y="0"/>
                    </a:cubicBezTo>
                  </a:path>
                </a:pathLst>
              </a:custGeom>
              <a:solidFill>
                <a:srgbClr val="6330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1" name="Freeform 1502"/>
              <p:cNvSpPr>
                <a:spLocks noChangeAspect="1"/>
              </p:cNvSpPr>
              <p:nvPr/>
            </p:nvSpPr>
            <p:spPr bwMode="auto">
              <a:xfrm>
                <a:off x="4405" y="-823"/>
                <a:ext cx="3" cy="1"/>
              </a:xfrm>
              <a:custGeom>
                <a:avLst/>
                <a:gdLst>
                  <a:gd name="T0" fmla="*/ 3 w 1"/>
                  <a:gd name="T1" fmla="*/ 0 h 1"/>
                  <a:gd name="T2" fmla="*/ 0 w 1"/>
                  <a:gd name="T3" fmla="*/ 0 h 1"/>
                  <a:gd name="T4" fmla="*/ 0 w 1"/>
                  <a:gd name="T5" fmla="*/ 0 h 1"/>
                  <a:gd name="T6" fmla="*/ 3 w 1"/>
                  <a:gd name="T7" fmla="*/ 0 h 1"/>
                  <a:gd name="T8" fmla="*/ 3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0" y="0"/>
                      <a:pt x="0" y="0"/>
                      <a:pt x="0" y="0"/>
                    </a:cubicBezTo>
                    <a:cubicBezTo>
                      <a:pt x="0" y="0"/>
                      <a:pt x="1" y="0"/>
                      <a:pt x="1" y="0"/>
                    </a:cubicBezTo>
                    <a:cubicBezTo>
                      <a:pt x="1" y="0"/>
                      <a:pt x="1" y="0"/>
                      <a:pt x="1" y="0"/>
                    </a:cubicBezTo>
                  </a:path>
                </a:pathLst>
              </a:custGeom>
              <a:solidFill>
                <a:srgbClr val="6330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2" name="Freeform 1503"/>
              <p:cNvSpPr>
                <a:spLocks noChangeAspect="1"/>
              </p:cNvSpPr>
              <p:nvPr/>
            </p:nvSpPr>
            <p:spPr bwMode="auto">
              <a:xfrm>
                <a:off x="4694" y="-920"/>
                <a:ext cx="11" cy="33"/>
              </a:xfrm>
              <a:custGeom>
                <a:avLst/>
                <a:gdLst>
                  <a:gd name="T0" fmla="*/ 0 w 5"/>
                  <a:gd name="T1" fmla="*/ 0 h 14"/>
                  <a:gd name="T2" fmla="*/ 0 w 5"/>
                  <a:gd name="T3" fmla="*/ 0 h 14"/>
                  <a:gd name="T4" fmla="*/ 9 w 5"/>
                  <a:gd name="T5" fmla="*/ 24 h 14"/>
                  <a:gd name="T6" fmla="*/ 11 w 5"/>
                  <a:gd name="T7" fmla="*/ 33 h 14"/>
                  <a:gd name="T8" fmla="*/ 11 w 5"/>
                  <a:gd name="T9" fmla="*/ 33 h 14"/>
                  <a:gd name="T10" fmla="*/ 11 w 5"/>
                  <a:gd name="T11" fmla="*/ 24 h 14"/>
                  <a:gd name="T12" fmla="*/ 0 w 5"/>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4">
                    <a:moveTo>
                      <a:pt x="0" y="0"/>
                    </a:moveTo>
                    <a:cubicBezTo>
                      <a:pt x="0" y="0"/>
                      <a:pt x="0" y="0"/>
                      <a:pt x="0" y="0"/>
                    </a:cubicBezTo>
                    <a:cubicBezTo>
                      <a:pt x="2" y="3"/>
                      <a:pt x="3" y="6"/>
                      <a:pt x="4" y="10"/>
                    </a:cubicBezTo>
                    <a:cubicBezTo>
                      <a:pt x="4" y="11"/>
                      <a:pt x="5" y="13"/>
                      <a:pt x="5" y="14"/>
                    </a:cubicBezTo>
                    <a:cubicBezTo>
                      <a:pt x="5" y="14"/>
                      <a:pt x="5" y="14"/>
                      <a:pt x="5" y="14"/>
                    </a:cubicBezTo>
                    <a:cubicBezTo>
                      <a:pt x="5" y="13"/>
                      <a:pt x="5" y="11"/>
                      <a:pt x="5" y="10"/>
                    </a:cubicBezTo>
                    <a:cubicBezTo>
                      <a:pt x="4" y="6"/>
                      <a:pt x="2" y="3"/>
                      <a:pt x="0" y="0"/>
                    </a:cubicBezTo>
                  </a:path>
                </a:pathLst>
              </a:custGeom>
              <a:solidFill>
                <a:srgbClr val="64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3" name="Oval 1504"/>
              <p:cNvSpPr>
                <a:spLocks noChangeAspect="1" noChangeArrowheads="1"/>
              </p:cNvSpPr>
              <p:nvPr/>
            </p:nvSpPr>
            <p:spPr bwMode="auto">
              <a:xfrm>
                <a:off x="4408" y="-823"/>
                <a:ext cx="1" cy="1"/>
              </a:xfrm>
              <a:prstGeom prst="ellipse">
                <a:avLst/>
              </a:prstGeom>
              <a:solidFill>
                <a:srgbClr val="64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4" name="Freeform 1505"/>
              <p:cNvSpPr>
                <a:spLocks noChangeAspect="1"/>
              </p:cNvSpPr>
              <p:nvPr/>
            </p:nvSpPr>
            <p:spPr bwMode="auto">
              <a:xfrm>
                <a:off x="4691" y="-920"/>
                <a:ext cx="14" cy="33"/>
              </a:xfrm>
              <a:custGeom>
                <a:avLst/>
                <a:gdLst>
                  <a:gd name="T0" fmla="*/ 2 w 6"/>
                  <a:gd name="T1" fmla="*/ 0 h 14"/>
                  <a:gd name="T2" fmla="*/ 0 w 6"/>
                  <a:gd name="T3" fmla="*/ 0 h 14"/>
                  <a:gd name="T4" fmla="*/ 12 w 6"/>
                  <a:gd name="T5" fmla="*/ 24 h 14"/>
                  <a:gd name="T6" fmla="*/ 12 w 6"/>
                  <a:gd name="T7" fmla="*/ 33 h 14"/>
                  <a:gd name="T8" fmla="*/ 14 w 6"/>
                  <a:gd name="T9" fmla="*/ 33 h 14"/>
                  <a:gd name="T10" fmla="*/ 12 w 6"/>
                  <a:gd name="T11" fmla="*/ 24 h 14"/>
                  <a:gd name="T12" fmla="*/ 2 w 6"/>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4">
                    <a:moveTo>
                      <a:pt x="1" y="0"/>
                    </a:moveTo>
                    <a:cubicBezTo>
                      <a:pt x="1" y="0"/>
                      <a:pt x="0" y="0"/>
                      <a:pt x="0" y="0"/>
                    </a:cubicBezTo>
                    <a:cubicBezTo>
                      <a:pt x="2" y="3"/>
                      <a:pt x="4" y="6"/>
                      <a:pt x="5" y="10"/>
                    </a:cubicBezTo>
                    <a:cubicBezTo>
                      <a:pt x="5" y="11"/>
                      <a:pt x="5" y="13"/>
                      <a:pt x="5" y="14"/>
                    </a:cubicBezTo>
                    <a:cubicBezTo>
                      <a:pt x="5" y="14"/>
                      <a:pt x="5" y="14"/>
                      <a:pt x="6" y="14"/>
                    </a:cubicBezTo>
                    <a:cubicBezTo>
                      <a:pt x="6" y="13"/>
                      <a:pt x="5" y="11"/>
                      <a:pt x="5" y="10"/>
                    </a:cubicBezTo>
                    <a:cubicBezTo>
                      <a:pt x="4" y="6"/>
                      <a:pt x="3" y="3"/>
                      <a:pt x="1" y="0"/>
                    </a:cubicBezTo>
                  </a:path>
                </a:pathLst>
              </a:custGeom>
              <a:solidFill>
                <a:srgbClr val="64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5" name="Freeform 1506"/>
              <p:cNvSpPr>
                <a:spLocks noChangeAspect="1"/>
              </p:cNvSpPr>
              <p:nvPr/>
            </p:nvSpPr>
            <p:spPr bwMode="auto">
              <a:xfrm>
                <a:off x="4408" y="-826"/>
                <a:ext cx="1" cy="3"/>
              </a:xfrm>
              <a:custGeom>
                <a:avLst/>
                <a:gdLst>
                  <a:gd name="T0" fmla="*/ 0 w 1"/>
                  <a:gd name="T1" fmla="*/ 0 h 1"/>
                  <a:gd name="T2" fmla="*/ 0 w 1"/>
                  <a:gd name="T3" fmla="*/ 3 h 1"/>
                  <a:gd name="T4" fmla="*/ 0 w 1"/>
                  <a:gd name="T5" fmla="*/ 3 h 1"/>
                  <a:gd name="T6" fmla="*/ 0 w 1"/>
                  <a:gd name="T7" fmla="*/ 3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0" y="1"/>
                      <a:pt x="0" y="1"/>
                      <a:pt x="0" y="1"/>
                    </a:cubicBezTo>
                    <a:cubicBezTo>
                      <a:pt x="0" y="1"/>
                      <a:pt x="0" y="1"/>
                      <a:pt x="0" y="1"/>
                    </a:cubicBezTo>
                    <a:cubicBezTo>
                      <a:pt x="0" y="0"/>
                      <a:pt x="0" y="0"/>
                      <a:pt x="0" y="0"/>
                    </a:cubicBezTo>
                  </a:path>
                </a:pathLst>
              </a:custGeom>
              <a:solidFill>
                <a:srgbClr val="64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6" name="Freeform 1507"/>
              <p:cNvSpPr>
                <a:spLocks noChangeAspect="1"/>
              </p:cNvSpPr>
              <p:nvPr/>
            </p:nvSpPr>
            <p:spPr bwMode="auto">
              <a:xfrm>
                <a:off x="4691" y="-920"/>
                <a:ext cx="12" cy="35"/>
              </a:xfrm>
              <a:custGeom>
                <a:avLst/>
                <a:gdLst>
                  <a:gd name="T0" fmla="*/ 0 w 5"/>
                  <a:gd name="T1" fmla="*/ 0 h 15"/>
                  <a:gd name="T2" fmla="*/ 0 w 5"/>
                  <a:gd name="T3" fmla="*/ 0 h 15"/>
                  <a:gd name="T4" fmla="*/ 10 w 5"/>
                  <a:gd name="T5" fmla="*/ 23 h 15"/>
                  <a:gd name="T6" fmla="*/ 12 w 5"/>
                  <a:gd name="T7" fmla="*/ 35 h 15"/>
                  <a:gd name="T8" fmla="*/ 12 w 5"/>
                  <a:gd name="T9" fmla="*/ 33 h 15"/>
                  <a:gd name="T10" fmla="*/ 12 w 5"/>
                  <a:gd name="T11" fmla="*/ 23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cubicBezTo>
                      <a:pt x="0" y="0"/>
                      <a:pt x="0" y="0"/>
                      <a:pt x="0" y="0"/>
                    </a:cubicBezTo>
                    <a:cubicBezTo>
                      <a:pt x="2" y="3"/>
                      <a:pt x="3" y="6"/>
                      <a:pt x="4" y="10"/>
                    </a:cubicBezTo>
                    <a:cubicBezTo>
                      <a:pt x="4" y="12"/>
                      <a:pt x="5" y="13"/>
                      <a:pt x="5" y="15"/>
                    </a:cubicBezTo>
                    <a:cubicBezTo>
                      <a:pt x="5" y="15"/>
                      <a:pt x="5" y="14"/>
                      <a:pt x="5" y="14"/>
                    </a:cubicBezTo>
                    <a:cubicBezTo>
                      <a:pt x="5" y="13"/>
                      <a:pt x="5" y="11"/>
                      <a:pt x="5" y="10"/>
                    </a:cubicBezTo>
                    <a:cubicBezTo>
                      <a:pt x="4" y="6"/>
                      <a:pt x="2" y="3"/>
                      <a:pt x="0" y="0"/>
                    </a:cubicBezTo>
                  </a:path>
                </a:pathLst>
              </a:custGeom>
              <a:solidFill>
                <a:srgbClr val="65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7" name="Freeform 1508"/>
              <p:cNvSpPr>
                <a:spLocks noChangeAspect="1"/>
              </p:cNvSpPr>
              <p:nvPr/>
            </p:nvSpPr>
            <p:spPr bwMode="auto">
              <a:xfrm>
                <a:off x="4408" y="-826"/>
                <a:ext cx="2" cy="3"/>
              </a:xfrm>
              <a:custGeom>
                <a:avLst/>
                <a:gdLst>
                  <a:gd name="T0" fmla="*/ 2 w 1"/>
                  <a:gd name="T1" fmla="*/ 0 h 1"/>
                  <a:gd name="T2" fmla="*/ 0 w 1"/>
                  <a:gd name="T3" fmla="*/ 0 h 1"/>
                  <a:gd name="T4" fmla="*/ 0 w 1"/>
                  <a:gd name="T5" fmla="*/ 3 h 1"/>
                  <a:gd name="T6" fmla="*/ 2 w 1"/>
                  <a:gd name="T7" fmla="*/ 0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0" y="0"/>
                      <a:pt x="0" y="0"/>
                      <a:pt x="0" y="1"/>
                    </a:cubicBezTo>
                    <a:cubicBezTo>
                      <a:pt x="1" y="0"/>
                      <a:pt x="1" y="0"/>
                      <a:pt x="1" y="0"/>
                    </a:cubicBezTo>
                    <a:cubicBezTo>
                      <a:pt x="1" y="0"/>
                      <a:pt x="1" y="0"/>
                      <a:pt x="1" y="0"/>
                    </a:cubicBezTo>
                  </a:path>
                </a:pathLst>
              </a:custGeom>
              <a:solidFill>
                <a:srgbClr val="6531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8" name="Freeform 1509"/>
              <p:cNvSpPr>
                <a:spLocks noChangeAspect="1"/>
              </p:cNvSpPr>
              <p:nvPr/>
            </p:nvSpPr>
            <p:spPr bwMode="auto">
              <a:xfrm>
                <a:off x="4689" y="-920"/>
                <a:ext cx="14" cy="35"/>
              </a:xfrm>
              <a:custGeom>
                <a:avLst/>
                <a:gdLst>
                  <a:gd name="T0" fmla="*/ 2 w 6"/>
                  <a:gd name="T1" fmla="*/ 0 h 15"/>
                  <a:gd name="T2" fmla="*/ 0 w 6"/>
                  <a:gd name="T3" fmla="*/ 0 h 15"/>
                  <a:gd name="T4" fmla="*/ 0 w 6"/>
                  <a:gd name="T5" fmla="*/ 0 h 15"/>
                  <a:gd name="T6" fmla="*/ 12 w 6"/>
                  <a:gd name="T7" fmla="*/ 23 h 15"/>
                  <a:gd name="T8" fmla="*/ 12 w 6"/>
                  <a:gd name="T9" fmla="*/ 35 h 15"/>
                  <a:gd name="T10" fmla="*/ 14 w 6"/>
                  <a:gd name="T11" fmla="*/ 35 h 15"/>
                  <a:gd name="T12" fmla="*/ 12 w 6"/>
                  <a:gd name="T13" fmla="*/ 23 h 15"/>
                  <a:gd name="T14" fmla="*/ 2 w 6"/>
                  <a:gd name="T15" fmla="*/ 0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15">
                    <a:moveTo>
                      <a:pt x="1" y="0"/>
                    </a:moveTo>
                    <a:cubicBezTo>
                      <a:pt x="1" y="0"/>
                      <a:pt x="1" y="0"/>
                      <a:pt x="0" y="0"/>
                    </a:cubicBezTo>
                    <a:cubicBezTo>
                      <a:pt x="0" y="0"/>
                      <a:pt x="0" y="0"/>
                      <a:pt x="0" y="0"/>
                    </a:cubicBezTo>
                    <a:cubicBezTo>
                      <a:pt x="2" y="3"/>
                      <a:pt x="4" y="6"/>
                      <a:pt x="5" y="10"/>
                    </a:cubicBezTo>
                    <a:cubicBezTo>
                      <a:pt x="5" y="12"/>
                      <a:pt x="5" y="13"/>
                      <a:pt x="5" y="15"/>
                    </a:cubicBezTo>
                    <a:cubicBezTo>
                      <a:pt x="5" y="15"/>
                      <a:pt x="6" y="15"/>
                      <a:pt x="6" y="15"/>
                    </a:cubicBezTo>
                    <a:cubicBezTo>
                      <a:pt x="6" y="13"/>
                      <a:pt x="5" y="12"/>
                      <a:pt x="5" y="10"/>
                    </a:cubicBezTo>
                    <a:cubicBezTo>
                      <a:pt x="4" y="6"/>
                      <a:pt x="3" y="3"/>
                      <a:pt x="1" y="0"/>
                    </a:cubicBezTo>
                  </a:path>
                </a:pathLst>
              </a:custGeom>
              <a:solidFill>
                <a:srgbClr val="66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79" name="Oval 1510"/>
              <p:cNvSpPr>
                <a:spLocks noChangeAspect="1" noChangeArrowheads="1"/>
              </p:cNvSpPr>
              <p:nvPr/>
            </p:nvSpPr>
            <p:spPr bwMode="auto">
              <a:xfrm>
                <a:off x="4410" y="-826"/>
                <a:ext cx="1" cy="1"/>
              </a:xfrm>
              <a:prstGeom prst="ellipse">
                <a:avLst/>
              </a:prstGeom>
              <a:solidFill>
                <a:srgbClr val="66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0" name="Freeform 1511"/>
              <p:cNvSpPr>
                <a:spLocks noChangeAspect="1"/>
              </p:cNvSpPr>
              <p:nvPr/>
            </p:nvSpPr>
            <p:spPr bwMode="auto">
              <a:xfrm>
                <a:off x="4689" y="-920"/>
                <a:ext cx="12" cy="35"/>
              </a:xfrm>
              <a:custGeom>
                <a:avLst/>
                <a:gdLst>
                  <a:gd name="T0" fmla="*/ 0 w 5"/>
                  <a:gd name="T1" fmla="*/ 0 h 15"/>
                  <a:gd name="T2" fmla="*/ 0 w 5"/>
                  <a:gd name="T3" fmla="*/ 0 h 15"/>
                  <a:gd name="T4" fmla="*/ 10 w 5"/>
                  <a:gd name="T5" fmla="*/ 23 h 15"/>
                  <a:gd name="T6" fmla="*/ 12 w 5"/>
                  <a:gd name="T7" fmla="*/ 35 h 15"/>
                  <a:gd name="T8" fmla="*/ 12 w 5"/>
                  <a:gd name="T9" fmla="*/ 35 h 15"/>
                  <a:gd name="T10" fmla="*/ 12 w 5"/>
                  <a:gd name="T11" fmla="*/ 23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cubicBezTo>
                      <a:pt x="0" y="0"/>
                      <a:pt x="0" y="0"/>
                      <a:pt x="0" y="0"/>
                    </a:cubicBezTo>
                    <a:cubicBezTo>
                      <a:pt x="2" y="3"/>
                      <a:pt x="4" y="6"/>
                      <a:pt x="4" y="10"/>
                    </a:cubicBezTo>
                    <a:cubicBezTo>
                      <a:pt x="5" y="12"/>
                      <a:pt x="5" y="13"/>
                      <a:pt x="5" y="15"/>
                    </a:cubicBezTo>
                    <a:cubicBezTo>
                      <a:pt x="5" y="15"/>
                      <a:pt x="5" y="15"/>
                      <a:pt x="5" y="15"/>
                    </a:cubicBezTo>
                    <a:cubicBezTo>
                      <a:pt x="5" y="13"/>
                      <a:pt x="5" y="12"/>
                      <a:pt x="5" y="10"/>
                    </a:cubicBezTo>
                    <a:cubicBezTo>
                      <a:pt x="4" y="6"/>
                      <a:pt x="2" y="3"/>
                      <a:pt x="0" y="0"/>
                    </a:cubicBezTo>
                  </a:path>
                </a:pathLst>
              </a:custGeom>
              <a:solidFill>
                <a:srgbClr val="66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1" name="Freeform 1512"/>
              <p:cNvSpPr>
                <a:spLocks noChangeAspect="1"/>
              </p:cNvSpPr>
              <p:nvPr/>
            </p:nvSpPr>
            <p:spPr bwMode="auto">
              <a:xfrm>
                <a:off x="4410" y="-828"/>
                <a:ext cx="2" cy="2"/>
              </a:xfrm>
              <a:custGeom>
                <a:avLst/>
                <a:gdLst>
                  <a:gd name="T0" fmla="*/ 0 w 1"/>
                  <a:gd name="T1" fmla="*/ 0 h 1"/>
                  <a:gd name="T2" fmla="*/ 0 w 1"/>
                  <a:gd name="T3" fmla="*/ 2 h 1"/>
                  <a:gd name="T4" fmla="*/ 0 w 1"/>
                  <a:gd name="T5" fmla="*/ 2 h 1"/>
                  <a:gd name="T6" fmla="*/ 2 w 1"/>
                  <a:gd name="T7" fmla="*/ 2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0" y="1"/>
                      <a:pt x="0" y="1"/>
                      <a:pt x="0" y="1"/>
                    </a:cubicBezTo>
                    <a:cubicBezTo>
                      <a:pt x="0" y="1"/>
                      <a:pt x="0" y="1"/>
                      <a:pt x="1" y="1"/>
                    </a:cubicBezTo>
                    <a:cubicBezTo>
                      <a:pt x="1" y="1"/>
                      <a:pt x="0" y="1"/>
                      <a:pt x="0" y="0"/>
                    </a:cubicBezTo>
                  </a:path>
                </a:pathLst>
              </a:custGeom>
              <a:solidFill>
                <a:srgbClr val="66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2" name="Freeform 1513"/>
              <p:cNvSpPr>
                <a:spLocks noChangeAspect="1"/>
              </p:cNvSpPr>
              <p:nvPr/>
            </p:nvSpPr>
            <p:spPr bwMode="auto">
              <a:xfrm>
                <a:off x="4686" y="-920"/>
                <a:ext cx="15" cy="35"/>
              </a:xfrm>
              <a:custGeom>
                <a:avLst/>
                <a:gdLst>
                  <a:gd name="T0" fmla="*/ 3 w 6"/>
                  <a:gd name="T1" fmla="*/ 0 h 15"/>
                  <a:gd name="T2" fmla="*/ 0 w 6"/>
                  <a:gd name="T3" fmla="*/ 0 h 15"/>
                  <a:gd name="T4" fmla="*/ 13 w 6"/>
                  <a:gd name="T5" fmla="*/ 23 h 15"/>
                  <a:gd name="T6" fmla="*/ 13 w 6"/>
                  <a:gd name="T7" fmla="*/ 35 h 15"/>
                  <a:gd name="T8" fmla="*/ 15 w 6"/>
                  <a:gd name="T9" fmla="*/ 35 h 15"/>
                  <a:gd name="T10" fmla="*/ 13 w 6"/>
                  <a:gd name="T11" fmla="*/ 23 h 15"/>
                  <a:gd name="T12" fmla="*/ 3 w 6"/>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5">
                    <a:moveTo>
                      <a:pt x="1" y="0"/>
                    </a:moveTo>
                    <a:cubicBezTo>
                      <a:pt x="0" y="0"/>
                      <a:pt x="0" y="0"/>
                      <a:pt x="0" y="0"/>
                    </a:cubicBezTo>
                    <a:cubicBezTo>
                      <a:pt x="2" y="3"/>
                      <a:pt x="4" y="6"/>
                      <a:pt x="5" y="10"/>
                    </a:cubicBezTo>
                    <a:cubicBezTo>
                      <a:pt x="5" y="12"/>
                      <a:pt x="5" y="14"/>
                      <a:pt x="5" y="15"/>
                    </a:cubicBezTo>
                    <a:cubicBezTo>
                      <a:pt x="5" y="15"/>
                      <a:pt x="6" y="15"/>
                      <a:pt x="6" y="15"/>
                    </a:cubicBezTo>
                    <a:cubicBezTo>
                      <a:pt x="6" y="13"/>
                      <a:pt x="6" y="12"/>
                      <a:pt x="5" y="10"/>
                    </a:cubicBezTo>
                    <a:cubicBezTo>
                      <a:pt x="5" y="6"/>
                      <a:pt x="3" y="3"/>
                      <a:pt x="1" y="0"/>
                    </a:cubicBezTo>
                  </a:path>
                </a:pathLst>
              </a:custGeom>
              <a:solidFill>
                <a:srgbClr val="67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3" name="Freeform 1514"/>
              <p:cNvSpPr>
                <a:spLocks noChangeAspect="1"/>
              </p:cNvSpPr>
              <p:nvPr/>
            </p:nvSpPr>
            <p:spPr bwMode="auto">
              <a:xfrm>
                <a:off x="4410" y="-828"/>
                <a:ext cx="2" cy="2"/>
              </a:xfrm>
              <a:custGeom>
                <a:avLst/>
                <a:gdLst>
                  <a:gd name="T0" fmla="*/ 2 w 1"/>
                  <a:gd name="T1" fmla="*/ 0 h 1"/>
                  <a:gd name="T2" fmla="*/ 0 w 1"/>
                  <a:gd name="T3" fmla="*/ 0 h 1"/>
                  <a:gd name="T4" fmla="*/ 2 w 1"/>
                  <a:gd name="T5" fmla="*/ 2 h 1"/>
                  <a:gd name="T6" fmla="*/ 2 w 1"/>
                  <a:gd name="T7" fmla="*/ 2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0" y="1"/>
                      <a:pt x="1" y="1"/>
                      <a:pt x="1" y="1"/>
                    </a:cubicBezTo>
                    <a:cubicBezTo>
                      <a:pt x="1" y="1"/>
                      <a:pt x="1" y="1"/>
                      <a:pt x="1" y="1"/>
                    </a:cubicBezTo>
                    <a:cubicBezTo>
                      <a:pt x="1" y="0"/>
                      <a:pt x="1" y="0"/>
                      <a:pt x="1" y="0"/>
                    </a:cubicBezTo>
                  </a:path>
                </a:pathLst>
              </a:custGeom>
              <a:solidFill>
                <a:srgbClr val="67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4" name="Freeform 1515"/>
              <p:cNvSpPr>
                <a:spLocks noChangeAspect="1"/>
              </p:cNvSpPr>
              <p:nvPr/>
            </p:nvSpPr>
            <p:spPr bwMode="auto">
              <a:xfrm>
                <a:off x="4686" y="-920"/>
                <a:ext cx="12" cy="38"/>
              </a:xfrm>
              <a:custGeom>
                <a:avLst/>
                <a:gdLst>
                  <a:gd name="T0" fmla="*/ 0 w 5"/>
                  <a:gd name="T1" fmla="*/ 0 h 16"/>
                  <a:gd name="T2" fmla="*/ 0 w 5"/>
                  <a:gd name="T3" fmla="*/ 0 h 16"/>
                  <a:gd name="T4" fmla="*/ 10 w 5"/>
                  <a:gd name="T5" fmla="*/ 24 h 16"/>
                  <a:gd name="T6" fmla="*/ 12 w 5"/>
                  <a:gd name="T7" fmla="*/ 38 h 16"/>
                  <a:gd name="T8" fmla="*/ 12 w 5"/>
                  <a:gd name="T9" fmla="*/ 36 h 16"/>
                  <a:gd name="T10" fmla="*/ 12 w 5"/>
                  <a:gd name="T11" fmla="*/ 24 h 16"/>
                  <a:gd name="T12" fmla="*/ 0 w 5"/>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6">
                    <a:moveTo>
                      <a:pt x="0" y="0"/>
                    </a:moveTo>
                    <a:cubicBezTo>
                      <a:pt x="0" y="0"/>
                      <a:pt x="0" y="0"/>
                      <a:pt x="0" y="0"/>
                    </a:cubicBezTo>
                    <a:cubicBezTo>
                      <a:pt x="2" y="3"/>
                      <a:pt x="4" y="7"/>
                      <a:pt x="4" y="10"/>
                    </a:cubicBezTo>
                    <a:cubicBezTo>
                      <a:pt x="5" y="12"/>
                      <a:pt x="5" y="14"/>
                      <a:pt x="5" y="16"/>
                    </a:cubicBezTo>
                    <a:cubicBezTo>
                      <a:pt x="5" y="16"/>
                      <a:pt x="5" y="15"/>
                      <a:pt x="5" y="15"/>
                    </a:cubicBezTo>
                    <a:cubicBezTo>
                      <a:pt x="5" y="14"/>
                      <a:pt x="5" y="12"/>
                      <a:pt x="5" y="10"/>
                    </a:cubicBezTo>
                    <a:cubicBezTo>
                      <a:pt x="4" y="6"/>
                      <a:pt x="2" y="3"/>
                      <a:pt x="0" y="0"/>
                    </a:cubicBezTo>
                  </a:path>
                </a:pathLst>
              </a:custGeom>
              <a:solidFill>
                <a:srgbClr val="68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5" name="Freeform 1516"/>
              <p:cNvSpPr>
                <a:spLocks noChangeAspect="1"/>
              </p:cNvSpPr>
              <p:nvPr/>
            </p:nvSpPr>
            <p:spPr bwMode="auto">
              <a:xfrm>
                <a:off x="4412" y="-828"/>
                <a:ext cx="1" cy="2"/>
              </a:xfrm>
              <a:custGeom>
                <a:avLst/>
                <a:gdLst>
                  <a:gd name="T0" fmla="*/ 0 w 1"/>
                  <a:gd name="T1" fmla="*/ 0 h 1"/>
                  <a:gd name="T2" fmla="*/ 0 w 1"/>
                  <a:gd name="T3" fmla="*/ 0 h 1"/>
                  <a:gd name="T4" fmla="*/ 0 w 1"/>
                  <a:gd name="T5" fmla="*/ 2 h 1"/>
                  <a:gd name="T6" fmla="*/ 0 w 1"/>
                  <a:gd name="T7" fmla="*/ 0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0"/>
                      <a:pt x="0" y="0"/>
                    </a:cubicBezTo>
                    <a:cubicBezTo>
                      <a:pt x="0" y="0"/>
                      <a:pt x="0" y="0"/>
                      <a:pt x="0" y="1"/>
                    </a:cubicBezTo>
                    <a:cubicBezTo>
                      <a:pt x="0" y="1"/>
                      <a:pt x="0" y="1"/>
                      <a:pt x="0" y="0"/>
                    </a:cubicBezTo>
                    <a:cubicBezTo>
                      <a:pt x="0" y="0"/>
                      <a:pt x="0" y="0"/>
                      <a:pt x="0" y="0"/>
                    </a:cubicBezTo>
                  </a:path>
                </a:pathLst>
              </a:custGeom>
              <a:solidFill>
                <a:srgbClr val="6832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6" name="Freeform 1517"/>
              <p:cNvSpPr>
                <a:spLocks noChangeAspect="1"/>
              </p:cNvSpPr>
              <p:nvPr/>
            </p:nvSpPr>
            <p:spPr bwMode="auto">
              <a:xfrm>
                <a:off x="4684" y="-920"/>
                <a:ext cx="14" cy="38"/>
              </a:xfrm>
              <a:custGeom>
                <a:avLst/>
                <a:gdLst>
                  <a:gd name="T0" fmla="*/ 2 w 6"/>
                  <a:gd name="T1" fmla="*/ 0 h 16"/>
                  <a:gd name="T2" fmla="*/ 0 w 6"/>
                  <a:gd name="T3" fmla="*/ 0 h 16"/>
                  <a:gd name="T4" fmla="*/ 12 w 6"/>
                  <a:gd name="T5" fmla="*/ 26 h 16"/>
                  <a:gd name="T6" fmla="*/ 12 w 6"/>
                  <a:gd name="T7" fmla="*/ 38 h 16"/>
                  <a:gd name="T8" fmla="*/ 14 w 6"/>
                  <a:gd name="T9" fmla="*/ 38 h 16"/>
                  <a:gd name="T10" fmla="*/ 12 w 6"/>
                  <a:gd name="T11" fmla="*/ 24 h 16"/>
                  <a:gd name="T12" fmla="*/ 2 w 6"/>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6">
                    <a:moveTo>
                      <a:pt x="1" y="0"/>
                    </a:moveTo>
                    <a:cubicBezTo>
                      <a:pt x="0" y="0"/>
                      <a:pt x="0" y="0"/>
                      <a:pt x="0" y="0"/>
                    </a:cubicBezTo>
                    <a:cubicBezTo>
                      <a:pt x="3" y="3"/>
                      <a:pt x="4" y="7"/>
                      <a:pt x="5" y="11"/>
                    </a:cubicBezTo>
                    <a:cubicBezTo>
                      <a:pt x="5" y="12"/>
                      <a:pt x="5" y="14"/>
                      <a:pt x="5" y="16"/>
                    </a:cubicBezTo>
                    <a:cubicBezTo>
                      <a:pt x="6" y="16"/>
                      <a:pt x="6" y="16"/>
                      <a:pt x="6" y="16"/>
                    </a:cubicBezTo>
                    <a:cubicBezTo>
                      <a:pt x="6" y="14"/>
                      <a:pt x="6" y="12"/>
                      <a:pt x="5" y="10"/>
                    </a:cubicBezTo>
                    <a:cubicBezTo>
                      <a:pt x="5" y="7"/>
                      <a:pt x="3" y="3"/>
                      <a:pt x="1" y="0"/>
                    </a:cubicBezTo>
                  </a:path>
                </a:pathLst>
              </a:custGeom>
              <a:solidFill>
                <a:srgbClr val="6933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7" name="Freeform 1518"/>
              <p:cNvSpPr>
                <a:spLocks noChangeAspect="1"/>
              </p:cNvSpPr>
              <p:nvPr/>
            </p:nvSpPr>
            <p:spPr bwMode="auto">
              <a:xfrm>
                <a:off x="4412" y="-830"/>
                <a:ext cx="3" cy="2"/>
              </a:xfrm>
              <a:custGeom>
                <a:avLst/>
                <a:gdLst>
                  <a:gd name="T0" fmla="*/ 0 w 1"/>
                  <a:gd name="T1" fmla="*/ 0 h 1"/>
                  <a:gd name="T2" fmla="*/ 0 w 1"/>
                  <a:gd name="T3" fmla="*/ 2 h 1"/>
                  <a:gd name="T4" fmla="*/ 0 w 1"/>
                  <a:gd name="T5" fmla="*/ 2 h 1"/>
                  <a:gd name="T6" fmla="*/ 3 w 1"/>
                  <a:gd name="T7" fmla="*/ 2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1"/>
                      <a:pt x="0" y="1"/>
                    </a:cubicBezTo>
                    <a:cubicBezTo>
                      <a:pt x="0" y="1"/>
                      <a:pt x="0" y="1"/>
                      <a:pt x="0" y="1"/>
                    </a:cubicBezTo>
                    <a:cubicBezTo>
                      <a:pt x="1" y="1"/>
                      <a:pt x="1" y="1"/>
                      <a:pt x="1" y="1"/>
                    </a:cubicBezTo>
                    <a:cubicBezTo>
                      <a:pt x="1" y="1"/>
                      <a:pt x="1" y="1"/>
                      <a:pt x="0" y="0"/>
                    </a:cubicBezTo>
                  </a:path>
                </a:pathLst>
              </a:custGeom>
              <a:solidFill>
                <a:srgbClr val="6933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8" name="Freeform 1519"/>
              <p:cNvSpPr>
                <a:spLocks noChangeAspect="1"/>
              </p:cNvSpPr>
              <p:nvPr/>
            </p:nvSpPr>
            <p:spPr bwMode="auto">
              <a:xfrm>
                <a:off x="4684" y="-920"/>
                <a:ext cx="12" cy="38"/>
              </a:xfrm>
              <a:custGeom>
                <a:avLst/>
                <a:gdLst>
                  <a:gd name="T0" fmla="*/ 0 w 5"/>
                  <a:gd name="T1" fmla="*/ 0 h 16"/>
                  <a:gd name="T2" fmla="*/ 0 w 5"/>
                  <a:gd name="T3" fmla="*/ 0 h 16"/>
                  <a:gd name="T4" fmla="*/ 12 w 5"/>
                  <a:gd name="T5" fmla="*/ 26 h 16"/>
                  <a:gd name="T6" fmla="*/ 12 w 5"/>
                  <a:gd name="T7" fmla="*/ 38 h 16"/>
                  <a:gd name="T8" fmla="*/ 12 w 5"/>
                  <a:gd name="T9" fmla="*/ 38 h 16"/>
                  <a:gd name="T10" fmla="*/ 12 w 5"/>
                  <a:gd name="T11" fmla="*/ 26 h 16"/>
                  <a:gd name="T12" fmla="*/ 0 w 5"/>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6">
                    <a:moveTo>
                      <a:pt x="0" y="0"/>
                    </a:moveTo>
                    <a:cubicBezTo>
                      <a:pt x="0" y="0"/>
                      <a:pt x="0" y="0"/>
                      <a:pt x="0" y="0"/>
                    </a:cubicBezTo>
                    <a:cubicBezTo>
                      <a:pt x="2" y="3"/>
                      <a:pt x="4" y="7"/>
                      <a:pt x="5" y="11"/>
                    </a:cubicBezTo>
                    <a:cubicBezTo>
                      <a:pt x="5" y="12"/>
                      <a:pt x="5" y="14"/>
                      <a:pt x="5" y="16"/>
                    </a:cubicBezTo>
                    <a:cubicBezTo>
                      <a:pt x="5" y="16"/>
                      <a:pt x="5" y="16"/>
                      <a:pt x="5" y="16"/>
                    </a:cubicBezTo>
                    <a:cubicBezTo>
                      <a:pt x="5" y="14"/>
                      <a:pt x="5" y="12"/>
                      <a:pt x="5" y="11"/>
                    </a:cubicBezTo>
                    <a:cubicBezTo>
                      <a:pt x="4" y="7"/>
                      <a:pt x="3" y="3"/>
                      <a:pt x="0" y="0"/>
                    </a:cubicBezTo>
                  </a:path>
                </a:pathLst>
              </a:custGeom>
              <a:solidFill>
                <a:srgbClr val="6A33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89" name="Freeform 1520"/>
              <p:cNvSpPr>
                <a:spLocks noChangeAspect="1"/>
              </p:cNvSpPr>
              <p:nvPr/>
            </p:nvSpPr>
            <p:spPr bwMode="auto">
              <a:xfrm>
                <a:off x="4412" y="-830"/>
                <a:ext cx="3" cy="2"/>
              </a:xfrm>
              <a:custGeom>
                <a:avLst/>
                <a:gdLst>
                  <a:gd name="T0" fmla="*/ 3 w 1"/>
                  <a:gd name="T1" fmla="*/ 0 h 1"/>
                  <a:gd name="T2" fmla="*/ 0 w 1"/>
                  <a:gd name="T3" fmla="*/ 0 h 1"/>
                  <a:gd name="T4" fmla="*/ 3 w 1"/>
                  <a:gd name="T5" fmla="*/ 2 h 1"/>
                  <a:gd name="T6" fmla="*/ 3 w 1"/>
                  <a:gd name="T7" fmla="*/ 2 h 1"/>
                  <a:gd name="T8" fmla="*/ 3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0" y="0"/>
                      <a:pt x="0" y="0"/>
                    </a:cubicBezTo>
                    <a:cubicBezTo>
                      <a:pt x="1" y="1"/>
                      <a:pt x="1" y="1"/>
                      <a:pt x="1" y="1"/>
                    </a:cubicBezTo>
                    <a:cubicBezTo>
                      <a:pt x="1" y="1"/>
                      <a:pt x="1" y="1"/>
                      <a:pt x="1" y="1"/>
                    </a:cubicBezTo>
                    <a:cubicBezTo>
                      <a:pt x="1" y="1"/>
                      <a:pt x="1" y="0"/>
                      <a:pt x="1" y="0"/>
                    </a:cubicBezTo>
                  </a:path>
                </a:pathLst>
              </a:custGeom>
              <a:solidFill>
                <a:srgbClr val="6A33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0" name="Freeform 1521"/>
              <p:cNvSpPr>
                <a:spLocks noChangeAspect="1"/>
              </p:cNvSpPr>
              <p:nvPr/>
            </p:nvSpPr>
            <p:spPr bwMode="auto">
              <a:xfrm>
                <a:off x="4682" y="-920"/>
                <a:ext cx="14" cy="38"/>
              </a:xfrm>
              <a:custGeom>
                <a:avLst/>
                <a:gdLst>
                  <a:gd name="T0" fmla="*/ 2 w 6"/>
                  <a:gd name="T1" fmla="*/ 0 h 16"/>
                  <a:gd name="T2" fmla="*/ 0 w 6"/>
                  <a:gd name="T3" fmla="*/ 0 h 16"/>
                  <a:gd name="T4" fmla="*/ 12 w 6"/>
                  <a:gd name="T5" fmla="*/ 26 h 16"/>
                  <a:gd name="T6" fmla="*/ 14 w 6"/>
                  <a:gd name="T7" fmla="*/ 38 h 16"/>
                  <a:gd name="T8" fmla="*/ 14 w 6"/>
                  <a:gd name="T9" fmla="*/ 38 h 16"/>
                  <a:gd name="T10" fmla="*/ 14 w 6"/>
                  <a:gd name="T11" fmla="*/ 26 h 16"/>
                  <a:gd name="T12" fmla="*/ 2 w 6"/>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6">
                    <a:moveTo>
                      <a:pt x="1" y="0"/>
                    </a:moveTo>
                    <a:cubicBezTo>
                      <a:pt x="0" y="0"/>
                      <a:pt x="0" y="0"/>
                      <a:pt x="0" y="0"/>
                    </a:cubicBezTo>
                    <a:cubicBezTo>
                      <a:pt x="3" y="3"/>
                      <a:pt x="4" y="7"/>
                      <a:pt x="5" y="11"/>
                    </a:cubicBezTo>
                    <a:cubicBezTo>
                      <a:pt x="5" y="13"/>
                      <a:pt x="6" y="14"/>
                      <a:pt x="6" y="16"/>
                    </a:cubicBezTo>
                    <a:cubicBezTo>
                      <a:pt x="6" y="16"/>
                      <a:pt x="6" y="16"/>
                      <a:pt x="6" y="16"/>
                    </a:cubicBezTo>
                    <a:cubicBezTo>
                      <a:pt x="6" y="14"/>
                      <a:pt x="6" y="12"/>
                      <a:pt x="6" y="11"/>
                    </a:cubicBezTo>
                    <a:cubicBezTo>
                      <a:pt x="5" y="7"/>
                      <a:pt x="3" y="3"/>
                      <a:pt x="1" y="0"/>
                    </a:cubicBezTo>
                  </a:path>
                </a:pathLst>
              </a:custGeom>
              <a:solidFill>
                <a:srgbClr val="6A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1" name="Freeform 1522"/>
              <p:cNvSpPr>
                <a:spLocks noChangeAspect="1"/>
              </p:cNvSpPr>
              <p:nvPr/>
            </p:nvSpPr>
            <p:spPr bwMode="auto">
              <a:xfrm>
                <a:off x="4415" y="-833"/>
                <a:ext cx="2" cy="5"/>
              </a:xfrm>
              <a:custGeom>
                <a:avLst/>
                <a:gdLst>
                  <a:gd name="T0" fmla="*/ 0 w 1"/>
                  <a:gd name="T1" fmla="*/ 0 h 2"/>
                  <a:gd name="T2" fmla="*/ 0 w 1"/>
                  <a:gd name="T3" fmla="*/ 3 h 2"/>
                  <a:gd name="T4" fmla="*/ 0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1"/>
                      <a:pt x="0" y="1"/>
                      <a:pt x="0" y="1"/>
                    </a:cubicBezTo>
                    <a:cubicBezTo>
                      <a:pt x="0" y="1"/>
                      <a:pt x="0" y="2"/>
                      <a:pt x="0" y="2"/>
                    </a:cubicBezTo>
                    <a:cubicBezTo>
                      <a:pt x="0" y="2"/>
                      <a:pt x="0" y="2"/>
                      <a:pt x="1" y="2"/>
                    </a:cubicBezTo>
                    <a:cubicBezTo>
                      <a:pt x="0" y="1"/>
                      <a:pt x="0" y="1"/>
                      <a:pt x="0" y="0"/>
                    </a:cubicBezTo>
                  </a:path>
                </a:pathLst>
              </a:custGeom>
              <a:solidFill>
                <a:srgbClr val="6A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2" name="Freeform 1523"/>
              <p:cNvSpPr>
                <a:spLocks noChangeAspect="1"/>
              </p:cNvSpPr>
              <p:nvPr/>
            </p:nvSpPr>
            <p:spPr bwMode="auto">
              <a:xfrm>
                <a:off x="4682" y="-920"/>
                <a:ext cx="14" cy="40"/>
              </a:xfrm>
              <a:custGeom>
                <a:avLst/>
                <a:gdLst>
                  <a:gd name="T0" fmla="*/ 0 w 6"/>
                  <a:gd name="T1" fmla="*/ 0 h 17"/>
                  <a:gd name="T2" fmla="*/ 0 w 6"/>
                  <a:gd name="T3" fmla="*/ 0 h 17"/>
                  <a:gd name="T4" fmla="*/ 12 w 6"/>
                  <a:gd name="T5" fmla="*/ 26 h 17"/>
                  <a:gd name="T6" fmla="*/ 12 w 6"/>
                  <a:gd name="T7" fmla="*/ 40 h 17"/>
                  <a:gd name="T8" fmla="*/ 14 w 6"/>
                  <a:gd name="T9" fmla="*/ 38 h 17"/>
                  <a:gd name="T10" fmla="*/ 12 w 6"/>
                  <a:gd name="T11" fmla="*/ 26 h 17"/>
                  <a:gd name="T12" fmla="*/ 0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0" y="0"/>
                    </a:moveTo>
                    <a:cubicBezTo>
                      <a:pt x="0" y="0"/>
                      <a:pt x="0" y="0"/>
                      <a:pt x="0" y="0"/>
                    </a:cubicBezTo>
                    <a:cubicBezTo>
                      <a:pt x="2" y="3"/>
                      <a:pt x="4" y="7"/>
                      <a:pt x="5" y="11"/>
                    </a:cubicBezTo>
                    <a:cubicBezTo>
                      <a:pt x="5" y="13"/>
                      <a:pt x="5" y="15"/>
                      <a:pt x="5" y="17"/>
                    </a:cubicBezTo>
                    <a:cubicBezTo>
                      <a:pt x="5" y="17"/>
                      <a:pt x="5" y="16"/>
                      <a:pt x="6" y="16"/>
                    </a:cubicBezTo>
                    <a:cubicBezTo>
                      <a:pt x="6" y="14"/>
                      <a:pt x="5" y="13"/>
                      <a:pt x="5" y="11"/>
                    </a:cubicBezTo>
                    <a:cubicBezTo>
                      <a:pt x="4" y="7"/>
                      <a:pt x="3" y="3"/>
                      <a:pt x="0" y="0"/>
                    </a:cubicBezTo>
                  </a:path>
                </a:pathLst>
              </a:custGeom>
              <a:solidFill>
                <a:srgbClr val="6B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3" name="Freeform 1524"/>
              <p:cNvSpPr>
                <a:spLocks noChangeAspect="1"/>
              </p:cNvSpPr>
              <p:nvPr/>
            </p:nvSpPr>
            <p:spPr bwMode="auto">
              <a:xfrm>
                <a:off x="4415" y="-833"/>
                <a:ext cx="2" cy="5"/>
              </a:xfrm>
              <a:custGeom>
                <a:avLst/>
                <a:gdLst>
                  <a:gd name="T0" fmla="*/ 0 w 1"/>
                  <a:gd name="T1" fmla="*/ 0 h 2"/>
                  <a:gd name="T2" fmla="*/ 0 w 1"/>
                  <a:gd name="T3" fmla="*/ 0 h 2"/>
                  <a:gd name="T4" fmla="*/ 2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0"/>
                      <a:pt x="0" y="0"/>
                    </a:cubicBezTo>
                    <a:cubicBezTo>
                      <a:pt x="0" y="1"/>
                      <a:pt x="0" y="1"/>
                      <a:pt x="1" y="2"/>
                    </a:cubicBezTo>
                    <a:cubicBezTo>
                      <a:pt x="1" y="2"/>
                      <a:pt x="1" y="2"/>
                      <a:pt x="1" y="2"/>
                    </a:cubicBezTo>
                    <a:cubicBezTo>
                      <a:pt x="1" y="1"/>
                      <a:pt x="1" y="1"/>
                      <a:pt x="0" y="0"/>
                    </a:cubicBezTo>
                  </a:path>
                </a:pathLst>
              </a:custGeom>
              <a:solidFill>
                <a:srgbClr val="6B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4" name="Freeform 1525"/>
              <p:cNvSpPr>
                <a:spLocks noChangeAspect="1"/>
              </p:cNvSpPr>
              <p:nvPr/>
            </p:nvSpPr>
            <p:spPr bwMode="auto">
              <a:xfrm>
                <a:off x="4679" y="-920"/>
                <a:ext cx="15" cy="40"/>
              </a:xfrm>
              <a:custGeom>
                <a:avLst/>
                <a:gdLst>
                  <a:gd name="T0" fmla="*/ 3 w 6"/>
                  <a:gd name="T1" fmla="*/ 0 h 17"/>
                  <a:gd name="T2" fmla="*/ 0 w 6"/>
                  <a:gd name="T3" fmla="*/ 0 h 17"/>
                  <a:gd name="T4" fmla="*/ 13 w 6"/>
                  <a:gd name="T5" fmla="*/ 26 h 17"/>
                  <a:gd name="T6" fmla="*/ 15 w 6"/>
                  <a:gd name="T7" fmla="*/ 40 h 17"/>
                  <a:gd name="T8" fmla="*/ 15 w 6"/>
                  <a:gd name="T9" fmla="*/ 40 h 17"/>
                  <a:gd name="T10" fmla="*/ 15 w 6"/>
                  <a:gd name="T11" fmla="*/ 26 h 17"/>
                  <a:gd name="T12" fmla="*/ 3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1" y="0"/>
                    </a:moveTo>
                    <a:cubicBezTo>
                      <a:pt x="0" y="0"/>
                      <a:pt x="0" y="0"/>
                      <a:pt x="0" y="0"/>
                    </a:cubicBezTo>
                    <a:cubicBezTo>
                      <a:pt x="3" y="3"/>
                      <a:pt x="4" y="7"/>
                      <a:pt x="5" y="11"/>
                    </a:cubicBezTo>
                    <a:cubicBezTo>
                      <a:pt x="6" y="13"/>
                      <a:pt x="6" y="15"/>
                      <a:pt x="6" y="17"/>
                    </a:cubicBezTo>
                    <a:cubicBezTo>
                      <a:pt x="6" y="17"/>
                      <a:pt x="6" y="17"/>
                      <a:pt x="6" y="17"/>
                    </a:cubicBezTo>
                    <a:cubicBezTo>
                      <a:pt x="6" y="15"/>
                      <a:pt x="6" y="13"/>
                      <a:pt x="6" y="11"/>
                    </a:cubicBezTo>
                    <a:cubicBezTo>
                      <a:pt x="5" y="7"/>
                      <a:pt x="3" y="3"/>
                      <a:pt x="1" y="0"/>
                    </a:cubicBezTo>
                  </a:path>
                </a:pathLst>
              </a:custGeom>
              <a:solidFill>
                <a:srgbClr val="6C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5" name="Freeform 1526"/>
              <p:cNvSpPr>
                <a:spLocks noChangeAspect="1"/>
              </p:cNvSpPr>
              <p:nvPr/>
            </p:nvSpPr>
            <p:spPr bwMode="auto">
              <a:xfrm>
                <a:off x="4415" y="-833"/>
                <a:ext cx="2" cy="5"/>
              </a:xfrm>
              <a:custGeom>
                <a:avLst/>
                <a:gdLst>
                  <a:gd name="T0" fmla="*/ 2 w 1"/>
                  <a:gd name="T1" fmla="*/ 0 h 2"/>
                  <a:gd name="T2" fmla="*/ 0 w 1"/>
                  <a:gd name="T3" fmla="*/ 0 h 2"/>
                  <a:gd name="T4" fmla="*/ 2 w 1"/>
                  <a:gd name="T5" fmla="*/ 5 h 2"/>
                  <a:gd name="T6" fmla="*/ 2 w 1"/>
                  <a:gd name="T7" fmla="*/ 3 h 2"/>
                  <a:gd name="T8" fmla="*/ 2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1" y="0"/>
                    </a:moveTo>
                    <a:cubicBezTo>
                      <a:pt x="1" y="0"/>
                      <a:pt x="0" y="0"/>
                      <a:pt x="0" y="0"/>
                    </a:cubicBezTo>
                    <a:cubicBezTo>
                      <a:pt x="1" y="1"/>
                      <a:pt x="1" y="1"/>
                      <a:pt x="1" y="2"/>
                    </a:cubicBezTo>
                    <a:cubicBezTo>
                      <a:pt x="1" y="2"/>
                      <a:pt x="1" y="2"/>
                      <a:pt x="1" y="1"/>
                    </a:cubicBezTo>
                    <a:cubicBezTo>
                      <a:pt x="1" y="1"/>
                      <a:pt x="1" y="0"/>
                      <a:pt x="1" y="0"/>
                    </a:cubicBezTo>
                  </a:path>
                </a:pathLst>
              </a:custGeom>
              <a:solidFill>
                <a:srgbClr val="6C34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6" name="Freeform 1527"/>
              <p:cNvSpPr>
                <a:spLocks noChangeAspect="1"/>
              </p:cNvSpPr>
              <p:nvPr/>
            </p:nvSpPr>
            <p:spPr bwMode="auto">
              <a:xfrm>
                <a:off x="4679" y="-920"/>
                <a:ext cx="15" cy="40"/>
              </a:xfrm>
              <a:custGeom>
                <a:avLst/>
                <a:gdLst>
                  <a:gd name="T0" fmla="*/ 0 w 6"/>
                  <a:gd name="T1" fmla="*/ 0 h 17"/>
                  <a:gd name="T2" fmla="*/ 0 w 6"/>
                  <a:gd name="T3" fmla="*/ 0 h 17"/>
                  <a:gd name="T4" fmla="*/ 13 w 6"/>
                  <a:gd name="T5" fmla="*/ 26 h 17"/>
                  <a:gd name="T6" fmla="*/ 13 w 6"/>
                  <a:gd name="T7" fmla="*/ 40 h 17"/>
                  <a:gd name="T8" fmla="*/ 15 w 6"/>
                  <a:gd name="T9" fmla="*/ 40 h 17"/>
                  <a:gd name="T10" fmla="*/ 13 w 6"/>
                  <a:gd name="T11" fmla="*/ 26 h 17"/>
                  <a:gd name="T12" fmla="*/ 0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0" y="0"/>
                    </a:moveTo>
                    <a:cubicBezTo>
                      <a:pt x="0" y="0"/>
                      <a:pt x="0" y="0"/>
                      <a:pt x="0" y="0"/>
                    </a:cubicBezTo>
                    <a:cubicBezTo>
                      <a:pt x="2" y="3"/>
                      <a:pt x="4" y="7"/>
                      <a:pt x="5" y="11"/>
                    </a:cubicBezTo>
                    <a:cubicBezTo>
                      <a:pt x="5" y="13"/>
                      <a:pt x="5" y="15"/>
                      <a:pt x="5" y="17"/>
                    </a:cubicBezTo>
                    <a:cubicBezTo>
                      <a:pt x="5" y="17"/>
                      <a:pt x="5" y="17"/>
                      <a:pt x="6" y="17"/>
                    </a:cubicBezTo>
                    <a:cubicBezTo>
                      <a:pt x="6" y="15"/>
                      <a:pt x="6" y="13"/>
                      <a:pt x="5" y="11"/>
                    </a:cubicBezTo>
                    <a:cubicBezTo>
                      <a:pt x="4" y="7"/>
                      <a:pt x="3" y="3"/>
                      <a:pt x="0" y="0"/>
                    </a:cubicBezTo>
                  </a:path>
                </a:pathLst>
              </a:custGeom>
              <a:solidFill>
                <a:srgbClr val="6D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7" name="Freeform 1528"/>
              <p:cNvSpPr>
                <a:spLocks noChangeAspect="1"/>
              </p:cNvSpPr>
              <p:nvPr/>
            </p:nvSpPr>
            <p:spPr bwMode="auto">
              <a:xfrm>
                <a:off x="4417" y="-835"/>
                <a:ext cx="2" cy="5"/>
              </a:xfrm>
              <a:custGeom>
                <a:avLst/>
                <a:gdLst>
                  <a:gd name="T0" fmla="*/ 0 w 1"/>
                  <a:gd name="T1" fmla="*/ 0 h 2"/>
                  <a:gd name="T2" fmla="*/ 0 w 1"/>
                  <a:gd name="T3" fmla="*/ 3 h 2"/>
                  <a:gd name="T4" fmla="*/ 0 w 1"/>
                  <a:gd name="T5" fmla="*/ 5 h 2"/>
                  <a:gd name="T6" fmla="*/ 2 w 1"/>
                  <a:gd name="T7" fmla="*/ 5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0"/>
                      <a:pt x="0" y="1"/>
                    </a:cubicBezTo>
                    <a:cubicBezTo>
                      <a:pt x="0" y="1"/>
                      <a:pt x="0" y="2"/>
                      <a:pt x="0" y="2"/>
                    </a:cubicBezTo>
                    <a:cubicBezTo>
                      <a:pt x="1" y="2"/>
                      <a:pt x="1" y="2"/>
                      <a:pt x="1" y="2"/>
                    </a:cubicBezTo>
                    <a:cubicBezTo>
                      <a:pt x="0" y="2"/>
                      <a:pt x="0" y="1"/>
                      <a:pt x="0" y="0"/>
                    </a:cubicBezTo>
                  </a:path>
                </a:pathLst>
              </a:custGeom>
              <a:solidFill>
                <a:srgbClr val="6D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8" name="Freeform 1529"/>
              <p:cNvSpPr>
                <a:spLocks noChangeAspect="1"/>
              </p:cNvSpPr>
              <p:nvPr/>
            </p:nvSpPr>
            <p:spPr bwMode="auto">
              <a:xfrm>
                <a:off x="4677" y="-920"/>
                <a:ext cx="14" cy="40"/>
              </a:xfrm>
              <a:custGeom>
                <a:avLst/>
                <a:gdLst>
                  <a:gd name="T0" fmla="*/ 2 w 6"/>
                  <a:gd name="T1" fmla="*/ 0 h 17"/>
                  <a:gd name="T2" fmla="*/ 0 w 6"/>
                  <a:gd name="T3" fmla="*/ 0 h 17"/>
                  <a:gd name="T4" fmla="*/ 12 w 6"/>
                  <a:gd name="T5" fmla="*/ 26 h 17"/>
                  <a:gd name="T6" fmla="*/ 14 w 6"/>
                  <a:gd name="T7" fmla="*/ 40 h 17"/>
                  <a:gd name="T8" fmla="*/ 14 w 6"/>
                  <a:gd name="T9" fmla="*/ 40 h 17"/>
                  <a:gd name="T10" fmla="*/ 14 w 6"/>
                  <a:gd name="T11" fmla="*/ 26 h 17"/>
                  <a:gd name="T12" fmla="*/ 2 w 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7">
                    <a:moveTo>
                      <a:pt x="1" y="0"/>
                    </a:moveTo>
                    <a:cubicBezTo>
                      <a:pt x="0" y="0"/>
                      <a:pt x="0" y="0"/>
                      <a:pt x="0" y="0"/>
                    </a:cubicBezTo>
                    <a:cubicBezTo>
                      <a:pt x="3" y="3"/>
                      <a:pt x="5" y="7"/>
                      <a:pt x="5" y="11"/>
                    </a:cubicBezTo>
                    <a:cubicBezTo>
                      <a:pt x="6" y="13"/>
                      <a:pt x="6" y="15"/>
                      <a:pt x="6" y="17"/>
                    </a:cubicBezTo>
                    <a:cubicBezTo>
                      <a:pt x="6" y="17"/>
                      <a:pt x="6" y="17"/>
                      <a:pt x="6" y="17"/>
                    </a:cubicBezTo>
                    <a:cubicBezTo>
                      <a:pt x="6" y="15"/>
                      <a:pt x="6" y="13"/>
                      <a:pt x="6" y="11"/>
                    </a:cubicBezTo>
                    <a:cubicBezTo>
                      <a:pt x="5" y="7"/>
                      <a:pt x="3" y="3"/>
                      <a:pt x="1" y="0"/>
                    </a:cubicBezTo>
                  </a:path>
                </a:pathLst>
              </a:custGeom>
              <a:solidFill>
                <a:srgbClr val="6D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399" name="Freeform 1530"/>
              <p:cNvSpPr>
                <a:spLocks noChangeAspect="1"/>
              </p:cNvSpPr>
              <p:nvPr/>
            </p:nvSpPr>
            <p:spPr bwMode="auto">
              <a:xfrm>
                <a:off x="4417" y="-837"/>
                <a:ext cx="2" cy="7"/>
              </a:xfrm>
              <a:custGeom>
                <a:avLst/>
                <a:gdLst>
                  <a:gd name="T0" fmla="*/ 0 w 1"/>
                  <a:gd name="T1" fmla="*/ 0 h 3"/>
                  <a:gd name="T2" fmla="*/ 0 w 1"/>
                  <a:gd name="T3" fmla="*/ 2 h 3"/>
                  <a:gd name="T4" fmla="*/ 2 w 1"/>
                  <a:gd name="T5" fmla="*/ 7 h 3"/>
                  <a:gd name="T6" fmla="*/ 2 w 1"/>
                  <a:gd name="T7" fmla="*/ 7 h 3"/>
                  <a:gd name="T8" fmla="*/ 0 w 1"/>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3">
                    <a:moveTo>
                      <a:pt x="0" y="0"/>
                    </a:moveTo>
                    <a:cubicBezTo>
                      <a:pt x="0" y="1"/>
                      <a:pt x="0" y="1"/>
                      <a:pt x="0" y="1"/>
                    </a:cubicBezTo>
                    <a:cubicBezTo>
                      <a:pt x="0" y="2"/>
                      <a:pt x="0" y="3"/>
                      <a:pt x="1" y="3"/>
                    </a:cubicBezTo>
                    <a:cubicBezTo>
                      <a:pt x="1" y="3"/>
                      <a:pt x="1" y="3"/>
                      <a:pt x="1" y="3"/>
                    </a:cubicBezTo>
                    <a:cubicBezTo>
                      <a:pt x="1" y="2"/>
                      <a:pt x="1" y="1"/>
                      <a:pt x="0" y="0"/>
                    </a:cubicBezTo>
                  </a:path>
                </a:pathLst>
              </a:custGeom>
              <a:solidFill>
                <a:srgbClr val="6D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0" name="Freeform 1531"/>
              <p:cNvSpPr>
                <a:spLocks noChangeAspect="1"/>
              </p:cNvSpPr>
              <p:nvPr/>
            </p:nvSpPr>
            <p:spPr bwMode="auto">
              <a:xfrm>
                <a:off x="4675" y="-920"/>
                <a:ext cx="16" cy="42"/>
              </a:xfrm>
              <a:custGeom>
                <a:avLst/>
                <a:gdLst>
                  <a:gd name="T0" fmla="*/ 2 w 7"/>
                  <a:gd name="T1" fmla="*/ 0 h 18"/>
                  <a:gd name="T2" fmla="*/ 0 w 7"/>
                  <a:gd name="T3" fmla="*/ 0 h 18"/>
                  <a:gd name="T4" fmla="*/ 14 w 7"/>
                  <a:gd name="T5" fmla="*/ 26 h 18"/>
                  <a:gd name="T6" fmla="*/ 14 w 7"/>
                  <a:gd name="T7" fmla="*/ 42 h 18"/>
                  <a:gd name="T8" fmla="*/ 16 w 7"/>
                  <a:gd name="T9" fmla="*/ 40 h 18"/>
                  <a:gd name="T10" fmla="*/ 14 w 7"/>
                  <a:gd name="T11" fmla="*/ 26 h 18"/>
                  <a:gd name="T12" fmla="*/ 2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1" y="0"/>
                    </a:moveTo>
                    <a:cubicBezTo>
                      <a:pt x="1" y="0"/>
                      <a:pt x="1" y="0"/>
                      <a:pt x="0" y="0"/>
                    </a:cubicBezTo>
                    <a:cubicBezTo>
                      <a:pt x="3" y="3"/>
                      <a:pt x="5" y="7"/>
                      <a:pt x="6" y="11"/>
                    </a:cubicBezTo>
                    <a:cubicBezTo>
                      <a:pt x="6" y="13"/>
                      <a:pt x="6" y="15"/>
                      <a:pt x="6" y="18"/>
                    </a:cubicBezTo>
                    <a:cubicBezTo>
                      <a:pt x="6" y="18"/>
                      <a:pt x="7" y="17"/>
                      <a:pt x="7" y="17"/>
                    </a:cubicBezTo>
                    <a:cubicBezTo>
                      <a:pt x="7" y="15"/>
                      <a:pt x="7" y="13"/>
                      <a:pt x="6" y="11"/>
                    </a:cubicBezTo>
                    <a:cubicBezTo>
                      <a:pt x="6" y="7"/>
                      <a:pt x="4" y="3"/>
                      <a:pt x="1" y="0"/>
                    </a:cubicBezTo>
                  </a:path>
                </a:pathLst>
              </a:custGeom>
              <a:solidFill>
                <a:srgbClr val="6E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1" name="Freeform 1532"/>
              <p:cNvSpPr>
                <a:spLocks noChangeAspect="1"/>
              </p:cNvSpPr>
              <p:nvPr/>
            </p:nvSpPr>
            <p:spPr bwMode="auto">
              <a:xfrm>
                <a:off x="4417" y="-837"/>
                <a:ext cx="5" cy="7"/>
              </a:xfrm>
              <a:custGeom>
                <a:avLst/>
                <a:gdLst>
                  <a:gd name="T0" fmla="*/ 3 w 2"/>
                  <a:gd name="T1" fmla="*/ 0 h 3"/>
                  <a:gd name="T2" fmla="*/ 0 w 2"/>
                  <a:gd name="T3" fmla="*/ 0 h 3"/>
                  <a:gd name="T4" fmla="*/ 3 w 2"/>
                  <a:gd name="T5" fmla="*/ 7 h 3"/>
                  <a:gd name="T6" fmla="*/ 5 w 2"/>
                  <a:gd name="T7" fmla="*/ 7 h 3"/>
                  <a:gd name="T8" fmla="*/ 3 w 2"/>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3">
                    <a:moveTo>
                      <a:pt x="1" y="0"/>
                    </a:moveTo>
                    <a:cubicBezTo>
                      <a:pt x="1" y="0"/>
                      <a:pt x="0" y="0"/>
                      <a:pt x="0" y="0"/>
                    </a:cubicBezTo>
                    <a:cubicBezTo>
                      <a:pt x="1" y="1"/>
                      <a:pt x="1" y="2"/>
                      <a:pt x="1" y="3"/>
                    </a:cubicBezTo>
                    <a:cubicBezTo>
                      <a:pt x="1" y="3"/>
                      <a:pt x="1" y="3"/>
                      <a:pt x="2" y="3"/>
                    </a:cubicBezTo>
                    <a:cubicBezTo>
                      <a:pt x="1" y="2"/>
                      <a:pt x="1" y="1"/>
                      <a:pt x="1" y="0"/>
                    </a:cubicBezTo>
                  </a:path>
                </a:pathLst>
              </a:custGeom>
              <a:solidFill>
                <a:srgbClr val="6E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2" name="Freeform 1533"/>
              <p:cNvSpPr>
                <a:spLocks noChangeAspect="1"/>
              </p:cNvSpPr>
              <p:nvPr/>
            </p:nvSpPr>
            <p:spPr bwMode="auto">
              <a:xfrm>
                <a:off x="4675" y="-920"/>
                <a:ext cx="14" cy="42"/>
              </a:xfrm>
              <a:custGeom>
                <a:avLst/>
                <a:gdLst>
                  <a:gd name="T0" fmla="*/ 0 w 6"/>
                  <a:gd name="T1" fmla="*/ 0 h 18"/>
                  <a:gd name="T2" fmla="*/ 0 w 6"/>
                  <a:gd name="T3" fmla="*/ 0 h 18"/>
                  <a:gd name="T4" fmla="*/ 12 w 6"/>
                  <a:gd name="T5" fmla="*/ 26 h 18"/>
                  <a:gd name="T6" fmla="*/ 14 w 6"/>
                  <a:gd name="T7" fmla="*/ 42 h 18"/>
                  <a:gd name="T8" fmla="*/ 14 w 6"/>
                  <a:gd name="T9" fmla="*/ 42 h 18"/>
                  <a:gd name="T10" fmla="*/ 14 w 6"/>
                  <a:gd name="T11" fmla="*/ 26 h 18"/>
                  <a:gd name="T12" fmla="*/ 0 w 6"/>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8">
                    <a:moveTo>
                      <a:pt x="0" y="0"/>
                    </a:moveTo>
                    <a:cubicBezTo>
                      <a:pt x="0" y="0"/>
                      <a:pt x="0" y="0"/>
                      <a:pt x="0" y="0"/>
                    </a:cubicBezTo>
                    <a:cubicBezTo>
                      <a:pt x="3" y="3"/>
                      <a:pt x="5" y="7"/>
                      <a:pt x="5" y="11"/>
                    </a:cubicBezTo>
                    <a:cubicBezTo>
                      <a:pt x="6" y="13"/>
                      <a:pt x="6" y="16"/>
                      <a:pt x="6" y="18"/>
                    </a:cubicBezTo>
                    <a:cubicBezTo>
                      <a:pt x="6" y="18"/>
                      <a:pt x="6" y="18"/>
                      <a:pt x="6" y="18"/>
                    </a:cubicBezTo>
                    <a:cubicBezTo>
                      <a:pt x="6" y="15"/>
                      <a:pt x="6" y="13"/>
                      <a:pt x="6" y="11"/>
                    </a:cubicBezTo>
                    <a:cubicBezTo>
                      <a:pt x="5" y="7"/>
                      <a:pt x="3" y="3"/>
                      <a:pt x="0" y="0"/>
                    </a:cubicBezTo>
                  </a:path>
                </a:pathLst>
              </a:custGeom>
              <a:solidFill>
                <a:srgbClr val="6F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3" name="Freeform 1534"/>
              <p:cNvSpPr>
                <a:spLocks noChangeAspect="1"/>
              </p:cNvSpPr>
              <p:nvPr/>
            </p:nvSpPr>
            <p:spPr bwMode="auto">
              <a:xfrm>
                <a:off x="4419" y="-840"/>
                <a:ext cx="3" cy="10"/>
              </a:xfrm>
              <a:custGeom>
                <a:avLst/>
                <a:gdLst>
                  <a:gd name="T0" fmla="*/ 0 w 1"/>
                  <a:gd name="T1" fmla="*/ 0 h 4"/>
                  <a:gd name="T2" fmla="*/ 0 w 1"/>
                  <a:gd name="T3" fmla="*/ 3 h 4"/>
                  <a:gd name="T4" fmla="*/ 3 w 1"/>
                  <a:gd name="T5" fmla="*/ 10 h 4"/>
                  <a:gd name="T6" fmla="*/ 3 w 1"/>
                  <a:gd name="T7" fmla="*/ 10 h 4"/>
                  <a:gd name="T8" fmla="*/ 0 w 1"/>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4">
                    <a:moveTo>
                      <a:pt x="0" y="0"/>
                    </a:moveTo>
                    <a:cubicBezTo>
                      <a:pt x="0" y="1"/>
                      <a:pt x="0" y="1"/>
                      <a:pt x="0" y="1"/>
                    </a:cubicBezTo>
                    <a:cubicBezTo>
                      <a:pt x="0" y="2"/>
                      <a:pt x="0" y="3"/>
                      <a:pt x="1" y="4"/>
                    </a:cubicBezTo>
                    <a:cubicBezTo>
                      <a:pt x="1" y="4"/>
                      <a:pt x="1" y="4"/>
                      <a:pt x="1" y="4"/>
                    </a:cubicBezTo>
                    <a:cubicBezTo>
                      <a:pt x="1" y="3"/>
                      <a:pt x="0" y="2"/>
                      <a:pt x="0" y="0"/>
                    </a:cubicBezTo>
                  </a:path>
                </a:pathLst>
              </a:custGeom>
              <a:solidFill>
                <a:srgbClr val="6F35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4" name="Freeform 1535"/>
              <p:cNvSpPr>
                <a:spLocks noChangeAspect="1"/>
              </p:cNvSpPr>
              <p:nvPr/>
            </p:nvSpPr>
            <p:spPr bwMode="auto">
              <a:xfrm>
                <a:off x="4672" y="-920"/>
                <a:ext cx="17" cy="42"/>
              </a:xfrm>
              <a:custGeom>
                <a:avLst/>
                <a:gdLst>
                  <a:gd name="T0" fmla="*/ 2 w 7"/>
                  <a:gd name="T1" fmla="*/ 0 h 18"/>
                  <a:gd name="T2" fmla="*/ 0 w 7"/>
                  <a:gd name="T3" fmla="*/ 0 h 18"/>
                  <a:gd name="T4" fmla="*/ 15 w 7"/>
                  <a:gd name="T5" fmla="*/ 26 h 18"/>
                  <a:gd name="T6" fmla="*/ 15 w 7"/>
                  <a:gd name="T7" fmla="*/ 42 h 18"/>
                  <a:gd name="T8" fmla="*/ 17 w 7"/>
                  <a:gd name="T9" fmla="*/ 42 h 18"/>
                  <a:gd name="T10" fmla="*/ 15 w 7"/>
                  <a:gd name="T11" fmla="*/ 26 h 18"/>
                  <a:gd name="T12" fmla="*/ 2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1" y="0"/>
                    </a:moveTo>
                    <a:cubicBezTo>
                      <a:pt x="1" y="0"/>
                      <a:pt x="1" y="0"/>
                      <a:pt x="0" y="0"/>
                    </a:cubicBezTo>
                    <a:cubicBezTo>
                      <a:pt x="3" y="3"/>
                      <a:pt x="5" y="7"/>
                      <a:pt x="6" y="11"/>
                    </a:cubicBezTo>
                    <a:cubicBezTo>
                      <a:pt x="6" y="14"/>
                      <a:pt x="7" y="16"/>
                      <a:pt x="6" y="18"/>
                    </a:cubicBezTo>
                    <a:cubicBezTo>
                      <a:pt x="6" y="18"/>
                      <a:pt x="7" y="18"/>
                      <a:pt x="7" y="18"/>
                    </a:cubicBezTo>
                    <a:cubicBezTo>
                      <a:pt x="7" y="16"/>
                      <a:pt x="7" y="13"/>
                      <a:pt x="6" y="11"/>
                    </a:cubicBezTo>
                    <a:cubicBezTo>
                      <a:pt x="6" y="7"/>
                      <a:pt x="4" y="3"/>
                      <a:pt x="1" y="0"/>
                    </a:cubicBezTo>
                  </a:path>
                </a:pathLst>
              </a:custGeom>
              <a:solidFill>
                <a:srgbClr val="6F36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5" name="Freeform 1536"/>
              <p:cNvSpPr>
                <a:spLocks noChangeAspect="1"/>
              </p:cNvSpPr>
              <p:nvPr/>
            </p:nvSpPr>
            <p:spPr bwMode="auto">
              <a:xfrm>
                <a:off x="4419" y="-840"/>
                <a:ext cx="3" cy="10"/>
              </a:xfrm>
              <a:custGeom>
                <a:avLst/>
                <a:gdLst>
                  <a:gd name="T0" fmla="*/ 0 w 1"/>
                  <a:gd name="T1" fmla="*/ 0 h 4"/>
                  <a:gd name="T2" fmla="*/ 0 w 1"/>
                  <a:gd name="T3" fmla="*/ 0 h 4"/>
                  <a:gd name="T4" fmla="*/ 3 w 1"/>
                  <a:gd name="T5" fmla="*/ 10 h 4"/>
                  <a:gd name="T6" fmla="*/ 3 w 1"/>
                  <a:gd name="T7" fmla="*/ 8 h 4"/>
                  <a:gd name="T8" fmla="*/ 0 w 1"/>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4">
                    <a:moveTo>
                      <a:pt x="0" y="0"/>
                    </a:moveTo>
                    <a:cubicBezTo>
                      <a:pt x="0" y="0"/>
                      <a:pt x="0" y="0"/>
                      <a:pt x="0" y="0"/>
                    </a:cubicBezTo>
                    <a:cubicBezTo>
                      <a:pt x="0" y="2"/>
                      <a:pt x="1" y="3"/>
                      <a:pt x="1" y="4"/>
                    </a:cubicBezTo>
                    <a:cubicBezTo>
                      <a:pt x="1" y="4"/>
                      <a:pt x="1" y="4"/>
                      <a:pt x="1" y="3"/>
                    </a:cubicBezTo>
                    <a:cubicBezTo>
                      <a:pt x="1" y="2"/>
                      <a:pt x="1" y="1"/>
                      <a:pt x="0" y="0"/>
                    </a:cubicBezTo>
                  </a:path>
                </a:pathLst>
              </a:custGeom>
              <a:solidFill>
                <a:srgbClr val="6F36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6" name="Freeform 1537"/>
              <p:cNvSpPr>
                <a:spLocks noChangeAspect="1"/>
              </p:cNvSpPr>
              <p:nvPr/>
            </p:nvSpPr>
            <p:spPr bwMode="auto">
              <a:xfrm>
                <a:off x="4672" y="-920"/>
                <a:ext cx="17" cy="42"/>
              </a:xfrm>
              <a:custGeom>
                <a:avLst/>
                <a:gdLst>
                  <a:gd name="T0" fmla="*/ 0 w 7"/>
                  <a:gd name="T1" fmla="*/ 0 h 18"/>
                  <a:gd name="T2" fmla="*/ 0 w 7"/>
                  <a:gd name="T3" fmla="*/ 0 h 18"/>
                  <a:gd name="T4" fmla="*/ 15 w 7"/>
                  <a:gd name="T5" fmla="*/ 26 h 18"/>
                  <a:gd name="T6" fmla="*/ 15 w 7"/>
                  <a:gd name="T7" fmla="*/ 42 h 18"/>
                  <a:gd name="T8" fmla="*/ 15 w 7"/>
                  <a:gd name="T9" fmla="*/ 42 h 18"/>
                  <a:gd name="T10" fmla="*/ 15 w 7"/>
                  <a:gd name="T11" fmla="*/ 26 h 18"/>
                  <a:gd name="T12" fmla="*/ 0 w 7"/>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8">
                    <a:moveTo>
                      <a:pt x="0" y="0"/>
                    </a:moveTo>
                    <a:cubicBezTo>
                      <a:pt x="0" y="0"/>
                      <a:pt x="0" y="0"/>
                      <a:pt x="0" y="0"/>
                    </a:cubicBezTo>
                    <a:cubicBezTo>
                      <a:pt x="3" y="3"/>
                      <a:pt x="5" y="7"/>
                      <a:pt x="6" y="11"/>
                    </a:cubicBezTo>
                    <a:cubicBezTo>
                      <a:pt x="6" y="14"/>
                      <a:pt x="6" y="16"/>
                      <a:pt x="6" y="18"/>
                    </a:cubicBezTo>
                    <a:cubicBezTo>
                      <a:pt x="6" y="18"/>
                      <a:pt x="6" y="18"/>
                      <a:pt x="6" y="18"/>
                    </a:cubicBezTo>
                    <a:cubicBezTo>
                      <a:pt x="7" y="16"/>
                      <a:pt x="6" y="14"/>
                      <a:pt x="6" y="11"/>
                    </a:cubicBezTo>
                    <a:cubicBezTo>
                      <a:pt x="5" y="7"/>
                      <a:pt x="3" y="3"/>
                      <a:pt x="0" y="0"/>
                    </a:cubicBezTo>
                  </a:path>
                </a:pathLst>
              </a:custGeom>
              <a:solidFill>
                <a:srgbClr val="7036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7" name="Freeform 1538"/>
              <p:cNvSpPr>
                <a:spLocks noChangeAspect="1"/>
              </p:cNvSpPr>
              <p:nvPr/>
            </p:nvSpPr>
            <p:spPr bwMode="auto">
              <a:xfrm>
                <a:off x="4419" y="-842"/>
                <a:ext cx="5" cy="9"/>
              </a:xfrm>
              <a:custGeom>
                <a:avLst/>
                <a:gdLst>
                  <a:gd name="T0" fmla="*/ 3 w 2"/>
                  <a:gd name="T1" fmla="*/ 0 h 4"/>
                  <a:gd name="T2" fmla="*/ 0 w 2"/>
                  <a:gd name="T3" fmla="*/ 2 h 4"/>
                  <a:gd name="T4" fmla="*/ 3 w 2"/>
                  <a:gd name="T5" fmla="*/ 9 h 4"/>
                  <a:gd name="T6" fmla="*/ 5 w 2"/>
                  <a:gd name="T7" fmla="*/ 9 h 4"/>
                  <a:gd name="T8" fmla="*/ 3 w 2"/>
                  <a:gd name="T9" fmla="*/ 0 h 4"/>
                  <a:gd name="T10" fmla="*/ 3 w 2"/>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4">
                    <a:moveTo>
                      <a:pt x="1" y="0"/>
                    </a:moveTo>
                    <a:cubicBezTo>
                      <a:pt x="1" y="0"/>
                      <a:pt x="0" y="1"/>
                      <a:pt x="0" y="1"/>
                    </a:cubicBezTo>
                    <a:cubicBezTo>
                      <a:pt x="1" y="2"/>
                      <a:pt x="1" y="3"/>
                      <a:pt x="1" y="4"/>
                    </a:cubicBezTo>
                    <a:cubicBezTo>
                      <a:pt x="2" y="4"/>
                      <a:pt x="2" y="4"/>
                      <a:pt x="2" y="4"/>
                    </a:cubicBezTo>
                    <a:cubicBezTo>
                      <a:pt x="1" y="3"/>
                      <a:pt x="1" y="2"/>
                      <a:pt x="1" y="0"/>
                    </a:cubicBezTo>
                    <a:cubicBezTo>
                      <a:pt x="1" y="0"/>
                      <a:pt x="1" y="0"/>
                      <a:pt x="1" y="0"/>
                    </a:cubicBezTo>
                  </a:path>
                </a:pathLst>
              </a:custGeom>
              <a:solidFill>
                <a:srgbClr val="70360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8" name="Freeform 1539"/>
              <p:cNvSpPr>
                <a:spLocks noChangeAspect="1"/>
              </p:cNvSpPr>
              <p:nvPr/>
            </p:nvSpPr>
            <p:spPr bwMode="auto">
              <a:xfrm>
                <a:off x="4670" y="-920"/>
                <a:ext cx="16" cy="45"/>
              </a:xfrm>
              <a:custGeom>
                <a:avLst/>
                <a:gdLst>
                  <a:gd name="T0" fmla="*/ 2 w 7"/>
                  <a:gd name="T1" fmla="*/ 0 h 19"/>
                  <a:gd name="T2" fmla="*/ 0 w 7"/>
                  <a:gd name="T3" fmla="*/ 0 h 19"/>
                  <a:gd name="T4" fmla="*/ 14 w 7"/>
                  <a:gd name="T5" fmla="*/ 26 h 19"/>
                  <a:gd name="T6" fmla="*/ 14 w 7"/>
                  <a:gd name="T7" fmla="*/ 45 h 19"/>
                  <a:gd name="T8" fmla="*/ 16 w 7"/>
                  <a:gd name="T9" fmla="*/ 43 h 19"/>
                  <a:gd name="T10" fmla="*/ 16 w 7"/>
                  <a:gd name="T11" fmla="*/ 26 h 19"/>
                  <a:gd name="T12" fmla="*/ 2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1" y="0"/>
                    </a:moveTo>
                    <a:cubicBezTo>
                      <a:pt x="1" y="0"/>
                      <a:pt x="1" y="0"/>
                      <a:pt x="0" y="0"/>
                    </a:cubicBezTo>
                    <a:cubicBezTo>
                      <a:pt x="3" y="3"/>
                      <a:pt x="5" y="7"/>
                      <a:pt x="6" y="11"/>
                    </a:cubicBezTo>
                    <a:cubicBezTo>
                      <a:pt x="7" y="14"/>
                      <a:pt x="7" y="16"/>
                      <a:pt x="6" y="19"/>
                    </a:cubicBezTo>
                    <a:cubicBezTo>
                      <a:pt x="7" y="19"/>
                      <a:pt x="7" y="19"/>
                      <a:pt x="7" y="18"/>
                    </a:cubicBezTo>
                    <a:cubicBezTo>
                      <a:pt x="7" y="16"/>
                      <a:pt x="7" y="14"/>
                      <a:pt x="7" y="11"/>
                    </a:cubicBezTo>
                    <a:cubicBezTo>
                      <a:pt x="6" y="7"/>
                      <a:pt x="4" y="3"/>
                      <a:pt x="1" y="0"/>
                    </a:cubicBezTo>
                  </a:path>
                </a:pathLst>
              </a:custGeom>
              <a:solidFill>
                <a:srgbClr val="70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09" name="Freeform 1540"/>
              <p:cNvSpPr>
                <a:spLocks noChangeAspect="1"/>
              </p:cNvSpPr>
              <p:nvPr/>
            </p:nvSpPr>
            <p:spPr bwMode="auto">
              <a:xfrm>
                <a:off x="4422" y="-842"/>
                <a:ext cx="2" cy="9"/>
              </a:xfrm>
              <a:custGeom>
                <a:avLst/>
                <a:gdLst>
                  <a:gd name="T0" fmla="*/ 0 w 1"/>
                  <a:gd name="T1" fmla="*/ 0 h 4"/>
                  <a:gd name="T2" fmla="*/ 0 w 1"/>
                  <a:gd name="T3" fmla="*/ 0 h 4"/>
                  <a:gd name="T4" fmla="*/ 0 w 1"/>
                  <a:gd name="T5" fmla="*/ 0 h 4"/>
                  <a:gd name="T6" fmla="*/ 2 w 1"/>
                  <a:gd name="T7" fmla="*/ 9 h 4"/>
                  <a:gd name="T8" fmla="*/ 2 w 1"/>
                  <a:gd name="T9" fmla="*/ 9 h 4"/>
                  <a:gd name="T10" fmla="*/ 0 w 1"/>
                  <a:gd name="T11" fmla="*/ 0 h 4"/>
                  <a:gd name="T12" fmla="*/ 0 w 1"/>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4">
                    <a:moveTo>
                      <a:pt x="0" y="0"/>
                    </a:moveTo>
                    <a:cubicBezTo>
                      <a:pt x="0" y="0"/>
                      <a:pt x="0" y="0"/>
                      <a:pt x="0" y="0"/>
                    </a:cubicBezTo>
                    <a:cubicBezTo>
                      <a:pt x="0" y="0"/>
                      <a:pt x="0" y="0"/>
                      <a:pt x="0" y="0"/>
                    </a:cubicBezTo>
                    <a:cubicBezTo>
                      <a:pt x="0" y="2"/>
                      <a:pt x="0" y="3"/>
                      <a:pt x="1" y="4"/>
                    </a:cubicBezTo>
                    <a:cubicBezTo>
                      <a:pt x="1" y="4"/>
                      <a:pt x="1" y="4"/>
                      <a:pt x="1" y="4"/>
                    </a:cubicBezTo>
                    <a:cubicBezTo>
                      <a:pt x="1" y="3"/>
                      <a:pt x="0" y="2"/>
                      <a:pt x="0" y="0"/>
                    </a:cubicBezTo>
                    <a:cubicBezTo>
                      <a:pt x="0" y="0"/>
                      <a:pt x="0" y="0"/>
                      <a:pt x="0" y="0"/>
                    </a:cubicBezTo>
                  </a:path>
                </a:pathLst>
              </a:custGeom>
              <a:solidFill>
                <a:srgbClr val="70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0" name="Freeform 1541"/>
              <p:cNvSpPr>
                <a:spLocks noChangeAspect="1"/>
              </p:cNvSpPr>
              <p:nvPr/>
            </p:nvSpPr>
            <p:spPr bwMode="auto">
              <a:xfrm>
                <a:off x="4670" y="-920"/>
                <a:ext cx="16" cy="45"/>
              </a:xfrm>
              <a:custGeom>
                <a:avLst/>
                <a:gdLst>
                  <a:gd name="T0" fmla="*/ 0 w 7"/>
                  <a:gd name="T1" fmla="*/ 0 h 19"/>
                  <a:gd name="T2" fmla="*/ 0 w 7"/>
                  <a:gd name="T3" fmla="*/ 0 h 19"/>
                  <a:gd name="T4" fmla="*/ 14 w 7"/>
                  <a:gd name="T5" fmla="*/ 28 h 19"/>
                  <a:gd name="T6" fmla="*/ 14 w 7"/>
                  <a:gd name="T7" fmla="*/ 45 h 19"/>
                  <a:gd name="T8" fmla="*/ 14 w 7"/>
                  <a:gd name="T9" fmla="*/ 45 h 19"/>
                  <a:gd name="T10" fmla="*/ 14 w 7"/>
                  <a:gd name="T11" fmla="*/ 26 h 19"/>
                  <a:gd name="T12" fmla="*/ 0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0" y="0"/>
                    </a:moveTo>
                    <a:cubicBezTo>
                      <a:pt x="0" y="0"/>
                      <a:pt x="0" y="0"/>
                      <a:pt x="0" y="0"/>
                    </a:cubicBezTo>
                    <a:cubicBezTo>
                      <a:pt x="3" y="3"/>
                      <a:pt x="5" y="7"/>
                      <a:pt x="6" y="12"/>
                    </a:cubicBezTo>
                    <a:cubicBezTo>
                      <a:pt x="6" y="14"/>
                      <a:pt x="6" y="16"/>
                      <a:pt x="6" y="19"/>
                    </a:cubicBezTo>
                    <a:cubicBezTo>
                      <a:pt x="6" y="19"/>
                      <a:pt x="6" y="19"/>
                      <a:pt x="6" y="19"/>
                    </a:cubicBezTo>
                    <a:cubicBezTo>
                      <a:pt x="7" y="16"/>
                      <a:pt x="7" y="14"/>
                      <a:pt x="6" y="11"/>
                    </a:cubicBezTo>
                    <a:cubicBezTo>
                      <a:pt x="5" y="7"/>
                      <a:pt x="3" y="3"/>
                      <a:pt x="0" y="0"/>
                    </a:cubicBezTo>
                  </a:path>
                </a:pathLst>
              </a:custGeom>
              <a:solidFill>
                <a:srgbClr val="71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1" name="Freeform 1542"/>
              <p:cNvSpPr>
                <a:spLocks noChangeAspect="1"/>
              </p:cNvSpPr>
              <p:nvPr/>
            </p:nvSpPr>
            <p:spPr bwMode="auto">
              <a:xfrm>
                <a:off x="4422" y="-845"/>
                <a:ext cx="5" cy="12"/>
              </a:xfrm>
              <a:custGeom>
                <a:avLst/>
                <a:gdLst>
                  <a:gd name="T0" fmla="*/ 0 w 2"/>
                  <a:gd name="T1" fmla="*/ 0 h 5"/>
                  <a:gd name="T2" fmla="*/ 0 w 2"/>
                  <a:gd name="T3" fmla="*/ 2 h 5"/>
                  <a:gd name="T4" fmla="*/ 0 w 2"/>
                  <a:gd name="T5" fmla="*/ 2 h 5"/>
                  <a:gd name="T6" fmla="*/ 3 w 2"/>
                  <a:gd name="T7" fmla="*/ 12 h 5"/>
                  <a:gd name="T8" fmla="*/ 5 w 2"/>
                  <a:gd name="T9" fmla="*/ 12 h 5"/>
                  <a:gd name="T10" fmla="*/ 3 w 2"/>
                  <a:gd name="T11" fmla="*/ 2 h 5"/>
                  <a:gd name="T12" fmla="*/ 0 w 2"/>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5">
                    <a:moveTo>
                      <a:pt x="0" y="0"/>
                    </a:moveTo>
                    <a:cubicBezTo>
                      <a:pt x="0" y="0"/>
                      <a:pt x="0" y="0"/>
                      <a:pt x="0" y="1"/>
                    </a:cubicBezTo>
                    <a:cubicBezTo>
                      <a:pt x="0" y="1"/>
                      <a:pt x="0" y="1"/>
                      <a:pt x="0" y="1"/>
                    </a:cubicBezTo>
                    <a:cubicBezTo>
                      <a:pt x="0" y="3"/>
                      <a:pt x="1" y="4"/>
                      <a:pt x="1" y="5"/>
                    </a:cubicBezTo>
                    <a:cubicBezTo>
                      <a:pt x="1" y="5"/>
                      <a:pt x="1" y="5"/>
                      <a:pt x="2" y="5"/>
                    </a:cubicBezTo>
                    <a:cubicBezTo>
                      <a:pt x="1" y="4"/>
                      <a:pt x="1" y="2"/>
                      <a:pt x="1" y="1"/>
                    </a:cubicBezTo>
                    <a:cubicBezTo>
                      <a:pt x="0" y="1"/>
                      <a:pt x="0" y="0"/>
                      <a:pt x="0" y="0"/>
                    </a:cubicBezTo>
                  </a:path>
                </a:pathLst>
              </a:custGeom>
              <a:solidFill>
                <a:srgbClr val="71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2" name="Freeform 1543"/>
              <p:cNvSpPr>
                <a:spLocks noChangeAspect="1"/>
              </p:cNvSpPr>
              <p:nvPr/>
            </p:nvSpPr>
            <p:spPr bwMode="auto">
              <a:xfrm>
                <a:off x="4668" y="-920"/>
                <a:ext cx="16" cy="45"/>
              </a:xfrm>
              <a:custGeom>
                <a:avLst/>
                <a:gdLst>
                  <a:gd name="T0" fmla="*/ 2 w 7"/>
                  <a:gd name="T1" fmla="*/ 0 h 19"/>
                  <a:gd name="T2" fmla="*/ 0 w 7"/>
                  <a:gd name="T3" fmla="*/ 0 h 19"/>
                  <a:gd name="T4" fmla="*/ 14 w 7"/>
                  <a:gd name="T5" fmla="*/ 28 h 19"/>
                  <a:gd name="T6" fmla="*/ 14 w 7"/>
                  <a:gd name="T7" fmla="*/ 45 h 19"/>
                  <a:gd name="T8" fmla="*/ 16 w 7"/>
                  <a:gd name="T9" fmla="*/ 45 h 19"/>
                  <a:gd name="T10" fmla="*/ 16 w 7"/>
                  <a:gd name="T11" fmla="*/ 28 h 19"/>
                  <a:gd name="T12" fmla="*/ 2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1" y="0"/>
                    </a:moveTo>
                    <a:cubicBezTo>
                      <a:pt x="1" y="0"/>
                      <a:pt x="0" y="0"/>
                      <a:pt x="0" y="0"/>
                    </a:cubicBezTo>
                    <a:cubicBezTo>
                      <a:pt x="3" y="3"/>
                      <a:pt x="5" y="7"/>
                      <a:pt x="6" y="12"/>
                    </a:cubicBezTo>
                    <a:cubicBezTo>
                      <a:pt x="7" y="14"/>
                      <a:pt x="7" y="17"/>
                      <a:pt x="6" y="19"/>
                    </a:cubicBezTo>
                    <a:cubicBezTo>
                      <a:pt x="7" y="19"/>
                      <a:pt x="7" y="19"/>
                      <a:pt x="7" y="19"/>
                    </a:cubicBezTo>
                    <a:cubicBezTo>
                      <a:pt x="7" y="16"/>
                      <a:pt x="7" y="14"/>
                      <a:pt x="7" y="12"/>
                    </a:cubicBezTo>
                    <a:cubicBezTo>
                      <a:pt x="6" y="7"/>
                      <a:pt x="4" y="3"/>
                      <a:pt x="1" y="0"/>
                    </a:cubicBezTo>
                  </a:path>
                </a:pathLst>
              </a:custGeom>
              <a:solidFill>
                <a:srgbClr val="72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3" name="Freeform 1544"/>
              <p:cNvSpPr>
                <a:spLocks noChangeAspect="1"/>
              </p:cNvSpPr>
              <p:nvPr/>
            </p:nvSpPr>
            <p:spPr bwMode="auto">
              <a:xfrm>
                <a:off x="4422" y="-847"/>
                <a:ext cx="5" cy="14"/>
              </a:xfrm>
              <a:custGeom>
                <a:avLst/>
                <a:gdLst>
                  <a:gd name="T0" fmla="*/ 3 w 2"/>
                  <a:gd name="T1" fmla="*/ 0 h 6"/>
                  <a:gd name="T2" fmla="*/ 0 w 2"/>
                  <a:gd name="T3" fmla="*/ 2 h 6"/>
                  <a:gd name="T4" fmla="*/ 3 w 2"/>
                  <a:gd name="T5" fmla="*/ 5 h 6"/>
                  <a:gd name="T6" fmla="*/ 5 w 2"/>
                  <a:gd name="T7" fmla="*/ 14 h 6"/>
                  <a:gd name="T8" fmla="*/ 5 w 2"/>
                  <a:gd name="T9" fmla="*/ 14 h 6"/>
                  <a:gd name="T10" fmla="*/ 3 w 2"/>
                  <a:gd name="T11" fmla="*/ 5 h 6"/>
                  <a:gd name="T12" fmla="*/ 3 w 2"/>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6">
                    <a:moveTo>
                      <a:pt x="1" y="0"/>
                    </a:moveTo>
                    <a:cubicBezTo>
                      <a:pt x="1" y="1"/>
                      <a:pt x="0" y="1"/>
                      <a:pt x="0" y="1"/>
                    </a:cubicBezTo>
                    <a:cubicBezTo>
                      <a:pt x="0" y="1"/>
                      <a:pt x="0" y="2"/>
                      <a:pt x="1" y="2"/>
                    </a:cubicBezTo>
                    <a:cubicBezTo>
                      <a:pt x="1" y="3"/>
                      <a:pt x="1" y="5"/>
                      <a:pt x="2" y="6"/>
                    </a:cubicBezTo>
                    <a:cubicBezTo>
                      <a:pt x="2" y="6"/>
                      <a:pt x="2" y="6"/>
                      <a:pt x="2" y="6"/>
                    </a:cubicBezTo>
                    <a:cubicBezTo>
                      <a:pt x="2" y="5"/>
                      <a:pt x="1" y="3"/>
                      <a:pt x="1" y="2"/>
                    </a:cubicBezTo>
                    <a:cubicBezTo>
                      <a:pt x="1" y="2"/>
                      <a:pt x="1" y="1"/>
                      <a:pt x="1" y="0"/>
                    </a:cubicBezTo>
                  </a:path>
                </a:pathLst>
              </a:custGeom>
              <a:solidFill>
                <a:srgbClr val="723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4" name="Freeform 1545"/>
              <p:cNvSpPr>
                <a:spLocks noChangeAspect="1"/>
              </p:cNvSpPr>
              <p:nvPr/>
            </p:nvSpPr>
            <p:spPr bwMode="auto">
              <a:xfrm>
                <a:off x="4668" y="-920"/>
                <a:ext cx="16" cy="45"/>
              </a:xfrm>
              <a:custGeom>
                <a:avLst/>
                <a:gdLst>
                  <a:gd name="T0" fmla="*/ 0 w 7"/>
                  <a:gd name="T1" fmla="*/ 0 h 19"/>
                  <a:gd name="T2" fmla="*/ 0 w 7"/>
                  <a:gd name="T3" fmla="*/ 0 h 19"/>
                  <a:gd name="T4" fmla="*/ 14 w 7"/>
                  <a:gd name="T5" fmla="*/ 28 h 19"/>
                  <a:gd name="T6" fmla="*/ 14 w 7"/>
                  <a:gd name="T7" fmla="*/ 45 h 19"/>
                  <a:gd name="T8" fmla="*/ 14 w 7"/>
                  <a:gd name="T9" fmla="*/ 45 h 19"/>
                  <a:gd name="T10" fmla="*/ 14 w 7"/>
                  <a:gd name="T11" fmla="*/ 28 h 19"/>
                  <a:gd name="T12" fmla="*/ 0 w 7"/>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9">
                    <a:moveTo>
                      <a:pt x="0" y="0"/>
                    </a:moveTo>
                    <a:cubicBezTo>
                      <a:pt x="0" y="0"/>
                      <a:pt x="0" y="0"/>
                      <a:pt x="0" y="0"/>
                    </a:cubicBezTo>
                    <a:cubicBezTo>
                      <a:pt x="3" y="3"/>
                      <a:pt x="5" y="7"/>
                      <a:pt x="6" y="12"/>
                    </a:cubicBezTo>
                    <a:cubicBezTo>
                      <a:pt x="6" y="14"/>
                      <a:pt x="6" y="17"/>
                      <a:pt x="6" y="19"/>
                    </a:cubicBezTo>
                    <a:cubicBezTo>
                      <a:pt x="6" y="19"/>
                      <a:pt x="6" y="19"/>
                      <a:pt x="6" y="19"/>
                    </a:cubicBezTo>
                    <a:cubicBezTo>
                      <a:pt x="7" y="17"/>
                      <a:pt x="7" y="14"/>
                      <a:pt x="6" y="12"/>
                    </a:cubicBezTo>
                    <a:cubicBezTo>
                      <a:pt x="5" y="7"/>
                      <a:pt x="3" y="3"/>
                      <a:pt x="0" y="0"/>
                    </a:cubicBezTo>
                  </a:path>
                </a:pathLst>
              </a:custGeom>
              <a:solidFill>
                <a:srgbClr val="73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5" name="Freeform 1546"/>
              <p:cNvSpPr>
                <a:spLocks noChangeAspect="1"/>
              </p:cNvSpPr>
              <p:nvPr/>
            </p:nvSpPr>
            <p:spPr bwMode="auto">
              <a:xfrm>
                <a:off x="4424" y="-847"/>
                <a:ext cx="3" cy="14"/>
              </a:xfrm>
              <a:custGeom>
                <a:avLst/>
                <a:gdLst>
                  <a:gd name="T0" fmla="*/ 0 w 1"/>
                  <a:gd name="T1" fmla="*/ 0 h 6"/>
                  <a:gd name="T2" fmla="*/ 0 w 1"/>
                  <a:gd name="T3" fmla="*/ 0 h 6"/>
                  <a:gd name="T4" fmla="*/ 0 w 1"/>
                  <a:gd name="T5" fmla="*/ 5 h 6"/>
                  <a:gd name="T6" fmla="*/ 3 w 1"/>
                  <a:gd name="T7" fmla="*/ 14 h 6"/>
                  <a:gd name="T8" fmla="*/ 3 w 1"/>
                  <a:gd name="T9" fmla="*/ 14 h 6"/>
                  <a:gd name="T10" fmla="*/ 0 w 1"/>
                  <a:gd name="T11" fmla="*/ 5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0"/>
                      <a:pt x="0" y="0"/>
                    </a:cubicBezTo>
                    <a:cubicBezTo>
                      <a:pt x="0" y="1"/>
                      <a:pt x="0" y="2"/>
                      <a:pt x="0" y="2"/>
                    </a:cubicBezTo>
                    <a:cubicBezTo>
                      <a:pt x="0" y="3"/>
                      <a:pt x="1" y="5"/>
                      <a:pt x="1" y="6"/>
                    </a:cubicBezTo>
                    <a:cubicBezTo>
                      <a:pt x="1" y="6"/>
                      <a:pt x="1" y="6"/>
                      <a:pt x="1" y="6"/>
                    </a:cubicBezTo>
                    <a:cubicBezTo>
                      <a:pt x="1" y="4"/>
                      <a:pt x="1" y="3"/>
                      <a:pt x="0" y="2"/>
                    </a:cubicBezTo>
                    <a:cubicBezTo>
                      <a:pt x="0" y="1"/>
                      <a:pt x="0" y="1"/>
                      <a:pt x="0" y="0"/>
                    </a:cubicBezTo>
                  </a:path>
                </a:pathLst>
              </a:custGeom>
              <a:solidFill>
                <a:srgbClr val="73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6" name="Freeform 1547"/>
              <p:cNvSpPr>
                <a:spLocks noChangeAspect="1"/>
              </p:cNvSpPr>
              <p:nvPr/>
            </p:nvSpPr>
            <p:spPr bwMode="auto">
              <a:xfrm>
                <a:off x="4665" y="-920"/>
                <a:ext cx="17" cy="47"/>
              </a:xfrm>
              <a:custGeom>
                <a:avLst/>
                <a:gdLst>
                  <a:gd name="T0" fmla="*/ 2 w 7"/>
                  <a:gd name="T1" fmla="*/ 0 h 20"/>
                  <a:gd name="T2" fmla="*/ 0 w 7"/>
                  <a:gd name="T3" fmla="*/ 0 h 20"/>
                  <a:gd name="T4" fmla="*/ 15 w 7"/>
                  <a:gd name="T5" fmla="*/ 28 h 20"/>
                  <a:gd name="T6" fmla="*/ 15 w 7"/>
                  <a:gd name="T7" fmla="*/ 47 h 20"/>
                  <a:gd name="T8" fmla="*/ 17 w 7"/>
                  <a:gd name="T9" fmla="*/ 45 h 20"/>
                  <a:gd name="T10" fmla="*/ 17 w 7"/>
                  <a:gd name="T11" fmla="*/ 28 h 20"/>
                  <a:gd name="T12" fmla="*/ 2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1" y="0"/>
                    </a:moveTo>
                    <a:cubicBezTo>
                      <a:pt x="0" y="0"/>
                      <a:pt x="0" y="0"/>
                      <a:pt x="0" y="0"/>
                    </a:cubicBezTo>
                    <a:cubicBezTo>
                      <a:pt x="3" y="3"/>
                      <a:pt x="5" y="7"/>
                      <a:pt x="6" y="12"/>
                    </a:cubicBezTo>
                    <a:cubicBezTo>
                      <a:pt x="7" y="14"/>
                      <a:pt x="7" y="17"/>
                      <a:pt x="6" y="20"/>
                    </a:cubicBezTo>
                    <a:cubicBezTo>
                      <a:pt x="7" y="20"/>
                      <a:pt x="7" y="20"/>
                      <a:pt x="7" y="19"/>
                    </a:cubicBezTo>
                    <a:cubicBezTo>
                      <a:pt x="7" y="17"/>
                      <a:pt x="7" y="14"/>
                      <a:pt x="7" y="12"/>
                    </a:cubicBezTo>
                    <a:cubicBezTo>
                      <a:pt x="6" y="7"/>
                      <a:pt x="4" y="3"/>
                      <a:pt x="1" y="0"/>
                    </a:cubicBezTo>
                  </a:path>
                </a:pathLst>
              </a:custGeom>
              <a:solidFill>
                <a:srgbClr val="74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7" name="Freeform 1548"/>
              <p:cNvSpPr>
                <a:spLocks noChangeAspect="1"/>
              </p:cNvSpPr>
              <p:nvPr/>
            </p:nvSpPr>
            <p:spPr bwMode="auto">
              <a:xfrm>
                <a:off x="4424" y="-849"/>
                <a:ext cx="5" cy="16"/>
              </a:xfrm>
              <a:custGeom>
                <a:avLst/>
                <a:gdLst>
                  <a:gd name="T0" fmla="*/ 3 w 2"/>
                  <a:gd name="T1" fmla="*/ 0 h 7"/>
                  <a:gd name="T2" fmla="*/ 0 w 2"/>
                  <a:gd name="T3" fmla="*/ 2 h 7"/>
                  <a:gd name="T4" fmla="*/ 0 w 2"/>
                  <a:gd name="T5" fmla="*/ 7 h 7"/>
                  <a:gd name="T6" fmla="*/ 3 w 2"/>
                  <a:gd name="T7" fmla="*/ 16 h 7"/>
                  <a:gd name="T8" fmla="*/ 5 w 2"/>
                  <a:gd name="T9" fmla="*/ 14 h 7"/>
                  <a:gd name="T10" fmla="*/ 3 w 2"/>
                  <a:gd name="T11" fmla="*/ 7 h 7"/>
                  <a:gd name="T12" fmla="*/ 3 w 2"/>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7">
                    <a:moveTo>
                      <a:pt x="1" y="0"/>
                    </a:moveTo>
                    <a:cubicBezTo>
                      <a:pt x="0" y="0"/>
                      <a:pt x="0" y="1"/>
                      <a:pt x="0" y="1"/>
                    </a:cubicBezTo>
                    <a:cubicBezTo>
                      <a:pt x="0" y="2"/>
                      <a:pt x="0" y="2"/>
                      <a:pt x="0" y="3"/>
                    </a:cubicBezTo>
                    <a:cubicBezTo>
                      <a:pt x="1" y="4"/>
                      <a:pt x="1" y="5"/>
                      <a:pt x="1" y="7"/>
                    </a:cubicBezTo>
                    <a:cubicBezTo>
                      <a:pt x="2" y="7"/>
                      <a:pt x="2" y="6"/>
                      <a:pt x="2" y="6"/>
                    </a:cubicBezTo>
                    <a:cubicBezTo>
                      <a:pt x="1" y="5"/>
                      <a:pt x="1" y="4"/>
                      <a:pt x="1" y="3"/>
                    </a:cubicBezTo>
                    <a:cubicBezTo>
                      <a:pt x="1" y="2"/>
                      <a:pt x="1" y="1"/>
                      <a:pt x="1" y="0"/>
                    </a:cubicBezTo>
                  </a:path>
                </a:pathLst>
              </a:custGeom>
              <a:solidFill>
                <a:srgbClr val="74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8" name="Freeform 1549"/>
              <p:cNvSpPr>
                <a:spLocks noChangeAspect="1"/>
              </p:cNvSpPr>
              <p:nvPr/>
            </p:nvSpPr>
            <p:spPr bwMode="auto">
              <a:xfrm>
                <a:off x="4665" y="-920"/>
                <a:ext cx="17" cy="47"/>
              </a:xfrm>
              <a:custGeom>
                <a:avLst/>
                <a:gdLst>
                  <a:gd name="T0" fmla="*/ 0 w 7"/>
                  <a:gd name="T1" fmla="*/ 0 h 20"/>
                  <a:gd name="T2" fmla="*/ 0 w 7"/>
                  <a:gd name="T3" fmla="*/ 0 h 20"/>
                  <a:gd name="T4" fmla="*/ 15 w 7"/>
                  <a:gd name="T5" fmla="*/ 28 h 20"/>
                  <a:gd name="T6" fmla="*/ 15 w 7"/>
                  <a:gd name="T7" fmla="*/ 47 h 20"/>
                  <a:gd name="T8" fmla="*/ 15 w 7"/>
                  <a:gd name="T9" fmla="*/ 47 h 20"/>
                  <a:gd name="T10" fmla="*/ 15 w 7"/>
                  <a:gd name="T11" fmla="*/ 28 h 20"/>
                  <a:gd name="T12" fmla="*/ 0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0" y="0"/>
                    </a:moveTo>
                    <a:cubicBezTo>
                      <a:pt x="0" y="0"/>
                      <a:pt x="0" y="0"/>
                      <a:pt x="0" y="0"/>
                    </a:cubicBezTo>
                    <a:cubicBezTo>
                      <a:pt x="3" y="3"/>
                      <a:pt x="5" y="7"/>
                      <a:pt x="6" y="12"/>
                    </a:cubicBezTo>
                    <a:cubicBezTo>
                      <a:pt x="6" y="15"/>
                      <a:pt x="6" y="17"/>
                      <a:pt x="6" y="20"/>
                    </a:cubicBezTo>
                    <a:cubicBezTo>
                      <a:pt x="6" y="20"/>
                      <a:pt x="6" y="20"/>
                      <a:pt x="6" y="20"/>
                    </a:cubicBezTo>
                    <a:cubicBezTo>
                      <a:pt x="7" y="17"/>
                      <a:pt x="7" y="14"/>
                      <a:pt x="6" y="12"/>
                    </a:cubicBezTo>
                    <a:cubicBezTo>
                      <a:pt x="5" y="7"/>
                      <a:pt x="3" y="3"/>
                      <a:pt x="0" y="0"/>
                    </a:cubicBezTo>
                  </a:path>
                </a:pathLst>
              </a:custGeom>
              <a:solidFill>
                <a:srgbClr val="74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19" name="Freeform 1550"/>
              <p:cNvSpPr>
                <a:spLocks noChangeAspect="1"/>
              </p:cNvSpPr>
              <p:nvPr/>
            </p:nvSpPr>
            <p:spPr bwMode="auto">
              <a:xfrm>
                <a:off x="4427" y="-849"/>
                <a:ext cx="2" cy="14"/>
              </a:xfrm>
              <a:custGeom>
                <a:avLst/>
                <a:gdLst>
                  <a:gd name="T0" fmla="*/ 0 w 1"/>
                  <a:gd name="T1" fmla="*/ 0 h 6"/>
                  <a:gd name="T2" fmla="*/ 0 w 1"/>
                  <a:gd name="T3" fmla="*/ 0 h 6"/>
                  <a:gd name="T4" fmla="*/ 0 w 1"/>
                  <a:gd name="T5" fmla="*/ 7 h 6"/>
                  <a:gd name="T6" fmla="*/ 2 w 1"/>
                  <a:gd name="T7" fmla="*/ 14 h 6"/>
                  <a:gd name="T8" fmla="*/ 2 w 1"/>
                  <a:gd name="T9" fmla="*/ 14 h 6"/>
                  <a:gd name="T10" fmla="*/ 0 w 1"/>
                  <a:gd name="T11" fmla="*/ 7 h 6"/>
                  <a:gd name="T12" fmla="*/ 0 w 1"/>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6">
                    <a:moveTo>
                      <a:pt x="0" y="0"/>
                    </a:moveTo>
                    <a:cubicBezTo>
                      <a:pt x="0" y="0"/>
                      <a:pt x="0" y="0"/>
                      <a:pt x="0" y="0"/>
                    </a:cubicBezTo>
                    <a:cubicBezTo>
                      <a:pt x="0" y="1"/>
                      <a:pt x="0" y="2"/>
                      <a:pt x="0" y="3"/>
                    </a:cubicBezTo>
                    <a:cubicBezTo>
                      <a:pt x="0" y="4"/>
                      <a:pt x="0" y="5"/>
                      <a:pt x="1" y="6"/>
                    </a:cubicBezTo>
                    <a:cubicBezTo>
                      <a:pt x="1" y="6"/>
                      <a:pt x="1" y="6"/>
                      <a:pt x="1" y="6"/>
                    </a:cubicBezTo>
                    <a:cubicBezTo>
                      <a:pt x="1" y="5"/>
                      <a:pt x="1" y="4"/>
                      <a:pt x="0" y="3"/>
                    </a:cubicBezTo>
                    <a:cubicBezTo>
                      <a:pt x="0" y="2"/>
                      <a:pt x="0" y="1"/>
                      <a:pt x="0" y="0"/>
                    </a:cubicBezTo>
                  </a:path>
                </a:pathLst>
              </a:custGeom>
              <a:solidFill>
                <a:srgbClr val="7438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0" name="Freeform 1551"/>
              <p:cNvSpPr>
                <a:spLocks noChangeAspect="1"/>
              </p:cNvSpPr>
              <p:nvPr/>
            </p:nvSpPr>
            <p:spPr bwMode="auto">
              <a:xfrm>
                <a:off x="4663" y="-920"/>
                <a:ext cx="16" cy="47"/>
              </a:xfrm>
              <a:custGeom>
                <a:avLst/>
                <a:gdLst>
                  <a:gd name="T0" fmla="*/ 2 w 7"/>
                  <a:gd name="T1" fmla="*/ 0 h 20"/>
                  <a:gd name="T2" fmla="*/ 0 w 7"/>
                  <a:gd name="T3" fmla="*/ 0 h 20"/>
                  <a:gd name="T4" fmla="*/ 14 w 7"/>
                  <a:gd name="T5" fmla="*/ 28 h 20"/>
                  <a:gd name="T6" fmla="*/ 14 w 7"/>
                  <a:gd name="T7" fmla="*/ 47 h 20"/>
                  <a:gd name="T8" fmla="*/ 16 w 7"/>
                  <a:gd name="T9" fmla="*/ 47 h 20"/>
                  <a:gd name="T10" fmla="*/ 16 w 7"/>
                  <a:gd name="T11" fmla="*/ 28 h 20"/>
                  <a:gd name="T12" fmla="*/ 2 w 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1" y="0"/>
                    </a:moveTo>
                    <a:cubicBezTo>
                      <a:pt x="0" y="0"/>
                      <a:pt x="0" y="0"/>
                      <a:pt x="0" y="0"/>
                    </a:cubicBezTo>
                    <a:cubicBezTo>
                      <a:pt x="3" y="4"/>
                      <a:pt x="6" y="8"/>
                      <a:pt x="6" y="12"/>
                    </a:cubicBezTo>
                    <a:cubicBezTo>
                      <a:pt x="7" y="15"/>
                      <a:pt x="7" y="18"/>
                      <a:pt x="6" y="20"/>
                    </a:cubicBezTo>
                    <a:cubicBezTo>
                      <a:pt x="7" y="20"/>
                      <a:pt x="7" y="20"/>
                      <a:pt x="7" y="20"/>
                    </a:cubicBezTo>
                    <a:cubicBezTo>
                      <a:pt x="7" y="17"/>
                      <a:pt x="7" y="15"/>
                      <a:pt x="7" y="12"/>
                    </a:cubicBezTo>
                    <a:cubicBezTo>
                      <a:pt x="6" y="7"/>
                      <a:pt x="4" y="3"/>
                      <a:pt x="1" y="0"/>
                    </a:cubicBezTo>
                  </a:path>
                </a:pathLst>
              </a:custGeom>
              <a:solidFill>
                <a:srgbClr val="7539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1" name="Freeform 1552"/>
              <p:cNvSpPr>
                <a:spLocks noChangeAspect="1"/>
              </p:cNvSpPr>
              <p:nvPr/>
            </p:nvSpPr>
            <p:spPr bwMode="auto">
              <a:xfrm>
                <a:off x="4427" y="-852"/>
                <a:ext cx="4" cy="17"/>
              </a:xfrm>
              <a:custGeom>
                <a:avLst/>
                <a:gdLst>
                  <a:gd name="T0" fmla="*/ 0 w 2"/>
                  <a:gd name="T1" fmla="*/ 0 h 7"/>
                  <a:gd name="T2" fmla="*/ 0 w 2"/>
                  <a:gd name="T3" fmla="*/ 2 h 7"/>
                  <a:gd name="T4" fmla="*/ 0 w 2"/>
                  <a:gd name="T5" fmla="*/ 10 h 7"/>
                  <a:gd name="T6" fmla="*/ 2 w 2"/>
                  <a:gd name="T7" fmla="*/ 17 h 7"/>
                  <a:gd name="T8" fmla="*/ 4 w 2"/>
                  <a:gd name="T9" fmla="*/ 17 h 7"/>
                  <a:gd name="T10" fmla="*/ 2 w 2"/>
                  <a:gd name="T11" fmla="*/ 10 h 7"/>
                  <a:gd name="T12" fmla="*/ 0 w 2"/>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7">
                    <a:moveTo>
                      <a:pt x="0" y="0"/>
                    </a:moveTo>
                    <a:cubicBezTo>
                      <a:pt x="0" y="0"/>
                      <a:pt x="0" y="0"/>
                      <a:pt x="0" y="1"/>
                    </a:cubicBezTo>
                    <a:cubicBezTo>
                      <a:pt x="0" y="2"/>
                      <a:pt x="0" y="3"/>
                      <a:pt x="0" y="4"/>
                    </a:cubicBezTo>
                    <a:cubicBezTo>
                      <a:pt x="1" y="5"/>
                      <a:pt x="1" y="6"/>
                      <a:pt x="1" y="7"/>
                    </a:cubicBezTo>
                    <a:cubicBezTo>
                      <a:pt x="1" y="7"/>
                      <a:pt x="2" y="7"/>
                      <a:pt x="2" y="7"/>
                    </a:cubicBezTo>
                    <a:cubicBezTo>
                      <a:pt x="1" y="6"/>
                      <a:pt x="1" y="5"/>
                      <a:pt x="1" y="4"/>
                    </a:cubicBezTo>
                    <a:cubicBezTo>
                      <a:pt x="1" y="2"/>
                      <a:pt x="0" y="1"/>
                      <a:pt x="0" y="0"/>
                    </a:cubicBezTo>
                  </a:path>
                </a:pathLst>
              </a:custGeom>
              <a:solidFill>
                <a:srgbClr val="7539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2" name="Freeform 1553"/>
              <p:cNvSpPr>
                <a:spLocks noChangeAspect="1"/>
              </p:cNvSpPr>
              <p:nvPr/>
            </p:nvSpPr>
            <p:spPr bwMode="auto">
              <a:xfrm>
                <a:off x="4660" y="-920"/>
                <a:ext cx="19" cy="49"/>
              </a:xfrm>
              <a:custGeom>
                <a:avLst/>
                <a:gdLst>
                  <a:gd name="T0" fmla="*/ 2 w 8"/>
                  <a:gd name="T1" fmla="*/ 0 h 21"/>
                  <a:gd name="T2" fmla="*/ 0 w 8"/>
                  <a:gd name="T3" fmla="*/ 0 h 21"/>
                  <a:gd name="T4" fmla="*/ 17 w 8"/>
                  <a:gd name="T5" fmla="*/ 28 h 21"/>
                  <a:gd name="T6" fmla="*/ 17 w 8"/>
                  <a:gd name="T7" fmla="*/ 49 h 21"/>
                  <a:gd name="T8" fmla="*/ 17 w 8"/>
                  <a:gd name="T9" fmla="*/ 47 h 21"/>
                  <a:gd name="T10" fmla="*/ 17 w 8"/>
                  <a:gd name="T11" fmla="*/ 28 h 21"/>
                  <a:gd name="T12" fmla="*/ 2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1" y="0"/>
                    </a:moveTo>
                    <a:cubicBezTo>
                      <a:pt x="1" y="0"/>
                      <a:pt x="1" y="0"/>
                      <a:pt x="0" y="0"/>
                    </a:cubicBezTo>
                    <a:cubicBezTo>
                      <a:pt x="4" y="4"/>
                      <a:pt x="6" y="8"/>
                      <a:pt x="7" y="12"/>
                    </a:cubicBezTo>
                    <a:cubicBezTo>
                      <a:pt x="8" y="15"/>
                      <a:pt x="8" y="18"/>
                      <a:pt x="7" y="21"/>
                    </a:cubicBezTo>
                    <a:cubicBezTo>
                      <a:pt x="7" y="20"/>
                      <a:pt x="7" y="20"/>
                      <a:pt x="7" y="20"/>
                    </a:cubicBezTo>
                    <a:cubicBezTo>
                      <a:pt x="8" y="18"/>
                      <a:pt x="8" y="15"/>
                      <a:pt x="7" y="12"/>
                    </a:cubicBezTo>
                    <a:cubicBezTo>
                      <a:pt x="7" y="8"/>
                      <a:pt x="4" y="4"/>
                      <a:pt x="1" y="0"/>
                    </a:cubicBezTo>
                  </a:path>
                </a:pathLst>
              </a:custGeom>
              <a:solidFill>
                <a:srgbClr val="7639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3" name="Freeform 1554"/>
              <p:cNvSpPr>
                <a:spLocks noChangeAspect="1"/>
              </p:cNvSpPr>
              <p:nvPr/>
            </p:nvSpPr>
            <p:spPr bwMode="auto">
              <a:xfrm>
                <a:off x="4427" y="-854"/>
                <a:ext cx="4" cy="19"/>
              </a:xfrm>
              <a:custGeom>
                <a:avLst/>
                <a:gdLst>
                  <a:gd name="T0" fmla="*/ 2 w 2"/>
                  <a:gd name="T1" fmla="*/ 0 h 8"/>
                  <a:gd name="T2" fmla="*/ 0 w 2"/>
                  <a:gd name="T3" fmla="*/ 2 h 8"/>
                  <a:gd name="T4" fmla="*/ 0 w 2"/>
                  <a:gd name="T5" fmla="*/ 2 h 8"/>
                  <a:gd name="T6" fmla="*/ 2 w 2"/>
                  <a:gd name="T7" fmla="*/ 12 h 8"/>
                  <a:gd name="T8" fmla="*/ 4 w 2"/>
                  <a:gd name="T9" fmla="*/ 19 h 8"/>
                  <a:gd name="T10" fmla="*/ 4 w 2"/>
                  <a:gd name="T11" fmla="*/ 19 h 8"/>
                  <a:gd name="T12" fmla="*/ 2 w 2"/>
                  <a:gd name="T13" fmla="*/ 12 h 8"/>
                  <a:gd name="T14" fmla="*/ 2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1" y="0"/>
                    </a:moveTo>
                    <a:cubicBezTo>
                      <a:pt x="1" y="1"/>
                      <a:pt x="1" y="1"/>
                      <a:pt x="0" y="1"/>
                    </a:cubicBezTo>
                    <a:cubicBezTo>
                      <a:pt x="0" y="1"/>
                      <a:pt x="0" y="1"/>
                      <a:pt x="0" y="1"/>
                    </a:cubicBezTo>
                    <a:cubicBezTo>
                      <a:pt x="0" y="2"/>
                      <a:pt x="1" y="3"/>
                      <a:pt x="1" y="5"/>
                    </a:cubicBezTo>
                    <a:cubicBezTo>
                      <a:pt x="1" y="6"/>
                      <a:pt x="1" y="7"/>
                      <a:pt x="2" y="8"/>
                    </a:cubicBezTo>
                    <a:cubicBezTo>
                      <a:pt x="2" y="8"/>
                      <a:pt x="2" y="8"/>
                      <a:pt x="2" y="8"/>
                    </a:cubicBezTo>
                    <a:cubicBezTo>
                      <a:pt x="2" y="7"/>
                      <a:pt x="1" y="6"/>
                      <a:pt x="1" y="5"/>
                    </a:cubicBezTo>
                    <a:cubicBezTo>
                      <a:pt x="1" y="3"/>
                      <a:pt x="1" y="2"/>
                      <a:pt x="1" y="0"/>
                    </a:cubicBezTo>
                  </a:path>
                </a:pathLst>
              </a:custGeom>
              <a:solidFill>
                <a:srgbClr val="7639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4" name="Freeform 1555"/>
              <p:cNvSpPr>
                <a:spLocks noChangeAspect="1"/>
              </p:cNvSpPr>
              <p:nvPr/>
            </p:nvSpPr>
            <p:spPr bwMode="auto">
              <a:xfrm>
                <a:off x="4660" y="-920"/>
                <a:ext cx="19" cy="49"/>
              </a:xfrm>
              <a:custGeom>
                <a:avLst/>
                <a:gdLst>
                  <a:gd name="T0" fmla="*/ 0 w 8"/>
                  <a:gd name="T1" fmla="*/ 0 h 21"/>
                  <a:gd name="T2" fmla="*/ 0 w 8"/>
                  <a:gd name="T3" fmla="*/ 0 h 21"/>
                  <a:gd name="T4" fmla="*/ 0 w 8"/>
                  <a:gd name="T5" fmla="*/ 0 h 21"/>
                  <a:gd name="T6" fmla="*/ 17 w 8"/>
                  <a:gd name="T7" fmla="*/ 28 h 21"/>
                  <a:gd name="T8" fmla="*/ 14 w 8"/>
                  <a:gd name="T9" fmla="*/ 49 h 21"/>
                  <a:gd name="T10" fmla="*/ 17 w 8"/>
                  <a:gd name="T11" fmla="*/ 49 h 21"/>
                  <a:gd name="T12" fmla="*/ 17 w 8"/>
                  <a:gd name="T13" fmla="*/ 28 h 21"/>
                  <a:gd name="T14" fmla="*/ 0 w 8"/>
                  <a:gd name="T15" fmla="*/ 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21">
                    <a:moveTo>
                      <a:pt x="0" y="0"/>
                    </a:moveTo>
                    <a:cubicBezTo>
                      <a:pt x="0" y="0"/>
                      <a:pt x="0" y="0"/>
                      <a:pt x="0" y="0"/>
                    </a:cubicBezTo>
                    <a:cubicBezTo>
                      <a:pt x="0" y="0"/>
                      <a:pt x="0" y="0"/>
                      <a:pt x="0" y="0"/>
                    </a:cubicBezTo>
                    <a:cubicBezTo>
                      <a:pt x="3" y="4"/>
                      <a:pt x="6" y="8"/>
                      <a:pt x="7" y="12"/>
                    </a:cubicBezTo>
                    <a:cubicBezTo>
                      <a:pt x="7" y="15"/>
                      <a:pt x="7" y="18"/>
                      <a:pt x="6" y="21"/>
                    </a:cubicBezTo>
                    <a:cubicBezTo>
                      <a:pt x="7" y="21"/>
                      <a:pt x="7" y="21"/>
                      <a:pt x="7" y="21"/>
                    </a:cubicBezTo>
                    <a:cubicBezTo>
                      <a:pt x="8" y="18"/>
                      <a:pt x="8" y="15"/>
                      <a:pt x="7" y="12"/>
                    </a:cubicBezTo>
                    <a:cubicBezTo>
                      <a:pt x="6" y="8"/>
                      <a:pt x="4" y="4"/>
                      <a:pt x="0" y="0"/>
                    </a:cubicBezTo>
                  </a:path>
                </a:pathLst>
              </a:custGeom>
              <a:solidFill>
                <a:srgbClr val="77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5" name="Freeform 1556"/>
              <p:cNvSpPr>
                <a:spLocks noChangeAspect="1"/>
              </p:cNvSpPr>
              <p:nvPr/>
            </p:nvSpPr>
            <p:spPr bwMode="auto">
              <a:xfrm>
                <a:off x="4429" y="-854"/>
                <a:ext cx="5" cy="19"/>
              </a:xfrm>
              <a:custGeom>
                <a:avLst/>
                <a:gdLst>
                  <a:gd name="T0" fmla="*/ 0 w 2"/>
                  <a:gd name="T1" fmla="*/ 0 h 8"/>
                  <a:gd name="T2" fmla="*/ 0 w 2"/>
                  <a:gd name="T3" fmla="*/ 0 h 8"/>
                  <a:gd name="T4" fmla="*/ 0 w 2"/>
                  <a:gd name="T5" fmla="*/ 12 h 8"/>
                  <a:gd name="T6" fmla="*/ 3 w 2"/>
                  <a:gd name="T7" fmla="*/ 19 h 8"/>
                  <a:gd name="T8" fmla="*/ 5 w 2"/>
                  <a:gd name="T9" fmla="*/ 19 h 8"/>
                  <a:gd name="T10" fmla="*/ 3 w 2"/>
                  <a:gd name="T11" fmla="*/ 12 h 8"/>
                  <a:gd name="T12" fmla="*/ 0 w 2"/>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8">
                    <a:moveTo>
                      <a:pt x="0" y="0"/>
                    </a:moveTo>
                    <a:cubicBezTo>
                      <a:pt x="0" y="0"/>
                      <a:pt x="0" y="0"/>
                      <a:pt x="0" y="0"/>
                    </a:cubicBezTo>
                    <a:cubicBezTo>
                      <a:pt x="0" y="2"/>
                      <a:pt x="0" y="3"/>
                      <a:pt x="0" y="5"/>
                    </a:cubicBezTo>
                    <a:cubicBezTo>
                      <a:pt x="0" y="6"/>
                      <a:pt x="1" y="7"/>
                      <a:pt x="1" y="8"/>
                    </a:cubicBezTo>
                    <a:cubicBezTo>
                      <a:pt x="1" y="8"/>
                      <a:pt x="1" y="8"/>
                      <a:pt x="2" y="8"/>
                    </a:cubicBezTo>
                    <a:cubicBezTo>
                      <a:pt x="1" y="7"/>
                      <a:pt x="1" y="6"/>
                      <a:pt x="1" y="5"/>
                    </a:cubicBezTo>
                    <a:cubicBezTo>
                      <a:pt x="0" y="3"/>
                      <a:pt x="0" y="1"/>
                      <a:pt x="0" y="0"/>
                    </a:cubicBezTo>
                  </a:path>
                </a:pathLst>
              </a:custGeom>
              <a:solidFill>
                <a:srgbClr val="77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6" name="Freeform 1557"/>
              <p:cNvSpPr>
                <a:spLocks noChangeAspect="1"/>
              </p:cNvSpPr>
              <p:nvPr/>
            </p:nvSpPr>
            <p:spPr bwMode="auto">
              <a:xfrm>
                <a:off x="4658" y="-920"/>
                <a:ext cx="19" cy="49"/>
              </a:xfrm>
              <a:custGeom>
                <a:avLst/>
                <a:gdLst>
                  <a:gd name="T0" fmla="*/ 0 w 8"/>
                  <a:gd name="T1" fmla="*/ 0 h 21"/>
                  <a:gd name="T2" fmla="*/ 17 w 8"/>
                  <a:gd name="T3" fmla="*/ 28 h 21"/>
                  <a:gd name="T4" fmla="*/ 17 w 8"/>
                  <a:gd name="T5" fmla="*/ 49 h 21"/>
                  <a:gd name="T6" fmla="*/ 17 w 8"/>
                  <a:gd name="T7" fmla="*/ 49 h 21"/>
                  <a:gd name="T8" fmla="*/ 19 w 8"/>
                  <a:gd name="T9" fmla="*/ 28 h 21"/>
                  <a:gd name="T10" fmla="*/ 2 w 8"/>
                  <a:gd name="T11" fmla="*/ 0 h 21"/>
                  <a:gd name="T12" fmla="*/ 0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0" y="0"/>
                    </a:moveTo>
                    <a:cubicBezTo>
                      <a:pt x="4" y="4"/>
                      <a:pt x="6" y="8"/>
                      <a:pt x="7" y="12"/>
                    </a:cubicBezTo>
                    <a:cubicBezTo>
                      <a:pt x="8" y="15"/>
                      <a:pt x="8" y="18"/>
                      <a:pt x="7" y="21"/>
                    </a:cubicBezTo>
                    <a:cubicBezTo>
                      <a:pt x="7" y="21"/>
                      <a:pt x="7" y="21"/>
                      <a:pt x="7" y="21"/>
                    </a:cubicBezTo>
                    <a:cubicBezTo>
                      <a:pt x="8" y="18"/>
                      <a:pt x="8" y="15"/>
                      <a:pt x="8" y="12"/>
                    </a:cubicBezTo>
                    <a:cubicBezTo>
                      <a:pt x="7" y="8"/>
                      <a:pt x="4" y="4"/>
                      <a:pt x="1" y="0"/>
                    </a:cubicBezTo>
                    <a:cubicBezTo>
                      <a:pt x="1" y="0"/>
                      <a:pt x="0" y="0"/>
                      <a:pt x="0" y="0"/>
                    </a:cubicBezTo>
                  </a:path>
                </a:pathLst>
              </a:custGeom>
              <a:solidFill>
                <a:srgbClr val="78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7" name="Freeform 1558"/>
              <p:cNvSpPr>
                <a:spLocks noChangeAspect="1"/>
              </p:cNvSpPr>
              <p:nvPr/>
            </p:nvSpPr>
            <p:spPr bwMode="auto">
              <a:xfrm>
                <a:off x="4429" y="-856"/>
                <a:ext cx="5" cy="21"/>
              </a:xfrm>
              <a:custGeom>
                <a:avLst/>
                <a:gdLst>
                  <a:gd name="T0" fmla="*/ 3 w 2"/>
                  <a:gd name="T1" fmla="*/ 0 h 9"/>
                  <a:gd name="T2" fmla="*/ 0 w 2"/>
                  <a:gd name="T3" fmla="*/ 2 h 9"/>
                  <a:gd name="T4" fmla="*/ 3 w 2"/>
                  <a:gd name="T5" fmla="*/ 14 h 9"/>
                  <a:gd name="T6" fmla="*/ 5 w 2"/>
                  <a:gd name="T7" fmla="*/ 21 h 9"/>
                  <a:gd name="T8" fmla="*/ 5 w 2"/>
                  <a:gd name="T9" fmla="*/ 21 h 9"/>
                  <a:gd name="T10" fmla="*/ 3 w 2"/>
                  <a:gd name="T11" fmla="*/ 12 h 9"/>
                  <a:gd name="T12" fmla="*/ 3 w 2"/>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9">
                    <a:moveTo>
                      <a:pt x="1" y="0"/>
                    </a:moveTo>
                    <a:cubicBezTo>
                      <a:pt x="1" y="1"/>
                      <a:pt x="0" y="1"/>
                      <a:pt x="0" y="1"/>
                    </a:cubicBezTo>
                    <a:cubicBezTo>
                      <a:pt x="0" y="2"/>
                      <a:pt x="0" y="4"/>
                      <a:pt x="1" y="6"/>
                    </a:cubicBezTo>
                    <a:cubicBezTo>
                      <a:pt x="1" y="7"/>
                      <a:pt x="1" y="8"/>
                      <a:pt x="2" y="9"/>
                    </a:cubicBezTo>
                    <a:cubicBezTo>
                      <a:pt x="2" y="9"/>
                      <a:pt x="2" y="9"/>
                      <a:pt x="2" y="9"/>
                    </a:cubicBezTo>
                    <a:cubicBezTo>
                      <a:pt x="2" y="8"/>
                      <a:pt x="1" y="7"/>
                      <a:pt x="1" y="5"/>
                    </a:cubicBezTo>
                    <a:cubicBezTo>
                      <a:pt x="1" y="4"/>
                      <a:pt x="1" y="2"/>
                      <a:pt x="1" y="0"/>
                    </a:cubicBezTo>
                  </a:path>
                </a:pathLst>
              </a:custGeom>
              <a:solidFill>
                <a:srgbClr val="78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8" name="Freeform 1559"/>
              <p:cNvSpPr>
                <a:spLocks noChangeAspect="1"/>
              </p:cNvSpPr>
              <p:nvPr/>
            </p:nvSpPr>
            <p:spPr bwMode="auto">
              <a:xfrm>
                <a:off x="4658" y="-920"/>
                <a:ext cx="19" cy="49"/>
              </a:xfrm>
              <a:custGeom>
                <a:avLst/>
                <a:gdLst>
                  <a:gd name="T0" fmla="*/ 0 w 8"/>
                  <a:gd name="T1" fmla="*/ 0 h 21"/>
                  <a:gd name="T2" fmla="*/ 17 w 8"/>
                  <a:gd name="T3" fmla="*/ 28 h 21"/>
                  <a:gd name="T4" fmla="*/ 14 w 8"/>
                  <a:gd name="T5" fmla="*/ 49 h 21"/>
                  <a:gd name="T6" fmla="*/ 17 w 8"/>
                  <a:gd name="T7" fmla="*/ 49 h 21"/>
                  <a:gd name="T8" fmla="*/ 17 w 8"/>
                  <a:gd name="T9" fmla="*/ 28 h 21"/>
                  <a:gd name="T10" fmla="*/ 0 w 8"/>
                  <a:gd name="T11" fmla="*/ 0 h 21"/>
                  <a:gd name="T12" fmla="*/ 0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0" y="0"/>
                    </a:moveTo>
                    <a:cubicBezTo>
                      <a:pt x="3" y="4"/>
                      <a:pt x="6" y="8"/>
                      <a:pt x="7" y="12"/>
                    </a:cubicBezTo>
                    <a:cubicBezTo>
                      <a:pt x="7" y="15"/>
                      <a:pt x="7" y="18"/>
                      <a:pt x="6" y="21"/>
                    </a:cubicBezTo>
                    <a:cubicBezTo>
                      <a:pt x="7" y="21"/>
                      <a:pt x="7" y="21"/>
                      <a:pt x="7" y="21"/>
                    </a:cubicBezTo>
                    <a:cubicBezTo>
                      <a:pt x="8" y="18"/>
                      <a:pt x="8" y="15"/>
                      <a:pt x="7" y="12"/>
                    </a:cubicBezTo>
                    <a:cubicBezTo>
                      <a:pt x="6" y="8"/>
                      <a:pt x="4" y="4"/>
                      <a:pt x="0" y="0"/>
                    </a:cubicBezTo>
                    <a:cubicBezTo>
                      <a:pt x="0" y="0"/>
                      <a:pt x="0" y="0"/>
                      <a:pt x="0" y="0"/>
                    </a:cubicBezTo>
                  </a:path>
                </a:pathLst>
              </a:custGeom>
              <a:solidFill>
                <a:srgbClr val="78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29" name="Freeform 1560"/>
              <p:cNvSpPr>
                <a:spLocks noChangeAspect="1"/>
              </p:cNvSpPr>
              <p:nvPr/>
            </p:nvSpPr>
            <p:spPr bwMode="auto">
              <a:xfrm>
                <a:off x="4431" y="-856"/>
                <a:ext cx="3" cy="21"/>
              </a:xfrm>
              <a:custGeom>
                <a:avLst/>
                <a:gdLst>
                  <a:gd name="T0" fmla="*/ 0 w 1"/>
                  <a:gd name="T1" fmla="*/ 0 h 9"/>
                  <a:gd name="T2" fmla="*/ 0 w 1"/>
                  <a:gd name="T3" fmla="*/ 0 h 9"/>
                  <a:gd name="T4" fmla="*/ 0 w 1"/>
                  <a:gd name="T5" fmla="*/ 12 h 9"/>
                  <a:gd name="T6" fmla="*/ 3 w 1"/>
                  <a:gd name="T7" fmla="*/ 21 h 9"/>
                  <a:gd name="T8" fmla="*/ 3 w 1"/>
                  <a:gd name="T9" fmla="*/ 19 h 9"/>
                  <a:gd name="T10" fmla="*/ 3 w 1"/>
                  <a:gd name="T11" fmla="*/ 12 h 9"/>
                  <a:gd name="T12" fmla="*/ 0 w 1"/>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9">
                    <a:moveTo>
                      <a:pt x="0" y="0"/>
                    </a:moveTo>
                    <a:cubicBezTo>
                      <a:pt x="0" y="0"/>
                      <a:pt x="0" y="0"/>
                      <a:pt x="0" y="0"/>
                    </a:cubicBezTo>
                    <a:cubicBezTo>
                      <a:pt x="0" y="2"/>
                      <a:pt x="0" y="4"/>
                      <a:pt x="0" y="5"/>
                    </a:cubicBezTo>
                    <a:cubicBezTo>
                      <a:pt x="0" y="7"/>
                      <a:pt x="1" y="8"/>
                      <a:pt x="1" y="9"/>
                    </a:cubicBezTo>
                    <a:cubicBezTo>
                      <a:pt x="1" y="9"/>
                      <a:pt x="1" y="8"/>
                      <a:pt x="1" y="8"/>
                    </a:cubicBezTo>
                    <a:cubicBezTo>
                      <a:pt x="1" y="7"/>
                      <a:pt x="1" y="6"/>
                      <a:pt x="1" y="5"/>
                    </a:cubicBezTo>
                    <a:cubicBezTo>
                      <a:pt x="0" y="3"/>
                      <a:pt x="0" y="2"/>
                      <a:pt x="0" y="0"/>
                    </a:cubicBezTo>
                  </a:path>
                </a:pathLst>
              </a:custGeom>
              <a:solidFill>
                <a:srgbClr val="783A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0" name="Freeform 1561"/>
              <p:cNvSpPr>
                <a:spLocks noChangeAspect="1"/>
              </p:cNvSpPr>
              <p:nvPr/>
            </p:nvSpPr>
            <p:spPr bwMode="auto">
              <a:xfrm>
                <a:off x="4656" y="-920"/>
                <a:ext cx="19" cy="52"/>
              </a:xfrm>
              <a:custGeom>
                <a:avLst/>
                <a:gdLst>
                  <a:gd name="T0" fmla="*/ 0 w 8"/>
                  <a:gd name="T1" fmla="*/ 0 h 22"/>
                  <a:gd name="T2" fmla="*/ 17 w 8"/>
                  <a:gd name="T3" fmla="*/ 28 h 22"/>
                  <a:gd name="T4" fmla="*/ 17 w 8"/>
                  <a:gd name="T5" fmla="*/ 52 h 22"/>
                  <a:gd name="T6" fmla="*/ 17 w 8"/>
                  <a:gd name="T7" fmla="*/ 50 h 22"/>
                  <a:gd name="T8" fmla="*/ 19 w 8"/>
                  <a:gd name="T9" fmla="*/ 28 h 22"/>
                  <a:gd name="T10" fmla="*/ 2 w 8"/>
                  <a:gd name="T11" fmla="*/ 0 h 22"/>
                  <a:gd name="T12" fmla="*/ 0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0" y="0"/>
                    </a:moveTo>
                    <a:cubicBezTo>
                      <a:pt x="4" y="4"/>
                      <a:pt x="6" y="8"/>
                      <a:pt x="7" y="12"/>
                    </a:cubicBezTo>
                    <a:cubicBezTo>
                      <a:pt x="8" y="15"/>
                      <a:pt x="8" y="19"/>
                      <a:pt x="7" y="22"/>
                    </a:cubicBezTo>
                    <a:cubicBezTo>
                      <a:pt x="7" y="22"/>
                      <a:pt x="7" y="21"/>
                      <a:pt x="7" y="21"/>
                    </a:cubicBezTo>
                    <a:cubicBezTo>
                      <a:pt x="8" y="18"/>
                      <a:pt x="8" y="15"/>
                      <a:pt x="8" y="12"/>
                    </a:cubicBezTo>
                    <a:cubicBezTo>
                      <a:pt x="7" y="8"/>
                      <a:pt x="4" y="4"/>
                      <a:pt x="1" y="0"/>
                    </a:cubicBezTo>
                    <a:cubicBezTo>
                      <a:pt x="0" y="0"/>
                      <a:pt x="0" y="0"/>
                      <a:pt x="0" y="0"/>
                    </a:cubicBezTo>
                  </a:path>
                </a:pathLst>
              </a:custGeom>
              <a:solidFill>
                <a:srgbClr val="793B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1" name="Freeform 1562"/>
              <p:cNvSpPr>
                <a:spLocks noChangeAspect="1"/>
              </p:cNvSpPr>
              <p:nvPr/>
            </p:nvSpPr>
            <p:spPr bwMode="auto">
              <a:xfrm>
                <a:off x="4431" y="-859"/>
                <a:ext cx="5" cy="22"/>
              </a:xfrm>
              <a:custGeom>
                <a:avLst/>
                <a:gdLst>
                  <a:gd name="T0" fmla="*/ 3 w 2"/>
                  <a:gd name="T1" fmla="*/ 0 h 9"/>
                  <a:gd name="T2" fmla="*/ 0 w 2"/>
                  <a:gd name="T3" fmla="*/ 2 h 9"/>
                  <a:gd name="T4" fmla="*/ 3 w 2"/>
                  <a:gd name="T5" fmla="*/ 15 h 9"/>
                  <a:gd name="T6" fmla="*/ 3 w 2"/>
                  <a:gd name="T7" fmla="*/ 22 h 9"/>
                  <a:gd name="T8" fmla="*/ 5 w 2"/>
                  <a:gd name="T9" fmla="*/ 22 h 9"/>
                  <a:gd name="T10" fmla="*/ 3 w 2"/>
                  <a:gd name="T11" fmla="*/ 15 h 9"/>
                  <a:gd name="T12" fmla="*/ 3 w 2"/>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9">
                    <a:moveTo>
                      <a:pt x="1" y="0"/>
                    </a:moveTo>
                    <a:cubicBezTo>
                      <a:pt x="1" y="0"/>
                      <a:pt x="0" y="1"/>
                      <a:pt x="0" y="1"/>
                    </a:cubicBezTo>
                    <a:cubicBezTo>
                      <a:pt x="0" y="3"/>
                      <a:pt x="0" y="4"/>
                      <a:pt x="1" y="6"/>
                    </a:cubicBezTo>
                    <a:cubicBezTo>
                      <a:pt x="1" y="7"/>
                      <a:pt x="1" y="8"/>
                      <a:pt x="1" y="9"/>
                    </a:cubicBezTo>
                    <a:cubicBezTo>
                      <a:pt x="2" y="9"/>
                      <a:pt x="2" y="9"/>
                      <a:pt x="2" y="9"/>
                    </a:cubicBezTo>
                    <a:cubicBezTo>
                      <a:pt x="1" y="8"/>
                      <a:pt x="1" y="7"/>
                      <a:pt x="1" y="6"/>
                    </a:cubicBezTo>
                    <a:cubicBezTo>
                      <a:pt x="1" y="4"/>
                      <a:pt x="1" y="2"/>
                      <a:pt x="1" y="0"/>
                    </a:cubicBezTo>
                  </a:path>
                </a:pathLst>
              </a:custGeom>
              <a:solidFill>
                <a:srgbClr val="793B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2" name="Freeform 1563"/>
              <p:cNvSpPr>
                <a:spLocks noChangeAspect="1"/>
              </p:cNvSpPr>
              <p:nvPr/>
            </p:nvSpPr>
            <p:spPr bwMode="auto">
              <a:xfrm>
                <a:off x="4653" y="-920"/>
                <a:ext cx="22" cy="52"/>
              </a:xfrm>
              <a:custGeom>
                <a:avLst/>
                <a:gdLst>
                  <a:gd name="T0" fmla="*/ 0 w 9"/>
                  <a:gd name="T1" fmla="*/ 0 h 22"/>
                  <a:gd name="T2" fmla="*/ 20 w 9"/>
                  <a:gd name="T3" fmla="*/ 28 h 22"/>
                  <a:gd name="T4" fmla="*/ 17 w 9"/>
                  <a:gd name="T5" fmla="*/ 52 h 22"/>
                  <a:gd name="T6" fmla="*/ 20 w 9"/>
                  <a:gd name="T7" fmla="*/ 52 h 22"/>
                  <a:gd name="T8" fmla="*/ 20 w 9"/>
                  <a:gd name="T9" fmla="*/ 28 h 22"/>
                  <a:gd name="T10" fmla="*/ 2 w 9"/>
                  <a:gd name="T11" fmla="*/ 0 h 22"/>
                  <a:gd name="T12" fmla="*/ 0 w 9"/>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2">
                    <a:moveTo>
                      <a:pt x="0" y="0"/>
                    </a:moveTo>
                    <a:cubicBezTo>
                      <a:pt x="4" y="4"/>
                      <a:pt x="7" y="8"/>
                      <a:pt x="8" y="12"/>
                    </a:cubicBezTo>
                    <a:cubicBezTo>
                      <a:pt x="8" y="16"/>
                      <a:pt x="8" y="19"/>
                      <a:pt x="7" y="22"/>
                    </a:cubicBezTo>
                    <a:cubicBezTo>
                      <a:pt x="8" y="22"/>
                      <a:pt x="8" y="22"/>
                      <a:pt x="8" y="22"/>
                    </a:cubicBezTo>
                    <a:cubicBezTo>
                      <a:pt x="9" y="19"/>
                      <a:pt x="9" y="15"/>
                      <a:pt x="8" y="12"/>
                    </a:cubicBezTo>
                    <a:cubicBezTo>
                      <a:pt x="7" y="8"/>
                      <a:pt x="5" y="4"/>
                      <a:pt x="1" y="0"/>
                    </a:cubicBezTo>
                    <a:cubicBezTo>
                      <a:pt x="1" y="0"/>
                      <a:pt x="1" y="0"/>
                      <a:pt x="0" y="0"/>
                    </a:cubicBezTo>
                  </a:path>
                </a:pathLst>
              </a:custGeom>
              <a:solidFill>
                <a:srgbClr val="7A3B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3" name="Freeform 1564"/>
              <p:cNvSpPr>
                <a:spLocks noChangeAspect="1"/>
              </p:cNvSpPr>
              <p:nvPr/>
            </p:nvSpPr>
            <p:spPr bwMode="auto">
              <a:xfrm>
                <a:off x="4434" y="-859"/>
                <a:ext cx="2" cy="22"/>
              </a:xfrm>
              <a:custGeom>
                <a:avLst/>
                <a:gdLst>
                  <a:gd name="T0" fmla="*/ 0 w 1"/>
                  <a:gd name="T1" fmla="*/ 0 h 9"/>
                  <a:gd name="T2" fmla="*/ 0 w 1"/>
                  <a:gd name="T3" fmla="*/ 0 h 9"/>
                  <a:gd name="T4" fmla="*/ 0 w 1"/>
                  <a:gd name="T5" fmla="*/ 15 h 9"/>
                  <a:gd name="T6" fmla="*/ 2 w 1"/>
                  <a:gd name="T7" fmla="*/ 22 h 9"/>
                  <a:gd name="T8" fmla="*/ 2 w 1"/>
                  <a:gd name="T9" fmla="*/ 22 h 9"/>
                  <a:gd name="T10" fmla="*/ 0 w 1"/>
                  <a:gd name="T11" fmla="*/ 15 h 9"/>
                  <a:gd name="T12" fmla="*/ 0 w 1"/>
                  <a:gd name="T13" fmla="*/ 0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9">
                    <a:moveTo>
                      <a:pt x="0" y="0"/>
                    </a:moveTo>
                    <a:cubicBezTo>
                      <a:pt x="0" y="0"/>
                      <a:pt x="0" y="0"/>
                      <a:pt x="0" y="0"/>
                    </a:cubicBezTo>
                    <a:cubicBezTo>
                      <a:pt x="0" y="2"/>
                      <a:pt x="0" y="4"/>
                      <a:pt x="0" y="6"/>
                    </a:cubicBezTo>
                    <a:cubicBezTo>
                      <a:pt x="0" y="7"/>
                      <a:pt x="0" y="8"/>
                      <a:pt x="1" y="9"/>
                    </a:cubicBezTo>
                    <a:cubicBezTo>
                      <a:pt x="1" y="9"/>
                      <a:pt x="1" y="9"/>
                      <a:pt x="1" y="9"/>
                    </a:cubicBezTo>
                    <a:cubicBezTo>
                      <a:pt x="1" y="8"/>
                      <a:pt x="1" y="7"/>
                      <a:pt x="0" y="6"/>
                    </a:cubicBezTo>
                    <a:cubicBezTo>
                      <a:pt x="0" y="4"/>
                      <a:pt x="0" y="2"/>
                      <a:pt x="0" y="0"/>
                    </a:cubicBezTo>
                  </a:path>
                </a:pathLst>
              </a:custGeom>
              <a:solidFill>
                <a:srgbClr val="7A3B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4" name="Freeform 1565"/>
              <p:cNvSpPr>
                <a:spLocks noChangeAspect="1"/>
              </p:cNvSpPr>
              <p:nvPr/>
            </p:nvSpPr>
            <p:spPr bwMode="auto">
              <a:xfrm>
                <a:off x="4653" y="-920"/>
                <a:ext cx="19" cy="52"/>
              </a:xfrm>
              <a:custGeom>
                <a:avLst/>
                <a:gdLst>
                  <a:gd name="T0" fmla="*/ 0 w 8"/>
                  <a:gd name="T1" fmla="*/ 0 h 22"/>
                  <a:gd name="T2" fmla="*/ 17 w 8"/>
                  <a:gd name="T3" fmla="*/ 31 h 22"/>
                  <a:gd name="T4" fmla="*/ 17 w 8"/>
                  <a:gd name="T5" fmla="*/ 52 h 22"/>
                  <a:gd name="T6" fmla="*/ 17 w 8"/>
                  <a:gd name="T7" fmla="*/ 52 h 22"/>
                  <a:gd name="T8" fmla="*/ 19 w 8"/>
                  <a:gd name="T9" fmla="*/ 28 h 22"/>
                  <a:gd name="T10" fmla="*/ 0 w 8"/>
                  <a:gd name="T11" fmla="*/ 0 h 22"/>
                  <a:gd name="T12" fmla="*/ 0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0" y="0"/>
                    </a:moveTo>
                    <a:cubicBezTo>
                      <a:pt x="4" y="4"/>
                      <a:pt x="6" y="8"/>
                      <a:pt x="7" y="13"/>
                    </a:cubicBezTo>
                    <a:cubicBezTo>
                      <a:pt x="8" y="16"/>
                      <a:pt x="8" y="19"/>
                      <a:pt x="7" y="22"/>
                    </a:cubicBezTo>
                    <a:cubicBezTo>
                      <a:pt x="7" y="22"/>
                      <a:pt x="7" y="22"/>
                      <a:pt x="7" y="22"/>
                    </a:cubicBezTo>
                    <a:cubicBezTo>
                      <a:pt x="8" y="19"/>
                      <a:pt x="8" y="16"/>
                      <a:pt x="8" y="12"/>
                    </a:cubicBezTo>
                    <a:cubicBezTo>
                      <a:pt x="7" y="8"/>
                      <a:pt x="4" y="4"/>
                      <a:pt x="0" y="0"/>
                    </a:cubicBezTo>
                    <a:cubicBezTo>
                      <a:pt x="0" y="0"/>
                      <a:pt x="0" y="0"/>
                      <a:pt x="0" y="0"/>
                    </a:cubicBezTo>
                  </a:path>
                </a:pathLst>
              </a:custGeom>
              <a:solidFill>
                <a:srgbClr val="7A3C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5" name="Freeform 1566"/>
              <p:cNvSpPr>
                <a:spLocks noChangeAspect="1"/>
              </p:cNvSpPr>
              <p:nvPr/>
            </p:nvSpPr>
            <p:spPr bwMode="auto">
              <a:xfrm>
                <a:off x="4434" y="-861"/>
                <a:ext cx="4" cy="24"/>
              </a:xfrm>
              <a:custGeom>
                <a:avLst/>
                <a:gdLst>
                  <a:gd name="T0" fmla="*/ 2 w 2"/>
                  <a:gd name="T1" fmla="*/ 0 h 10"/>
                  <a:gd name="T2" fmla="*/ 0 w 2"/>
                  <a:gd name="T3" fmla="*/ 2 h 10"/>
                  <a:gd name="T4" fmla="*/ 0 w 2"/>
                  <a:gd name="T5" fmla="*/ 17 h 10"/>
                  <a:gd name="T6" fmla="*/ 2 w 2"/>
                  <a:gd name="T7" fmla="*/ 24 h 10"/>
                  <a:gd name="T8" fmla="*/ 4 w 2"/>
                  <a:gd name="T9" fmla="*/ 24 h 10"/>
                  <a:gd name="T10" fmla="*/ 2 w 2"/>
                  <a:gd name="T11" fmla="*/ 17 h 10"/>
                  <a:gd name="T12" fmla="*/ 2 w 2"/>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0"/>
                    </a:moveTo>
                    <a:cubicBezTo>
                      <a:pt x="1" y="0"/>
                      <a:pt x="0" y="1"/>
                      <a:pt x="0" y="1"/>
                    </a:cubicBezTo>
                    <a:cubicBezTo>
                      <a:pt x="0" y="3"/>
                      <a:pt x="0" y="5"/>
                      <a:pt x="0" y="7"/>
                    </a:cubicBezTo>
                    <a:cubicBezTo>
                      <a:pt x="1" y="8"/>
                      <a:pt x="1" y="9"/>
                      <a:pt x="1" y="10"/>
                    </a:cubicBezTo>
                    <a:cubicBezTo>
                      <a:pt x="1" y="10"/>
                      <a:pt x="2" y="10"/>
                      <a:pt x="2" y="10"/>
                    </a:cubicBezTo>
                    <a:cubicBezTo>
                      <a:pt x="1" y="9"/>
                      <a:pt x="1" y="8"/>
                      <a:pt x="1" y="7"/>
                    </a:cubicBezTo>
                    <a:cubicBezTo>
                      <a:pt x="0" y="5"/>
                      <a:pt x="0" y="2"/>
                      <a:pt x="1" y="0"/>
                    </a:cubicBezTo>
                  </a:path>
                </a:pathLst>
              </a:custGeom>
              <a:solidFill>
                <a:srgbClr val="7A3C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6" name="Freeform 1567"/>
              <p:cNvSpPr>
                <a:spLocks noChangeAspect="1"/>
              </p:cNvSpPr>
              <p:nvPr/>
            </p:nvSpPr>
            <p:spPr bwMode="auto">
              <a:xfrm>
                <a:off x="4651" y="-920"/>
                <a:ext cx="21" cy="52"/>
              </a:xfrm>
              <a:custGeom>
                <a:avLst/>
                <a:gdLst>
                  <a:gd name="T0" fmla="*/ 0 w 9"/>
                  <a:gd name="T1" fmla="*/ 0 h 22"/>
                  <a:gd name="T2" fmla="*/ 19 w 9"/>
                  <a:gd name="T3" fmla="*/ 31 h 22"/>
                  <a:gd name="T4" fmla="*/ 16 w 9"/>
                  <a:gd name="T5" fmla="*/ 52 h 22"/>
                  <a:gd name="T6" fmla="*/ 19 w 9"/>
                  <a:gd name="T7" fmla="*/ 52 h 22"/>
                  <a:gd name="T8" fmla="*/ 19 w 9"/>
                  <a:gd name="T9" fmla="*/ 31 h 22"/>
                  <a:gd name="T10" fmla="*/ 2 w 9"/>
                  <a:gd name="T11" fmla="*/ 0 h 22"/>
                  <a:gd name="T12" fmla="*/ 0 w 9"/>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2">
                    <a:moveTo>
                      <a:pt x="0" y="0"/>
                    </a:moveTo>
                    <a:cubicBezTo>
                      <a:pt x="4" y="4"/>
                      <a:pt x="7" y="8"/>
                      <a:pt x="8" y="13"/>
                    </a:cubicBezTo>
                    <a:cubicBezTo>
                      <a:pt x="8" y="16"/>
                      <a:pt x="8" y="19"/>
                      <a:pt x="7" y="22"/>
                    </a:cubicBezTo>
                    <a:cubicBezTo>
                      <a:pt x="8" y="22"/>
                      <a:pt x="8" y="22"/>
                      <a:pt x="8" y="22"/>
                    </a:cubicBezTo>
                    <a:cubicBezTo>
                      <a:pt x="9" y="19"/>
                      <a:pt x="9" y="16"/>
                      <a:pt x="8" y="13"/>
                    </a:cubicBezTo>
                    <a:cubicBezTo>
                      <a:pt x="7" y="8"/>
                      <a:pt x="5" y="4"/>
                      <a:pt x="1" y="0"/>
                    </a:cubicBezTo>
                    <a:cubicBezTo>
                      <a:pt x="1" y="0"/>
                      <a:pt x="0" y="0"/>
                      <a:pt x="0" y="0"/>
                    </a:cubicBezTo>
                  </a:path>
                </a:pathLst>
              </a:custGeom>
              <a:solidFill>
                <a:srgbClr val="7B3C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7" name="Freeform 1568"/>
              <p:cNvSpPr>
                <a:spLocks noChangeAspect="1"/>
              </p:cNvSpPr>
              <p:nvPr/>
            </p:nvSpPr>
            <p:spPr bwMode="auto">
              <a:xfrm>
                <a:off x="4434" y="-861"/>
                <a:ext cx="4" cy="24"/>
              </a:xfrm>
              <a:custGeom>
                <a:avLst/>
                <a:gdLst>
                  <a:gd name="T0" fmla="*/ 2 w 2"/>
                  <a:gd name="T1" fmla="*/ 0 h 10"/>
                  <a:gd name="T2" fmla="*/ 2 w 2"/>
                  <a:gd name="T3" fmla="*/ 0 h 10"/>
                  <a:gd name="T4" fmla="*/ 2 w 2"/>
                  <a:gd name="T5" fmla="*/ 17 h 10"/>
                  <a:gd name="T6" fmla="*/ 4 w 2"/>
                  <a:gd name="T7" fmla="*/ 24 h 10"/>
                  <a:gd name="T8" fmla="*/ 4 w 2"/>
                  <a:gd name="T9" fmla="*/ 24 h 10"/>
                  <a:gd name="T10" fmla="*/ 2 w 2"/>
                  <a:gd name="T11" fmla="*/ 17 h 10"/>
                  <a:gd name="T12" fmla="*/ 2 w 2"/>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0">
                    <a:moveTo>
                      <a:pt x="1" y="0"/>
                    </a:moveTo>
                    <a:cubicBezTo>
                      <a:pt x="1" y="0"/>
                      <a:pt x="1" y="0"/>
                      <a:pt x="1" y="0"/>
                    </a:cubicBezTo>
                    <a:cubicBezTo>
                      <a:pt x="0" y="2"/>
                      <a:pt x="0" y="5"/>
                      <a:pt x="1" y="7"/>
                    </a:cubicBezTo>
                    <a:cubicBezTo>
                      <a:pt x="1" y="8"/>
                      <a:pt x="1" y="9"/>
                      <a:pt x="2" y="10"/>
                    </a:cubicBezTo>
                    <a:cubicBezTo>
                      <a:pt x="2" y="10"/>
                      <a:pt x="2" y="10"/>
                      <a:pt x="2" y="10"/>
                    </a:cubicBezTo>
                    <a:cubicBezTo>
                      <a:pt x="2" y="9"/>
                      <a:pt x="2" y="8"/>
                      <a:pt x="1" y="7"/>
                    </a:cubicBezTo>
                    <a:cubicBezTo>
                      <a:pt x="1" y="5"/>
                      <a:pt x="1" y="2"/>
                      <a:pt x="1" y="0"/>
                    </a:cubicBezTo>
                  </a:path>
                </a:pathLst>
              </a:custGeom>
              <a:solidFill>
                <a:srgbClr val="7B3C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8" name="Freeform 1569"/>
              <p:cNvSpPr>
                <a:spLocks noChangeAspect="1"/>
              </p:cNvSpPr>
              <p:nvPr/>
            </p:nvSpPr>
            <p:spPr bwMode="auto">
              <a:xfrm>
                <a:off x="4651" y="-920"/>
                <a:ext cx="19" cy="54"/>
              </a:xfrm>
              <a:custGeom>
                <a:avLst/>
                <a:gdLst>
                  <a:gd name="T0" fmla="*/ 0 w 8"/>
                  <a:gd name="T1" fmla="*/ 0 h 23"/>
                  <a:gd name="T2" fmla="*/ 17 w 8"/>
                  <a:gd name="T3" fmla="*/ 31 h 23"/>
                  <a:gd name="T4" fmla="*/ 17 w 8"/>
                  <a:gd name="T5" fmla="*/ 54 h 23"/>
                  <a:gd name="T6" fmla="*/ 17 w 8"/>
                  <a:gd name="T7" fmla="*/ 52 h 23"/>
                  <a:gd name="T8" fmla="*/ 19 w 8"/>
                  <a:gd name="T9" fmla="*/ 31 h 23"/>
                  <a:gd name="T10" fmla="*/ 0 w 8"/>
                  <a:gd name="T11" fmla="*/ 0 h 23"/>
                  <a:gd name="T12" fmla="*/ 0 w 8"/>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3">
                    <a:moveTo>
                      <a:pt x="0" y="0"/>
                    </a:moveTo>
                    <a:cubicBezTo>
                      <a:pt x="4" y="4"/>
                      <a:pt x="6" y="8"/>
                      <a:pt x="7" y="13"/>
                    </a:cubicBezTo>
                    <a:cubicBezTo>
                      <a:pt x="8" y="16"/>
                      <a:pt x="8" y="19"/>
                      <a:pt x="7" y="23"/>
                    </a:cubicBezTo>
                    <a:cubicBezTo>
                      <a:pt x="7" y="23"/>
                      <a:pt x="7" y="23"/>
                      <a:pt x="7" y="22"/>
                    </a:cubicBezTo>
                    <a:cubicBezTo>
                      <a:pt x="8" y="19"/>
                      <a:pt x="8" y="16"/>
                      <a:pt x="8" y="13"/>
                    </a:cubicBezTo>
                    <a:cubicBezTo>
                      <a:pt x="7" y="8"/>
                      <a:pt x="4" y="4"/>
                      <a:pt x="0" y="0"/>
                    </a:cubicBezTo>
                    <a:cubicBezTo>
                      <a:pt x="0" y="0"/>
                      <a:pt x="0" y="0"/>
                      <a:pt x="0" y="0"/>
                    </a:cubicBezTo>
                  </a:path>
                </a:pathLst>
              </a:custGeom>
              <a:solidFill>
                <a:srgbClr val="7B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39" name="Freeform 1570"/>
              <p:cNvSpPr>
                <a:spLocks noChangeAspect="1"/>
              </p:cNvSpPr>
              <p:nvPr/>
            </p:nvSpPr>
            <p:spPr bwMode="auto">
              <a:xfrm>
                <a:off x="4436" y="-863"/>
                <a:ext cx="5" cy="26"/>
              </a:xfrm>
              <a:custGeom>
                <a:avLst/>
                <a:gdLst>
                  <a:gd name="T0" fmla="*/ 3 w 2"/>
                  <a:gd name="T1" fmla="*/ 0 h 11"/>
                  <a:gd name="T2" fmla="*/ 0 w 2"/>
                  <a:gd name="T3" fmla="*/ 2 h 11"/>
                  <a:gd name="T4" fmla="*/ 0 w 2"/>
                  <a:gd name="T5" fmla="*/ 19 h 11"/>
                  <a:gd name="T6" fmla="*/ 3 w 2"/>
                  <a:gd name="T7" fmla="*/ 26 h 11"/>
                  <a:gd name="T8" fmla="*/ 5 w 2"/>
                  <a:gd name="T9" fmla="*/ 26 h 11"/>
                  <a:gd name="T10" fmla="*/ 3 w 2"/>
                  <a:gd name="T11" fmla="*/ 19 h 11"/>
                  <a:gd name="T12" fmla="*/ 3 w 2"/>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1">
                    <a:moveTo>
                      <a:pt x="1" y="0"/>
                    </a:moveTo>
                    <a:cubicBezTo>
                      <a:pt x="1" y="0"/>
                      <a:pt x="0" y="0"/>
                      <a:pt x="0" y="1"/>
                    </a:cubicBezTo>
                    <a:cubicBezTo>
                      <a:pt x="0" y="3"/>
                      <a:pt x="0" y="6"/>
                      <a:pt x="0" y="8"/>
                    </a:cubicBezTo>
                    <a:cubicBezTo>
                      <a:pt x="1" y="9"/>
                      <a:pt x="1" y="10"/>
                      <a:pt x="1" y="11"/>
                    </a:cubicBezTo>
                    <a:cubicBezTo>
                      <a:pt x="1" y="11"/>
                      <a:pt x="1" y="11"/>
                      <a:pt x="2" y="11"/>
                    </a:cubicBezTo>
                    <a:cubicBezTo>
                      <a:pt x="1" y="10"/>
                      <a:pt x="1" y="9"/>
                      <a:pt x="1" y="8"/>
                    </a:cubicBezTo>
                    <a:cubicBezTo>
                      <a:pt x="0" y="5"/>
                      <a:pt x="0" y="3"/>
                      <a:pt x="1" y="0"/>
                    </a:cubicBezTo>
                  </a:path>
                </a:pathLst>
              </a:custGeom>
              <a:solidFill>
                <a:srgbClr val="7B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0" name="Freeform 1571"/>
              <p:cNvSpPr>
                <a:spLocks noChangeAspect="1"/>
              </p:cNvSpPr>
              <p:nvPr/>
            </p:nvSpPr>
            <p:spPr bwMode="auto">
              <a:xfrm>
                <a:off x="4649" y="-920"/>
                <a:ext cx="21" cy="54"/>
              </a:xfrm>
              <a:custGeom>
                <a:avLst/>
                <a:gdLst>
                  <a:gd name="T0" fmla="*/ 0 w 9"/>
                  <a:gd name="T1" fmla="*/ 0 h 23"/>
                  <a:gd name="T2" fmla="*/ 19 w 9"/>
                  <a:gd name="T3" fmla="*/ 31 h 23"/>
                  <a:gd name="T4" fmla="*/ 16 w 9"/>
                  <a:gd name="T5" fmla="*/ 54 h 23"/>
                  <a:gd name="T6" fmla="*/ 19 w 9"/>
                  <a:gd name="T7" fmla="*/ 54 h 23"/>
                  <a:gd name="T8" fmla="*/ 19 w 9"/>
                  <a:gd name="T9" fmla="*/ 31 h 23"/>
                  <a:gd name="T10" fmla="*/ 2 w 9"/>
                  <a:gd name="T11" fmla="*/ 0 h 23"/>
                  <a:gd name="T12" fmla="*/ 0 w 9"/>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3">
                    <a:moveTo>
                      <a:pt x="0" y="0"/>
                    </a:moveTo>
                    <a:cubicBezTo>
                      <a:pt x="4" y="4"/>
                      <a:pt x="7" y="8"/>
                      <a:pt x="8" y="13"/>
                    </a:cubicBezTo>
                    <a:cubicBezTo>
                      <a:pt x="9" y="16"/>
                      <a:pt x="8" y="20"/>
                      <a:pt x="7" y="23"/>
                    </a:cubicBezTo>
                    <a:cubicBezTo>
                      <a:pt x="8" y="23"/>
                      <a:pt x="8" y="23"/>
                      <a:pt x="8" y="23"/>
                    </a:cubicBezTo>
                    <a:cubicBezTo>
                      <a:pt x="9" y="19"/>
                      <a:pt x="9" y="16"/>
                      <a:pt x="8" y="13"/>
                    </a:cubicBezTo>
                    <a:cubicBezTo>
                      <a:pt x="7" y="8"/>
                      <a:pt x="5" y="4"/>
                      <a:pt x="1" y="0"/>
                    </a:cubicBezTo>
                    <a:cubicBezTo>
                      <a:pt x="0" y="0"/>
                      <a:pt x="0" y="0"/>
                      <a:pt x="0" y="0"/>
                    </a:cubicBezTo>
                  </a:path>
                </a:pathLst>
              </a:custGeom>
              <a:solidFill>
                <a:srgbClr val="7D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1" name="Freeform 1572"/>
              <p:cNvSpPr>
                <a:spLocks noChangeAspect="1"/>
              </p:cNvSpPr>
              <p:nvPr/>
            </p:nvSpPr>
            <p:spPr bwMode="auto">
              <a:xfrm>
                <a:off x="4436" y="-866"/>
                <a:ext cx="5" cy="29"/>
              </a:xfrm>
              <a:custGeom>
                <a:avLst/>
                <a:gdLst>
                  <a:gd name="T0" fmla="*/ 3 w 2"/>
                  <a:gd name="T1" fmla="*/ 0 h 12"/>
                  <a:gd name="T2" fmla="*/ 3 w 2"/>
                  <a:gd name="T3" fmla="*/ 2 h 12"/>
                  <a:gd name="T4" fmla="*/ 3 w 2"/>
                  <a:gd name="T5" fmla="*/ 22 h 12"/>
                  <a:gd name="T6" fmla="*/ 5 w 2"/>
                  <a:gd name="T7" fmla="*/ 29 h 12"/>
                  <a:gd name="T8" fmla="*/ 5 w 2"/>
                  <a:gd name="T9" fmla="*/ 29 h 12"/>
                  <a:gd name="T10" fmla="*/ 3 w 2"/>
                  <a:gd name="T11" fmla="*/ 22 h 12"/>
                  <a:gd name="T12" fmla="*/ 3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1" y="0"/>
                    </a:moveTo>
                    <a:cubicBezTo>
                      <a:pt x="1" y="1"/>
                      <a:pt x="1" y="1"/>
                      <a:pt x="1" y="1"/>
                    </a:cubicBezTo>
                    <a:cubicBezTo>
                      <a:pt x="0" y="4"/>
                      <a:pt x="0" y="6"/>
                      <a:pt x="1" y="9"/>
                    </a:cubicBezTo>
                    <a:cubicBezTo>
                      <a:pt x="1" y="10"/>
                      <a:pt x="1" y="11"/>
                      <a:pt x="2" y="12"/>
                    </a:cubicBezTo>
                    <a:cubicBezTo>
                      <a:pt x="2" y="12"/>
                      <a:pt x="2" y="12"/>
                      <a:pt x="2" y="12"/>
                    </a:cubicBezTo>
                    <a:cubicBezTo>
                      <a:pt x="2" y="11"/>
                      <a:pt x="1" y="10"/>
                      <a:pt x="1" y="9"/>
                    </a:cubicBezTo>
                    <a:cubicBezTo>
                      <a:pt x="1" y="6"/>
                      <a:pt x="1" y="3"/>
                      <a:pt x="1" y="0"/>
                    </a:cubicBezTo>
                  </a:path>
                </a:pathLst>
              </a:custGeom>
              <a:solidFill>
                <a:srgbClr val="7D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2" name="Freeform 1573"/>
              <p:cNvSpPr>
                <a:spLocks noChangeAspect="1"/>
              </p:cNvSpPr>
              <p:nvPr/>
            </p:nvSpPr>
            <p:spPr bwMode="auto">
              <a:xfrm>
                <a:off x="4646" y="-920"/>
                <a:ext cx="24" cy="54"/>
              </a:xfrm>
              <a:custGeom>
                <a:avLst/>
                <a:gdLst>
                  <a:gd name="T0" fmla="*/ 0 w 10"/>
                  <a:gd name="T1" fmla="*/ 0 h 23"/>
                  <a:gd name="T2" fmla="*/ 22 w 10"/>
                  <a:gd name="T3" fmla="*/ 31 h 23"/>
                  <a:gd name="T4" fmla="*/ 19 w 10"/>
                  <a:gd name="T5" fmla="*/ 54 h 23"/>
                  <a:gd name="T6" fmla="*/ 19 w 10"/>
                  <a:gd name="T7" fmla="*/ 54 h 23"/>
                  <a:gd name="T8" fmla="*/ 22 w 10"/>
                  <a:gd name="T9" fmla="*/ 31 h 23"/>
                  <a:gd name="T10" fmla="*/ 2 w 10"/>
                  <a:gd name="T11" fmla="*/ 0 h 23"/>
                  <a:gd name="T12" fmla="*/ 0 w 10"/>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3">
                    <a:moveTo>
                      <a:pt x="0" y="0"/>
                    </a:moveTo>
                    <a:cubicBezTo>
                      <a:pt x="5" y="3"/>
                      <a:pt x="8" y="8"/>
                      <a:pt x="9" y="13"/>
                    </a:cubicBezTo>
                    <a:cubicBezTo>
                      <a:pt x="9" y="16"/>
                      <a:pt x="9" y="20"/>
                      <a:pt x="8" y="23"/>
                    </a:cubicBezTo>
                    <a:cubicBezTo>
                      <a:pt x="8" y="23"/>
                      <a:pt x="8" y="23"/>
                      <a:pt x="8" y="23"/>
                    </a:cubicBezTo>
                    <a:cubicBezTo>
                      <a:pt x="9" y="20"/>
                      <a:pt x="10" y="16"/>
                      <a:pt x="9" y="13"/>
                    </a:cubicBezTo>
                    <a:cubicBezTo>
                      <a:pt x="8" y="8"/>
                      <a:pt x="5" y="4"/>
                      <a:pt x="1" y="0"/>
                    </a:cubicBezTo>
                    <a:cubicBezTo>
                      <a:pt x="1" y="0"/>
                      <a:pt x="1" y="0"/>
                      <a:pt x="0" y="0"/>
                    </a:cubicBezTo>
                  </a:path>
                </a:pathLst>
              </a:custGeom>
              <a:solidFill>
                <a:srgbClr val="7D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3" name="Freeform 1574"/>
              <p:cNvSpPr>
                <a:spLocks noChangeAspect="1"/>
              </p:cNvSpPr>
              <p:nvPr/>
            </p:nvSpPr>
            <p:spPr bwMode="auto">
              <a:xfrm>
                <a:off x="4438" y="-866"/>
                <a:ext cx="3" cy="29"/>
              </a:xfrm>
              <a:custGeom>
                <a:avLst/>
                <a:gdLst>
                  <a:gd name="T0" fmla="*/ 3 w 1"/>
                  <a:gd name="T1" fmla="*/ 0 h 12"/>
                  <a:gd name="T2" fmla="*/ 0 w 1"/>
                  <a:gd name="T3" fmla="*/ 0 h 12"/>
                  <a:gd name="T4" fmla="*/ 0 w 1"/>
                  <a:gd name="T5" fmla="*/ 22 h 12"/>
                  <a:gd name="T6" fmla="*/ 3 w 1"/>
                  <a:gd name="T7" fmla="*/ 29 h 12"/>
                  <a:gd name="T8" fmla="*/ 3 w 1"/>
                  <a:gd name="T9" fmla="*/ 27 h 12"/>
                  <a:gd name="T10" fmla="*/ 3 w 1"/>
                  <a:gd name="T11" fmla="*/ 22 h 12"/>
                  <a:gd name="T12" fmla="*/ 3 w 1"/>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2">
                    <a:moveTo>
                      <a:pt x="1" y="0"/>
                    </a:moveTo>
                    <a:cubicBezTo>
                      <a:pt x="1" y="0"/>
                      <a:pt x="1" y="0"/>
                      <a:pt x="0" y="0"/>
                    </a:cubicBezTo>
                    <a:cubicBezTo>
                      <a:pt x="0" y="3"/>
                      <a:pt x="0" y="6"/>
                      <a:pt x="0" y="9"/>
                    </a:cubicBezTo>
                    <a:cubicBezTo>
                      <a:pt x="0" y="10"/>
                      <a:pt x="1" y="11"/>
                      <a:pt x="1" y="12"/>
                    </a:cubicBezTo>
                    <a:cubicBezTo>
                      <a:pt x="1" y="11"/>
                      <a:pt x="1" y="11"/>
                      <a:pt x="1" y="11"/>
                    </a:cubicBezTo>
                    <a:cubicBezTo>
                      <a:pt x="1" y="11"/>
                      <a:pt x="1" y="10"/>
                      <a:pt x="1" y="9"/>
                    </a:cubicBezTo>
                    <a:cubicBezTo>
                      <a:pt x="0" y="6"/>
                      <a:pt x="0" y="3"/>
                      <a:pt x="1" y="0"/>
                    </a:cubicBezTo>
                  </a:path>
                </a:pathLst>
              </a:custGeom>
              <a:solidFill>
                <a:srgbClr val="7D3D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4" name="Freeform 1575"/>
              <p:cNvSpPr>
                <a:spLocks noChangeAspect="1"/>
              </p:cNvSpPr>
              <p:nvPr/>
            </p:nvSpPr>
            <p:spPr bwMode="auto">
              <a:xfrm>
                <a:off x="4646" y="-920"/>
                <a:ext cx="22" cy="57"/>
              </a:xfrm>
              <a:custGeom>
                <a:avLst/>
                <a:gdLst>
                  <a:gd name="T0" fmla="*/ 0 w 9"/>
                  <a:gd name="T1" fmla="*/ 0 h 24"/>
                  <a:gd name="T2" fmla="*/ 20 w 9"/>
                  <a:gd name="T3" fmla="*/ 31 h 24"/>
                  <a:gd name="T4" fmla="*/ 17 w 9"/>
                  <a:gd name="T5" fmla="*/ 57 h 24"/>
                  <a:gd name="T6" fmla="*/ 20 w 9"/>
                  <a:gd name="T7" fmla="*/ 55 h 24"/>
                  <a:gd name="T8" fmla="*/ 22 w 9"/>
                  <a:gd name="T9" fmla="*/ 31 h 24"/>
                  <a:gd name="T10" fmla="*/ 0 w 9"/>
                  <a:gd name="T11" fmla="*/ 0 h 24"/>
                  <a:gd name="T12" fmla="*/ 0 w 9"/>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4">
                    <a:moveTo>
                      <a:pt x="0" y="0"/>
                    </a:moveTo>
                    <a:cubicBezTo>
                      <a:pt x="4" y="3"/>
                      <a:pt x="7" y="8"/>
                      <a:pt x="8" y="13"/>
                    </a:cubicBezTo>
                    <a:cubicBezTo>
                      <a:pt x="9" y="17"/>
                      <a:pt x="8" y="20"/>
                      <a:pt x="7" y="24"/>
                    </a:cubicBezTo>
                    <a:cubicBezTo>
                      <a:pt x="8" y="24"/>
                      <a:pt x="8" y="23"/>
                      <a:pt x="8" y="23"/>
                    </a:cubicBezTo>
                    <a:cubicBezTo>
                      <a:pt x="9" y="20"/>
                      <a:pt x="9" y="16"/>
                      <a:pt x="9" y="13"/>
                    </a:cubicBezTo>
                    <a:cubicBezTo>
                      <a:pt x="8" y="8"/>
                      <a:pt x="5" y="3"/>
                      <a:pt x="0" y="0"/>
                    </a:cubicBezTo>
                    <a:cubicBezTo>
                      <a:pt x="0" y="0"/>
                      <a:pt x="0" y="0"/>
                      <a:pt x="0" y="0"/>
                    </a:cubicBezTo>
                  </a:path>
                </a:pathLst>
              </a:custGeom>
              <a:solidFill>
                <a:srgbClr val="7E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5" name="Freeform 1576"/>
              <p:cNvSpPr>
                <a:spLocks noChangeAspect="1"/>
              </p:cNvSpPr>
              <p:nvPr/>
            </p:nvSpPr>
            <p:spPr bwMode="auto">
              <a:xfrm>
                <a:off x="4438" y="-868"/>
                <a:ext cx="5" cy="28"/>
              </a:xfrm>
              <a:custGeom>
                <a:avLst/>
                <a:gdLst>
                  <a:gd name="T0" fmla="*/ 3 w 2"/>
                  <a:gd name="T1" fmla="*/ 0 h 12"/>
                  <a:gd name="T2" fmla="*/ 3 w 2"/>
                  <a:gd name="T3" fmla="*/ 2 h 12"/>
                  <a:gd name="T4" fmla="*/ 3 w 2"/>
                  <a:gd name="T5" fmla="*/ 23 h 12"/>
                  <a:gd name="T6" fmla="*/ 3 w 2"/>
                  <a:gd name="T7" fmla="*/ 28 h 12"/>
                  <a:gd name="T8" fmla="*/ 5 w 2"/>
                  <a:gd name="T9" fmla="*/ 28 h 12"/>
                  <a:gd name="T10" fmla="*/ 3 w 2"/>
                  <a:gd name="T11" fmla="*/ 23 h 12"/>
                  <a:gd name="T12" fmla="*/ 3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1" y="0"/>
                    </a:moveTo>
                    <a:cubicBezTo>
                      <a:pt x="1" y="1"/>
                      <a:pt x="1" y="1"/>
                      <a:pt x="1" y="1"/>
                    </a:cubicBezTo>
                    <a:cubicBezTo>
                      <a:pt x="0" y="4"/>
                      <a:pt x="0" y="7"/>
                      <a:pt x="1" y="10"/>
                    </a:cubicBezTo>
                    <a:cubicBezTo>
                      <a:pt x="1" y="11"/>
                      <a:pt x="1" y="12"/>
                      <a:pt x="1" y="12"/>
                    </a:cubicBezTo>
                    <a:cubicBezTo>
                      <a:pt x="2" y="12"/>
                      <a:pt x="2" y="12"/>
                      <a:pt x="2" y="12"/>
                    </a:cubicBezTo>
                    <a:cubicBezTo>
                      <a:pt x="1" y="11"/>
                      <a:pt x="1" y="11"/>
                      <a:pt x="1" y="10"/>
                    </a:cubicBezTo>
                    <a:cubicBezTo>
                      <a:pt x="0" y="7"/>
                      <a:pt x="1" y="3"/>
                      <a:pt x="1" y="0"/>
                    </a:cubicBezTo>
                  </a:path>
                </a:pathLst>
              </a:custGeom>
              <a:solidFill>
                <a:srgbClr val="7E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6" name="Freeform 1577"/>
              <p:cNvSpPr>
                <a:spLocks noChangeAspect="1"/>
              </p:cNvSpPr>
              <p:nvPr/>
            </p:nvSpPr>
            <p:spPr bwMode="auto">
              <a:xfrm>
                <a:off x="4644" y="-920"/>
                <a:ext cx="24" cy="57"/>
              </a:xfrm>
              <a:custGeom>
                <a:avLst/>
                <a:gdLst>
                  <a:gd name="T0" fmla="*/ 0 w 10"/>
                  <a:gd name="T1" fmla="*/ 0 h 24"/>
                  <a:gd name="T2" fmla="*/ 22 w 10"/>
                  <a:gd name="T3" fmla="*/ 31 h 24"/>
                  <a:gd name="T4" fmla="*/ 19 w 10"/>
                  <a:gd name="T5" fmla="*/ 57 h 24"/>
                  <a:gd name="T6" fmla="*/ 19 w 10"/>
                  <a:gd name="T7" fmla="*/ 57 h 24"/>
                  <a:gd name="T8" fmla="*/ 22 w 10"/>
                  <a:gd name="T9" fmla="*/ 31 h 24"/>
                  <a:gd name="T10" fmla="*/ 2 w 10"/>
                  <a:gd name="T11" fmla="*/ 0 h 24"/>
                  <a:gd name="T12" fmla="*/ 0 w 10"/>
                  <a:gd name="T13" fmla="*/ 0 h 24"/>
                  <a:gd name="T14" fmla="*/ 0 w 10"/>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24">
                    <a:moveTo>
                      <a:pt x="0" y="0"/>
                    </a:moveTo>
                    <a:cubicBezTo>
                      <a:pt x="5" y="3"/>
                      <a:pt x="8" y="8"/>
                      <a:pt x="9" y="13"/>
                    </a:cubicBezTo>
                    <a:cubicBezTo>
                      <a:pt x="9" y="17"/>
                      <a:pt x="9" y="20"/>
                      <a:pt x="8" y="24"/>
                    </a:cubicBezTo>
                    <a:cubicBezTo>
                      <a:pt x="8" y="24"/>
                      <a:pt x="8" y="24"/>
                      <a:pt x="8" y="24"/>
                    </a:cubicBezTo>
                    <a:cubicBezTo>
                      <a:pt x="9" y="20"/>
                      <a:pt x="10" y="17"/>
                      <a:pt x="9" y="13"/>
                    </a:cubicBezTo>
                    <a:cubicBezTo>
                      <a:pt x="8" y="8"/>
                      <a:pt x="5" y="3"/>
                      <a:pt x="1" y="0"/>
                    </a:cubicBezTo>
                    <a:cubicBezTo>
                      <a:pt x="1" y="0"/>
                      <a:pt x="0" y="0"/>
                      <a:pt x="0" y="0"/>
                    </a:cubicBezTo>
                    <a:cubicBezTo>
                      <a:pt x="0" y="0"/>
                      <a:pt x="0" y="0"/>
                      <a:pt x="0" y="0"/>
                    </a:cubicBezTo>
                  </a:path>
                </a:pathLst>
              </a:custGeom>
              <a:solidFill>
                <a:srgbClr val="7F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7" name="Freeform 1578"/>
              <p:cNvSpPr>
                <a:spLocks noChangeAspect="1"/>
              </p:cNvSpPr>
              <p:nvPr/>
            </p:nvSpPr>
            <p:spPr bwMode="auto">
              <a:xfrm>
                <a:off x="4438" y="-868"/>
                <a:ext cx="5" cy="28"/>
              </a:xfrm>
              <a:custGeom>
                <a:avLst/>
                <a:gdLst>
                  <a:gd name="T0" fmla="*/ 5 w 2"/>
                  <a:gd name="T1" fmla="*/ 0 h 12"/>
                  <a:gd name="T2" fmla="*/ 3 w 2"/>
                  <a:gd name="T3" fmla="*/ 0 h 12"/>
                  <a:gd name="T4" fmla="*/ 3 w 2"/>
                  <a:gd name="T5" fmla="*/ 23 h 12"/>
                  <a:gd name="T6" fmla="*/ 5 w 2"/>
                  <a:gd name="T7" fmla="*/ 28 h 12"/>
                  <a:gd name="T8" fmla="*/ 5 w 2"/>
                  <a:gd name="T9" fmla="*/ 28 h 12"/>
                  <a:gd name="T10" fmla="*/ 5 w 2"/>
                  <a:gd name="T11" fmla="*/ 23 h 12"/>
                  <a:gd name="T12" fmla="*/ 5 w 2"/>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2">
                    <a:moveTo>
                      <a:pt x="2" y="0"/>
                    </a:moveTo>
                    <a:cubicBezTo>
                      <a:pt x="2" y="0"/>
                      <a:pt x="2" y="0"/>
                      <a:pt x="1" y="0"/>
                    </a:cubicBezTo>
                    <a:cubicBezTo>
                      <a:pt x="1" y="3"/>
                      <a:pt x="0" y="7"/>
                      <a:pt x="1" y="10"/>
                    </a:cubicBezTo>
                    <a:cubicBezTo>
                      <a:pt x="1" y="11"/>
                      <a:pt x="1" y="11"/>
                      <a:pt x="2" y="12"/>
                    </a:cubicBezTo>
                    <a:cubicBezTo>
                      <a:pt x="2" y="12"/>
                      <a:pt x="2" y="12"/>
                      <a:pt x="2" y="12"/>
                    </a:cubicBezTo>
                    <a:cubicBezTo>
                      <a:pt x="2" y="11"/>
                      <a:pt x="2" y="10"/>
                      <a:pt x="2" y="10"/>
                    </a:cubicBezTo>
                    <a:cubicBezTo>
                      <a:pt x="1" y="6"/>
                      <a:pt x="1" y="3"/>
                      <a:pt x="2" y="0"/>
                    </a:cubicBezTo>
                  </a:path>
                </a:pathLst>
              </a:custGeom>
              <a:solidFill>
                <a:srgbClr val="7F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8" name="Freeform 1579"/>
              <p:cNvSpPr>
                <a:spLocks noChangeAspect="1"/>
              </p:cNvSpPr>
              <p:nvPr/>
            </p:nvSpPr>
            <p:spPr bwMode="auto">
              <a:xfrm>
                <a:off x="4642" y="-920"/>
                <a:ext cx="23" cy="57"/>
              </a:xfrm>
              <a:custGeom>
                <a:avLst/>
                <a:gdLst>
                  <a:gd name="T0" fmla="*/ 0 w 10"/>
                  <a:gd name="T1" fmla="*/ 0 h 24"/>
                  <a:gd name="T2" fmla="*/ 21 w 10"/>
                  <a:gd name="T3" fmla="*/ 31 h 24"/>
                  <a:gd name="T4" fmla="*/ 18 w 10"/>
                  <a:gd name="T5" fmla="*/ 57 h 24"/>
                  <a:gd name="T6" fmla="*/ 21 w 10"/>
                  <a:gd name="T7" fmla="*/ 57 h 24"/>
                  <a:gd name="T8" fmla="*/ 23 w 10"/>
                  <a:gd name="T9" fmla="*/ 31 h 24"/>
                  <a:gd name="T10" fmla="*/ 2 w 10"/>
                  <a:gd name="T11" fmla="*/ 0 h 24"/>
                  <a:gd name="T12" fmla="*/ 0 w 1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4">
                    <a:moveTo>
                      <a:pt x="0" y="0"/>
                    </a:moveTo>
                    <a:cubicBezTo>
                      <a:pt x="5" y="3"/>
                      <a:pt x="8" y="8"/>
                      <a:pt x="9" y="13"/>
                    </a:cubicBezTo>
                    <a:cubicBezTo>
                      <a:pt x="10" y="17"/>
                      <a:pt x="10" y="21"/>
                      <a:pt x="8" y="24"/>
                    </a:cubicBezTo>
                    <a:cubicBezTo>
                      <a:pt x="8" y="24"/>
                      <a:pt x="9" y="24"/>
                      <a:pt x="9" y="24"/>
                    </a:cubicBezTo>
                    <a:cubicBezTo>
                      <a:pt x="10" y="20"/>
                      <a:pt x="10" y="17"/>
                      <a:pt x="10" y="13"/>
                    </a:cubicBezTo>
                    <a:cubicBezTo>
                      <a:pt x="9" y="8"/>
                      <a:pt x="6" y="3"/>
                      <a:pt x="1" y="0"/>
                    </a:cubicBezTo>
                    <a:cubicBezTo>
                      <a:pt x="1" y="0"/>
                      <a:pt x="0" y="0"/>
                      <a:pt x="0" y="0"/>
                    </a:cubicBezTo>
                  </a:path>
                </a:pathLst>
              </a:custGeom>
              <a:solidFill>
                <a:srgbClr val="80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49" name="Freeform 1580"/>
              <p:cNvSpPr>
                <a:spLocks noChangeAspect="1"/>
              </p:cNvSpPr>
              <p:nvPr/>
            </p:nvSpPr>
            <p:spPr bwMode="auto">
              <a:xfrm>
                <a:off x="4441" y="-871"/>
                <a:ext cx="4" cy="31"/>
              </a:xfrm>
              <a:custGeom>
                <a:avLst/>
                <a:gdLst>
                  <a:gd name="T0" fmla="*/ 4 w 2"/>
                  <a:gd name="T1" fmla="*/ 0 h 13"/>
                  <a:gd name="T2" fmla="*/ 2 w 2"/>
                  <a:gd name="T3" fmla="*/ 2 h 13"/>
                  <a:gd name="T4" fmla="*/ 2 w 2"/>
                  <a:gd name="T5" fmla="*/ 26 h 13"/>
                  <a:gd name="T6" fmla="*/ 2 w 2"/>
                  <a:gd name="T7" fmla="*/ 31 h 13"/>
                  <a:gd name="T8" fmla="*/ 4 w 2"/>
                  <a:gd name="T9" fmla="*/ 31 h 13"/>
                  <a:gd name="T10" fmla="*/ 2 w 2"/>
                  <a:gd name="T11" fmla="*/ 24 h 13"/>
                  <a:gd name="T12" fmla="*/ 4 w 2"/>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3">
                    <a:moveTo>
                      <a:pt x="2" y="0"/>
                    </a:moveTo>
                    <a:cubicBezTo>
                      <a:pt x="1" y="0"/>
                      <a:pt x="1" y="1"/>
                      <a:pt x="1" y="1"/>
                    </a:cubicBezTo>
                    <a:cubicBezTo>
                      <a:pt x="0" y="4"/>
                      <a:pt x="0" y="7"/>
                      <a:pt x="1" y="11"/>
                    </a:cubicBezTo>
                    <a:cubicBezTo>
                      <a:pt x="1" y="11"/>
                      <a:pt x="1" y="12"/>
                      <a:pt x="1" y="13"/>
                    </a:cubicBezTo>
                    <a:cubicBezTo>
                      <a:pt x="1" y="13"/>
                      <a:pt x="2" y="13"/>
                      <a:pt x="2" y="13"/>
                    </a:cubicBezTo>
                    <a:cubicBezTo>
                      <a:pt x="1" y="12"/>
                      <a:pt x="1" y="11"/>
                      <a:pt x="1" y="10"/>
                    </a:cubicBezTo>
                    <a:cubicBezTo>
                      <a:pt x="0" y="7"/>
                      <a:pt x="1" y="4"/>
                      <a:pt x="2" y="0"/>
                    </a:cubicBezTo>
                  </a:path>
                </a:pathLst>
              </a:custGeom>
              <a:solidFill>
                <a:srgbClr val="803E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0" name="Freeform 1581"/>
              <p:cNvSpPr>
                <a:spLocks noChangeAspect="1"/>
              </p:cNvSpPr>
              <p:nvPr/>
            </p:nvSpPr>
            <p:spPr bwMode="auto">
              <a:xfrm>
                <a:off x="4642" y="-920"/>
                <a:ext cx="23" cy="57"/>
              </a:xfrm>
              <a:custGeom>
                <a:avLst/>
                <a:gdLst>
                  <a:gd name="T0" fmla="*/ 0 w 10"/>
                  <a:gd name="T1" fmla="*/ 0 h 24"/>
                  <a:gd name="T2" fmla="*/ 21 w 10"/>
                  <a:gd name="T3" fmla="*/ 31 h 24"/>
                  <a:gd name="T4" fmla="*/ 18 w 10"/>
                  <a:gd name="T5" fmla="*/ 57 h 24"/>
                  <a:gd name="T6" fmla="*/ 18 w 10"/>
                  <a:gd name="T7" fmla="*/ 57 h 24"/>
                  <a:gd name="T8" fmla="*/ 21 w 10"/>
                  <a:gd name="T9" fmla="*/ 31 h 24"/>
                  <a:gd name="T10" fmla="*/ 0 w 10"/>
                  <a:gd name="T11" fmla="*/ 0 h 24"/>
                  <a:gd name="T12" fmla="*/ 0 w 1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4">
                    <a:moveTo>
                      <a:pt x="0" y="0"/>
                    </a:moveTo>
                    <a:cubicBezTo>
                      <a:pt x="4" y="3"/>
                      <a:pt x="8" y="8"/>
                      <a:pt x="9" y="13"/>
                    </a:cubicBezTo>
                    <a:cubicBezTo>
                      <a:pt x="9" y="17"/>
                      <a:pt x="9" y="21"/>
                      <a:pt x="8" y="24"/>
                    </a:cubicBezTo>
                    <a:cubicBezTo>
                      <a:pt x="8" y="24"/>
                      <a:pt x="8" y="24"/>
                      <a:pt x="8" y="24"/>
                    </a:cubicBezTo>
                    <a:cubicBezTo>
                      <a:pt x="10" y="21"/>
                      <a:pt x="10" y="17"/>
                      <a:pt x="9" y="13"/>
                    </a:cubicBezTo>
                    <a:cubicBezTo>
                      <a:pt x="8" y="8"/>
                      <a:pt x="5" y="3"/>
                      <a:pt x="0" y="0"/>
                    </a:cubicBezTo>
                    <a:cubicBezTo>
                      <a:pt x="0" y="0"/>
                      <a:pt x="0" y="0"/>
                      <a:pt x="0" y="0"/>
                    </a:cubicBezTo>
                  </a:path>
                </a:pathLst>
              </a:custGeom>
              <a:solidFill>
                <a:srgbClr val="813F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1" name="Freeform 1582"/>
              <p:cNvSpPr>
                <a:spLocks noChangeAspect="1"/>
              </p:cNvSpPr>
              <p:nvPr/>
            </p:nvSpPr>
            <p:spPr bwMode="auto">
              <a:xfrm>
                <a:off x="4441" y="-871"/>
                <a:ext cx="4" cy="31"/>
              </a:xfrm>
              <a:custGeom>
                <a:avLst/>
                <a:gdLst>
                  <a:gd name="T0" fmla="*/ 4 w 2"/>
                  <a:gd name="T1" fmla="*/ 0 h 13"/>
                  <a:gd name="T2" fmla="*/ 4 w 2"/>
                  <a:gd name="T3" fmla="*/ 0 h 13"/>
                  <a:gd name="T4" fmla="*/ 2 w 2"/>
                  <a:gd name="T5" fmla="*/ 24 h 13"/>
                  <a:gd name="T6" fmla="*/ 4 w 2"/>
                  <a:gd name="T7" fmla="*/ 31 h 13"/>
                  <a:gd name="T8" fmla="*/ 4 w 2"/>
                  <a:gd name="T9" fmla="*/ 31 h 13"/>
                  <a:gd name="T10" fmla="*/ 2 w 2"/>
                  <a:gd name="T11" fmla="*/ 24 h 13"/>
                  <a:gd name="T12" fmla="*/ 4 w 2"/>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3">
                    <a:moveTo>
                      <a:pt x="2" y="0"/>
                    </a:moveTo>
                    <a:cubicBezTo>
                      <a:pt x="2" y="0"/>
                      <a:pt x="2" y="0"/>
                      <a:pt x="2" y="0"/>
                    </a:cubicBezTo>
                    <a:cubicBezTo>
                      <a:pt x="1" y="4"/>
                      <a:pt x="0" y="7"/>
                      <a:pt x="1" y="10"/>
                    </a:cubicBezTo>
                    <a:cubicBezTo>
                      <a:pt x="1" y="11"/>
                      <a:pt x="1" y="12"/>
                      <a:pt x="2" y="13"/>
                    </a:cubicBezTo>
                    <a:cubicBezTo>
                      <a:pt x="2" y="13"/>
                      <a:pt x="2" y="13"/>
                      <a:pt x="2" y="13"/>
                    </a:cubicBezTo>
                    <a:cubicBezTo>
                      <a:pt x="2" y="12"/>
                      <a:pt x="2" y="11"/>
                      <a:pt x="1" y="10"/>
                    </a:cubicBezTo>
                    <a:cubicBezTo>
                      <a:pt x="1" y="7"/>
                      <a:pt x="1" y="3"/>
                      <a:pt x="2" y="0"/>
                    </a:cubicBezTo>
                  </a:path>
                </a:pathLst>
              </a:custGeom>
              <a:solidFill>
                <a:srgbClr val="813F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2" name="Freeform 1583"/>
              <p:cNvSpPr>
                <a:spLocks noChangeAspect="1"/>
              </p:cNvSpPr>
              <p:nvPr/>
            </p:nvSpPr>
            <p:spPr bwMode="auto">
              <a:xfrm>
                <a:off x="4639" y="-920"/>
                <a:ext cx="24" cy="59"/>
              </a:xfrm>
              <a:custGeom>
                <a:avLst/>
                <a:gdLst>
                  <a:gd name="T0" fmla="*/ 0 w 10"/>
                  <a:gd name="T1" fmla="*/ 0 h 25"/>
                  <a:gd name="T2" fmla="*/ 22 w 10"/>
                  <a:gd name="T3" fmla="*/ 31 h 25"/>
                  <a:gd name="T4" fmla="*/ 19 w 10"/>
                  <a:gd name="T5" fmla="*/ 59 h 25"/>
                  <a:gd name="T6" fmla="*/ 22 w 10"/>
                  <a:gd name="T7" fmla="*/ 57 h 25"/>
                  <a:gd name="T8" fmla="*/ 24 w 10"/>
                  <a:gd name="T9" fmla="*/ 31 h 25"/>
                  <a:gd name="T10" fmla="*/ 2 w 10"/>
                  <a:gd name="T11" fmla="*/ 0 h 25"/>
                  <a:gd name="T12" fmla="*/ 0 w 10"/>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5">
                    <a:moveTo>
                      <a:pt x="0" y="0"/>
                    </a:moveTo>
                    <a:cubicBezTo>
                      <a:pt x="5" y="3"/>
                      <a:pt x="8" y="8"/>
                      <a:pt x="9" y="13"/>
                    </a:cubicBezTo>
                    <a:cubicBezTo>
                      <a:pt x="10" y="17"/>
                      <a:pt x="10" y="21"/>
                      <a:pt x="8" y="25"/>
                    </a:cubicBezTo>
                    <a:cubicBezTo>
                      <a:pt x="8" y="25"/>
                      <a:pt x="9" y="25"/>
                      <a:pt x="9" y="24"/>
                    </a:cubicBezTo>
                    <a:cubicBezTo>
                      <a:pt x="10" y="21"/>
                      <a:pt x="10" y="17"/>
                      <a:pt x="10" y="13"/>
                    </a:cubicBezTo>
                    <a:cubicBezTo>
                      <a:pt x="9" y="8"/>
                      <a:pt x="5" y="3"/>
                      <a:pt x="1" y="0"/>
                    </a:cubicBezTo>
                    <a:cubicBezTo>
                      <a:pt x="0" y="0"/>
                      <a:pt x="0" y="0"/>
                      <a:pt x="0" y="0"/>
                    </a:cubicBezTo>
                  </a:path>
                </a:pathLst>
              </a:custGeom>
              <a:solidFill>
                <a:srgbClr val="813F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3" name="Freeform 1584"/>
              <p:cNvSpPr>
                <a:spLocks noChangeAspect="1"/>
              </p:cNvSpPr>
              <p:nvPr/>
            </p:nvSpPr>
            <p:spPr bwMode="auto">
              <a:xfrm>
                <a:off x="4443" y="-873"/>
                <a:ext cx="5" cy="33"/>
              </a:xfrm>
              <a:custGeom>
                <a:avLst/>
                <a:gdLst>
                  <a:gd name="T0" fmla="*/ 5 w 2"/>
                  <a:gd name="T1" fmla="*/ 0 h 14"/>
                  <a:gd name="T2" fmla="*/ 3 w 2"/>
                  <a:gd name="T3" fmla="*/ 2 h 14"/>
                  <a:gd name="T4" fmla="*/ 0 w 2"/>
                  <a:gd name="T5" fmla="*/ 26 h 14"/>
                  <a:gd name="T6" fmla="*/ 3 w 2"/>
                  <a:gd name="T7" fmla="*/ 33 h 14"/>
                  <a:gd name="T8" fmla="*/ 5 w 2"/>
                  <a:gd name="T9" fmla="*/ 33 h 14"/>
                  <a:gd name="T10" fmla="*/ 3 w 2"/>
                  <a:gd name="T11" fmla="*/ 26 h 14"/>
                  <a:gd name="T12" fmla="*/ 5 w 2"/>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4">
                    <a:moveTo>
                      <a:pt x="2" y="0"/>
                    </a:moveTo>
                    <a:cubicBezTo>
                      <a:pt x="2" y="0"/>
                      <a:pt x="2" y="0"/>
                      <a:pt x="1" y="1"/>
                    </a:cubicBezTo>
                    <a:cubicBezTo>
                      <a:pt x="0" y="4"/>
                      <a:pt x="0" y="8"/>
                      <a:pt x="0" y="11"/>
                    </a:cubicBezTo>
                    <a:cubicBezTo>
                      <a:pt x="1" y="12"/>
                      <a:pt x="1" y="13"/>
                      <a:pt x="1" y="14"/>
                    </a:cubicBezTo>
                    <a:cubicBezTo>
                      <a:pt x="1" y="14"/>
                      <a:pt x="1" y="14"/>
                      <a:pt x="2" y="14"/>
                    </a:cubicBezTo>
                    <a:cubicBezTo>
                      <a:pt x="1" y="13"/>
                      <a:pt x="1" y="12"/>
                      <a:pt x="1" y="11"/>
                    </a:cubicBezTo>
                    <a:cubicBezTo>
                      <a:pt x="0" y="8"/>
                      <a:pt x="1" y="4"/>
                      <a:pt x="2" y="0"/>
                    </a:cubicBezTo>
                  </a:path>
                </a:pathLst>
              </a:custGeom>
              <a:solidFill>
                <a:srgbClr val="813F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4" name="Freeform 1585"/>
              <p:cNvSpPr>
                <a:spLocks noChangeAspect="1"/>
              </p:cNvSpPr>
              <p:nvPr/>
            </p:nvSpPr>
            <p:spPr bwMode="auto">
              <a:xfrm>
                <a:off x="4637" y="-920"/>
                <a:ext cx="26" cy="59"/>
              </a:xfrm>
              <a:custGeom>
                <a:avLst/>
                <a:gdLst>
                  <a:gd name="T0" fmla="*/ 0 w 11"/>
                  <a:gd name="T1" fmla="*/ 0 h 25"/>
                  <a:gd name="T2" fmla="*/ 24 w 11"/>
                  <a:gd name="T3" fmla="*/ 31 h 25"/>
                  <a:gd name="T4" fmla="*/ 21 w 11"/>
                  <a:gd name="T5" fmla="*/ 59 h 25"/>
                  <a:gd name="T6" fmla="*/ 21 w 11"/>
                  <a:gd name="T7" fmla="*/ 59 h 25"/>
                  <a:gd name="T8" fmla="*/ 24 w 11"/>
                  <a:gd name="T9" fmla="*/ 31 h 25"/>
                  <a:gd name="T10" fmla="*/ 2 w 11"/>
                  <a:gd name="T11" fmla="*/ 0 h 25"/>
                  <a:gd name="T12" fmla="*/ 0 w 11"/>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5">
                    <a:moveTo>
                      <a:pt x="0" y="0"/>
                    </a:moveTo>
                    <a:cubicBezTo>
                      <a:pt x="5" y="3"/>
                      <a:pt x="9" y="8"/>
                      <a:pt x="10" y="13"/>
                    </a:cubicBezTo>
                    <a:cubicBezTo>
                      <a:pt x="11" y="17"/>
                      <a:pt x="10" y="21"/>
                      <a:pt x="9" y="25"/>
                    </a:cubicBezTo>
                    <a:cubicBezTo>
                      <a:pt x="9" y="25"/>
                      <a:pt x="9" y="25"/>
                      <a:pt x="9" y="25"/>
                    </a:cubicBezTo>
                    <a:cubicBezTo>
                      <a:pt x="11" y="21"/>
                      <a:pt x="11" y="17"/>
                      <a:pt x="10" y="13"/>
                    </a:cubicBezTo>
                    <a:cubicBezTo>
                      <a:pt x="9" y="8"/>
                      <a:pt x="6" y="3"/>
                      <a:pt x="1" y="0"/>
                    </a:cubicBezTo>
                    <a:cubicBezTo>
                      <a:pt x="1" y="0"/>
                      <a:pt x="0" y="0"/>
                      <a:pt x="0" y="0"/>
                    </a:cubicBezTo>
                  </a:path>
                </a:pathLst>
              </a:custGeom>
              <a:solidFill>
                <a:srgbClr val="8340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5" name="Freeform 1586"/>
              <p:cNvSpPr>
                <a:spLocks noChangeAspect="1"/>
              </p:cNvSpPr>
              <p:nvPr/>
            </p:nvSpPr>
            <p:spPr bwMode="auto">
              <a:xfrm>
                <a:off x="4443" y="-875"/>
                <a:ext cx="7" cy="35"/>
              </a:xfrm>
              <a:custGeom>
                <a:avLst/>
                <a:gdLst>
                  <a:gd name="T0" fmla="*/ 7 w 3"/>
                  <a:gd name="T1" fmla="*/ 0 h 15"/>
                  <a:gd name="T2" fmla="*/ 5 w 3"/>
                  <a:gd name="T3" fmla="*/ 2 h 15"/>
                  <a:gd name="T4" fmla="*/ 2 w 3"/>
                  <a:gd name="T5" fmla="*/ 28 h 15"/>
                  <a:gd name="T6" fmla="*/ 5 w 3"/>
                  <a:gd name="T7" fmla="*/ 35 h 15"/>
                  <a:gd name="T8" fmla="*/ 5 w 3"/>
                  <a:gd name="T9" fmla="*/ 35 h 15"/>
                  <a:gd name="T10" fmla="*/ 2 w 3"/>
                  <a:gd name="T11" fmla="*/ 28 h 15"/>
                  <a:gd name="T12" fmla="*/ 7 w 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5">
                    <a:moveTo>
                      <a:pt x="3" y="0"/>
                    </a:moveTo>
                    <a:cubicBezTo>
                      <a:pt x="3" y="0"/>
                      <a:pt x="2" y="1"/>
                      <a:pt x="2" y="1"/>
                    </a:cubicBezTo>
                    <a:cubicBezTo>
                      <a:pt x="1" y="5"/>
                      <a:pt x="0" y="9"/>
                      <a:pt x="1" y="12"/>
                    </a:cubicBezTo>
                    <a:cubicBezTo>
                      <a:pt x="1" y="13"/>
                      <a:pt x="1" y="14"/>
                      <a:pt x="2" y="15"/>
                    </a:cubicBezTo>
                    <a:cubicBezTo>
                      <a:pt x="2" y="15"/>
                      <a:pt x="2" y="15"/>
                      <a:pt x="2" y="15"/>
                    </a:cubicBezTo>
                    <a:cubicBezTo>
                      <a:pt x="2" y="14"/>
                      <a:pt x="1" y="13"/>
                      <a:pt x="1" y="12"/>
                    </a:cubicBezTo>
                    <a:cubicBezTo>
                      <a:pt x="1" y="8"/>
                      <a:pt x="1" y="4"/>
                      <a:pt x="3" y="0"/>
                    </a:cubicBezTo>
                  </a:path>
                </a:pathLst>
              </a:custGeom>
              <a:solidFill>
                <a:srgbClr val="8340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6" name="Freeform 1587"/>
              <p:cNvSpPr>
                <a:spLocks noChangeAspect="1"/>
              </p:cNvSpPr>
              <p:nvPr/>
            </p:nvSpPr>
            <p:spPr bwMode="auto">
              <a:xfrm>
                <a:off x="4634" y="-920"/>
                <a:ext cx="29" cy="59"/>
              </a:xfrm>
              <a:custGeom>
                <a:avLst/>
                <a:gdLst>
                  <a:gd name="T0" fmla="*/ 0 w 12"/>
                  <a:gd name="T1" fmla="*/ 0 h 25"/>
                  <a:gd name="T2" fmla="*/ 24 w 12"/>
                  <a:gd name="T3" fmla="*/ 33 h 25"/>
                  <a:gd name="T4" fmla="*/ 22 w 12"/>
                  <a:gd name="T5" fmla="*/ 59 h 25"/>
                  <a:gd name="T6" fmla="*/ 24 w 12"/>
                  <a:gd name="T7" fmla="*/ 59 h 25"/>
                  <a:gd name="T8" fmla="*/ 27 w 12"/>
                  <a:gd name="T9" fmla="*/ 31 h 25"/>
                  <a:gd name="T10" fmla="*/ 2 w 12"/>
                  <a:gd name="T11" fmla="*/ 0 h 25"/>
                  <a:gd name="T12" fmla="*/ 0 w 12"/>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5">
                    <a:moveTo>
                      <a:pt x="0" y="0"/>
                    </a:moveTo>
                    <a:cubicBezTo>
                      <a:pt x="6" y="3"/>
                      <a:pt x="9" y="8"/>
                      <a:pt x="10" y="14"/>
                    </a:cubicBezTo>
                    <a:cubicBezTo>
                      <a:pt x="11" y="17"/>
                      <a:pt x="11" y="21"/>
                      <a:pt x="9" y="25"/>
                    </a:cubicBezTo>
                    <a:cubicBezTo>
                      <a:pt x="9" y="25"/>
                      <a:pt x="9" y="25"/>
                      <a:pt x="10" y="25"/>
                    </a:cubicBezTo>
                    <a:cubicBezTo>
                      <a:pt x="11" y="21"/>
                      <a:pt x="12" y="17"/>
                      <a:pt x="11" y="13"/>
                    </a:cubicBezTo>
                    <a:cubicBezTo>
                      <a:pt x="10" y="8"/>
                      <a:pt x="6" y="3"/>
                      <a:pt x="1" y="0"/>
                    </a:cubicBezTo>
                    <a:cubicBezTo>
                      <a:pt x="1" y="0"/>
                      <a:pt x="1" y="0"/>
                      <a:pt x="0" y="0"/>
                    </a:cubicBezTo>
                  </a:path>
                </a:pathLst>
              </a:custGeom>
              <a:solidFill>
                <a:srgbClr val="8340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7" name="Freeform 1588"/>
              <p:cNvSpPr>
                <a:spLocks noChangeAspect="1"/>
              </p:cNvSpPr>
              <p:nvPr/>
            </p:nvSpPr>
            <p:spPr bwMode="auto">
              <a:xfrm>
                <a:off x="4445" y="-878"/>
                <a:ext cx="8" cy="38"/>
              </a:xfrm>
              <a:custGeom>
                <a:avLst/>
                <a:gdLst>
                  <a:gd name="T0" fmla="*/ 8 w 3"/>
                  <a:gd name="T1" fmla="*/ 0 h 16"/>
                  <a:gd name="T2" fmla="*/ 5 w 3"/>
                  <a:gd name="T3" fmla="*/ 2 h 16"/>
                  <a:gd name="T4" fmla="*/ 0 w 3"/>
                  <a:gd name="T5" fmla="*/ 31 h 16"/>
                  <a:gd name="T6" fmla="*/ 3 w 3"/>
                  <a:gd name="T7" fmla="*/ 38 h 16"/>
                  <a:gd name="T8" fmla="*/ 3 w 3"/>
                  <a:gd name="T9" fmla="*/ 38 h 16"/>
                  <a:gd name="T10" fmla="*/ 3 w 3"/>
                  <a:gd name="T11" fmla="*/ 31 h 16"/>
                  <a:gd name="T12" fmla="*/ 8 w 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6">
                    <a:moveTo>
                      <a:pt x="3" y="0"/>
                    </a:moveTo>
                    <a:cubicBezTo>
                      <a:pt x="2" y="1"/>
                      <a:pt x="2" y="1"/>
                      <a:pt x="2" y="1"/>
                    </a:cubicBezTo>
                    <a:cubicBezTo>
                      <a:pt x="0" y="5"/>
                      <a:pt x="0" y="9"/>
                      <a:pt x="0" y="13"/>
                    </a:cubicBezTo>
                    <a:cubicBezTo>
                      <a:pt x="0" y="14"/>
                      <a:pt x="1" y="15"/>
                      <a:pt x="1" y="16"/>
                    </a:cubicBezTo>
                    <a:cubicBezTo>
                      <a:pt x="1" y="16"/>
                      <a:pt x="1" y="16"/>
                      <a:pt x="1" y="16"/>
                    </a:cubicBezTo>
                    <a:cubicBezTo>
                      <a:pt x="1" y="15"/>
                      <a:pt x="1" y="14"/>
                      <a:pt x="1" y="13"/>
                    </a:cubicBezTo>
                    <a:cubicBezTo>
                      <a:pt x="0" y="9"/>
                      <a:pt x="1" y="5"/>
                      <a:pt x="3" y="0"/>
                    </a:cubicBezTo>
                  </a:path>
                </a:pathLst>
              </a:custGeom>
              <a:solidFill>
                <a:srgbClr val="8340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8" name="Freeform 1589"/>
              <p:cNvSpPr>
                <a:spLocks noChangeAspect="1"/>
              </p:cNvSpPr>
              <p:nvPr/>
            </p:nvSpPr>
            <p:spPr bwMode="auto">
              <a:xfrm>
                <a:off x="4634" y="-920"/>
                <a:ext cx="26" cy="61"/>
              </a:xfrm>
              <a:custGeom>
                <a:avLst/>
                <a:gdLst>
                  <a:gd name="T0" fmla="*/ 0 w 11"/>
                  <a:gd name="T1" fmla="*/ 0 h 26"/>
                  <a:gd name="T2" fmla="*/ 24 w 11"/>
                  <a:gd name="T3" fmla="*/ 33 h 26"/>
                  <a:gd name="T4" fmla="*/ 19 w 11"/>
                  <a:gd name="T5" fmla="*/ 61 h 26"/>
                  <a:gd name="T6" fmla="*/ 21 w 11"/>
                  <a:gd name="T7" fmla="*/ 59 h 26"/>
                  <a:gd name="T8" fmla="*/ 24 w 11"/>
                  <a:gd name="T9" fmla="*/ 33 h 26"/>
                  <a:gd name="T10" fmla="*/ 0 w 11"/>
                  <a:gd name="T11" fmla="*/ 0 h 26"/>
                  <a:gd name="T12" fmla="*/ 0 w 11"/>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6">
                    <a:moveTo>
                      <a:pt x="0" y="0"/>
                    </a:moveTo>
                    <a:cubicBezTo>
                      <a:pt x="5" y="3"/>
                      <a:pt x="9" y="8"/>
                      <a:pt x="10" y="14"/>
                    </a:cubicBezTo>
                    <a:cubicBezTo>
                      <a:pt x="11" y="18"/>
                      <a:pt x="10" y="22"/>
                      <a:pt x="8" y="26"/>
                    </a:cubicBezTo>
                    <a:cubicBezTo>
                      <a:pt x="9" y="26"/>
                      <a:pt x="9" y="25"/>
                      <a:pt x="9" y="25"/>
                    </a:cubicBezTo>
                    <a:cubicBezTo>
                      <a:pt x="11" y="21"/>
                      <a:pt x="11" y="17"/>
                      <a:pt x="10" y="14"/>
                    </a:cubicBezTo>
                    <a:cubicBezTo>
                      <a:pt x="9" y="8"/>
                      <a:pt x="6" y="3"/>
                      <a:pt x="0" y="0"/>
                    </a:cubicBezTo>
                    <a:cubicBezTo>
                      <a:pt x="0" y="0"/>
                      <a:pt x="0" y="0"/>
                      <a:pt x="0" y="0"/>
                    </a:cubicBezTo>
                  </a:path>
                </a:pathLst>
              </a:custGeom>
              <a:solidFill>
                <a:srgbClr val="84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59" name="Freeform 1590"/>
              <p:cNvSpPr>
                <a:spLocks noChangeAspect="1"/>
              </p:cNvSpPr>
              <p:nvPr/>
            </p:nvSpPr>
            <p:spPr bwMode="auto">
              <a:xfrm>
                <a:off x="4445" y="-878"/>
                <a:ext cx="8" cy="38"/>
              </a:xfrm>
              <a:custGeom>
                <a:avLst/>
                <a:gdLst>
                  <a:gd name="T0" fmla="*/ 8 w 3"/>
                  <a:gd name="T1" fmla="*/ 0 h 16"/>
                  <a:gd name="T2" fmla="*/ 8 w 3"/>
                  <a:gd name="T3" fmla="*/ 0 h 16"/>
                  <a:gd name="T4" fmla="*/ 3 w 3"/>
                  <a:gd name="T5" fmla="*/ 31 h 16"/>
                  <a:gd name="T6" fmla="*/ 3 w 3"/>
                  <a:gd name="T7" fmla="*/ 38 h 16"/>
                  <a:gd name="T8" fmla="*/ 5 w 3"/>
                  <a:gd name="T9" fmla="*/ 36 h 16"/>
                  <a:gd name="T10" fmla="*/ 3 w 3"/>
                  <a:gd name="T11" fmla="*/ 31 h 16"/>
                  <a:gd name="T12" fmla="*/ 8 w 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6">
                    <a:moveTo>
                      <a:pt x="3" y="0"/>
                    </a:moveTo>
                    <a:cubicBezTo>
                      <a:pt x="3" y="0"/>
                      <a:pt x="3" y="0"/>
                      <a:pt x="3" y="0"/>
                    </a:cubicBezTo>
                    <a:cubicBezTo>
                      <a:pt x="1" y="5"/>
                      <a:pt x="0" y="9"/>
                      <a:pt x="1" y="13"/>
                    </a:cubicBezTo>
                    <a:cubicBezTo>
                      <a:pt x="1" y="14"/>
                      <a:pt x="1" y="15"/>
                      <a:pt x="1" y="16"/>
                    </a:cubicBezTo>
                    <a:cubicBezTo>
                      <a:pt x="2" y="15"/>
                      <a:pt x="2" y="15"/>
                      <a:pt x="2" y="15"/>
                    </a:cubicBezTo>
                    <a:cubicBezTo>
                      <a:pt x="2" y="15"/>
                      <a:pt x="1" y="14"/>
                      <a:pt x="1" y="13"/>
                    </a:cubicBezTo>
                    <a:cubicBezTo>
                      <a:pt x="0" y="9"/>
                      <a:pt x="1" y="4"/>
                      <a:pt x="3" y="0"/>
                    </a:cubicBezTo>
                  </a:path>
                </a:pathLst>
              </a:custGeom>
              <a:solidFill>
                <a:srgbClr val="84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0" name="Freeform 1591"/>
              <p:cNvSpPr>
                <a:spLocks noChangeAspect="1"/>
              </p:cNvSpPr>
              <p:nvPr/>
            </p:nvSpPr>
            <p:spPr bwMode="auto">
              <a:xfrm>
                <a:off x="4632" y="-923"/>
                <a:ext cx="28" cy="64"/>
              </a:xfrm>
              <a:custGeom>
                <a:avLst/>
                <a:gdLst>
                  <a:gd name="T0" fmla="*/ 0 w 12"/>
                  <a:gd name="T1" fmla="*/ 0 h 27"/>
                  <a:gd name="T2" fmla="*/ 26 w 12"/>
                  <a:gd name="T3" fmla="*/ 36 h 27"/>
                  <a:gd name="T4" fmla="*/ 21 w 12"/>
                  <a:gd name="T5" fmla="*/ 64 h 27"/>
                  <a:gd name="T6" fmla="*/ 21 w 12"/>
                  <a:gd name="T7" fmla="*/ 64 h 27"/>
                  <a:gd name="T8" fmla="*/ 26 w 12"/>
                  <a:gd name="T9" fmla="*/ 36 h 27"/>
                  <a:gd name="T10" fmla="*/ 2 w 12"/>
                  <a:gd name="T11" fmla="*/ 2 h 27"/>
                  <a:gd name="T12" fmla="*/ 0 w 1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7">
                    <a:moveTo>
                      <a:pt x="0" y="0"/>
                    </a:moveTo>
                    <a:cubicBezTo>
                      <a:pt x="5" y="4"/>
                      <a:pt x="9" y="9"/>
                      <a:pt x="11" y="15"/>
                    </a:cubicBezTo>
                    <a:cubicBezTo>
                      <a:pt x="11" y="19"/>
                      <a:pt x="11" y="23"/>
                      <a:pt x="9" y="27"/>
                    </a:cubicBezTo>
                    <a:cubicBezTo>
                      <a:pt x="9" y="27"/>
                      <a:pt x="9" y="27"/>
                      <a:pt x="9" y="27"/>
                    </a:cubicBezTo>
                    <a:cubicBezTo>
                      <a:pt x="11" y="23"/>
                      <a:pt x="12" y="19"/>
                      <a:pt x="11" y="15"/>
                    </a:cubicBezTo>
                    <a:cubicBezTo>
                      <a:pt x="10" y="9"/>
                      <a:pt x="6" y="4"/>
                      <a:pt x="1" y="1"/>
                    </a:cubicBezTo>
                    <a:cubicBezTo>
                      <a:pt x="0" y="1"/>
                      <a:pt x="0" y="1"/>
                      <a:pt x="0" y="0"/>
                    </a:cubicBezTo>
                  </a:path>
                </a:pathLst>
              </a:custGeom>
              <a:solidFill>
                <a:srgbClr val="84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1" name="Freeform 1592"/>
              <p:cNvSpPr>
                <a:spLocks noChangeAspect="1"/>
              </p:cNvSpPr>
              <p:nvPr/>
            </p:nvSpPr>
            <p:spPr bwMode="auto">
              <a:xfrm>
                <a:off x="4445" y="-880"/>
                <a:ext cx="10" cy="38"/>
              </a:xfrm>
              <a:custGeom>
                <a:avLst/>
                <a:gdLst>
                  <a:gd name="T0" fmla="*/ 10 w 4"/>
                  <a:gd name="T1" fmla="*/ 0 h 16"/>
                  <a:gd name="T2" fmla="*/ 10 w 4"/>
                  <a:gd name="T3" fmla="*/ 0 h 16"/>
                  <a:gd name="T4" fmla="*/ 8 w 4"/>
                  <a:gd name="T5" fmla="*/ 2 h 16"/>
                  <a:gd name="T6" fmla="*/ 3 w 4"/>
                  <a:gd name="T7" fmla="*/ 33 h 16"/>
                  <a:gd name="T8" fmla="*/ 5 w 4"/>
                  <a:gd name="T9" fmla="*/ 38 h 16"/>
                  <a:gd name="T10" fmla="*/ 5 w 4"/>
                  <a:gd name="T11" fmla="*/ 38 h 16"/>
                  <a:gd name="T12" fmla="*/ 5 w 4"/>
                  <a:gd name="T13" fmla="*/ 33 h 16"/>
                  <a:gd name="T14" fmla="*/ 10 w 4"/>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 h="16">
                    <a:moveTo>
                      <a:pt x="4" y="0"/>
                    </a:moveTo>
                    <a:cubicBezTo>
                      <a:pt x="4" y="0"/>
                      <a:pt x="4" y="0"/>
                      <a:pt x="4" y="0"/>
                    </a:cubicBezTo>
                    <a:cubicBezTo>
                      <a:pt x="4" y="0"/>
                      <a:pt x="3" y="1"/>
                      <a:pt x="3" y="1"/>
                    </a:cubicBezTo>
                    <a:cubicBezTo>
                      <a:pt x="1" y="5"/>
                      <a:pt x="0" y="10"/>
                      <a:pt x="1" y="14"/>
                    </a:cubicBezTo>
                    <a:cubicBezTo>
                      <a:pt x="1" y="15"/>
                      <a:pt x="2" y="16"/>
                      <a:pt x="2" y="16"/>
                    </a:cubicBezTo>
                    <a:cubicBezTo>
                      <a:pt x="2" y="16"/>
                      <a:pt x="2" y="16"/>
                      <a:pt x="2" y="16"/>
                    </a:cubicBezTo>
                    <a:cubicBezTo>
                      <a:pt x="2" y="16"/>
                      <a:pt x="2" y="15"/>
                      <a:pt x="2" y="14"/>
                    </a:cubicBezTo>
                    <a:cubicBezTo>
                      <a:pt x="1" y="9"/>
                      <a:pt x="2" y="4"/>
                      <a:pt x="4" y="0"/>
                    </a:cubicBezTo>
                  </a:path>
                </a:pathLst>
              </a:custGeom>
              <a:solidFill>
                <a:srgbClr val="84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2" name="Freeform 1593"/>
              <p:cNvSpPr>
                <a:spLocks noChangeAspect="1"/>
              </p:cNvSpPr>
              <p:nvPr/>
            </p:nvSpPr>
            <p:spPr bwMode="auto">
              <a:xfrm>
                <a:off x="4630" y="-923"/>
                <a:ext cx="28" cy="64"/>
              </a:xfrm>
              <a:custGeom>
                <a:avLst/>
                <a:gdLst>
                  <a:gd name="T0" fmla="*/ 0 w 12"/>
                  <a:gd name="T1" fmla="*/ 0 h 27"/>
                  <a:gd name="T2" fmla="*/ 26 w 12"/>
                  <a:gd name="T3" fmla="*/ 36 h 27"/>
                  <a:gd name="T4" fmla="*/ 21 w 12"/>
                  <a:gd name="T5" fmla="*/ 64 h 27"/>
                  <a:gd name="T6" fmla="*/ 23 w 12"/>
                  <a:gd name="T7" fmla="*/ 64 h 27"/>
                  <a:gd name="T8" fmla="*/ 28 w 12"/>
                  <a:gd name="T9" fmla="*/ 36 h 27"/>
                  <a:gd name="T10" fmla="*/ 2 w 12"/>
                  <a:gd name="T11" fmla="*/ 0 h 27"/>
                  <a:gd name="T12" fmla="*/ 0 w 1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7">
                    <a:moveTo>
                      <a:pt x="0" y="0"/>
                    </a:moveTo>
                    <a:cubicBezTo>
                      <a:pt x="6" y="4"/>
                      <a:pt x="10" y="9"/>
                      <a:pt x="11" y="15"/>
                    </a:cubicBezTo>
                    <a:cubicBezTo>
                      <a:pt x="12" y="19"/>
                      <a:pt x="11" y="23"/>
                      <a:pt x="9" y="27"/>
                    </a:cubicBezTo>
                    <a:cubicBezTo>
                      <a:pt x="10" y="27"/>
                      <a:pt x="10" y="27"/>
                      <a:pt x="10" y="27"/>
                    </a:cubicBezTo>
                    <a:cubicBezTo>
                      <a:pt x="12" y="23"/>
                      <a:pt x="12" y="19"/>
                      <a:pt x="12" y="15"/>
                    </a:cubicBezTo>
                    <a:cubicBezTo>
                      <a:pt x="10" y="9"/>
                      <a:pt x="6" y="4"/>
                      <a:pt x="1" y="0"/>
                    </a:cubicBezTo>
                    <a:cubicBezTo>
                      <a:pt x="0" y="0"/>
                      <a:pt x="0" y="0"/>
                      <a:pt x="0" y="0"/>
                    </a:cubicBezTo>
                  </a:path>
                </a:pathLst>
              </a:custGeom>
              <a:solidFill>
                <a:srgbClr val="85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3" name="Freeform 1594"/>
              <p:cNvSpPr>
                <a:spLocks noChangeAspect="1"/>
              </p:cNvSpPr>
              <p:nvPr/>
            </p:nvSpPr>
            <p:spPr bwMode="auto">
              <a:xfrm>
                <a:off x="4448" y="-882"/>
                <a:ext cx="9" cy="40"/>
              </a:xfrm>
              <a:custGeom>
                <a:avLst/>
                <a:gdLst>
                  <a:gd name="T0" fmla="*/ 9 w 4"/>
                  <a:gd name="T1" fmla="*/ 0 h 17"/>
                  <a:gd name="T2" fmla="*/ 7 w 4"/>
                  <a:gd name="T3" fmla="*/ 2 h 17"/>
                  <a:gd name="T4" fmla="*/ 2 w 4"/>
                  <a:gd name="T5" fmla="*/ 35 h 17"/>
                  <a:gd name="T6" fmla="*/ 2 w 4"/>
                  <a:gd name="T7" fmla="*/ 40 h 17"/>
                  <a:gd name="T8" fmla="*/ 5 w 4"/>
                  <a:gd name="T9" fmla="*/ 40 h 17"/>
                  <a:gd name="T10" fmla="*/ 2 w 4"/>
                  <a:gd name="T11" fmla="*/ 35 h 17"/>
                  <a:gd name="T12" fmla="*/ 9 w 4"/>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7">
                    <a:moveTo>
                      <a:pt x="4" y="0"/>
                    </a:moveTo>
                    <a:cubicBezTo>
                      <a:pt x="4" y="0"/>
                      <a:pt x="4" y="1"/>
                      <a:pt x="3" y="1"/>
                    </a:cubicBezTo>
                    <a:cubicBezTo>
                      <a:pt x="1" y="5"/>
                      <a:pt x="0" y="10"/>
                      <a:pt x="1" y="15"/>
                    </a:cubicBezTo>
                    <a:cubicBezTo>
                      <a:pt x="1" y="16"/>
                      <a:pt x="1" y="17"/>
                      <a:pt x="1" y="17"/>
                    </a:cubicBezTo>
                    <a:cubicBezTo>
                      <a:pt x="1" y="17"/>
                      <a:pt x="2" y="17"/>
                      <a:pt x="2" y="17"/>
                    </a:cubicBezTo>
                    <a:cubicBezTo>
                      <a:pt x="1" y="16"/>
                      <a:pt x="1" y="16"/>
                      <a:pt x="1" y="15"/>
                    </a:cubicBezTo>
                    <a:cubicBezTo>
                      <a:pt x="0" y="10"/>
                      <a:pt x="1" y="5"/>
                      <a:pt x="4" y="0"/>
                    </a:cubicBezTo>
                  </a:path>
                </a:pathLst>
              </a:custGeom>
              <a:solidFill>
                <a:srgbClr val="854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4" name="Freeform 1595"/>
              <p:cNvSpPr>
                <a:spLocks noChangeAspect="1"/>
              </p:cNvSpPr>
              <p:nvPr/>
            </p:nvSpPr>
            <p:spPr bwMode="auto">
              <a:xfrm>
                <a:off x="4627" y="-923"/>
                <a:ext cx="31" cy="64"/>
              </a:xfrm>
              <a:custGeom>
                <a:avLst/>
                <a:gdLst>
                  <a:gd name="T0" fmla="*/ 0 w 13"/>
                  <a:gd name="T1" fmla="*/ 0 h 27"/>
                  <a:gd name="T2" fmla="*/ 29 w 13"/>
                  <a:gd name="T3" fmla="*/ 36 h 27"/>
                  <a:gd name="T4" fmla="*/ 24 w 13"/>
                  <a:gd name="T5" fmla="*/ 64 h 27"/>
                  <a:gd name="T6" fmla="*/ 24 w 13"/>
                  <a:gd name="T7" fmla="*/ 64 h 27"/>
                  <a:gd name="T8" fmla="*/ 29 w 13"/>
                  <a:gd name="T9" fmla="*/ 36 h 27"/>
                  <a:gd name="T10" fmla="*/ 2 w 13"/>
                  <a:gd name="T11" fmla="*/ 0 h 27"/>
                  <a:gd name="T12" fmla="*/ 0 w 13"/>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27">
                    <a:moveTo>
                      <a:pt x="0" y="0"/>
                    </a:moveTo>
                    <a:cubicBezTo>
                      <a:pt x="6" y="4"/>
                      <a:pt x="10" y="9"/>
                      <a:pt x="12" y="15"/>
                    </a:cubicBezTo>
                    <a:cubicBezTo>
                      <a:pt x="12" y="19"/>
                      <a:pt x="12" y="23"/>
                      <a:pt x="10" y="27"/>
                    </a:cubicBezTo>
                    <a:cubicBezTo>
                      <a:pt x="10" y="27"/>
                      <a:pt x="10" y="27"/>
                      <a:pt x="10" y="27"/>
                    </a:cubicBezTo>
                    <a:cubicBezTo>
                      <a:pt x="12" y="23"/>
                      <a:pt x="13" y="19"/>
                      <a:pt x="12" y="15"/>
                    </a:cubicBezTo>
                    <a:cubicBezTo>
                      <a:pt x="11" y="9"/>
                      <a:pt x="7" y="4"/>
                      <a:pt x="1" y="0"/>
                    </a:cubicBezTo>
                    <a:cubicBezTo>
                      <a:pt x="1" y="0"/>
                      <a:pt x="0" y="0"/>
                      <a:pt x="0" y="0"/>
                    </a:cubicBezTo>
                  </a:path>
                </a:pathLst>
              </a:custGeom>
              <a:solidFill>
                <a:srgbClr val="8642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5" name="Freeform 1596"/>
              <p:cNvSpPr>
                <a:spLocks noChangeAspect="1"/>
              </p:cNvSpPr>
              <p:nvPr/>
            </p:nvSpPr>
            <p:spPr bwMode="auto">
              <a:xfrm>
                <a:off x="4448" y="-885"/>
                <a:ext cx="12" cy="43"/>
              </a:xfrm>
              <a:custGeom>
                <a:avLst/>
                <a:gdLst>
                  <a:gd name="T0" fmla="*/ 12 w 5"/>
                  <a:gd name="T1" fmla="*/ 0 h 18"/>
                  <a:gd name="T2" fmla="*/ 10 w 5"/>
                  <a:gd name="T3" fmla="*/ 2 h 18"/>
                  <a:gd name="T4" fmla="*/ 2 w 5"/>
                  <a:gd name="T5" fmla="*/ 38 h 18"/>
                  <a:gd name="T6" fmla="*/ 5 w 5"/>
                  <a:gd name="T7" fmla="*/ 43 h 18"/>
                  <a:gd name="T8" fmla="*/ 5 w 5"/>
                  <a:gd name="T9" fmla="*/ 43 h 18"/>
                  <a:gd name="T10" fmla="*/ 5 w 5"/>
                  <a:gd name="T11" fmla="*/ 38 h 18"/>
                  <a:gd name="T12" fmla="*/ 12 w 5"/>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8">
                    <a:moveTo>
                      <a:pt x="5" y="0"/>
                    </a:moveTo>
                    <a:cubicBezTo>
                      <a:pt x="5" y="0"/>
                      <a:pt x="5" y="1"/>
                      <a:pt x="4" y="1"/>
                    </a:cubicBezTo>
                    <a:cubicBezTo>
                      <a:pt x="1" y="6"/>
                      <a:pt x="0" y="11"/>
                      <a:pt x="1" y="16"/>
                    </a:cubicBezTo>
                    <a:cubicBezTo>
                      <a:pt x="1" y="17"/>
                      <a:pt x="1" y="17"/>
                      <a:pt x="2" y="18"/>
                    </a:cubicBezTo>
                    <a:cubicBezTo>
                      <a:pt x="2" y="18"/>
                      <a:pt x="2" y="18"/>
                      <a:pt x="2" y="18"/>
                    </a:cubicBezTo>
                    <a:cubicBezTo>
                      <a:pt x="2" y="17"/>
                      <a:pt x="2" y="17"/>
                      <a:pt x="2" y="16"/>
                    </a:cubicBezTo>
                    <a:cubicBezTo>
                      <a:pt x="0" y="10"/>
                      <a:pt x="2" y="5"/>
                      <a:pt x="5" y="0"/>
                    </a:cubicBezTo>
                  </a:path>
                </a:pathLst>
              </a:custGeom>
              <a:solidFill>
                <a:srgbClr val="8642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6" name="Freeform 1597"/>
              <p:cNvSpPr>
                <a:spLocks noChangeAspect="1"/>
              </p:cNvSpPr>
              <p:nvPr/>
            </p:nvSpPr>
            <p:spPr bwMode="auto">
              <a:xfrm>
                <a:off x="4625" y="-923"/>
                <a:ext cx="31" cy="67"/>
              </a:xfrm>
              <a:custGeom>
                <a:avLst/>
                <a:gdLst>
                  <a:gd name="T0" fmla="*/ 0 w 13"/>
                  <a:gd name="T1" fmla="*/ 0 h 28"/>
                  <a:gd name="T2" fmla="*/ 29 w 13"/>
                  <a:gd name="T3" fmla="*/ 36 h 28"/>
                  <a:gd name="T4" fmla="*/ 24 w 13"/>
                  <a:gd name="T5" fmla="*/ 67 h 28"/>
                  <a:gd name="T6" fmla="*/ 26 w 13"/>
                  <a:gd name="T7" fmla="*/ 65 h 28"/>
                  <a:gd name="T8" fmla="*/ 31 w 13"/>
                  <a:gd name="T9" fmla="*/ 36 h 28"/>
                  <a:gd name="T10" fmla="*/ 2 w 13"/>
                  <a:gd name="T11" fmla="*/ 0 h 28"/>
                  <a:gd name="T12" fmla="*/ 0 w 13"/>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28">
                    <a:moveTo>
                      <a:pt x="0" y="0"/>
                    </a:moveTo>
                    <a:cubicBezTo>
                      <a:pt x="7" y="4"/>
                      <a:pt x="11" y="9"/>
                      <a:pt x="12" y="15"/>
                    </a:cubicBezTo>
                    <a:cubicBezTo>
                      <a:pt x="13" y="19"/>
                      <a:pt x="12" y="24"/>
                      <a:pt x="10" y="28"/>
                    </a:cubicBezTo>
                    <a:cubicBezTo>
                      <a:pt x="10" y="28"/>
                      <a:pt x="11" y="28"/>
                      <a:pt x="11" y="27"/>
                    </a:cubicBezTo>
                    <a:cubicBezTo>
                      <a:pt x="13" y="23"/>
                      <a:pt x="13" y="19"/>
                      <a:pt x="13" y="15"/>
                    </a:cubicBezTo>
                    <a:cubicBezTo>
                      <a:pt x="11" y="9"/>
                      <a:pt x="7" y="4"/>
                      <a:pt x="1" y="0"/>
                    </a:cubicBezTo>
                    <a:cubicBezTo>
                      <a:pt x="1" y="0"/>
                      <a:pt x="0" y="0"/>
                      <a:pt x="0" y="0"/>
                    </a:cubicBezTo>
                  </a:path>
                </a:pathLst>
              </a:custGeom>
              <a:solidFill>
                <a:srgbClr val="8742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7" name="Freeform 1598"/>
              <p:cNvSpPr>
                <a:spLocks noChangeAspect="1"/>
              </p:cNvSpPr>
              <p:nvPr/>
            </p:nvSpPr>
            <p:spPr bwMode="auto">
              <a:xfrm>
                <a:off x="4448" y="-887"/>
                <a:ext cx="14" cy="45"/>
              </a:xfrm>
              <a:custGeom>
                <a:avLst/>
                <a:gdLst>
                  <a:gd name="T0" fmla="*/ 14 w 6"/>
                  <a:gd name="T1" fmla="*/ 0 h 19"/>
                  <a:gd name="T2" fmla="*/ 12 w 6"/>
                  <a:gd name="T3" fmla="*/ 2 h 19"/>
                  <a:gd name="T4" fmla="*/ 5 w 6"/>
                  <a:gd name="T5" fmla="*/ 40 h 19"/>
                  <a:gd name="T6" fmla="*/ 5 w 6"/>
                  <a:gd name="T7" fmla="*/ 45 h 19"/>
                  <a:gd name="T8" fmla="*/ 7 w 6"/>
                  <a:gd name="T9" fmla="*/ 45 h 19"/>
                  <a:gd name="T10" fmla="*/ 5 w 6"/>
                  <a:gd name="T11" fmla="*/ 40 h 19"/>
                  <a:gd name="T12" fmla="*/ 14 w 6"/>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9">
                    <a:moveTo>
                      <a:pt x="6" y="0"/>
                    </a:moveTo>
                    <a:cubicBezTo>
                      <a:pt x="6" y="0"/>
                      <a:pt x="6" y="1"/>
                      <a:pt x="5" y="1"/>
                    </a:cubicBezTo>
                    <a:cubicBezTo>
                      <a:pt x="2" y="6"/>
                      <a:pt x="0" y="11"/>
                      <a:pt x="2" y="17"/>
                    </a:cubicBezTo>
                    <a:cubicBezTo>
                      <a:pt x="2" y="18"/>
                      <a:pt x="2" y="18"/>
                      <a:pt x="2" y="19"/>
                    </a:cubicBezTo>
                    <a:cubicBezTo>
                      <a:pt x="2" y="19"/>
                      <a:pt x="2" y="19"/>
                      <a:pt x="3" y="19"/>
                    </a:cubicBezTo>
                    <a:cubicBezTo>
                      <a:pt x="2" y="18"/>
                      <a:pt x="2" y="17"/>
                      <a:pt x="2" y="17"/>
                    </a:cubicBezTo>
                    <a:cubicBezTo>
                      <a:pt x="1" y="11"/>
                      <a:pt x="3" y="5"/>
                      <a:pt x="6" y="0"/>
                    </a:cubicBezTo>
                  </a:path>
                </a:pathLst>
              </a:custGeom>
              <a:solidFill>
                <a:srgbClr val="8742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8" name="Freeform 1599"/>
              <p:cNvSpPr>
                <a:spLocks noChangeAspect="1"/>
              </p:cNvSpPr>
              <p:nvPr/>
            </p:nvSpPr>
            <p:spPr bwMode="auto">
              <a:xfrm>
                <a:off x="4623" y="-923"/>
                <a:ext cx="33" cy="67"/>
              </a:xfrm>
              <a:custGeom>
                <a:avLst/>
                <a:gdLst>
                  <a:gd name="T0" fmla="*/ 0 w 14"/>
                  <a:gd name="T1" fmla="*/ 0 h 28"/>
                  <a:gd name="T2" fmla="*/ 31 w 14"/>
                  <a:gd name="T3" fmla="*/ 36 h 28"/>
                  <a:gd name="T4" fmla="*/ 26 w 14"/>
                  <a:gd name="T5" fmla="*/ 67 h 28"/>
                  <a:gd name="T6" fmla="*/ 26 w 14"/>
                  <a:gd name="T7" fmla="*/ 67 h 28"/>
                  <a:gd name="T8" fmla="*/ 31 w 14"/>
                  <a:gd name="T9" fmla="*/ 36 h 28"/>
                  <a:gd name="T10" fmla="*/ 2 w 14"/>
                  <a:gd name="T11" fmla="*/ 0 h 28"/>
                  <a:gd name="T12" fmla="*/ 0 w 14"/>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28">
                    <a:moveTo>
                      <a:pt x="0" y="0"/>
                    </a:moveTo>
                    <a:cubicBezTo>
                      <a:pt x="7" y="4"/>
                      <a:pt x="12" y="9"/>
                      <a:pt x="13" y="15"/>
                    </a:cubicBezTo>
                    <a:cubicBezTo>
                      <a:pt x="14" y="19"/>
                      <a:pt x="13" y="24"/>
                      <a:pt x="11" y="28"/>
                    </a:cubicBezTo>
                    <a:cubicBezTo>
                      <a:pt x="11" y="28"/>
                      <a:pt x="11" y="28"/>
                      <a:pt x="11" y="28"/>
                    </a:cubicBezTo>
                    <a:cubicBezTo>
                      <a:pt x="13" y="24"/>
                      <a:pt x="14" y="19"/>
                      <a:pt x="13" y="15"/>
                    </a:cubicBezTo>
                    <a:cubicBezTo>
                      <a:pt x="12" y="9"/>
                      <a:pt x="8" y="4"/>
                      <a:pt x="1" y="0"/>
                    </a:cubicBezTo>
                    <a:cubicBezTo>
                      <a:pt x="1" y="0"/>
                      <a:pt x="1" y="0"/>
                      <a:pt x="0" y="0"/>
                    </a:cubicBezTo>
                  </a:path>
                </a:pathLst>
              </a:custGeom>
              <a:solidFill>
                <a:srgbClr val="88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69" name="Freeform 1600"/>
              <p:cNvSpPr>
                <a:spLocks noChangeAspect="1"/>
              </p:cNvSpPr>
              <p:nvPr/>
            </p:nvSpPr>
            <p:spPr bwMode="auto">
              <a:xfrm>
                <a:off x="4450" y="-889"/>
                <a:ext cx="14" cy="47"/>
              </a:xfrm>
              <a:custGeom>
                <a:avLst/>
                <a:gdLst>
                  <a:gd name="T0" fmla="*/ 14 w 6"/>
                  <a:gd name="T1" fmla="*/ 0 h 20"/>
                  <a:gd name="T2" fmla="*/ 12 w 6"/>
                  <a:gd name="T3" fmla="*/ 2 h 20"/>
                  <a:gd name="T4" fmla="*/ 2 w 6"/>
                  <a:gd name="T5" fmla="*/ 42 h 20"/>
                  <a:gd name="T6" fmla="*/ 5 w 6"/>
                  <a:gd name="T7" fmla="*/ 47 h 20"/>
                  <a:gd name="T8" fmla="*/ 5 w 6"/>
                  <a:gd name="T9" fmla="*/ 47 h 20"/>
                  <a:gd name="T10" fmla="*/ 2 w 6"/>
                  <a:gd name="T11" fmla="*/ 42 h 20"/>
                  <a:gd name="T12" fmla="*/ 14 w 6"/>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20">
                    <a:moveTo>
                      <a:pt x="6" y="0"/>
                    </a:moveTo>
                    <a:cubicBezTo>
                      <a:pt x="6" y="1"/>
                      <a:pt x="6" y="1"/>
                      <a:pt x="5" y="1"/>
                    </a:cubicBezTo>
                    <a:cubicBezTo>
                      <a:pt x="2" y="6"/>
                      <a:pt x="0" y="12"/>
                      <a:pt x="1" y="18"/>
                    </a:cubicBezTo>
                    <a:cubicBezTo>
                      <a:pt x="1" y="18"/>
                      <a:pt x="1" y="19"/>
                      <a:pt x="2" y="20"/>
                    </a:cubicBezTo>
                    <a:cubicBezTo>
                      <a:pt x="2" y="20"/>
                      <a:pt x="2" y="20"/>
                      <a:pt x="2" y="20"/>
                    </a:cubicBezTo>
                    <a:cubicBezTo>
                      <a:pt x="2" y="19"/>
                      <a:pt x="2" y="18"/>
                      <a:pt x="1" y="18"/>
                    </a:cubicBezTo>
                    <a:cubicBezTo>
                      <a:pt x="0" y="12"/>
                      <a:pt x="2" y="6"/>
                      <a:pt x="6" y="0"/>
                    </a:cubicBezTo>
                  </a:path>
                </a:pathLst>
              </a:custGeom>
              <a:solidFill>
                <a:srgbClr val="88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0" name="Freeform 1601"/>
              <p:cNvSpPr>
                <a:spLocks noChangeAspect="1"/>
              </p:cNvSpPr>
              <p:nvPr/>
            </p:nvSpPr>
            <p:spPr bwMode="auto">
              <a:xfrm>
                <a:off x="4620" y="-923"/>
                <a:ext cx="36" cy="67"/>
              </a:xfrm>
              <a:custGeom>
                <a:avLst/>
                <a:gdLst>
                  <a:gd name="T0" fmla="*/ 0 w 15"/>
                  <a:gd name="T1" fmla="*/ 0 h 28"/>
                  <a:gd name="T2" fmla="*/ 31 w 15"/>
                  <a:gd name="T3" fmla="*/ 36 h 28"/>
                  <a:gd name="T4" fmla="*/ 26 w 15"/>
                  <a:gd name="T5" fmla="*/ 67 h 28"/>
                  <a:gd name="T6" fmla="*/ 29 w 15"/>
                  <a:gd name="T7" fmla="*/ 67 h 28"/>
                  <a:gd name="T8" fmla="*/ 34 w 15"/>
                  <a:gd name="T9" fmla="*/ 36 h 28"/>
                  <a:gd name="T10" fmla="*/ 2 w 15"/>
                  <a:gd name="T11" fmla="*/ 0 h 28"/>
                  <a:gd name="T12" fmla="*/ 0 w 15"/>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8">
                    <a:moveTo>
                      <a:pt x="0" y="0"/>
                    </a:moveTo>
                    <a:cubicBezTo>
                      <a:pt x="7" y="4"/>
                      <a:pt x="12" y="9"/>
                      <a:pt x="13" y="15"/>
                    </a:cubicBezTo>
                    <a:cubicBezTo>
                      <a:pt x="14" y="20"/>
                      <a:pt x="13" y="24"/>
                      <a:pt x="11" y="28"/>
                    </a:cubicBezTo>
                    <a:cubicBezTo>
                      <a:pt x="11" y="28"/>
                      <a:pt x="11" y="28"/>
                      <a:pt x="12" y="28"/>
                    </a:cubicBezTo>
                    <a:cubicBezTo>
                      <a:pt x="14" y="24"/>
                      <a:pt x="15" y="19"/>
                      <a:pt x="14" y="15"/>
                    </a:cubicBezTo>
                    <a:cubicBezTo>
                      <a:pt x="13" y="9"/>
                      <a:pt x="8" y="4"/>
                      <a:pt x="1" y="0"/>
                    </a:cubicBezTo>
                    <a:cubicBezTo>
                      <a:pt x="1" y="0"/>
                      <a:pt x="1" y="0"/>
                      <a:pt x="0" y="0"/>
                    </a:cubicBezTo>
                  </a:path>
                </a:pathLst>
              </a:custGeom>
              <a:solidFill>
                <a:srgbClr val="89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1" name="Freeform 1602"/>
              <p:cNvSpPr>
                <a:spLocks noChangeAspect="1"/>
              </p:cNvSpPr>
              <p:nvPr/>
            </p:nvSpPr>
            <p:spPr bwMode="auto">
              <a:xfrm>
                <a:off x="4450" y="-892"/>
                <a:ext cx="19" cy="50"/>
              </a:xfrm>
              <a:custGeom>
                <a:avLst/>
                <a:gdLst>
                  <a:gd name="T0" fmla="*/ 19 w 8"/>
                  <a:gd name="T1" fmla="*/ 0 h 21"/>
                  <a:gd name="T2" fmla="*/ 14 w 8"/>
                  <a:gd name="T3" fmla="*/ 2 h 21"/>
                  <a:gd name="T4" fmla="*/ 2 w 8"/>
                  <a:gd name="T5" fmla="*/ 45 h 21"/>
                  <a:gd name="T6" fmla="*/ 5 w 8"/>
                  <a:gd name="T7" fmla="*/ 50 h 21"/>
                  <a:gd name="T8" fmla="*/ 5 w 8"/>
                  <a:gd name="T9" fmla="*/ 50 h 21"/>
                  <a:gd name="T10" fmla="*/ 5 w 8"/>
                  <a:gd name="T11" fmla="*/ 45 h 21"/>
                  <a:gd name="T12" fmla="*/ 19 w 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
                    <a:moveTo>
                      <a:pt x="8" y="0"/>
                    </a:moveTo>
                    <a:cubicBezTo>
                      <a:pt x="7" y="1"/>
                      <a:pt x="7" y="1"/>
                      <a:pt x="6" y="1"/>
                    </a:cubicBezTo>
                    <a:cubicBezTo>
                      <a:pt x="2" y="7"/>
                      <a:pt x="0" y="13"/>
                      <a:pt x="1" y="19"/>
                    </a:cubicBezTo>
                    <a:cubicBezTo>
                      <a:pt x="2" y="19"/>
                      <a:pt x="2" y="20"/>
                      <a:pt x="2" y="21"/>
                    </a:cubicBezTo>
                    <a:cubicBezTo>
                      <a:pt x="2" y="21"/>
                      <a:pt x="2" y="21"/>
                      <a:pt x="2" y="21"/>
                    </a:cubicBezTo>
                    <a:cubicBezTo>
                      <a:pt x="2" y="20"/>
                      <a:pt x="2" y="19"/>
                      <a:pt x="2" y="19"/>
                    </a:cubicBezTo>
                    <a:cubicBezTo>
                      <a:pt x="1" y="12"/>
                      <a:pt x="3" y="6"/>
                      <a:pt x="8" y="0"/>
                    </a:cubicBezTo>
                  </a:path>
                </a:pathLst>
              </a:custGeom>
              <a:solidFill>
                <a:srgbClr val="89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2" name="Freeform 1603"/>
              <p:cNvSpPr>
                <a:spLocks noChangeAspect="1"/>
              </p:cNvSpPr>
              <p:nvPr/>
            </p:nvSpPr>
            <p:spPr bwMode="auto">
              <a:xfrm>
                <a:off x="4618" y="-923"/>
                <a:ext cx="35" cy="69"/>
              </a:xfrm>
              <a:custGeom>
                <a:avLst/>
                <a:gdLst>
                  <a:gd name="T0" fmla="*/ 0 w 15"/>
                  <a:gd name="T1" fmla="*/ 0 h 29"/>
                  <a:gd name="T2" fmla="*/ 33 w 15"/>
                  <a:gd name="T3" fmla="*/ 36 h 29"/>
                  <a:gd name="T4" fmla="*/ 26 w 15"/>
                  <a:gd name="T5" fmla="*/ 69 h 29"/>
                  <a:gd name="T6" fmla="*/ 28 w 15"/>
                  <a:gd name="T7" fmla="*/ 67 h 29"/>
                  <a:gd name="T8" fmla="*/ 33 w 15"/>
                  <a:gd name="T9" fmla="*/ 36 h 29"/>
                  <a:gd name="T10" fmla="*/ 2 w 15"/>
                  <a:gd name="T11" fmla="*/ 0 h 29"/>
                  <a:gd name="T12" fmla="*/ 0 w 15"/>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9">
                    <a:moveTo>
                      <a:pt x="0" y="0"/>
                    </a:moveTo>
                    <a:cubicBezTo>
                      <a:pt x="8" y="3"/>
                      <a:pt x="13" y="9"/>
                      <a:pt x="14" y="15"/>
                    </a:cubicBezTo>
                    <a:cubicBezTo>
                      <a:pt x="15" y="20"/>
                      <a:pt x="14" y="24"/>
                      <a:pt x="11" y="29"/>
                    </a:cubicBezTo>
                    <a:cubicBezTo>
                      <a:pt x="12" y="29"/>
                      <a:pt x="12" y="28"/>
                      <a:pt x="12" y="28"/>
                    </a:cubicBezTo>
                    <a:cubicBezTo>
                      <a:pt x="14" y="24"/>
                      <a:pt x="15" y="20"/>
                      <a:pt x="14" y="15"/>
                    </a:cubicBezTo>
                    <a:cubicBezTo>
                      <a:pt x="13" y="9"/>
                      <a:pt x="8" y="4"/>
                      <a:pt x="1" y="0"/>
                    </a:cubicBezTo>
                    <a:cubicBezTo>
                      <a:pt x="1" y="0"/>
                      <a:pt x="1" y="0"/>
                      <a:pt x="0" y="0"/>
                    </a:cubicBezTo>
                  </a:path>
                </a:pathLst>
              </a:custGeom>
              <a:solidFill>
                <a:srgbClr val="89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3" name="Freeform 1604"/>
              <p:cNvSpPr>
                <a:spLocks noChangeAspect="1"/>
              </p:cNvSpPr>
              <p:nvPr/>
            </p:nvSpPr>
            <p:spPr bwMode="auto">
              <a:xfrm>
                <a:off x="4453" y="-894"/>
                <a:ext cx="18" cy="52"/>
              </a:xfrm>
              <a:custGeom>
                <a:avLst/>
                <a:gdLst>
                  <a:gd name="T0" fmla="*/ 18 w 8"/>
                  <a:gd name="T1" fmla="*/ 0 h 22"/>
                  <a:gd name="T2" fmla="*/ 16 w 8"/>
                  <a:gd name="T3" fmla="*/ 2 h 22"/>
                  <a:gd name="T4" fmla="*/ 2 w 8"/>
                  <a:gd name="T5" fmla="*/ 47 h 22"/>
                  <a:gd name="T6" fmla="*/ 2 w 8"/>
                  <a:gd name="T7" fmla="*/ 52 h 22"/>
                  <a:gd name="T8" fmla="*/ 5 w 8"/>
                  <a:gd name="T9" fmla="*/ 52 h 22"/>
                  <a:gd name="T10" fmla="*/ 2 w 8"/>
                  <a:gd name="T11" fmla="*/ 45 h 22"/>
                  <a:gd name="T12" fmla="*/ 18 w 8"/>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2">
                    <a:moveTo>
                      <a:pt x="8" y="0"/>
                    </a:moveTo>
                    <a:cubicBezTo>
                      <a:pt x="8" y="1"/>
                      <a:pt x="7" y="1"/>
                      <a:pt x="7" y="1"/>
                    </a:cubicBezTo>
                    <a:cubicBezTo>
                      <a:pt x="2" y="7"/>
                      <a:pt x="0" y="13"/>
                      <a:pt x="1" y="20"/>
                    </a:cubicBezTo>
                    <a:cubicBezTo>
                      <a:pt x="1" y="20"/>
                      <a:pt x="1" y="21"/>
                      <a:pt x="1" y="22"/>
                    </a:cubicBezTo>
                    <a:cubicBezTo>
                      <a:pt x="2" y="22"/>
                      <a:pt x="2" y="22"/>
                      <a:pt x="2" y="22"/>
                    </a:cubicBezTo>
                    <a:cubicBezTo>
                      <a:pt x="2" y="21"/>
                      <a:pt x="1" y="20"/>
                      <a:pt x="1" y="19"/>
                    </a:cubicBezTo>
                    <a:cubicBezTo>
                      <a:pt x="0" y="13"/>
                      <a:pt x="3" y="6"/>
                      <a:pt x="8" y="0"/>
                    </a:cubicBezTo>
                  </a:path>
                </a:pathLst>
              </a:custGeom>
              <a:solidFill>
                <a:srgbClr val="8943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4" name="Freeform 1605"/>
              <p:cNvSpPr>
                <a:spLocks noChangeAspect="1"/>
              </p:cNvSpPr>
              <p:nvPr/>
            </p:nvSpPr>
            <p:spPr bwMode="auto">
              <a:xfrm>
                <a:off x="4616" y="-923"/>
                <a:ext cx="37" cy="69"/>
              </a:xfrm>
              <a:custGeom>
                <a:avLst/>
                <a:gdLst>
                  <a:gd name="T0" fmla="*/ 0 w 16"/>
                  <a:gd name="T1" fmla="*/ 0 h 29"/>
                  <a:gd name="T2" fmla="*/ 32 w 16"/>
                  <a:gd name="T3" fmla="*/ 36 h 29"/>
                  <a:gd name="T4" fmla="*/ 28 w 16"/>
                  <a:gd name="T5" fmla="*/ 69 h 29"/>
                  <a:gd name="T6" fmla="*/ 28 w 16"/>
                  <a:gd name="T7" fmla="*/ 69 h 29"/>
                  <a:gd name="T8" fmla="*/ 35 w 16"/>
                  <a:gd name="T9" fmla="*/ 36 h 29"/>
                  <a:gd name="T10" fmla="*/ 2 w 16"/>
                  <a:gd name="T11" fmla="*/ 0 h 29"/>
                  <a:gd name="T12" fmla="*/ 0 w 16"/>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9">
                    <a:moveTo>
                      <a:pt x="0" y="0"/>
                    </a:moveTo>
                    <a:cubicBezTo>
                      <a:pt x="8" y="3"/>
                      <a:pt x="13" y="9"/>
                      <a:pt x="14" y="15"/>
                    </a:cubicBezTo>
                    <a:cubicBezTo>
                      <a:pt x="15" y="20"/>
                      <a:pt x="14" y="25"/>
                      <a:pt x="12" y="29"/>
                    </a:cubicBezTo>
                    <a:cubicBezTo>
                      <a:pt x="12" y="29"/>
                      <a:pt x="12" y="29"/>
                      <a:pt x="12" y="29"/>
                    </a:cubicBezTo>
                    <a:cubicBezTo>
                      <a:pt x="15" y="24"/>
                      <a:pt x="16" y="20"/>
                      <a:pt x="15" y="15"/>
                    </a:cubicBezTo>
                    <a:cubicBezTo>
                      <a:pt x="14" y="9"/>
                      <a:pt x="9" y="3"/>
                      <a:pt x="1" y="0"/>
                    </a:cubicBezTo>
                    <a:cubicBezTo>
                      <a:pt x="1" y="0"/>
                      <a:pt x="1" y="0"/>
                      <a:pt x="0" y="0"/>
                    </a:cubicBezTo>
                  </a:path>
                </a:pathLst>
              </a:custGeom>
              <a:solidFill>
                <a:srgbClr val="8A44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5" name="Freeform 1606"/>
              <p:cNvSpPr>
                <a:spLocks noChangeAspect="1"/>
              </p:cNvSpPr>
              <p:nvPr/>
            </p:nvSpPr>
            <p:spPr bwMode="auto">
              <a:xfrm>
                <a:off x="4453" y="-897"/>
                <a:ext cx="21" cy="55"/>
              </a:xfrm>
              <a:custGeom>
                <a:avLst/>
                <a:gdLst>
                  <a:gd name="T0" fmla="*/ 21 w 9"/>
                  <a:gd name="T1" fmla="*/ 0 h 23"/>
                  <a:gd name="T2" fmla="*/ 19 w 9"/>
                  <a:gd name="T3" fmla="*/ 2 h 23"/>
                  <a:gd name="T4" fmla="*/ 2 w 9"/>
                  <a:gd name="T5" fmla="*/ 48 h 23"/>
                  <a:gd name="T6" fmla="*/ 5 w 9"/>
                  <a:gd name="T7" fmla="*/ 55 h 23"/>
                  <a:gd name="T8" fmla="*/ 5 w 9"/>
                  <a:gd name="T9" fmla="*/ 55 h 23"/>
                  <a:gd name="T10" fmla="*/ 5 w 9"/>
                  <a:gd name="T11" fmla="*/ 48 h 23"/>
                  <a:gd name="T12" fmla="*/ 21 w 9"/>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3">
                    <a:moveTo>
                      <a:pt x="9" y="0"/>
                    </a:moveTo>
                    <a:cubicBezTo>
                      <a:pt x="9" y="1"/>
                      <a:pt x="9" y="1"/>
                      <a:pt x="8" y="1"/>
                    </a:cubicBezTo>
                    <a:cubicBezTo>
                      <a:pt x="3" y="7"/>
                      <a:pt x="0" y="14"/>
                      <a:pt x="1" y="20"/>
                    </a:cubicBezTo>
                    <a:cubicBezTo>
                      <a:pt x="1" y="21"/>
                      <a:pt x="2" y="22"/>
                      <a:pt x="2" y="23"/>
                    </a:cubicBezTo>
                    <a:cubicBezTo>
                      <a:pt x="2" y="23"/>
                      <a:pt x="2" y="23"/>
                      <a:pt x="2" y="23"/>
                    </a:cubicBezTo>
                    <a:cubicBezTo>
                      <a:pt x="2" y="22"/>
                      <a:pt x="2" y="21"/>
                      <a:pt x="2" y="20"/>
                    </a:cubicBezTo>
                    <a:cubicBezTo>
                      <a:pt x="0" y="13"/>
                      <a:pt x="3" y="6"/>
                      <a:pt x="9" y="0"/>
                    </a:cubicBezTo>
                  </a:path>
                </a:pathLst>
              </a:custGeom>
              <a:solidFill>
                <a:srgbClr val="8A44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6" name="Freeform 1607"/>
              <p:cNvSpPr>
                <a:spLocks noChangeAspect="1"/>
              </p:cNvSpPr>
              <p:nvPr/>
            </p:nvSpPr>
            <p:spPr bwMode="auto">
              <a:xfrm>
                <a:off x="4613" y="-923"/>
                <a:ext cx="38" cy="69"/>
              </a:xfrm>
              <a:custGeom>
                <a:avLst/>
                <a:gdLst>
                  <a:gd name="T0" fmla="*/ 0 w 16"/>
                  <a:gd name="T1" fmla="*/ 0 h 29"/>
                  <a:gd name="T2" fmla="*/ 36 w 16"/>
                  <a:gd name="T3" fmla="*/ 36 h 29"/>
                  <a:gd name="T4" fmla="*/ 29 w 16"/>
                  <a:gd name="T5" fmla="*/ 69 h 29"/>
                  <a:gd name="T6" fmla="*/ 31 w 16"/>
                  <a:gd name="T7" fmla="*/ 69 h 29"/>
                  <a:gd name="T8" fmla="*/ 36 w 16"/>
                  <a:gd name="T9" fmla="*/ 36 h 29"/>
                  <a:gd name="T10" fmla="*/ 2 w 16"/>
                  <a:gd name="T11" fmla="*/ 0 h 29"/>
                  <a:gd name="T12" fmla="*/ 0 w 16"/>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9">
                    <a:moveTo>
                      <a:pt x="0" y="0"/>
                    </a:moveTo>
                    <a:cubicBezTo>
                      <a:pt x="8" y="3"/>
                      <a:pt x="14" y="9"/>
                      <a:pt x="15" y="15"/>
                    </a:cubicBezTo>
                    <a:cubicBezTo>
                      <a:pt x="16" y="20"/>
                      <a:pt x="15" y="25"/>
                      <a:pt x="12" y="29"/>
                    </a:cubicBezTo>
                    <a:cubicBezTo>
                      <a:pt x="12" y="29"/>
                      <a:pt x="13" y="29"/>
                      <a:pt x="13" y="29"/>
                    </a:cubicBezTo>
                    <a:cubicBezTo>
                      <a:pt x="15" y="25"/>
                      <a:pt x="16" y="20"/>
                      <a:pt x="15" y="15"/>
                    </a:cubicBezTo>
                    <a:cubicBezTo>
                      <a:pt x="14" y="9"/>
                      <a:pt x="9" y="3"/>
                      <a:pt x="1" y="0"/>
                    </a:cubicBezTo>
                    <a:cubicBezTo>
                      <a:pt x="1" y="0"/>
                      <a:pt x="1" y="0"/>
                      <a:pt x="0" y="0"/>
                    </a:cubicBezTo>
                  </a:path>
                </a:pathLst>
              </a:custGeom>
              <a:solidFill>
                <a:srgbClr val="8B44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7" name="Freeform 1608"/>
              <p:cNvSpPr>
                <a:spLocks noChangeAspect="1"/>
              </p:cNvSpPr>
              <p:nvPr/>
            </p:nvSpPr>
            <p:spPr bwMode="auto">
              <a:xfrm>
                <a:off x="4453" y="-899"/>
                <a:ext cx="26" cy="57"/>
              </a:xfrm>
              <a:custGeom>
                <a:avLst/>
                <a:gdLst>
                  <a:gd name="T0" fmla="*/ 26 w 11"/>
                  <a:gd name="T1" fmla="*/ 0 h 24"/>
                  <a:gd name="T2" fmla="*/ 21 w 11"/>
                  <a:gd name="T3" fmla="*/ 2 h 24"/>
                  <a:gd name="T4" fmla="*/ 5 w 11"/>
                  <a:gd name="T5" fmla="*/ 50 h 24"/>
                  <a:gd name="T6" fmla="*/ 5 w 11"/>
                  <a:gd name="T7" fmla="*/ 57 h 24"/>
                  <a:gd name="T8" fmla="*/ 7 w 11"/>
                  <a:gd name="T9" fmla="*/ 55 h 24"/>
                  <a:gd name="T10" fmla="*/ 5 w 11"/>
                  <a:gd name="T11" fmla="*/ 50 h 24"/>
                  <a:gd name="T12" fmla="*/ 26 w 11"/>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4">
                    <a:moveTo>
                      <a:pt x="11" y="0"/>
                    </a:moveTo>
                    <a:cubicBezTo>
                      <a:pt x="11" y="1"/>
                      <a:pt x="10" y="1"/>
                      <a:pt x="9" y="1"/>
                    </a:cubicBezTo>
                    <a:cubicBezTo>
                      <a:pt x="3" y="7"/>
                      <a:pt x="0" y="14"/>
                      <a:pt x="2" y="21"/>
                    </a:cubicBezTo>
                    <a:cubicBezTo>
                      <a:pt x="2" y="22"/>
                      <a:pt x="2" y="23"/>
                      <a:pt x="2" y="24"/>
                    </a:cubicBezTo>
                    <a:cubicBezTo>
                      <a:pt x="2" y="24"/>
                      <a:pt x="3" y="24"/>
                      <a:pt x="3" y="23"/>
                    </a:cubicBezTo>
                    <a:cubicBezTo>
                      <a:pt x="3" y="23"/>
                      <a:pt x="2" y="22"/>
                      <a:pt x="2" y="21"/>
                    </a:cubicBezTo>
                    <a:cubicBezTo>
                      <a:pt x="1" y="14"/>
                      <a:pt x="4" y="6"/>
                      <a:pt x="11" y="0"/>
                    </a:cubicBezTo>
                  </a:path>
                </a:pathLst>
              </a:custGeom>
              <a:solidFill>
                <a:srgbClr val="8B44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8" name="Freeform 1609"/>
              <p:cNvSpPr>
                <a:spLocks noChangeAspect="1"/>
              </p:cNvSpPr>
              <p:nvPr/>
            </p:nvSpPr>
            <p:spPr bwMode="auto">
              <a:xfrm>
                <a:off x="4611" y="-923"/>
                <a:ext cx="40" cy="71"/>
              </a:xfrm>
              <a:custGeom>
                <a:avLst/>
                <a:gdLst>
                  <a:gd name="T0" fmla="*/ 0 w 17"/>
                  <a:gd name="T1" fmla="*/ 0 h 30"/>
                  <a:gd name="T2" fmla="*/ 38 w 17"/>
                  <a:gd name="T3" fmla="*/ 38 h 30"/>
                  <a:gd name="T4" fmla="*/ 28 w 17"/>
                  <a:gd name="T5" fmla="*/ 71 h 30"/>
                  <a:gd name="T6" fmla="*/ 31 w 17"/>
                  <a:gd name="T7" fmla="*/ 69 h 30"/>
                  <a:gd name="T8" fmla="*/ 38 w 17"/>
                  <a:gd name="T9" fmla="*/ 36 h 30"/>
                  <a:gd name="T10" fmla="*/ 2 w 17"/>
                  <a:gd name="T11" fmla="*/ 0 h 30"/>
                  <a:gd name="T12" fmla="*/ 0 w 1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0">
                    <a:moveTo>
                      <a:pt x="0" y="0"/>
                    </a:moveTo>
                    <a:cubicBezTo>
                      <a:pt x="8" y="3"/>
                      <a:pt x="14" y="8"/>
                      <a:pt x="16" y="16"/>
                    </a:cubicBezTo>
                    <a:cubicBezTo>
                      <a:pt x="16" y="20"/>
                      <a:pt x="15" y="25"/>
                      <a:pt x="12" y="30"/>
                    </a:cubicBezTo>
                    <a:cubicBezTo>
                      <a:pt x="13" y="29"/>
                      <a:pt x="13" y="29"/>
                      <a:pt x="13" y="29"/>
                    </a:cubicBezTo>
                    <a:cubicBezTo>
                      <a:pt x="16" y="25"/>
                      <a:pt x="17" y="20"/>
                      <a:pt x="16" y="15"/>
                    </a:cubicBezTo>
                    <a:cubicBezTo>
                      <a:pt x="15" y="9"/>
                      <a:pt x="9" y="3"/>
                      <a:pt x="1" y="0"/>
                    </a:cubicBezTo>
                    <a:cubicBezTo>
                      <a:pt x="1" y="0"/>
                      <a:pt x="0" y="0"/>
                      <a:pt x="0" y="0"/>
                    </a:cubicBezTo>
                  </a:path>
                </a:pathLst>
              </a:custGeom>
              <a:solidFill>
                <a:srgbClr val="8C45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79" name="Freeform 1610"/>
              <p:cNvSpPr>
                <a:spLocks noChangeAspect="1"/>
              </p:cNvSpPr>
              <p:nvPr/>
            </p:nvSpPr>
            <p:spPr bwMode="auto">
              <a:xfrm>
                <a:off x="4455" y="-901"/>
                <a:ext cx="28" cy="56"/>
              </a:xfrm>
              <a:custGeom>
                <a:avLst/>
                <a:gdLst>
                  <a:gd name="T0" fmla="*/ 28 w 12"/>
                  <a:gd name="T1" fmla="*/ 0 h 24"/>
                  <a:gd name="T2" fmla="*/ 23 w 12"/>
                  <a:gd name="T3" fmla="*/ 2 h 24"/>
                  <a:gd name="T4" fmla="*/ 2 w 12"/>
                  <a:gd name="T5" fmla="*/ 51 h 24"/>
                  <a:gd name="T6" fmla="*/ 5 w 12"/>
                  <a:gd name="T7" fmla="*/ 56 h 24"/>
                  <a:gd name="T8" fmla="*/ 5 w 12"/>
                  <a:gd name="T9" fmla="*/ 56 h 24"/>
                  <a:gd name="T10" fmla="*/ 5 w 12"/>
                  <a:gd name="T11" fmla="*/ 51 h 24"/>
                  <a:gd name="T12" fmla="*/ 28 w 12"/>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4">
                    <a:moveTo>
                      <a:pt x="12" y="0"/>
                    </a:moveTo>
                    <a:cubicBezTo>
                      <a:pt x="11" y="0"/>
                      <a:pt x="11" y="1"/>
                      <a:pt x="10" y="1"/>
                    </a:cubicBezTo>
                    <a:cubicBezTo>
                      <a:pt x="3" y="7"/>
                      <a:pt x="0" y="15"/>
                      <a:pt x="1" y="22"/>
                    </a:cubicBezTo>
                    <a:cubicBezTo>
                      <a:pt x="1" y="23"/>
                      <a:pt x="2" y="24"/>
                      <a:pt x="2" y="24"/>
                    </a:cubicBezTo>
                    <a:cubicBezTo>
                      <a:pt x="2" y="24"/>
                      <a:pt x="2" y="24"/>
                      <a:pt x="2" y="24"/>
                    </a:cubicBezTo>
                    <a:cubicBezTo>
                      <a:pt x="2" y="24"/>
                      <a:pt x="2" y="23"/>
                      <a:pt x="2" y="22"/>
                    </a:cubicBezTo>
                    <a:cubicBezTo>
                      <a:pt x="0" y="14"/>
                      <a:pt x="4" y="6"/>
                      <a:pt x="12" y="0"/>
                    </a:cubicBezTo>
                  </a:path>
                </a:pathLst>
              </a:custGeom>
              <a:solidFill>
                <a:srgbClr val="8C45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0" name="Freeform 1611"/>
              <p:cNvSpPr>
                <a:spLocks noChangeAspect="1"/>
              </p:cNvSpPr>
              <p:nvPr/>
            </p:nvSpPr>
            <p:spPr bwMode="auto">
              <a:xfrm>
                <a:off x="4608" y="-923"/>
                <a:ext cx="41" cy="71"/>
              </a:xfrm>
              <a:custGeom>
                <a:avLst/>
                <a:gdLst>
                  <a:gd name="T0" fmla="*/ 0 w 17"/>
                  <a:gd name="T1" fmla="*/ 0 h 30"/>
                  <a:gd name="T2" fmla="*/ 39 w 17"/>
                  <a:gd name="T3" fmla="*/ 38 h 30"/>
                  <a:gd name="T4" fmla="*/ 31 w 17"/>
                  <a:gd name="T5" fmla="*/ 71 h 30"/>
                  <a:gd name="T6" fmla="*/ 31 w 17"/>
                  <a:gd name="T7" fmla="*/ 71 h 30"/>
                  <a:gd name="T8" fmla="*/ 41 w 17"/>
                  <a:gd name="T9" fmla="*/ 38 h 30"/>
                  <a:gd name="T10" fmla="*/ 2 w 17"/>
                  <a:gd name="T11" fmla="*/ 0 h 30"/>
                  <a:gd name="T12" fmla="*/ 0 w 17"/>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0">
                    <a:moveTo>
                      <a:pt x="0" y="0"/>
                    </a:moveTo>
                    <a:cubicBezTo>
                      <a:pt x="9" y="3"/>
                      <a:pt x="15" y="8"/>
                      <a:pt x="16" y="16"/>
                    </a:cubicBezTo>
                    <a:cubicBezTo>
                      <a:pt x="17" y="20"/>
                      <a:pt x="16" y="25"/>
                      <a:pt x="13" y="30"/>
                    </a:cubicBezTo>
                    <a:cubicBezTo>
                      <a:pt x="13" y="30"/>
                      <a:pt x="13" y="30"/>
                      <a:pt x="13" y="30"/>
                    </a:cubicBezTo>
                    <a:cubicBezTo>
                      <a:pt x="16" y="25"/>
                      <a:pt x="17" y="20"/>
                      <a:pt x="17" y="16"/>
                    </a:cubicBezTo>
                    <a:cubicBezTo>
                      <a:pt x="15" y="8"/>
                      <a:pt x="9" y="3"/>
                      <a:pt x="1" y="0"/>
                    </a:cubicBezTo>
                    <a:cubicBezTo>
                      <a:pt x="1" y="0"/>
                      <a:pt x="0" y="0"/>
                      <a:pt x="0" y="0"/>
                    </a:cubicBezTo>
                  </a:path>
                </a:pathLst>
              </a:custGeom>
              <a:solidFill>
                <a:srgbClr val="8D45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1" name="Freeform 1612"/>
              <p:cNvSpPr>
                <a:spLocks noChangeAspect="1"/>
              </p:cNvSpPr>
              <p:nvPr/>
            </p:nvSpPr>
            <p:spPr bwMode="auto">
              <a:xfrm>
                <a:off x="4455" y="-904"/>
                <a:ext cx="33" cy="59"/>
              </a:xfrm>
              <a:custGeom>
                <a:avLst/>
                <a:gdLst>
                  <a:gd name="T0" fmla="*/ 33 w 14"/>
                  <a:gd name="T1" fmla="*/ 0 h 25"/>
                  <a:gd name="T2" fmla="*/ 28 w 14"/>
                  <a:gd name="T3" fmla="*/ 2 h 25"/>
                  <a:gd name="T4" fmla="*/ 5 w 14"/>
                  <a:gd name="T5" fmla="*/ 54 h 25"/>
                  <a:gd name="T6" fmla="*/ 5 w 14"/>
                  <a:gd name="T7" fmla="*/ 59 h 25"/>
                  <a:gd name="T8" fmla="*/ 7 w 14"/>
                  <a:gd name="T9" fmla="*/ 59 h 25"/>
                  <a:gd name="T10" fmla="*/ 5 w 14"/>
                  <a:gd name="T11" fmla="*/ 54 h 25"/>
                  <a:gd name="T12" fmla="*/ 33 w 14"/>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25">
                    <a:moveTo>
                      <a:pt x="14" y="0"/>
                    </a:moveTo>
                    <a:cubicBezTo>
                      <a:pt x="13" y="0"/>
                      <a:pt x="13" y="1"/>
                      <a:pt x="12" y="1"/>
                    </a:cubicBezTo>
                    <a:cubicBezTo>
                      <a:pt x="4" y="7"/>
                      <a:pt x="0" y="15"/>
                      <a:pt x="2" y="23"/>
                    </a:cubicBezTo>
                    <a:cubicBezTo>
                      <a:pt x="2" y="24"/>
                      <a:pt x="2" y="25"/>
                      <a:pt x="2" y="25"/>
                    </a:cubicBezTo>
                    <a:cubicBezTo>
                      <a:pt x="2" y="25"/>
                      <a:pt x="3" y="25"/>
                      <a:pt x="3" y="25"/>
                    </a:cubicBezTo>
                    <a:cubicBezTo>
                      <a:pt x="2" y="25"/>
                      <a:pt x="2" y="24"/>
                      <a:pt x="2" y="23"/>
                    </a:cubicBezTo>
                    <a:cubicBezTo>
                      <a:pt x="0" y="15"/>
                      <a:pt x="5" y="6"/>
                      <a:pt x="14" y="0"/>
                    </a:cubicBezTo>
                  </a:path>
                </a:pathLst>
              </a:custGeom>
              <a:solidFill>
                <a:srgbClr val="8D45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2" name="Freeform 1613"/>
              <p:cNvSpPr>
                <a:spLocks noChangeAspect="1"/>
              </p:cNvSpPr>
              <p:nvPr/>
            </p:nvSpPr>
            <p:spPr bwMode="auto">
              <a:xfrm>
                <a:off x="4604" y="-923"/>
                <a:ext cx="45" cy="71"/>
              </a:xfrm>
              <a:custGeom>
                <a:avLst/>
                <a:gdLst>
                  <a:gd name="T0" fmla="*/ 0 w 19"/>
                  <a:gd name="T1" fmla="*/ 0 h 30"/>
                  <a:gd name="T2" fmla="*/ 43 w 19"/>
                  <a:gd name="T3" fmla="*/ 38 h 30"/>
                  <a:gd name="T4" fmla="*/ 33 w 19"/>
                  <a:gd name="T5" fmla="*/ 71 h 30"/>
                  <a:gd name="T6" fmla="*/ 36 w 19"/>
                  <a:gd name="T7" fmla="*/ 71 h 30"/>
                  <a:gd name="T8" fmla="*/ 43 w 19"/>
                  <a:gd name="T9" fmla="*/ 38 h 30"/>
                  <a:gd name="T10" fmla="*/ 5 w 19"/>
                  <a:gd name="T11" fmla="*/ 0 h 30"/>
                  <a:gd name="T12" fmla="*/ 0 w 19"/>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0">
                    <a:moveTo>
                      <a:pt x="0" y="0"/>
                    </a:moveTo>
                    <a:cubicBezTo>
                      <a:pt x="10" y="3"/>
                      <a:pt x="16" y="8"/>
                      <a:pt x="18" y="16"/>
                    </a:cubicBezTo>
                    <a:cubicBezTo>
                      <a:pt x="19" y="21"/>
                      <a:pt x="17" y="26"/>
                      <a:pt x="14" y="30"/>
                    </a:cubicBezTo>
                    <a:cubicBezTo>
                      <a:pt x="14" y="30"/>
                      <a:pt x="15" y="30"/>
                      <a:pt x="15" y="30"/>
                    </a:cubicBezTo>
                    <a:cubicBezTo>
                      <a:pt x="18" y="25"/>
                      <a:pt x="19" y="20"/>
                      <a:pt x="18" y="16"/>
                    </a:cubicBezTo>
                    <a:cubicBezTo>
                      <a:pt x="17" y="8"/>
                      <a:pt x="11" y="3"/>
                      <a:pt x="2" y="0"/>
                    </a:cubicBezTo>
                    <a:cubicBezTo>
                      <a:pt x="1" y="0"/>
                      <a:pt x="1" y="0"/>
                      <a:pt x="0" y="0"/>
                    </a:cubicBezTo>
                  </a:path>
                </a:pathLst>
              </a:custGeom>
              <a:solidFill>
                <a:srgbClr val="8E46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3" name="Freeform 1614"/>
              <p:cNvSpPr>
                <a:spLocks noChangeAspect="1"/>
              </p:cNvSpPr>
              <p:nvPr/>
            </p:nvSpPr>
            <p:spPr bwMode="auto">
              <a:xfrm>
                <a:off x="4455" y="-908"/>
                <a:ext cx="40" cy="63"/>
              </a:xfrm>
              <a:custGeom>
                <a:avLst/>
                <a:gdLst>
                  <a:gd name="T0" fmla="*/ 40 w 17"/>
                  <a:gd name="T1" fmla="*/ 0 h 27"/>
                  <a:gd name="T2" fmla="*/ 33 w 17"/>
                  <a:gd name="T3" fmla="*/ 5 h 27"/>
                  <a:gd name="T4" fmla="*/ 5 w 17"/>
                  <a:gd name="T5" fmla="*/ 58 h 27"/>
                  <a:gd name="T6" fmla="*/ 7 w 17"/>
                  <a:gd name="T7" fmla="*/ 63 h 27"/>
                  <a:gd name="T8" fmla="*/ 7 w 17"/>
                  <a:gd name="T9" fmla="*/ 63 h 27"/>
                  <a:gd name="T10" fmla="*/ 7 w 17"/>
                  <a:gd name="T11" fmla="*/ 58 h 27"/>
                  <a:gd name="T12" fmla="*/ 40 w 17"/>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7">
                    <a:moveTo>
                      <a:pt x="17" y="0"/>
                    </a:moveTo>
                    <a:cubicBezTo>
                      <a:pt x="16" y="1"/>
                      <a:pt x="15" y="1"/>
                      <a:pt x="14" y="2"/>
                    </a:cubicBezTo>
                    <a:cubicBezTo>
                      <a:pt x="5" y="8"/>
                      <a:pt x="0" y="17"/>
                      <a:pt x="2" y="25"/>
                    </a:cubicBezTo>
                    <a:cubicBezTo>
                      <a:pt x="2" y="26"/>
                      <a:pt x="2" y="27"/>
                      <a:pt x="3" y="27"/>
                    </a:cubicBezTo>
                    <a:cubicBezTo>
                      <a:pt x="3" y="27"/>
                      <a:pt x="3" y="27"/>
                      <a:pt x="3" y="27"/>
                    </a:cubicBezTo>
                    <a:cubicBezTo>
                      <a:pt x="3" y="27"/>
                      <a:pt x="3" y="26"/>
                      <a:pt x="3" y="25"/>
                    </a:cubicBezTo>
                    <a:cubicBezTo>
                      <a:pt x="1" y="16"/>
                      <a:pt x="7" y="7"/>
                      <a:pt x="17" y="0"/>
                    </a:cubicBezTo>
                  </a:path>
                </a:pathLst>
              </a:custGeom>
              <a:solidFill>
                <a:srgbClr val="8E46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4" name="Freeform 1615"/>
              <p:cNvSpPr>
                <a:spLocks noChangeAspect="1"/>
              </p:cNvSpPr>
              <p:nvPr/>
            </p:nvSpPr>
            <p:spPr bwMode="auto">
              <a:xfrm>
                <a:off x="4601" y="-923"/>
                <a:ext cx="48" cy="71"/>
              </a:xfrm>
              <a:custGeom>
                <a:avLst/>
                <a:gdLst>
                  <a:gd name="T0" fmla="*/ 0 w 20"/>
                  <a:gd name="T1" fmla="*/ 0 h 30"/>
                  <a:gd name="T2" fmla="*/ 43 w 20"/>
                  <a:gd name="T3" fmla="*/ 38 h 30"/>
                  <a:gd name="T4" fmla="*/ 36 w 20"/>
                  <a:gd name="T5" fmla="*/ 71 h 30"/>
                  <a:gd name="T6" fmla="*/ 36 w 20"/>
                  <a:gd name="T7" fmla="*/ 71 h 30"/>
                  <a:gd name="T8" fmla="*/ 46 w 20"/>
                  <a:gd name="T9" fmla="*/ 38 h 30"/>
                  <a:gd name="T10" fmla="*/ 2 w 20"/>
                  <a:gd name="T11" fmla="*/ 0 h 30"/>
                  <a:gd name="T12" fmla="*/ 0 w 20"/>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0">
                    <a:moveTo>
                      <a:pt x="0" y="0"/>
                    </a:moveTo>
                    <a:cubicBezTo>
                      <a:pt x="10" y="2"/>
                      <a:pt x="17" y="8"/>
                      <a:pt x="18" y="16"/>
                    </a:cubicBezTo>
                    <a:cubicBezTo>
                      <a:pt x="19" y="21"/>
                      <a:pt x="18" y="26"/>
                      <a:pt x="15" y="30"/>
                    </a:cubicBezTo>
                    <a:cubicBezTo>
                      <a:pt x="15" y="30"/>
                      <a:pt x="15" y="30"/>
                      <a:pt x="15" y="30"/>
                    </a:cubicBezTo>
                    <a:cubicBezTo>
                      <a:pt x="18" y="26"/>
                      <a:pt x="20" y="21"/>
                      <a:pt x="19" y="16"/>
                    </a:cubicBezTo>
                    <a:cubicBezTo>
                      <a:pt x="17" y="8"/>
                      <a:pt x="11" y="3"/>
                      <a:pt x="1" y="0"/>
                    </a:cubicBezTo>
                    <a:cubicBezTo>
                      <a:pt x="1" y="0"/>
                      <a:pt x="0" y="0"/>
                      <a:pt x="0" y="0"/>
                    </a:cubicBezTo>
                  </a:path>
                </a:pathLst>
              </a:custGeom>
              <a:solidFill>
                <a:srgbClr val="8F46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5" name="Freeform 1616"/>
              <p:cNvSpPr>
                <a:spLocks noChangeAspect="1"/>
              </p:cNvSpPr>
              <p:nvPr/>
            </p:nvSpPr>
            <p:spPr bwMode="auto">
              <a:xfrm>
                <a:off x="4457" y="-911"/>
                <a:ext cx="45" cy="66"/>
              </a:xfrm>
              <a:custGeom>
                <a:avLst/>
                <a:gdLst>
                  <a:gd name="T0" fmla="*/ 45 w 19"/>
                  <a:gd name="T1" fmla="*/ 0 h 28"/>
                  <a:gd name="T2" fmla="*/ 38 w 19"/>
                  <a:gd name="T3" fmla="*/ 2 h 28"/>
                  <a:gd name="T4" fmla="*/ 5 w 19"/>
                  <a:gd name="T5" fmla="*/ 61 h 28"/>
                  <a:gd name="T6" fmla="*/ 5 w 19"/>
                  <a:gd name="T7" fmla="*/ 66 h 28"/>
                  <a:gd name="T8" fmla="*/ 7 w 19"/>
                  <a:gd name="T9" fmla="*/ 66 h 28"/>
                  <a:gd name="T10" fmla="*/ 5 w 19"/>
                  <a:gd name="T11" fmla="*/ 61 h 28"/>
                  <a:gd name="T12" fmla="*/ 45 w 19"/>
                  <a:gd name="T13" fmla="*/ 0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8">
                    <a:moveTo>
                      <a:pt x="19" y="0"/>
                    </a:moveTo>
                    <a:cubicBezTo>
                      <a:pt x="18" y="0"/>
                      <a:pt x="17" y="1"/>
                      <a:pt x="16" y="1"/>
                    </a:cubicBezTo>
                    <a:cubicBezTo>
                      <a:pt x="6" y="8"/>
                      <a:pt x="0" y="17"/>
                      <a:pt x="2" y="26"/>
                    </a:cubicBezTo>
                    <a:cubicBezTo>
                      <a:pt x="2" y="27"/>
                      <a:pt x="2" y="28"/>
                      <a:pt x="2" y="28"/>
                    </a:cubicBezTo>
                    <a:cubicBezTo>
                      <a:pt x="2" y="28"/>
                      <a:pt x="2" y="28"/>
                      <a:pt x="3" y="28"/>
                    </a:cubicBezTo>
                    <a:cubicBezTo>
                      <a:pt x="2" y="27"/>
                      <a:pt x="2" y="27"/>
                      <a:pt x="2" y="26"/>
                    </a:cubicBezTo>
                    <a:cubicBezTo>
                      <a:pt x="0" y="16"/>
                      <a:pt x="7" y="6"/>
                      <a:pt x="19" y="0"/>
                    </a:cubicBezTo>
                  </a:path>
                </a:pathLst>
              </a:custGeom>
              <a:solidFill>
                <a:srgbClr val="8F46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6" name="Freeform 1617"/>
              <p:cNvSpPr>
                <a:spLocks noChangeAspect="1"/>
              </p:cNvSpPr>
              <p:nvPr/>
            </p:nvSpPr>
            <p:spPr bwMode="auto">
              <a:xfrm>
                <a:off x="4597" y="-925"/>
                <a:ext cx="49" cy="76"/>
              </a:xfrm>
              <a:custGeom>
                <a:avLst/>
                <a:gdLst>
                  <a:gd name="T0" fmla="*/ 0 w 21"/>
                  <a:gd name="T1" fmla="*/ 0 h 32"/>
                  <a:gd name="T2" fmla="*/ 47 w 21"/>
                  <a:gd name="T3" fmla="*/ 40 h 32"/>
                  <a:gd name="T4" fmla="*/ 37 w 21"/>
                  <a:gd name="T5" fmla="*/ 76 h 32"/>
                  <a:gd name="T6" fmla="*/ 40 w 21"/>
                  <a:gd name="T7" fmla="*/ 74 h 32"/>
                  <a:gd name="T8" fmla="*/ 47 w 21"/>
                  <a:gd name="T9" fmla="*/ 40 h 32"/>
                  <a:gd name="T10" fmla="*/ 5 w 21"/>
                  <a:gd name="T11" fmla="*/ 2 h 32"/>
                  <a:gd name="T12" fmla="*/ 0 w 21"/>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32">
                    <a:moveTo>
                      <a:pt x="0" y="0"/>
                    </a:moveTo>
                    <a:cubicBezTo>
                      <a:pt x="11" y="3"/>
                      <a:pt x="18" y="9"/>
                      <a:pt x="20" y="17"/>
                    </a:cubicBezTo>
                    <a:cubicBezTo>
                      <a:pt x="21" y="22"/>
                      <a:pt x="19" y="27"/>
                      <a:pt x="16" y="32"/>
                    </a:cubicBezTo>
                    <a:cubicBezTo>
                      <a:pt x="16" y="32"/>
                      <a:pt x="16" y="31"/>
                      <a:pt x="17" y="31"/>
                    </a:cubicBezTo>
                    <a:cubicBezTo>
                      <a:pt x="20" y="27"/>
                      <a:pt x="21" y="22"/>
                      <a:pt x="20" y="17"/>
                    </a:cubicBezTo>
                    <a:cubicBezTo>
                      <a:pt x="19" y="9"/>
                      <a:pt x="12" y="3"/>
                      <a:pt x="2" y="1"/>
                    </a:cubicBezTo>
                    <a:cubicBezTo>
                      <a:pt x="1" y="1"/>
                      <a:pt x="1" y="0"/>
                      <a:pt x="0" y="0"/>
                    </a:cubicBezTo>
                  </a:path>
                </a:pathLst>
              </a:custGeom>
              <a:solidFill>
                <a:srgbClr val="90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7" name="Freeform 1618"/>
              <p:cNvSpPr>
                <a:spLocks noChangeAspect="1"/>
              </p:cNvSpPr>
              <p:nvPr/>
            </p:nvSpPr>
            <p:spPr bwMode="auto">
              <a:xfrm>
                <a:off x="4457" y="-915"/>
                <a:ext cx="57" cy="70"/>
              </a:xfrm>
              <a:custGeom>
                <a:avLst/>
                <a:gdLst>
                  <a:gd name="T0" fmla="*/ 57 w 24"/>
                  <a:gd name="T1" fmla="*/ 0 h 30"/>
                  <a:gd name="T2" fmla="*/ 45 w 24"/>
                  <a:gd name="T3" fmla="*/ 5 h 30"/>
                  <a:gd name="T4" fmla="*/ 5 w 24"/>
                  <a:gd name="T5" fmla="*/ 65 h 30"/>
                  <a:gd name="T6" fmla="*/ 7 w 24"/>
                  <a:gd name="T7" fmla="*/ 70 h 30"/>
                  <a:gd name="T8" fmla="*/ 7 w 24"/>
                  <a:gd name="T9" fmla="*/ 70 h 30"/>
                  <a:gd name="T10" fmla="*/ 5 w 24"/>
                  <a:gd name="T11" fmla="*/ 65 h 30"/>
                  <a:gd name="T12" fmla="*/ 57 w 24"/>
                  <a:gd name="T13" fmla="*/ 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0">
                    <a:moveTo>
                      <a:pt x="24" y="0"/>
                    </a:moveTo>
                    <a:cubicBezTo>
                      <a:pt x="23" y="0"/>
                      <a:pt x="21" y="1"/>
                      <a:pt x="19" y="2"/>
                    </a:cubicBezTo>
                    <a:cubicBezTo>
                      <a:pt x="7" y="8"/>
                      <a:pt x="0" y="18"/>
                      <a:pt x="2" y="28"/>
                    </a:cubicBezTo>
                    <a:cubicBezTo>
                      <a:pt x="2" y="29"/>
                      <a:pt x="2" y="29"/>
                      <a:pt x="3" y="30"/>
                    </a:cubicBezTo>
                    <a:cubicBezTo>
                      <a:pt x="3" y="30"/>
                      <a:pt x="3" y="30"/>
                      <a:pt x="3" y="30"/>
                    </a:cubicBezTo>
                    <a:cubicBezTo>
                      <a:pt x="3" y="29"/>
                      <a:pt x="3" y="29"/>
                      <a:pt x="2" y="28"/>
                    </a:cubicBezTo>
                    <a:cubicBezTo>
                      <a:pt x="0" y="17"/>
                      <a:pt x="10" y="6"/>
                      <a:pt x="24" y="0"/>
                    </a:cubicBezTo>
                  </a:path>
                </a:pathLst>
              </a:custGeom>
              <a:solidFill>
                <a:srgbClr val="90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8" name="Freeform 1619"/>
              <p:cNvSpPr>
                <a:spLocks noChangeAspect="1"/>
              </p:cNvSpPr>
              <p:nvPr/>
            </p:nvSpPr>
            <p:spPr bwMode="auto">
              <a:xfrm>
                <a:off x="4592" y="-925"/>
                <a:ext cx="54" cy="76"/>
              </a:xfrm>
              <a:custGeom>
                <a:avLst/>
                <a:gdLst>
                  <a:gd name="T0" fmla="*/ 0 w 23"/>
                  <a:gd name="T1" fmla="*/ 0 h 32"/>
                  <a:gd name="T2" fmla="*/ 49 w 23"/>
                  <a:gd name="T3" fmla="*/ 40 h 32"/>
                  <a:gd name="T4" fmla="*/ 40 w 23"/>
                  <a:gd name="T5" fmla="*/ 76 h 32"/>
                  <a:gd name="T6" fmla="*/ 42 w 23"/>
                  <a:gd name="T7" fmla="*/ 76 h 32"/>
                  <a:gd name="T8" fmla="*/ 52 w 23"/>
                  <a:gd name="T9" fmla="*/ 40 h 32"/>
                  <a:gd name="T10" fmla="*/ 5 w 23"/>
                  <a:gd name="T11" fmla="*/ 0 h 32"/>
                  <a:gd name="T12" fmla="*/ 0 w 23"/>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32">
                    <a:moveTo>
                      <a:pt x="0" y="0"/>
                    </a:moveTo>
                    <a:cubicBezTo>
                      <a:pt x="12" y="3"/>
                      <a:pt x="20" y="9"/>
                      <a:pt x="21" y="17"/>
                    </a:cubicBezTo>
                    <a:cubicBezTo>
                      <a:pt x="22" y="22"/>
                      <a:pt x="21" y="27"/>
                      <a:pt x="17" y="32"/>
                    </a:cubicBezTo>
                    <a:cubicBezTo>
                      <a:pt x="17" y="32"/>
                      <a:pt x="18" y="32"/>
                      <a:pt x="18" y="32"/>
                    </a:cubicBezTo>
                    <a:cubicBezTo>
                      <a:pt x="21" y="27"/>
                      <a:pt x="23" y="22"/>
                      <a:pt x="22" y="17"/>
                    </a:cubicBezTo>
                    <a:cubicBezTo>
                      <a:pt x="20" y="9"/>
                      <a:pt x="13" y="3"/>
                      <a:pt x="2" y="0"/>
                    </a:cubicBezTo>
                    <a:cubicBezTo>
                      <a:pt x="2" y="0"/>
                      <a:pt x="1" y="0"/>
                      <a:pt x="0" y="0"/>
                    </a:cubicBezTo>
                  </a:path>
                </a:pathLst>
              </a:custGeom>
              <a:solidFill>
                <a:srgbClr val="91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89" name="Freeform 1620"/>
              <p:cNvSpPr>
                <a:spLocks noChangeAspect="1"/>
              </p:cNvSpPr>
              <p:nvPr/>
            </p:nvSpPr>
            <p:spPr bwMode="auto">
              <a:xfrm>
                <a:off x="4457" y="-920"/>
                <a:ext cx="69" cy="75"/>
              </a:xfrm>
              <a:custGeom>
                <a:avLst/>
                <a:gdLst>
                  <a:gd name="T0" fmla="*/ 69 w 29"/>
                  <a:gd name="T1" fmla="*/ 0 h 32"/>
                  <a:gd name="T2" fmla="*/ 67 w 29"/>
                  <a:gd name="T3" fmla="*/ 0 h 32"/>
                  <a:gd name="T4" fmla="*/ 57 w 29"/>
                  <a:gd name="T5" fmla="*/ 5 h 32"/>
                  <a:gd name="T6" fmla="*/ 5 w 29"/>
                  <a:gd name="T7" fmla="*/ 70 h 32"/>
                  <a:gd name="T8" fmla="*/ 7 w 29"/>
                  <a:gd name="T9" fmla="*/ 75 h 32"/>
                  <a:gd name="T10" fmla="*/ 7 w 29"/>
                  <a:gd name="T11" fmla="*/ 75 h 32"/>
                  <a:gd name="T12" fmla="*/ 7 w 29"/>
                  <a:gd name="T13" fmla="*/ 70 h 32"/>
                  <a:gd name="T14" fmla="*/ 69 w 29"/>
                  <a:gd name="T15" fmla="*/ 0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32">
                    <a:moveTo>
                      <a:pt x="29" y="0"/>
                    </a:moveTo>
                    <a:cubicBezTo>
                      <a:pt x="29" y="0"/>
                      <a:pt x="29" y="0"/>
                      <a:pt x="28" y="0"/>
                    </a:cubicBezTo>
                    <a:cubicBezTo>
                      <a:pt x="27" y="1"/>
                      <a:pt x="26" y="1"/>
                      <a:pt x="24" y="2"/>
                    </a:cubicBezTo>
                    <a:cubicBezTo>
                      <a:pt x="10" y="8"/>
                      <a:pt x="0" y="19"/>
                      <a:pt x="2" y="30"/>
                    </a:cubicBezTo>
                    <a:cubicBezTo>
                      <a:pt x="3" y="31"/>
                      <a:pt x="3" y="31"/>
                      <a:pt x="3" y="32"/>
                    </a:cubicBezTo>
                    <a:cubicBezTo>
                      <a:pt x="3" y="32"/>
                      <a:pt x="3" y="32"/>
                      <a:pt x="3" y="32"/>
                    </a:cubicBezTo>
                    <a:cubicBezTo>
                      <a:pt x="3" y="31"/>
                      <a:pt x="3" y="31"/>
                      <a:pt x="3" y="30"/>
                    </a:cubicBezTo>
                    <a:cubicBezTo>
                      <a:pt x="1" y="18"/>
                      <a:pt x="12" y="6"/>
                      <a:pt x="29" y="0"/>
                    </a:cubicBezTo>
                  </a:path>
                </a:pathLst>
              </a:custGeom>
              <a:solidFill>
                <a:srgbClr val="91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0" name="Freeform 1621"/>
              <p:cNvSpPr>
                <a:spLocks noChangeAspect="1"/>
              </p:cNvSpPr>
              <p:nvPr/>
            </p:nvSpPr>
            <p:spPr bwMode="auto">
              <a:xfrm>
                <a:off x="4587" y="-925"/>
                <a:ext cx="57" cy="76"/>
              </a:xfrm>
              <a:custGeom>
                <a:avLst/>
                <a:gdLst>
                  <a:gd name="T0" fmla="*/ 0 w 24"/>
                  <a:gd name="T1" fmla="*/ 0 h 32"/>
                  <a:gd name="T2" fmla="*/ 55 w 24"/>
                  <a:gd name="T3" fmla="*/ 40 h 32"/>
                  <a:gd name="T4" fmla="*/ 43 w 24"/>
                  <a:gd name="T5" fmla="*/ 76 h 32"/>
                  <a:gd name="T6" fmla="*/ 45 w 24"/>
                  <a:gd name="T7" fmla="*/ 76 h 32"/>
                  <a:gd name="T8" fmla="*/ 55 w 24"/>
                  <a:gd name="T9" fmla="*/ 40 h 32"/>
                  <a:gd name="T10" fmla="*/ 5 w 24"/>
                  <a:gd name="T11" fmla="*/ 0 h 32"/>
                  <a:gd name="T12" fmla="*/ 0 w 24"/>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2">
                    <a:moveTo>
                      <a:pt x="0" y="0"/>
                    </a:moveTo>
                    <a:cubicBezTo>
                      <a:pt x="12" y="2"/>
                      <a:pt x="21" y="8"/>
                      <a:pt x="23" y="17"/>
                    </a:cubicBezTo>
                    <a:cubicBezTo>
                      <a:pt x="24" y="22"/>
                      <a:pt x="22" y="28"/>
                      <a:pt x="18" y="32"/>
                    </a:cubicBezTo>
                    <a:cubicBezTo>
                      <a:pt x="19" y="32"/>
                      <a:pt x="19" y="32"/>
                      <a:pt x="19" y="32"/>
                    </a:cubicBezTo>
                    <a:cubicBezTo>
                      <a:pt x="23" y="27"/>
                      <a:pt x="24" y="22"/>
                      <a:pt x="23" y="17"/>
                    </a:cubicBezTo>
                    <a:cubicBezTo>
                      <a:pt x="22" y="9"/>
                      <a:pt x="14" y="3"/>
                      <a:pt x="2" y="0"/>
                    </a:cubicBezTo>
                    <a:cubicBezTo>
                      <a:pt x="2" y="0"/>
                      <a:pt x="1" y="0"/>
                      <a:pt x="0" y="0"/>
                    </a:cubicBezTo>
                  </a:path>
                </a:pathLst>
              </a:custGeom>
              <a:solidFill>
                <a:srgbClr val="92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1" name="Freeform 1622"/>
              <p:cNvSpPr>
                <a:spLocks noChangeAspect="1"/>
              </p:cNvSpPr>
              <p:nvPr/>
            </p:nvSpPr>
            <p:spPr bwMode="auto">
              <a:xfrm>
                <a:off x="4460" y="-920"/>
                <a:ext cx="75" cy="75"/>
              </a:xfrm>
              <a:custGeom>
                <a:avLst/>
                <a:gdLst>
                  <a:gd name="T0" fmla="*/ 75 w 32"/>
                  <a:gd name="T1" fmla="*/ 0 h 32"/>
                  <a:gd name="T2" fmla="*/ 66 w 32"/>
                  <a:gd name="T3" fmla="*/ 0 h 32"/>
                  <a:gd name="T4" fmla="*/ 5 w 32"/>
                  <a:gd name="T5" fmla="*/ 70 h 32"/>
                  <a:gd name="T6" fmla="*/ 5 w 32"/>
                  <a:gd name="T7" fmla="*/ 75 h 32"/>
                  <a:gd name="T8" fmla="*/ 7 w 32"/>
                  <a:gd name="T9" fmla="*/ 75 h 32"/>
                  <a:gd name="T10" fmla="*/ 5 w 32"/>
                  <a:gd name="T11" fmla="*/ 70 h 32"/>
                  <a:gd name="T12" fmla="*/ 75 w 32"/>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2">
                    <a:moveTo>
                      <a:pt x="32" y="0"/>
                    </a:moveTo>
                    <a:cubicBezTo>
                      <a:pt x="30" y="0"/>
                      <a:pt x="29" y="0"/>
                      <a:pt x="28" y="0"/>
                    </a:cubicBezTo>
                    <a:cubicBezTo>
                      <a:pt x="11" y="6"/>
                      <a:pt x="0" y="18"/>
                      <a:pt x="2" y="30"/>
                    </a:cubicBezTo>
                    <a:cubicBezTo>
                      <a:pt x="2" y="31"/>
                      <a:pt x="2" y="31"/>
                      <a:pt x="2" y="32"/>
                    </a:cubicBezTo>
                    <a:cubicBezTo>
                      <a:pt x="3" y="32"/>
                      <a:pt x="3" y="32"/>
                      <a:pt x="3" y="32"/>
                    </a:cubicBezTo>
                    <a:cubicBezTo>
                      <a:pt x="3" y="31"/>
                      <a:pt x="2" y="30"/>
                      <a:pt x="2" y="30"/>
                    </a:cubicBezTo>
                    <a:cubicBezTo>
                      <a:pt x="0" y="17"/>
                      <a:pt x="13" y="4"/>
                      <a:pt x="32" y="0"/>
                    </a:cubicBezTo>
                  </a:path>
                </a:pathLst>
              </a:custGeom>
              <a:solidFill>
                <a:srgbClr val="924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2" name="Freeform 1623"/>
              <p:cNvSpPr>
                <a:spLocks noChangeAspect="1"/>
              </p:cNvSpPr>
              <p:nvPr/>
            </p:nvSpPr>
            <p:spPr bwMode="auto">
              <a:xfrm>
                <a:off x="4580" y="-925"/>
                <a:ext cx="64" cy="78"/>
              </a:xfrm>
              <a:custGeom>
                <a:avLst/>
                <a:gdLst>
                  <a:gd name="T0" fmla="*/ 0 w 27"/>
                  <a:gd name="T1" fmla="*/ 0 h 33"/>
                  <a:gd name="T2" fmla="*/ 59 w 27"/>
                  <a:gd name="T3" fmla="*/ 40 h 33"/>
                  <a:gd name="T4" fmla="*/ 50 w 27"/>
                  <a:gd name="T5" fmla="*/ 78 h 33"/>
                  <a:gd name="T6" fmla="*/ 50 w 27"/>
                  <a:gd name="T7" fmla="*/ 76 h 33"/>
                  <a:gd name="T8" fmla="*/ 62 w 27"/>
                  <a:gd name="T9" fmla="*/ 40 h 33"/>
                  <a:gd name="T10" fmla="*/ 7 w 27"/>
                  <a:gd name="T11" fmla="*/ 0 h 33"/>
                  <a:gd name="T12" fmla="*/ 0 w 27"/>
                  <a:gd name="T13" fmla="*/ 0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33">
                    <a:moveTo>
                      <a:pt x="0" y="0"/>
                    </a:moveTo>
                    <a:cubicBezTo>
                      <a:pt x="13" y="1"/>
                      <a:pt x="24" y="8"/>
                      <a:pt x="25" y="17"/>
                    </a:cubicBezTo>
                    <a:cubicBezTo>
                      <a:pt x="26" y="22"/>
                      <a:pt x="25" y="28"/>
                      <a:pt x="21" y="33"/>
                    </a:cubicBezTo>
                    <a:cubicBezTo>
                      <a:pt x="21" y="32"/>
                      <a:pt x="21" y="32"/>
                      <a:pt x="21" y="32"/>
                    </a:cubicBezTo>
                    <a:cubicBezTo>
                      <a:pt x="25" y="28"/>
                      <a:pt x="27" y="22"/>
                      <a:pt x="26" y="17"/>
                    </a:cubicBezTo>
                    <a:cubicBezTo>
                      <a:pt x="24" y="8"/>
                      <a:pt x="15" y="2"/>
                      <a:pt x="3" y="0"/>
                    </a:cubicBezTo>
                    <a:cubicBezTo>
                      <a:pt x="2" y="0"/>
                      <a:pt x="1" y="0"/>
                      <a:pt x="0" y="0"/>
                    </a:cubicBezTo>
                  </a:path>
                </a:pathLst>
              </a:custGeom>
              <a:solidFill>
                <a:srgbClr val="9348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3" name="Freeform 1624"/>
              <p:cNvSpPr>
                <a:spLocks noChangeAspect="1"/>
              </p:cNvSpPr>
              <p:nvPr/>
            </p:nvSpPr>
            <p:spPr bwMode="auto">
              <a:xfrm>
                <a:off x="4460" y="-923"/>
                <a:ext cx="87" cy="78"/>
              </a:xfrm>
              <a:custGeom>
                <a:avLst/>
                <a:gdLst>
                  <a:gd name="T0" fmla="*/ 87 w 37"/>
                  <a:gd name="T1" fmla="*/ 0 h 33"/>
                  <a:gd name="T2" fmla="*/ 75 w 37"/>
                  <a:gd name="T3" fmla="*/ 2 h 33"/>
                  <a:gd name="T4" fmla="*/ 5 w 37"/>
                  <a:gd name="T5" fmla="*/ 73 h 33"/>
                  <a:gd name="T6" fmla="*/ 7 w 37"/>
                  <a:gd name="T7" fmla="*/ 78 h 33"/>
                  <a:gd name="T8" fmla="*/ 7 w 37"/>
                  <a:gd name="T9" fmla="*/ 78 h 33"/>
                  <a:gd name="T10" fmla="*/ 7 w 37"/>
                  <a:gd name="T11" fmla="*/ 73 h 33"/>
                  <a:gd name="T12" fmla="*/ 82 w 37"/>
                  <a:gd name="T13" fmla="*/ 0 h 33"/>
                  <a:gd name="T14" fmla="*/ 87 w 37"/>
                  <a:gd name="T15" fmla="*/ 0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33">
                    <a:moveTo>
                      <a:pt x="37" y="0"/>
                    </a:moveTo>
                    <a:cubicBezTo>
                      <a:pt x="35" y="0"/>
                      <a:pt x="33" y="0"/>
                      <a:pt x="32" y="1"/>
                    </a:cubicBezTo>
                    <a:cubicBezTo>
                      <a:pt x="13" y="5"/>
                      <a:pt x="0" y="18"/>
                      <a:pt x="2" y="31"/>
                    </a:cubicBezTo>
                    <a:cubicBezTo>
                      <a:pt x="2" y="31"/>
                      <a:pt x="3" y="32"/>
                      <a:pt x="3" y="33"/>
                    </a:cubicBezTo>
                    <a:cubicBezTo>
                      <a:pt x="3" y="33"/>
                      <a:pt x="3" y="33"/>
                      <a:pt x="3" y="33"/>
                    </a:cubicBezTo>
                    <a:cubicBezTo>
                      <a:pt x="3" y="32"/>
                      <a:pt x="3" y="31"/>
                      <a:pt x="3" y="31"/>
                    </a:cubicBezTo>
                    <a:cubicBezTo>
                      <a:pt x="0" y="18"/>
                      <a:pt x="15" y="4"/>
                      <a:pt x="35" y="0"/>
                    </a:cubicBezTo>
                    <a:cubicBezTo>
                      <a:pt x="36" y="0"/>
                      <a:pt x="36" y="0"/>
                      <a:pt x="37" y="0"/>
                    </a:cubicBezTo>
                  </a:path>
                </a:pathLst>
              </a:custGeom>
              <a:solidFill>
                <a:srgbClr val="9348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4" name="Freeform 1625"/>
              <p:cNvSpPr>
                <a:spLocks noChangeAspect="1"/>
              </p:cNvSpPr>
              <p:nvPr/>
            </p:nvSpPr>
            <p:spPr bwMode="auto">
              <a:xfrm>
                <a:off x="4460" y="-925"/>
                <a:ext cx="182" cy="80"/>
              </a:xfrm>
              <a:custGeom>
                <a:avLst/>
                <a:gdLst>
                  <a:gd name="T0" fmla="*/ 116 w 77"/>
                  <a:gd name="T1" fmla="*/ 0 h 34"/>
                  <a:gd name="T2" fmla="*/ 87 w 77"/>
                  <a:gd name="T3" fmla="*/ 2 h 34"/>
                  <a:gd name="T4" fmla="*/ 83 w 77"/>
                  <a:gd name="T5" fmla="*/ 2 h 34"/>
                  <a:gd name="T6" fmla="*/ 7 w 77"/>
                  <a:gd name="T7" fmla="*/ 75 h 34"/>
                  <a:gd name="T8" fmla="*/ 7 w 77"/>
                  <a:gd name="T9" fmla="*/ 80 h 34"/>
                  <a:gd name="T10" fmla="*/ 9 w 77"/>
                  <a:gd name="T11" fmla="*/ 80 h 34"/>
                  <a:gd name="T12" fmla="*/ 7 w 77"/>
                  <a:gd name="T13" fmla="*/ 73 h 34"/>
                  <a:gd name="T14" fmla="*/ 83 w 77"/>
                  <a:gd name="T15" fmla="*/ 2 h 34"/>
                  <a:gd name="T16" fmla="*/ 109 w 77"/>
                  <a:gd name="T17" fmla="*/ 0 h 34"/>
                  <a:gd name="T18" fmla="*/ 180 w 77"/>
                  <a:gd name="T19" fmla="*/ 40 h 34"/>
                  <a:gd name="T20" fmla="*/ 168 w 77"/>
                  <a:gd name="T21" fmla="*/ 78 h 34"/>
                  <a:gd name="T22" fmla="*/ 170 w 77"/>
                  <a:gd name="T23" fmla="*/ 78 h 34"/>
                  <a:gd name="T24" fmla="*/ 180 w 77"/>
                  <a:gd name="T25" fmla="*/ 40 h 34"/>
                  <a:gd name="T26" fmla="*/ 121 w 77"/>
                  <a:gd name="T27" fmla="*/ 0 h 34"/>
                  <a:gd name="T28" fmla="*/ 116 w 77"/>
                  <a:gd name="T29" fmla="*/ 0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 h="34">
                    <a:moveTo>
                      <a:pt x="49" y="0"/>
                    </a:moveTo>
                    <a:cubicBezTo>
                      <a:pt x="45" y="0"/>
                      <a:pt x="41" y="0"/>
                      <a:pt x="37" y="1"/>
                    </a:cubicBezTo>
                    <a:cubicBezTo>
                      <a:pt x="36" y="1"/>
                      <a:pt x="36" y="1"/>
                      <a:pt x="35" y="1"/>
                    </a:cubicBezTo>
                    <a:cubicBezTo>
                      <a:pt x="15" y="5"/>
                      <a:pt x="0" y="19"/>
                      <a:pt x="3" y="32"/>
                    </a:cubicBezTo>
                    <a:cubicBezTo>
                      <a:pt x="3" y="32"/>
                      <a:pt x="3" y="33"/>
                      <a:pt x="3" y="34"/>
                    </a:cubicBezTo>
                    <a:cubicBezTo>
                      <a:pt x="4" y="34"/>
                      <a:pt x="4" y="34"/>
                      <a:pt x="4" y="34"/>
                    </a:cubicBezTo>
                    <a:cubicBezTo>
                      <a:pt x="4" y="33"/>
                      <a:pt x="3" y="32"/>
                      <a:pt x="3" y="31"/>
                    </a:cubicBezTo>
                    <a:cubicBezTo>
                      <a:pt x="1" y="19"/>
                      <a:pt x="15" y="5"/>
                      <a:pt x="35" y="1"/>
                    </a:cubicBezTo>
                    <a:cubicBezTo>
                      <a:pt x="39" y="1"/>
                      <a:pt x="43" y="0"/>
                      <a:pt x="46" y="0"/>
                    </a:cubicBezTo>
                    <a:cubicBezTo>
                      <a:pt x="61" y="0"/>
                      <a:pt x="74" y="7"/>
                      <a:pt x="76" y="17"/>
                    </a:cubicBezTo>
                    <a:cubicBezTo>
                      <a:pt x="77" y="23"/>
                      <a:pt x="75" y="28"/>
                      <a:pt x="71" y="33"/>
                    </a:cubicBezTo>
                    <a:cubicBezTo>
                      <a:pt x="71" y="33"/>
                      <a:pt x="72" y="33"/>
                      <a:pt x="72" y="33"/>
                    </a:cubicBezTo>
                    <a:cubicBezTo>
                      <a:pt x="76" y="28"/>
                      <a:pt x="77" y="22"/>
                      <a:pt x="76" y="17"/>
                    </a:cubicBezTo>
                    <a:cubicBezTo>
                      <a:pt x="75" y="8"/>
                      <a:pt x="64" y="1"/>
                      <a:pt x="51" y="0"/>
                    </a:cubicBezTo>
                    <a:cubicBezTo>
                      <a:pt x="50" y="0"/>
                      <a:pt x="49" y="0"/>
                      <a:pt x="49" y="0"/>
                    </a:cubicBezTo>
                  </a:path>
                </a:pathLst>
              </a:custGeom>
              <a:solidFill>
                <a:srgbClr val="9448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5" name="Freeform 1626"/>
              <p:cNvSpPr>
                <a:spLocks noChangeAspect="1"/>
              </p:cNvSpPr>
              <p:nvPr/>
            </p:nvSpPr>
            <p:spPr bwMode="auto">
              <a:xfrm>
                <a:off x="4462" y="-925"/>
                <a:ext cx="180" cy="80"/>
              </a:xfrm>
              <a:custGeom>
                <a:avLst/>
                <a:gdLst>
                  <a:gd name="T0" fmla="*/ 107 w 76"/>
                  <a:gd name="T1" fmla="*/ 0 h 34"/>
                  <a:gd name="T2" fmla="*/ 81 w 76"/>
                  <a:gd name="T3" fmla="*/ 2 h 34"/>
                  <a:gd name="T4" fmla="*/ 5 w 76"/>
                  <a:gd name="T5" fmla="*/ 73 h 34"/>
                  <a:gd name="T6" fmla="*/ 7 w 76"/>
                  <a:gd name="T7" fmla="*/ 80 h 34"/>
                  <a:gd name="T8" fmla="*/ 7 w 76"/>
                  <a:gd name="T9" fmla="*/ 80 h 34"/>
                  <a:gd name="T10" fmla="*/ 7 w 76"/>
                  <a:gd name="T11" fmla="*/ 73 h 34"/>
                  <a:gd name="T12" fmla="*/ 81 w 76"/>
                  <a:gd name="T13" fmla="*/ 5 h 34"/>
                  <a:gd name="T14" fmla="*/ 107 w 76"/>
                  <a:gd name="T15" fmla="*/ 2 h 34"/>
                  <a:gd name="T16" fmla="*/ 178 w 76"/>
                  <a:gd name="T17" fmla="*/ 40 h 34"/>
                  <a:gd name="T18" fmla="*/ 163 w 76"/>
                  <a:gd name="T19" fmla="*/ 78 h 34"/>
                  <a:gd name="T20" fmla="*/ 166 w 76"/>
                  <a:gd name="T21" fmla="*/ 78 h 34"/>
                  <a:gd name="T22" fmla="*/ 178 w 76"/>
                  <a:gd name="T23" fmla="*/ 40 h 34"/>
                  <a:gd name="T24" fmla="*/ 107 w 76"/>
                  <a:gd name="T25" fmla="*/ 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34">
                    <a:moveTo>
                      <a:pt x="45" y="0"/>
                    </a:moveTo>
                    <a:cubicBezTo>
                      <a:pt x="42" y="0"/>
                      <a:pt x="38" y="1"/>
                      <a:pt x="34" y="1"/>
                    </a:cubicBezTo>
                    <a:cubicBezTo>
                      <a:pt x="14" y="5"/>
                      <a:pt x="0" y="19"/>
                      <a:pt x="2" y="31"/>
                    </a:cubicBezTo>
                    <a:cubicBezTo>
                      <a:pt x="2" y="32"/>
                      <a:pt x="3" y="33"/>
                      <a:pt x="3" y="34"/>
                    </a:cubicBezTo>
                    <a:cubicBezTo>
                      <a:pt x="3" y="34"/>
                      <a:pt x="3" y="34"/>
                      <a:pt x="3" y="34"/>
                    </a:cubicBezTo>
                    <a:cubicBezTo>
                      <a:pt x="3" y="33"/>
                      <a:pt x="3" y="32"/>
                      <a:pt x="3" y="31"/>
                    </a:cubicBezTo>
                    <a:cubicBezTo>
                      <a:pt x="0" y="19"/>
                      <a:pt x="14" y="5"/>
                      <a:pt x="34" y="2"/>
                    </a:cubicBezTo>
                    <a:cubicBezTo>
                      <a:pt x="38" y="1"/>
                      <a:pt x="41" y="1"/>
                      <a:pt x="45" y="1"/>
                    </a:cubicBezTo>
                    <a:cubicBezTo>
                      <a:pt x="60" y="1"/>
                      <a:pt x="73" y="7"/>
                      <a:pt x="75" y="17"/>
                    </a:cubicBezTo>
                    <a:cubicBezTo>
                      <a:pt x="76" y="23"/>
                      <a:pt x="74" y="28"/>
                      <a:pt x="69" y="33"/>
                    </a:cubicBezTo>
                    <a:cubicBezTo>
                      <a:pt x="70" y="33"/>
                      <a:pt x="70" y="33"/>
                      <a:pt x="70" y="33"/>
                    </a:cubicBezTo>
                    <a:cubicBezTo>
                      <a:pt x="74" y="28"/>
                      <a:pt x="76" y="23"/>
                      <a:pt x="75" y="17"/>
                    </a:cubicBezTo>
                    <a:cubicBezTo>
                      <a:pt x="73" y="7"/>
                      <a:pt x="60" y="0"/>
                      <a:pt x="45" y="0"/>
                    </a:cubicBezTo>
                  </a:path>
                </a:pathLst>
              </a:custGeom>
              <a:solidFill>
                <a:srgbClr val="9549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6" name="Freeform 1627"/>
              <p:cNvSpPr>
                <a:spLocks noChangeAspect="1"/>
              </p:cNvSpPr>
              <p:nvPr/>
            </p:nvSpPr>
            <p:spPr bwMode="auto">
              <a:xfrm>
                <a:off x="4462" y="-923"/>
                <a:ext cx="180" cy="78"/>
              </a:xfrm>
              <a:custGeom>
                <a:avLst/>
                <a:gdLst>
                  <a:gd name="T0" fmla="*/ 107 w 76"/>
                  <a:gd name="T1" fmla="*/ 0 h 33"/>
                  <a:gd name="T2" fmla="*/ 81 w 76"/>
                  <a:gd name="T3" fmla="*/ 2 h 33"/>
                  <a:gd name="T4" fmla="*/ 7 w 76"/>
                  <a:gd name="T5" fmla="*/ 71 h 33"/>
                  <a:gd name="T6" fmla="*/ 7 w 76"/>
                  <a:gd name="T7" fmla="*/ 78 h 33"/>
                  <a:gd name="T8" fmla="*/ 9 w 76"/>
                  <a:gd name="T9" fmla="*/ 78 h 33"/>
                  <a:gd name="T10" fmla="*/ 7 w 76"/>
                  <a:gd name="T11" fmla="*/ 71 h 33"/>
                  <a:gd name="T12" fmla="*/ 81 w 76"/>
                  <a:gd name="T13" fmla="*/ 2 h 33"/>
                  <a:gd name="T14" fmla="*/ 107 w 76"/>
                  <a:gd name="T15" fmla="*/ 0 h 33"/>
                  <a:gd name="T16" fmla="*/ 175 w 76"/>
                  <a:gd name="T17" fmla="*/ 38 h 33"/>
                  <a:gd name="T18" fmla="*/ 163 w 76"/>
                  <a:gd name="T19" fmla="*/ 76 h 33"/>
                  <a:gd name="T20" fmla="*/ 163 w 76"/>
                  <a:gd name="T21" fmla="*/ 76 h 33"/>
                  <a:gd name="T22" fmla="*/ 178 w 76"/>
                  <a:gd name="T23" fmla="*/ 38 h 33"/>
                  <a:gd name="T24" fmla="*/ 107 w 7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33">
                    <a:moveTo>
                      <a:pt x="45" y="0"/>
                    </a:moveTo>
                    <a:cubicBezTo>
                      <a:pt x="41" y="0"/>
                      <a:pt x="38" y="0"/>
                      <a:pt x="34" y="1"/>
                    </a:cubicBezTo>
                    <a:cubicBezTo>
                      <a:pt x="14" y="4"/>
                      <a:pt x="0" y="18"/>
                      <a:pt x="3" y="30"/>
                    </a:cubicBezTo>
                    <a:cubicBezTo>
                      <a:pt x="3" y="31"/>
                      <a:pt x="3" y="32"/>
                      <a:pt x="3" y="33"/>
                    </a:cubicBezTo>
                    <a:cubicBezTo>
                      <a:pt x="3" y="33"/>
                      <a:pt x="4" y="33"/>
                      <a:pt x="4" y="33"/>
                    </a:cubicBezTo>
                    <a:cubicBezTo>
                      <a:pt x="3" y="32"/>
                      <a:pt x="3" y="31"/>
                      <a:pt x="3" y="30"/>
                    </a:cubicBezTo>
                    <a:cubicBezTo>
                      <a:pt x="1" y="18"/>
                      <a:pt x="15" y="5"/>
                      <a:pt x="34" y="1"/>
                    </a:cubicBezTo>
                    <a:cubicBezTo>
                      <a:pt x="38" y="0"/>
                      <a:pt x="41" y="0"/>
                      <a:pt x="45" y="0"/>
                    </a:cubicBezTo>
                    <a:cubicBezTo>
                      <a:pt x="60" y="0"/>
                      <a:pt x="72" y="6"/>
                      <a:pt x="74" y="16"/>
                    </a:cubicBezTo>
                    <a:cubicBezTo>
                      <a:pt x="75" y="22"/>
                      <a:pt x="73" y="28"/>
                      <a:pt x="69" y="32"/>
                    </a:cubicBezTo>
                    <a:cubicBezTo>
                      <a:pt x="69" y="32"/>
                      <a:pt x="69" y="32"/>
                      <a:pt x="69" y="32"/>
                    </a:cubicBezTo>
                    <a:cubicBezTo>
                      <a:pt x="74" y="27"/>
                      <a:pt x="76" y="22"/>
                      <a:pt x="75" y="16"/>
                    </a:cubicBezTo>
                    <a:cubicBezTo>
                      <a:pt x="73" y="6"/>
                      <a:pt x="60" y="0"/>
                      <a:pt x="45" y="0"/>
                    </a:cubicBezTo>
                  </a:path>
                </a:pathLst>
              </a:custGeom>
              <a:solidFill>
                <a:srgbClr val="9649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7" name="Freeform 1628"/>
              <p:cNvSpPr>
                <a:spLocks noChangeAspect="1"/>
              </p:cNvSpPr>
              <p:nvPr/>
            </p:nvSpPr>
            <p:spPr bwMode="auto">
              <a:xfrm>
                <a:off x="4464" y="-923"/>
                <a:ext cx="175" cy="78"/>
              </a:xfrm>
              <a:custGeom>
                <a:avLst/>
                <a:gdLst>
                  <a:gd name="T0" fmla="*/ 104 w 74"/>
                  <a:gd name="T1" fmla="*/ 0 h 33"/>
                  <a:gd name="T2" fmla="*/ 78 w 74"/>
                  <a:gd name="T3" fmla="*/ 2 h 33"/>
                  <a:gd name="T4" fmla="*/ 5 w 74"/>
                  <a:gd name="T5" fmla="*/ 71 h 33"/>
                  <a:gd name="T6" fmla="*/ 7 w 74"/>
                  <a:gd name="T7" fmla="*/ 78 h 33"/>
                  <a:gd name="T8" fmla="*/ 7 w 74"/>
                  <a:gd name="T9" fmla="*/ 78 h 33"/>
                  <a:gd name="T10" fmla="*/ 7 w 74"/>
                  <a:gd name="T11" fmla="*/ 71 h 33"/>
                  <a:gd name="T12" fmla="*/ 78 w 74"/>
                  <a:gd name="T13" fmla="*/ 2 h 33"/>
                  <a:gd name="T14" fmla="*/ 104 w 74"/>
                  <a:gd name="T15" fmla="*/ 0 h 33"/>
                  <a:gd name="T16" fmla="*/ 173 w 74"/>
                  <a:gd name="T17" fmla="*/ 38 h 33"/>
                  <a:gd name="T18" fmla="*/ 158 w 74"/>
                  <a:gd name="T19" fmla="*/ 78 h 33"/>
                  <a:gd name="T20" fmla="*/ 161 w 74"/>
                  <a:gd name="T21" fmla="*/ 76 h 33"/>
                  <a:gd name="T22" fmla="*/ 173 w 74"/>
                  <a:gd name="T23" fmla="*/ 38 h 33"/>
                  <a:gd name="T24" fmla="*/ 104 w 7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33">
                    <a:moveTo>
                      <a:pt x="44" y="0"/>
                    </a:moveTo>
                    <a:cubicBezTo>
                      <a:pt x="40" y="0"/>
                      <a:pt x="37" y="0"/>
                      <a:pt x="33" y="1"/>
                    </a:cubicBezTo>
                    <a:cubicBezTo>
                      <a:pt x="14" y="5"/>
                      <a:pt x="0" y="18"/>
                      <a:pt x="2" y="30"/>
                    </a:cubicBezTo>
                    <a:cubicBezTo>
                      <a:pt x="2" y="31"/>
                      <a:pt x="2" y="32"/>
                      <a:pt x="3" y="33"/>
                    </a:cubicBezTo>
                    <a:cubicBezTo>
                      <a:pt x="3" y="33"/>
                      <a:pt x="3" y="33"/>
                      <a:pt x="3" y="33"/>
                    </a:cubicBezTo>
                    <a:cubicBezTo>
                      <a:pt x="3" y="32"/>
                      <a:pt x="3" y="31"/>
                      <a:pt x="3" y="30"/>
                    </a:cubicBezTo>
                    <a:cubicBezTo>
                      <a:pt x="0" y="18"/>
                      <a:pt x="14" y="5"/>
                      <a:pt x="33" y="1"/>
                    </a:cubicBezTo>
                    <a:cubicBezTo>
                      <a:pt x="37" y="0"/>
                      <a:pt x="40" y="0"/>
                      <a:pt x="44" y="0"/>
                    </a:cubicBezTo>
                    <a:cubicBezTo>
                      <a:pt x="59" y="0"/>
                      <a:pt x="71" y="7"/>
                      <a:pt x="73" y="16"/>
                    </a:cubicBezTo>
                    <a:cubicBezTo>
                      <a:pt x="74" y="22"/>
                      <a:pt x="71" y="28"/>
                      <a:pt x="67" y="33"/>
                    </a:cubicBezTo>
                    <a:cubicBezTo>
                      <a:pt x="67" y="33"/>
                      <a:pt x="67" y="33"/>
                      <a:pt x="68" y="32"/>
                    </a:cubicBezTo>
                    <a:cubicBezTo>
                      <a:pt x="72" y="28"/>
                      <a:pt x="74" y="22"/>
                      <a:pt x="73" y="16"/>
                    </a:cubicBezTo>
                    <a:cubicBezTo>
                      <a:pt x="71" y="6"/>
                      <a:pt x="59" y="0"/>
                      <a:pt x="44" y="0"/>
                    </a:cubicBezTo>
                  </a:path>
                </a:pathLst>
              </a:custGeom>
              <a:solidFill>
                <a:srgbClr val="964A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8" name="Freeform 1629"/>
              <p:cNvSpPr>
                <a:spLocks noChangeAspect="1"/>
              </p:cNvSpPr>
              <p:nvPr/>
            </p:nvSpPr>
            <p:spPr bwMode="auto">
              <a:xfrm>
                <a:off x="4464" y="-923"/>
                <a:ext cx="175" cy="78"/>
              </a:xfrm>
              <a:custGeom>
                <a:avLst/>
                <a:gdLst>
                  <a:gd name="T0" fmla="*/ 104 w 74"/>
                  <a:gd name="T1" fmla="*/ 0 h 33"/>
                  <a:gd name="T2" fmla="*/ 78 w 74"/>
                  <a:gd name="T3" fmla="*/ 2 h 33"/>
                  <a:gd name="T4" fmla="*/ 7 w 74"/>
                  <a:gd name="T5" fmla="*/ 71 h 33"/>
                  <a:gd name="T6" fmla="*/ 7 w 74"/>
                  <a:gd name="T7" fmla="*/ 78 h 33"/>
                  <a:gd name="T8" fmla="*/ 9 w 74"/>
                  <a:gd name="T9" fmla="*/ 78 h 33"/>
                  <a:gd name="T10" fmla="*/ 7 w 74"/>
                  <a:gd name="T11" fmla="*/ 71 h 33"/>
                  <a:gd name="T12" fmla="*/ 78 w 74"/>
                  <a:gd name="T13" fmla="*/ 2 h 33"/>
                  <a:gd name="T14" fmla="*/ 104 w 74"/>
                  <a:gd name="T15" fmla="*/ 0 h 33"/>
                  <a:gd name="T16" fmla="*/ 170 w 74"/>
                  <a:gd name="T17" fmla="*/ 40 h 33"/>
                  <a:gd name="T18" fmla="*/ 156 w 74"/>
                  <a:gd name="T19" fmla="*/ 78 h 33"/>
                  <a:gd name="T20" fmla="*/ 158 w 74"/>
                  <a:gd name="T21" fmla="*/ 78 h 33"/>
                  <a:gd name="T22" fmla="*/ 173 w 74"/>
                  <a:gd name="T23" fmla="*/ 38 h 33"/>
                  <a:gd name="T24" fmla="*/ 104 w 7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33">
                    <a:moveTo>
                      <a:pt x="44" y="0"/>
                    </a:moveTo>
                    <a:cubicBezTo>
                      <a:pt x="40" y="0"/>
                      <a:pt x="37" y="0"/>
                      <a:pt x="33" y="1"/>
                    </a:cubicBezTo>
                    <a:cubicBezTo>
                      <a:pt x="14" y="5"/>
                      <a:pt x="0" y="18"/>
                      <a:pt x="3" y="30"/>
                    </a:cubicBezTo>
                    <a:cubicBezTo>
                      <a:pt x="3" y="31"/>
                      <a:pt x="3" y="32"/>
                      <a:pt x="3" y="33"/>
                    </a:cubicBezTo>
                    <a:cubicBezTo>
                      <a:pt x="3" y="33"/>
                      <a:pt x="4" y="33"/>
                      <a:pt x="4" y="33"/>
                    </a:cubicBezTo>
                    <a:cubicBezTo>
                      <a:pt x="3" y="32"/>
                      <a:pt x="3" y="31"/>
                      <a:pt x="3" y="30"/>
                    </a:cubicBezTo>
                    <a:cubicBezTo>
                      <a:pt x="1" y="18"/>
                      <a:pt x="14" y="5"/>
                      <a:pt x="33" y="1"/>
                    </a:cubicBezTo>
                    <a:cubicBezTo>
                      <a:pt x="37" y="1"/>
                      <a:pt x="40" y="0"/>
                      <a:pt x="44" y="0"/>
                    </a:cubicBezTo>
                    <a:cubicBezTo>
                      <a:pt x="58" y="0"/>
                      <a:pt x="70" y="7"/>
                      <a:pt x="72" y="17"/>
                    </a:cubicBezTo>
                    <a:cubicBezTo>
                      <a:pt x="73" y="22"/>
                      <a:pt x="71" y="28"/>
                      <a:pt x="66" y="33"/>
                    </a:cubicBezTo>
                    <a:cubicBezTo>
                      <a:pt x="66" y="33"/>
                      <a:pt x="67" y="33"/>
                      <a:pt x="67" y="33"/>
                    </a:cubicBezTo>
                    <a:cubicBezTo>
                      <a:pt x="71" y="28"/>
                      <a:pt x="74" y="22"/>
                      <a:pt x="73" y="16"/>
                    </a:cubicBezTo>
                    <a:cubicBezTo>
                      <a:pt x="71" y="7"/>
                      <a:pt x="59" y="0"/>
                      <a:pt x="44" y="0"/>
                    </a:cubicBezTo>
                  </a:path>
                </a:pathLst>
              </a:custGeom>
              <a:solidFill>
                <a:srgbClr val="984B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499" name="Freeform 1630"/>
              <p:cNvSpPr>
                <a:spLocks noChangeAspect="1"/>
              </p:cNvSpPr>
              <p:nvPr/>
            </p:nvSpPr>
            <p:spPr bwMode="auto">
              <a:xfrm>
                <a:off x="4467" y="-923"/>
                <a:ext cx="170" cy="78"/>
              </a:xfrm>
              <a:custGeom>
                <a:avLst/>
                <a:gdLst>
                  <a:gd name="T0" fmla="*/ 102 w 72"/>
                  <a:gd name="T1" fmla="*/ 0 h 33"/>
                  <a:gd name="T2" fmla="*/ 76 w 72"/>
                  <a:gd name="T3" fmla="*/ 2 h 33"/>
                  <a:gd name="T4" fmla="*/ 5 w 72"/>
                  <a:gd name="T5" fmla="*/ 71 h 33"/>
                  <a:gd name="T6" fmla="*/ 7 w 72"/>
                  <a:gd name="T7" fmla="*/ 78 h 33"/>
                  <a:gd name="T8" fmla="*/ 7 w 72"/>
                  <a:gd name="T9" fmla="*/ 78 h 33"/>
                  <a:gd name="T10" fmla="*/ 5 w 72"/>
                  <a:gd name="T11" fmla="*/ 71 h 33"/>
                  <a:gd name="T12" fmla="*/ 76 w 72"/>
                  <a:gd name="T13" fmla="*/ 5 h 33"/>
                  <a:gd name="T14" fmla="*/ 102 w 72"/>
                  <a:gd name="T15" fmla="*/ 2 h 33"/>
                  <a:gd name="T16" fmla="*/ 168 w 72"/>
                  <a:gd name="T17" fmla="*/ 40 h 33"/>
                  <a:gd name="T18" fmla="*/ 151 w 72"/>
                  <a:gd name="T19" fmla="*/ 78 h 33"/>
                  <a:gd name="T20" fmla="*/ 153 w 72"/>
                  <a:gd name="T21" fmla="*/ 78 h 33"/>
                  <a:gd name="T22" fmla="*/ 168 w 72"/>
                  <a:gd name="T23" fmla="*/ 40 h 33"/>
                  <a:gd name="T24" fmla="*/ 102 w 7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33">
                    <a:moveTo>
                      <a:pt x="43" y="0"/>
                    </a:moveTo>
                    <a:cubicBezTo>
                      <a:pt x="39" y="0"/>
                      <a:pt x="36" y="1"/>
                      <a:pt x="32" y="1"/>
                    </a:cubicBezTo>
                    <a:cubicBezTo>
                      <a:pt x="13" y="5"/>
                      <a:pt x="0" y="18"/>
                      <a:pt x="2" y="30"/>
                    </a:cubicBezTo>
                    <a:cubicBezTo>
                      <a:pt x="2" y="31"/>
                      <a:pt x="2" y="32"/>
                      <a:pt x="3" y="33"/>
                    </a:cubicBezTo>
                    <a:cubicBezTo>
                      <a:pt x="3" y="33"/>
                      <a:pt x="3" y="33"/>
                      <a:pt x="3" y="33"/>
                    </a:cubicBezTo>
                    <a:cubicBezTo>
                      <a:pt x="3" y="32"/>
                      <a:pt x="3" y="31"/>
                      <a:pt x="2" y="30"/>
                    </a:cubicBezTo>
                    <a:cubicBezTo>
                      <a:pt x="0" y="18"/>
                      <a:pt x="13" y="5"/>
                      <a:pt x="32" y="2"/>
                    </a:cubicBezTo>
                    <a:cubicBezTo>
                      <a:pt x="36" y="1"/>
                      <a:pt x="39" y="1"/>
                      <a:pt x="43" y="1"/>
                    </a:cubicBezTo>
                    <a:cubicBezTo>
                      <a:pt x="57" y="1"/>
                      <a:pt x="69" y="7"/>
                      <a:pt x="71" y="17"/>
                    </a:cubicBezTo>
                    <a:cubicBezTo>
                      <a:pt x="72" y="22"/>
                      <a:pt x="69" y="28"/>
                      <a:pt x="64" y="33"/>
                    </a:cubicBezTo>
                    <a:cubicBezTo>
                      <a:pt x="65" y="33"/>
                      <a:pt x="65" y="33"/>
                      <a:pt x="65" y="33"/>
                    </a:cubicBezTo>
                    <a:cubicBezTo>
                      <a:pt x="70" y="28"/>
                      <a:pt x="72" y="22"/>
                      <a:pt x="71" y="17"/>
                    </a:cubicBezTo>
                    <a:cubicBezTo>
                      <a:pt x="69" y="7"/>
                      <a:pt x="57" y="0"/>
                      <a:pt x="43" y="0"/>
                    </a:cubicBezTo>
                  </a:path>
                </a:pathLst>
              </a:custGeom>
              <a:solidFill>
                <a:srgbClr val="984B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0" name="Freeform 1631"/>
              <p:cNvSpPr>
                <a:spLocks noChangeAspect="1"/>
              </p:cNvSpPr>
              <p:nvPr/>
            </p:nvSpPr>
            <p:spPr bwMode="auto">
              <a:xfrm>
                <a:off x="4467" y="-920"/>
                <a:ext cx="170" cy="78"/>
              </a:xfrm>
              <a:custGeom>
                <a:avLst/>
                <a:gdLst>
                  <a:gd name="T0" fmla="*/ 102 w 72"/>
                  <a:gd name="T1" fmla="*/ 0 h 33"/>
                  <a:gd name="T2" fmla="*/ 76 w 72"/>
                  <a:gd name="T3" fmla="*/ 2 h 33"/>
                  <a:gd name="T4" fmla="*/ 5 w 72"/>
                  <a:gd name="T5" fmla="*/ 69 h 33"/>
                  <a:gd name="T6" fmla="*/ 7 w 72"/>
                  <a:gd name="T7" fmla="*/ 76 h 33"/>
                  <a:gd name="T8" fmla="*/ 9 w 72"/>
                  <a:gd name="T9" fmla="*/ 76 h 33"/>
                  <a:gd name="T10" fmla="*/ 7 w 72"/>
                  <a:gd name="T11" fmla="*/ 69 h 33"/>
                  <a:gd name="T12" fmla="*/ 76 w 72"/>
                  <a:gd name="T13" fmla="*/ 2 h 33"/>
                  <a:gd name="T14" fmla="*/ 102 w 72"/>
                  <a:gd name="T15" fmla="*/ 0 h 33"/>
                  <a:gd name="T16" fmla="*/ 165 w 72"/>
                  <a:gd name="T17" fmla="*/ 38 h 33"/>
                  <a:gd name="T18" fmla="*/ 149 w 72"/>
                  <a:gd name="T19" fmla="*/ 78 h 33"/>
                  <a:gd name="T20" fmla="*/ 151 w 72"/>
                  <a:gd name="T21" fmla="*/ 76 h 33"/>
                  <a:gd name="T22" fmla="*/ 168 w 72"/>
                  <a:gd name="T23" fmla="*/ 38 h 33"/>
                  <a:gd name="T24" fmla="*/ 102 w 7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33">
                    <a:moveTo>
                      <a:pt x="43" y="0"/>
                    </a:moveTo>
                    <a:cubicBezTo>
                      <a:pt x="39" y="0"/>
                      <a:pt x="36" y="0"/>
                      <a:pt x="32" y="1"/>
                    </a:cubicBezTo>
                    <a:cubicBezTo>
                      <a:pt x="13" y="4"/>
                      <a:pt x="0" y="17"/>
                      <a:pt x="2" y="29"/>
                    </a:cubicBezTo>
                    <a:cubicBezTo>
                      <a:pt x="3" y="30"/>
                      <a:pt x="3" y="31"/>
                      <a:pt x="3" y="32"/>
                    </a:cubicBezTo>
                    <a:cubicBezTo>
                      <a:pt x="3" y="32"/>
                      <a:pt x="3" y="32"/>
                      <a:pt x="4" y="32"/>
                    </a:cubicBezTo>
                    <a:cubicBezTo>
                      <a:pt x="3" y="31"/>
                      <a:pt x="3" y="30"/>
                      <a:pt x="3" y="29"/>
                    </a:cubicBezTo>
                    <a:cubicBezTo>
                      <a:pt x="1" y="17"/>
                      <a:pt x="14" y="5"/>
                      <a:pt x="32" y="1"/>
                    </a:cubicBezTo>
                    <a:cubicBezTo>
                      <a:pt x="36" y="0"/>
                      <a:pt x="39" y="0"/>
                      <a:pt x="43" y="0"/>
                    </a:cubicBezTo>
                    <a:cubicBezTo>
                      <a:pt x="57" y="0"/>
                      <a:pt x="68" y="6"/>
                      <a:pt x="70" y="16"/>
                    </a:cubicBezTo>
                    <a:cubicBezTo>
                      <a:pt x="71" y="22"/>
                      <a:pt x="69" y="28"/>
                      <a:pt x="63" y="33"/>
                    </a:cubicBezTo>
                    <a:cubicBezTo>
                      <a:pt x="64" y="33"/>
                      <a:pt x="64" y="32"/>
                      <a:pt x="64" y="32"/>
                    </a:cubicBezTo>
                    <a:cubicBezTo>
                      <a:pt x="69" y="27"/>
                      <a:pt x="72" y="21"/>
                      <a:pt x="71" y="16"/>
                    </a:cubicBezTo>
                    <a:cubicBezTo>
                      <a:pt x="69" y="6"/>
                      <a:pt x="57" y="0"/>
                      <a:pt x="43" y="0"/>
                    </a:cubicBezTo>
                  </a:path>
                </a:pathLst>
              </a:custGeom>
              <a:solidFill>
                <a:srgbClr val="9A4B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1" name="Freeform 1632"/>
              <p:cNvSpPr>
                <a:spLocks noChangeAspect="1"/>
              </p:cNvSpPr>
              <p:nvPr/>
            </p:nvSpPr>
            <p:spPr bwMode="auto">
              <a:xfrm>
                <a:off x="4469" y="-920"/>
                <a:ext cx="165" cy="78"/>
              </a:xfrm>
              <a:custGeom>
                <a:avLst/>
                <a:gdLst>
                  <a:gd name="T0" fmla="*/ 99 w 70"/>
                  <a:gd name="T1" fmla="*/ 0 h 33"/>
                  <a:gd name="T2" fmla="*/ 73 w 70"/>
                  <a:gd name="T3" fmla="*/ 2 h 33"/>
                  <a:gd name="T4" fmla="*/ 5 w 70"/>
                  <a:gd name="T5" fmla="*/ 69 h 33"/>
                  <a:gd name="T6" fmla="*/ 7 w 70"/>
                  <a:gd name="T7" fmla="*/ 76 h 33"/>
                  <a:gd name="T8" fmla="*/ 7 w 70"/>
                  <a:gd name="T9" fmla="*/ 73 h 33"/>
                  <a:gd name="T10" fmla="*/ 5 w 70"/>
                  <a:gd name="T11" fmla="*/ 69 h 33"/>
                  <a:gd name="T12" fmla="*/ 73 w 70"/>
                  <a:gd name="T13" fmla="*/ 2 h 33"/>
                  <a:gd name="T14" fmla="*/ 99 w 70"/>
                  <a:gd name="T15" fmla="*/ 0 h 33"/>
                  <a:gd name="T16" fmla="*/ 163 w 70"/>
                  <a:gd name="T17" fmla="*/ 38 h 33"/>
                  <a:gd name="T18" fmla="*/ 146 w 70"/>
                  <a:gd name="T19" fmla="*/ 78 h 33"/>
                  <a:gd name="T20" fmla="*/ 146 w 70"/>
                  <a:gd name="T21" fmla="*/ 78 h 33"/>
                  <a:gd name="T22" fmla="*/ 163 w 70"/>
                  <a:gd name="T23" fmla="*/ 38 h 33"/>
                  <a:gd name="T24" fmla="*/ 99 w 70"/>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3">
                    <a:moveTo>
                      <a:pt x="42" y="0"/>
                    </a:moveTo>
                    <a:cubicBezTo>
                      <a:pt x="38" y="0"/>
                      <a:pt x="35" y="0"/>
                      <a:pt x="31" y="1"/>
                    </a:cubicBezTo>
                    <a:cubicBezTo>
                      <a:pt x="13" y="5"/>
                      <a:pt x="0" y="17"/>
                      <a:pt x="2" y="29"/>
                    </a:cubicBezTo>
                    <a:cubicBezTo>
                      <a:pt x="2" y="30"/>
                      <a:pt x="2" y="31"/>
                      <a:pt x="3" y="32"/>
                    </a:cubicBezTo>
                    <a:cubicBezTo>
                      <a:pt x="3" y="32"/>
                      <a:pt x="3" y="31"/>
                      <a:pt x="3" y="31"/>
                    </a:cubicBezTo>
                    <a:cubicBezTo>
                      <a:pt x="3" y="31"/>
                      <a:pt x="2" y="30"/>
                      <a:pt x="2" y="29"/>
                    </a:cubicBezTo>
                    <a:cubicBezTo>
                      <a:pt x="0" y="17"/>
                      <a:pt x="13" y="5"/>
                      <a:pt x="31" y="1"/>
                    </a:cubicBezTo>
                    <a:cubicBezTo>
                      <a:pt x="35" y="1"/>
                      <a:pt x="38" y="0"/>
                      <a:pt x="42" y="0"/>
                    </a:cubicBezTo>
                    <a:cubicBezTo>
                      <a:pt x="56" y="0"/>
                      <a:pt x="67" y="6"/>
                      <a:pt x="69" y="16"/>
                    </a:cubicBezTo>
                    <a:cubicBezTo>
                      <a:pt x="70" y="22"/>
                      <a:pt x="67" y="28"/>
                      <a:pt x="62" y="33"/>
                    </a:cubicBezTo>
                    <a:cubicBezTo>
                      <a:pt x="62" y="33"/>
                      <a:pt x="62" y="33"/>
                      <a:pt x="62" y="33"/>
                    </a:cubicBezTo>
                    <a:cubicBezTo>
                      <a:pt x="68" y="28"/>
                      <a:pt x="70" y="22"/>
                      <a:pt x="69" y="16"/>
                    </a:cubicBezTo>
                    <a:cubicBezTo>
                      <a:pt x="67" y="6"/>
                      <a:pt x="56" y="0"/>
                      <a:pt x="42" y="0"/>
                    </a:cubicBezTo>
                  </a:path>
                </a:pathLst>
              </a:custGeom>
              <a:solidFill>
                <a:srgbClr val="9A4C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2" name="Freeform 1633"/>
              <p:cNvSpPr>
                <a:spLocks noChangeAspect="1"/>
              </p:cNvSpPr>
              <p:nvPr/>
            </p:nvSpPr>
            <p:spPr bwMode="auto">
              <a:xfrm>
                <a:off x="4469" y="-920"/>
                <a:ext cx="165" cy="78"/>
              </a:xfrm>
              <a:custGeom>
                <a:avLst/>
                <a:gdLst>
                  <a:gd name="T0" fmla="*/ 99 w 70"/>
                  <a:gd name="T1" fmla="*/ 0 h 33"/>
                  <a:gd name="T2" fmla="*/ 73 w 70"/>
                  <a:gd name="T3" fmla="*/ 2 h 33"/>
                  <a:gd name="T4" fmla="*/ 5 w 70"/>
                  <a:gd name="T5" fmla="*/ 69 h 33"/>
                  <a:gd name="T6" fmla="*/ 7 w 70"/>
                  <a:gd name="T7" fmla="*/ 73 h 33"/>
                  <a:gd name="T8" fmla="*/ 9 w 70"/>
                  <a:gd name="T9" fmla="*/ 73 h 33"/>
                  <a:gd name="T10" fmla="*/ 7 w 70"/>
                  <a:gd name="T11" fmla="*/ 69 h 33"/>
                  <a:gd name="T12" fmla="*/ 75 w 70"/>
                  <a:gd name="T13" fmla="*/ 5 h 33"/>
                  <a:gd name="T14" fmla="*/ 97 w 70"/>
                  <a:gd name="T15" fmla="*/ 2 h 33"/>
                  <a:gd name="T16" fmla="*/ 160 w 70"/>
                  <a:gd name="T17" fmla="*/ 38 h 33"/>
                  <a:gd name="T18" fmla="*/ 144 w 70"/>
                  <a:gd name="T19" fmla="*/ 78 h 33"/>
                  <a:gd name="T20" fmla="*/ 146 w 70"/>
                  <a:gd name="T21" fmla="*/ 78 h 33"/>
                  <a:gd name="T22" fmla="*/ 163 w 70"/>
                  <a:gd name="T23" fmla="*/ 38 h 33"/>
                  <a:gd name="T24" fmla="*/ 99 w 70"/>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3">
                    <a:moveTo>
                      <a:pt x="42" y="0"/>
                    </a:moveTo>
                    <a:cubicBezTo>
                      <a:pt x="38" y="0"/>
                      <a:pt x="35" y="1"/>
                      <a:pt x="31" y="1"/>
                    </a:cubicBezTo>
                    <a:cubicBezTo>
                      <a:pt x="13" y="5"/>
                      <a:pt x="0" y="17"/>
                      <a:pt x="2" y="29"/>
                    </a:cubicBezTo>
                    <a:cubicBezTo>
                      <a:pt x="2" y="30"/>
                      <a:pt x="3" y="31"/>
                      <a:pt x="3" y="31"/>
                    </a:cubicBezTo>
                    <a:cubicBezTo>
                      <a:pt x="3" y="31"/>
                      <a:pt x="3" y="31"/>
                      <a:pt x="4" y="31"/>
                    </a:cubicBezTo>
                    <a:cubicBezTo>
                      <a:pt x="3" y="31"/>
                      <a:pt x="3" y="30"/>
                      <a:pt x="3" y="29"/>
                    </a:cubicBezTo>
                    <a:cubicBezTo>
                      <a:pt x="1" y="17"/>
                      <a:pt x="13" y="5"/>
                      <a:pt x="32" y="2"/>
                    </a:cubicBezTo>
                    <a:cubicBezTo>
                      <a:pt x="35" y="1"/>
                      <a:pt x="38" y="1"/>
                      <a:pt x="41" y="1"/>
                    </a:cubicBezTo>
                    <a:cubicBezTo>
                      <a:pt x="55" y="1"/>
                      <a:pt x="67" y="7"/>
                      <a:pt x="68" y="16"/>
                    </a:cubicBezTo>
                    <a:cubicBezTo>
                      <a:pt x="70" y="22"/>
                      <a:pt x="67" y="28"/>
                      <a:pt x="61" y="33"/>
                    </a:cubicBezTo>
                    <a:cubicBezTo>
                      <a:pt x="61" y="33"/>
                      <a:pt x="61" y="33"/>
                      <a:pt x="62" y="33"/>
                    </a:cubicBezTo>
                    <a:cubicBezTo>
                      <a:pt x="67" y="28"/>
                      <a:pt x="70" y="22"/>
                      <a:pt x="69" y="16"/>
                    </a:cubicBezTo>
                    <a:cubicBezTo>
                      <a:pt x="67" y="6"/>
                      <a:pt x="56" y="0"/>
                      <a:pt x="42" y="0"/>
                    </a:cubicBezTo>
                  </a:path>
                </a:pathLst>
              </a:custGeom>
              <a:solidFill>
                <a:srgbClr val="9B4C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3" name="Freeform 1634"/>
              <p:cNvSpPr>
                <a:spLocks noChangeAspect="1"/>
              </p:cNvSpPr>
              <p:nvPr/>
            </p:nvSpPr>
            <p:spPr bwMode="auto">
              <a:xfrm>
                <a:off x="4471" y="-918"/>
                <a:ext cx="163" cy="78"/>
              </a:xfrm>
              <a:custGeom>
                <a:avLst/>
                <a:gdLst>
                  <a:gd name="T0" fmla="*/ 94 w 69"/>
                  <a:gd name="T1" fmla="*/ 0 h 33"/>
                  <a:gd name="T2" fmla="*/ 73 w 69"/>
                  <a:gd name="T3" fmla="*/ 2 h 33"/>
                  <a:gd name="T4" fmla="*/ 5 w 69"/>
                  <a:gd name="T5" fmla="*/ 66 h 33"/>
                  <a:gd name="T6" fmla="*/ 7 w 69"/>
                  <a:gd name="T7" fmla="*/ 71 h 33"/>
                  <a:gd name="T8" fmla="*/ 7 w 69"/>
                  <a:gd name="T9" fmla="*/ 71 h 33"/>
                  <a:gd name="T10" fmla="*/ 5 w 69"/>
                  <a:gd name="T11" fmla="*/ 66 h 33"/>
                  <a:gd name="T12" fmla="*/ 73 w 69"/>
                  <a:gd name="T13" fmla="*/ 2 h 33"/>
                  <a:gd name="T14" fmla="*/ 94 w 69"/>
                  <a:gd name="T15" fmla="*/ 0 h 33"/>
                  <a:gd name="T16" fmla="*/ 158 w 69"/>
                  <a:gd name="T17" fmla="*/ 35 h 33"/>
                  <a:gd name="T18" fmla="*/ 139 w 69"/>
                  <a:gd name="T19" fmla="*/ 78 h 33"/>
                  <a:gd name="T20" fmla="*/ 142 w 69"/>
                  <a:gd name="T21" fmla="*/ 76 h 33"/>
                  <a:gd name="T22" fmla="*/ 158 w 69"/>
                  <a:gd name="T23" fmla="*/ 35 h 33"/>
                  <a:gd name="T24" fmla="*/ 94 w 6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9" h="33">
                    <a:moveTo>
                      <a:pt x="40" y="0"/>
                    </a:moveTo>
                    <a:cubicBezTo>
                      <a:pt x="37" y="0"/>
                      <a:pt x="34" y="0"/>
                      <a:pt x="31" y="1"/>
                    </a:cubicBezTo>
                    <a:cubicBezTo>
                      <a:pt x="12" y="4"/>
                      <a:pt x="0" y="16"/>
                      <a:pt x="2" y="28"/>
                    </a:cubicBezTo>
                    <a:cubicBezTo>
                      <a:pt x="2" y="29"/>
                      <a:pt x="2" y="30"/>
                      <a:pt x="3" y="30"/>
                    </a:cubicBezTo>
                    <a:cubicBezTo>
                      <a:pt x="3" y="30"/>
                      <a:pt x="3" y="30"/>
                      <a:pt x="3" y="30"/>
                    </a:cubicBezTo>
                    <a:cubicBezTo>
                      <a:pt x="3" y="30"/>
                      <a:pt x="2" y="29"/>
                      <a:pt x="2" y="28"/>
                    </a:cubicBezTo>
                    <a:cubicBezTo>
                      <a:pt x="0" y="16"/>
                      <a:pt x="13" y="4"/>
                      <a:pt x="31" y="1"/>
                    </a:cubicBezTo>
                    <a:cubicBezTo>
                      <a:pt x="34" y="0"/>
                      <a:pt x="37" y="0"/>
                      <a:pt x="40" y="0"/>
                    </a:cubicBezTo>
                    <a:cubicBezTo>
                      <a:pt x="54" y="0"/>
                      <a:pt x="65" y="6"/>
                      <a:pt x="67" y="15"/>
                    </a:cubicBezTo>
                    <a:cubicBezTo>
                      <a:pt x="68" y="21"/>
                      <a:pt x="65" y="28"/>
                      <a:pt x="59" y="33"/>
                    </a:cubicBezTo>
                    <a:cubicBezTo>
                      <a:pt x="59" y="32"/>
                      <a:pt x="60" y="32"/>
                      <a:pt x="60" y="32"/>
                    </a:cubicBezTo>
                    <a:cubicBezTo>
                      <a:pt x="66" y="27"/>
                      <a:pt x="69" y="21"/>
                      <a:pt x="67" y="15"/>
                    </a:cubicBezTo>
                    <a:cubicBezTo>
                      <a:pt x="66" y="6"/>
                      <a:pt x="54" y="0"/>
                      <a:pt x="40" y="0"/>
                    </a:cubicBezTo>
                  </a:path>
                </a:pathLst>
              </a:custGeom>
              <a:solidFill>
                <a:srgbClr val="9C4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4" name="Freeform 1635"/>
              <p:cNvSpPr>
                <a:spLocks noChangeAspect="1"/>
              </p:cNvSpPr>
              <p:nvPr/>
            </p:nvSpPr>
            <p:spPr bwMode="auto">
              <a:xfrm>
                <a:off x="4471" y="-918"/>
                <a:ext cx="161" cy="78"/>
              </a:xfrm>
              <a:custGeom>
                <a:avLst/>
                <a:gdLst>
                  <a:gd name="T0" fmla="*/ 95 w 68"/>
                  <a:gd name="T1" fmla="*/ 0 h 33"/>
                  <a:gd name="T2" fmla="*/ 73 w 68"/>
                  <a:gd name="T3" fmla="*/ 2 h 33"/>
                  <a:gd name="T4" fmla="*/ 5 w 68"/>
                  <a:gd name="T5" fmla="*/ 66 h 33"/>
                  <a:gd name="T6" fmla="*/ 7 w 68"/>
                  <a:gd name="T7" fmla="*/ 71 h 33"/>
                  <a:gd name="T8" fmla="*/ 7 w 68"/>
                  <a:gd name="T9" fmla="*/ 71 h 33"/>
                  <a:gd name="T10" fmla="*/ 7 w 68"/>
                  <a:gd name="T11" fmla="*/ 66 h 33"/>
                  <a:gd name="T12" fmla="*/ 73 w 68"/>
                  <a:gd name="T13" fmla="*/ 2 h 33"/>
                  <a:gd name="T14" fmla="*/ 95 w 68"/>
                  <a:gd name="T15" fmla="*/ 0 h 33"/>
                  <a:gd name="T16" fmla="*/ 159 w 68"/>
                  <a:gd name="T17" fmla="*/ 35 h 33"/>
                  <a:gd name="T18" fmla="*/ 137 w 68"/>
                  <a:gd name="T19" fmla="*/ 78 h 33"/>
                  <a:gd name="T20" fmla="*/ 140 w 68"/>
                  <a:gd name="T21" fmla="*/ 78 h 33"/>
                  <a:gd name="T22" fmla="*/ 159 w 68"/>
                  <a:gd name="T23" fmla="*/ 35 h 33"/>
                  <a:gd name="T24" fmla="*/ 95 w 68"/>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 h="33">
                    <a:moveTo>
                      <a:pt x="40" y="0"/>
                    </a:moveTo>
                    <a:cubicBezTo>
                      <a:pt x="37" y="0"/>
                      <a:pt x="34" y="0"/>
                      <a:pt x="31" y="1"/>
                    </a:cubicBezTo>
                    <a:cubicBezTo>
                      <a:pt x="13" y="4"/>
                      <a:pt x="0" y="16"/>
                      <a:pt x="2" y="28"/>
                    </a:cubicBezTo>
                    <a:cubicBezTo>
                      <a:pt x="2" y="29"/>
                      <a:pt x="3" y="30"/>
                      <a:pt x="3" y="30"/>
                    </a:cubicBezTo>
                    <a:cubicBezTo>
                      <a:pt x="3" y="30"/>
                      <a:pt x="3" y="30"/>
                      <a:pt x="3" y="30"/>
                    </a:cubicBezTo>
                    <a:cubicBezTo>
                      <a:pt x="3" y="30"/>
                      <a:pt x="3" y="29"/>
                      <a:pt x="3" y="28"/>
                    </a:cubicBezTo>
                    <a:cubicBezTo>
                      <a:pt x="0" y="16"/>
                      <a:pt x="13" y="5"/>
                      <a:pt x="31" y="1"/>
                    </a:cubicBezTo>
                    <a:cubicBezTo>
                      <a:pt x="34" y="0"/>
                      <a:pt x="37" y="0"/>
                      <a:pt x="40" y="0"/>
                    </a:cubicBezTo>
                    <a:cubicBezTo>
                      <a:pt x="54" y="0"/>
                      <a:pt x="65" y="6"/>
                      <a:pt x="67" y="15"/>
                    </a:cubicBezTo>
                    <a:cubicBezTo>
                      <a:pt x="68" y="21"/>
                      <a:pt x="64" y="28"/>
                      <a:pt x="58" y="33"/>
                    </a:cubicBezTo>
                    <a:cubicBezTo>
                      <a:pt x="58" y="33"/>
                      <a:pt x="59" y="33"/>
                      <a:pt x="59" y="33"/>
                    </a:cubicBezTo>
                    <a:cubicBezTo>
                      <a:pt x="65" y="28"/>
                      <a:pt x="68" y="21"/>
                      <a:pt x="67" y="15"/>
                    </a:cubicBezTo>
                    <a:cubicBezTo>
                      <a:pt x="65" y="6"/>
                      <a:pt x="54" y="0"/>
                      <a:pt x="40" y="0"/>
                    </a:cubicBezTo>
                  </a:path>
                </a:pathLst>
              </a:custGeom>
              <a:solidFill>
                <a:srgbClr val="9D4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5" name="Freeform 1636"/>
              <p:cNvSpPr>
                <a:spLocks noChangeAspect="1"/>
              </p:cNvSpPr>
              <p:nvPr/>
            </p:nvSpPr>
            <p:spPr bwMode="auto">
              <a:xfrm>
                <a:off x="4471" y="-918"/>
                <a:ext cx="161" cy="78"/>
              </a:xfrm>
              <a:custGeom>
                <a:avLst/>
                <a:gdLst>
                  <a:gd name="T0" fmla="*/ 95 w 68"/>
                  <a:gd name="T1" fmla="*/ 0 h 33"/>
                  <a:gd name="T2" fmla="*/ 73 w 68"/>
                  <a:gd name="T3" fmla="*/ 2 h 33"/>
                  <a:gd name="T4" fmla="*/ 7 w 68"/>
                  <a:gd name="T5" fmla="*/ 66 h 33"/>
                  <a:gd name="T6" fmla="*/ 7 w 68"/>
                  <a:gd name="T7" fmla="*/ 71 h 33"/>
                  <a:gd name="T8" fmla="*/ 9 w 68"/>
                  <a:gd name="T9" fmla="*/ 71 h 33"/>
                  <a:gd name="T10" fmla="*/ 7 w 68"/>
                  <a:gd name="T11" fmla="*/ 66 h 33"/>
                  <a:gd name="T12" fmla="*/ 73 w 68"/>
                  <a:gd name="T13" fmla="*/ 2 h 33"/>
                  <a:gd name="T14" fmla="*/ 95 w 68"/>
                  <a:gd name="T15" fmla="*/ 0 h 33"/>
                  <a:gd name="T16" fmla="*/ 156 w 68"/>
                  <a:gd name="T17" fmla="*/ 35 h 33"/>
                  <a:gd name="T18" fmla="*/ 135 w 68"/>
                  <a:gd name="T19" fmla="*/ 78 h 33"/>
                  <a:gd name="T20" fmla="*/ 137 w 68"/>
                  <a:gd name="T21" fmla="*/ 78 h 33"/>
                  <a:gd name="T22" fmla="*/ 159 w 68"/>
                  <a:gd name="T23" fmla="*/ 35 h 33"/>
                  <a:gd name="T24" fmla="*/ 95 w 68"/>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 h="33">
                    <a:moveTo>
                      <a:pt x="40" y="0"/>
                    </a:moveTo>
                    <a:cubicBezTo>
                      <a:pt x="37" y="0"/>
                      <a:pt x="34" y="0"/>
                      <a:pt x="31" y="1"/>
                    </a:cubicBezTo>
                    <a:cubicBezTo>
                      <a:pt x="13" y="5"/>
                      <a:pt x="0" y="16"/>
                      <a:pt x="3" y="28"/>
                    </a:cubicBezTo>
                    <a:cubicBezTo>
                      <a:pt x="3" y="29"/>
                      <a:pt x="3" y="30"/>
                      <a:pt x="3" y="30"/>
                    </a:cubicBezTo>
                    <a:cubicBezTo>
                      <a:pt x="4" y="30"/>
                      <a:pt x="4" y="30"/>
                      <a:pt x="4" y="30"/>
                    </a:cubicBezTo>
                    <a:cubicBezTo>
                      <a:pt x="4" y="29"/>
                      <a:pt x="3" y="29"/>
                      <a:pt x="3" y="28"/>
                    </a:cubicBezTo>
                    <a:cubicBezTo>
                      <a:pt x="1" y="17"/>
                      <a:pt x="13" y="5"/>
                      <a:pt x="31" y="1"/>
                    </a:cubicBezTo>
                    <a:cubicBezTo>
                      <a:pt x="34" y="1"/>
                      <a:pt x="37" y="0"/>
                      <a:pt x="40" y="0"/>
                    </a:cubicBezTo>
                    <a:cubicBezTo>
                      <a:pt x="54" y="0"/>
                      <a:pt x="64" y="6"/>
                      <a:pt x="66" y="15"/>
                    </a:cubicBezTo>
                    <a:cubicBezTo>
                      <a:pt x="67" y="22"/>
                      <a:pt x="64" y="28"/>
                      <a:pt x="57" y="33"/>
                    </a:cubicBezTo>
                    <a:cubicBezTo>
                      <a:pt x="57" y="33"/>
                      <a:pt x="58" y="33"/>
                      <a:pt x="58" y="33"/>
                    </a:cubicBezTo>
                    <a:cubicBezTo>
                      <a:pt x="64" y="28"/>
                      <a:pt x="68" y="21"/>
                      <a:pt x="67" y="15"/>
                    </a:cubicBezTo>
                    <a:cubicBezTo>
                      <a:pt x="65" y="6"/>
                      <a:pt x="54" y="0"/>
                      <a:pt x="40" y="0"/>
                    </a:cubicBezTo>
                  </a:path>
                </a:pathLst>
              </a:custGeom>
              <a:solidFill>
                <a:srgbClr val="9E4E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6" name="Freeform 1637"/>
              <p:cNvSpPr>
                <a:spLocks noChangeAspect="1"/>
              </p:cNvSpPr>
              <p:nvPr/>
            </p:nvSpPr>
            <p:spPr bwMode="auto">
              <a:xfrm>
                <a:off x="4474" y="-918"/>
                <a:ext cx="156" cy="78"/>
              </a:xfrm>
              <a:custGeom>
                <a:avLst/>
                <a:gdLst>
                  <a:gd name="T0" fmla="*/ 92 w 66"/>
                  <a:gd name="T1" fmla="*/ 0 h 33"/>
                  <a:gd name="T2" fmla="*/ 71 w 66"/>
                  <a:gd name="T3" fmla="*/ 2 h 33"/>
                  <a:gd name="T4" fmla="*/ 5 w 66"/>
                  <a:gd name="T5" fmla="*/ 66 h 33"/>
                  <a:gd name="T6" fmla="*/ 7 w 66"/>
                  <a:gd name="T7" fmla="*/ 71 h 33"/>
                  <a:gd name="T8" fmla="*/ 7 w 66"/>
                  <a:gd name="T9" fmla="*/ 71 h 33"/>
                  <a:gd name="T10" fmla="*/ 7 w 66"/>
                  <a:gd name="T11" fmla="*/ 64 h 33"/>
                  <a:gd name="T12" fmla="*/ 71 w 66"/>
                  <a:gd name="T13" fmla="*/ 5 h 33"/>
                  <a:gd name="T14" fmla="*/ 92 w 66"/>
                  <a:gd name="T15" fmla="*/ 2 h 33"/>
                  <a:gd name="T16" fmla="*/ 154 w 66"/>
                  <a:gd name="T17" fmla="*/ 35 h 33"/>
                  <a:gd name="T18" fmla="*/ 130 w 66"/>
                  <a:gd name="T19" fmla="*/ 78 h 33"/>
                  <a:gd name="T20" fmla="*/ 132 w 66"/>
                  <a:gd name="T21" fmla="*/ 78 h 33"/>
                  <a:gd name="T22" fmla="*/ 154 w 66"/>
                  <a:gd name="T23" fmla="*/ 35 h 33"/>
                  <a:gd name="T24" fmla="*/ 92 w 6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33">
                    <a:moveTo>
                      <a:pt x="39" y="0"/>
                    </a:moveTo>
                    <a:cubicBezTo>
                      <a:pt x="36" y="0"/>
                      <a:pt x="33" y="1"/>
                      <a:pt x="30" y="1"/>
                    </a:cubicBezTo>
                    <a:cubicBezTo>
                      <a:pt x="12" y="5"/>
                      <a:pt x="0" y="17"/>
                      <a:pt x="2" y="28"/>
                    </a:cubicBezTo>
                    <a:cubicBezTo>
                      <a:pt x="2" y="29"/>
                      <a:pt x="3" y="29"/>
                      <a:pt x="3" y="30"/>
                    </a:cubicBezTo>
                    <a:cubicBezTo>
                      <a:pt x="3" y="30"/>
                      <a:pt x="3" y="30"/>
                      <a:pt x="3" y="30"/>
                    </a:cubicBezTo>
                    <a:cubicBezTo>
                      <a:pt x="3" y="29"/>
                      <a:pt x="3" y="28"/>
                      <a:pt x="3" y="27"/>
                    </a:cubicBezTo>
                    <a:cubicBezTo>
                      <a:pt x="0" y="17"/>
                      <a:pt x="13" y="5"/>
                      <a:pt x="30" y="2"/>
                    </a:cubicBezTo>
                    <a:cubicBezTo>
                      <a:pt x="33" y="1"/>
                      <a:pt x="36" y="1"/>
                      <a:pt x="39" y="1"/>
                    </a:cubicBezTo>
                    <a:cubicBezTo>
                      <a:pt x="52" y="1"/>
                      <a:pt x="63" y="6"/>
                      <a:pt x="65" y="15"/>
                    </a:cubicBezTo>
                    <a:cubicBezTo>
                      <a:pt x="66" y="22"/>
                      <a:pt x="62" y="28"/>
                      <a:pt x="55" y="33"/>
                    </a:cubicBezTo>
                    <a:cubicBezTo>
                      <a:pt x="56" y="33"/>
                      <a:pt x="56" y="33"/>
                      <a:pt x="56" y="33"/>
                    </a:cubicBezTo>
                    <a:cubicBezTo>
                      <a:pt x="63" y="28"/>
                      <a:pt x="66" y="22"/>
                      <a:pt x="65" y="15"/>
                    </a:cubicBezTo>
                    <a:cubicBezTo>
                      <a:pt x="63" y="6"/>
                      <a:pt x="53" y="0"/>
                      <a:pt x="39" y="0"/>
                    </a:cubicBezTo>
                  </a:path>
                </a:pathLst>
              </a:custGeom>
              <a:solidFill>
                <a:srgbClr val="9F4E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7" name="Freeform 1638"/>
              <p:cNvSpPr>
                <a:spLocks noChangeAspect="1"/>
              </p:cNvSpPr>
              <p:nvPr/>
            </p:nvSpPr>
            <p:spPr bwMode="auto">
              <a:xfrm>
                <a:off x="4474" y="-915"/>
                <a:ext cx="156" cy="78"/>
              </a:xfrm>
              <a:custGeom>
                <a:avLst/>
                <a:gdLst>
                  <a:gd name="T0" fmla="*/ 92 w 66"/>
                  <a:gd name="T1" fmla="*/ 0 h 33"/>
                  <a:gd name="T2" fmla="*/ 71 w 66"/>
                  <a:gd name="T3" fmla="*/ 2 h 33"/>
                  <a:gd name="T4" fmla="*/ 7 w 66"/>
                  <a:gd name="T5" fmla="*/ 61 h 33"/>
                  <a:gd name="T6" fmla="*/ 7 w 66"/>
                  <a:gd name="T7" fmla="*/ 69 h 33"/>
                  <a:gd name="T8" fmla="*/ 9 w 66"/>
                  <a:gd name="T9" fmla="*/ 69 h 33"/>
                  <a:gd name="T10" fmla="*/ 7 w 66"/>
                  <a:gd name="T11" fmla="*/ 61 h 33"/>
                  <a:gd name="T12" fmla="*/ 71 w 66"/>
                  <a:gd name="T13" fmla="*/ 2 h 33"/>
                  <a:gd name="T14" fmla="*/ 92 w 66"/>
                  <a:gd name="T15" fmla="*/ 0 h 33"/>
                  <a:gd name="T16" fmla="*/ 151 w 66"/>
                  <a:gd name="T17" fmla="*/ 33 h 33"/>
                  <a:gd name="T18" fmla="*/ 128 w 66"/>
                  <a:gd name="T19" fmla="*/ 78 h 33"/>
                  <a:gd name="T20" fmla="*/ 130 w 66"/>
                  <a:gd name="T21" fmla="*/ 76 h 33"/>
                  <a:gd name="T22" fmla="*/ 154 w 66"/>
                  <a:gd name="T23" fmla="*/ 33 h 33"/>
                  <a:gd name="T24" fmla="*/ 92 w 66"/>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33">
                    <a:moveTo>
                      <a:pt x="39" y="0"/>
                    </a:moveTo>
                    <a:cubicBezTo>
                      <a:pt x="36" y="0"/>
                      <a:pt x="33" y="0"/>
                      <a:pt x="30" y="1"/>
                    </a:cubicBezTo>
                    <a:cubicBezTo>
                      <a:pt x="13" y="4"/>
                      <a:pt x="0" y="16"/>
                      <a:pt x="3" y="26"/>
                    </a:cubicBezTo>
                    <a:cubicBezTo>
                      <a:pt x="3" y="27"/>
                      <a:pt x="3" y="28"/>
                      <a:pt x="3" y="29"/>
                    </a:cubicBezTo>
                    <a:cubicBezTo>
                      <a:pt x="4" y="29"/>
                      <a:pt x="4" y="29"/>
                      <a:pt x="4" y="29"/>
                    </a:cubicBezTo>
                    <a:cubicBezTo>
                      <a:pt x="4" y="28"/>
                      <a:pt x="3" y="27"/>
                      <a:pt x="3" y="26"/>
                    </a:cubicBezTo>
                    <a:cubicBezTo>
                      <a:pt x="1" y="16"/>
                      <a:pt x="13" y="4"/>
                      <a:pt x="30" y="1"/>
                    </a:cubicBezTo>
                    <a:cubicBezTo>
                      <a:pt x="33" y="0"/>
                      <a:pt x="36" y="0"/>
                      <a:pt x="39" y="0"/>
                    </a:cubicBezTo>
                    <a:cubicBezTo>
                      <a:pt x="52" y="0"/>
                      <a:pt x="63" y="6"/>
                      <a:pt x="64" y="14"/>
                    </a:cubicBezTo>
                    <a:cubicBezTo>
                      <a:pt x="66" y="21"/>
                      <a:pt x="61" y="28"/>
                      <a:pt x="54" y="33"/>
                    </a:cubicBezTo>
                    <a:cubicBezTo>
                      <a:pt x="55" y="33"/>
                      <a:pt x="55" y="33"/>
                      <a:pt x="55" y="32"/>
                    </a:cubicBezTo>
                    <a:cubicBezTo>
                      <a:pt x="62" y="27"/>
                      <a:pt x="66" y="21"/>
                      <a:pt x="65" y="14"/>
                    </a:cubicBezTo>
                    <a:cubicBezTo>
                      <a:pt x="63" y="5"/>
                      <a:pt x="52" y="0"/>
                      <a:pt x="39" y="0"/>
                    </a:cubicBezTo>
                  </a:path>
                </a:pathLst>
              </a:custGeom>
              <a:solidFill>
                <a:srgbClr val="A04F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8" name="Freeform 1639"/>
              <p:cNvSpPr>
                <a:spLocks noChangeAspect="1"/>
              </p:cNvSpPr>
              <p:nvPr/>
            </p:nvSpPr>
            <p:spPr bwMode="auto">
              <a:xfrm>
                <a:off x="4476" y="-915"/>
                <a:ext cx="154" cy="78"/>
              </a:xfrm>
              <a:custGeom>
                <a:avLst/>
                <a:gdLst>
                  <a:gd name="T0" fmla="*/ 90 w 65"/>
                  <a:gd name="T1" fmla="*/ 0 h 33"/>
                  <a:gd name="T2" fmla="*/ 69 w 65"/>
                  <a:gd name="T3" fmla="*/ 2 h 33"/>
                  <a:gd name="T4" fmla="*/ 5 w 65"/>
                  <a:gd name="T5" fmla="*/ 61 h 33"/>
                  <a:gd name="T6" fmla="*/ 7 w 65"/>
                  <a:gd name="T7" fmla="*/ 69 h 33"/>
                  <a:gd name="T8" fmla="*/ 7 w 65"/>
                  <a:gd name="T9" fmla="*/ 69 h 33"/>
                  <a:gd name="T10" fmla="*/ 5 w 65"/>
                  <a:gd name="T11" fmla="*/ 61 h 33"/>
                  <a:gd name="T12" fmla="*/ 69 w 65"/>
                  <a:gd name="T13" fmla="*/ 2 h 33"/>
                  <a:gd name="T14" fmla="*/ 90 w 65"/>
                  <a:gd name="T15" fmla="*/ 0 h 33"/>
                  <a:gd name="T16" fmla="*/ 149 w 65"/>
                  <a:gd name="T17" fmla="*/ 33 h 33"/>
                  <a:gd name="T18" fmla="*/ 123 w 65"/>
                  <a:gd name="T19" fmla="*/ 78 h 33"/>
                  <a:gd name="T20" fmla="*/ 126 w 65"/>
                  <a:gd name="T21" fmla="*/ 78 h 33"/>
                  <a:gd name="T22" fmla="*/ 149 w 65"/>
                  <a:gd name="T23" fmla="*/ 33 h 33"/>
                  <a:gd name="T24" fmla="*/ 90 w 6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33">
                    <a:moveTo>
                      <a:pt x="38" y="0"/>
                    </a:moveTo>
                    <a:cubicBezTo>
                      <a:pt x="35" y="0"/>
                      <a:pt x="32" y="0"/>
                      <a:pt x="29" y="1"/>
                    </a:cubicBezTo>
                    <a:cubicBezTo>
                      <a:pt x="12" y="4"/>
                      <a:pt x="0" y="16"/>
                      <a:pt x="2" y="26"/>
                    </a:cubicBezTo>
                    <a:cubicBezTo>
                      <a:pt x="2" y="27"/>
                      <a:pt x="3" y="28"/>
                      <a:pt x="3" y="29"/>
                    </a:cubicBezTo>
                    <a:cubicBezTo>
                      <a:pt x="3" y="29"/>
                      <a:pt x="3" y="29"/>
                      <a:pt x="3" y="29"/>
                    </a:cubicBezTo>
                    <a:cubicBezTo>
                      <a:pt x="3" y="28"/>
                      <a:pt x="3" y="27"/>
                      <a:pt x="2" y="26"/>
                    </a:cubicBezTo>
                    <a:cubicBezTo>
                      <a:pt x="0" y="16"/>
                      <a:pt x="12" y="5"/>
                      <a:pt x="29" y="1"/>
                    </a:cubicBezTo>
                    <a:cubicBezTo>
                      <a:pt x="32" y="1"/>
                      <a:pt x="35" y="0"/>
                      <a:pt x="38" y="0"/>
                    </a:cubicBezTo>
                    <a:cubicBezTo>
                      <a:pt x="51" y="0"/>
                      <a:pt x="61" y="6"/>
                      <a:pt x="63" y="14"/>
                    </a:cubicBezTo>
                    <a:cubicBezTo>
                      <a:pt x="64" y="21"/>
                      <a:pt x="60" y="28"/>
                      <a:pt x="52" y="33"/>
                    </a:cubicBezTo>
                    <a:cubicBezTo>
                      <a:pt x="53" y="33"/>
                      <a:pt x="53" y="33"/>
                      <a:pt x="53" y="33"/>
                    </a:cubicBezTo>
                    <a:cubicBezTo>
                      <a:pt x="60" y="28"/>
                      <a:pt x="65" y="21"/>
                      <a:pt x="63" y="14"/>
                    </a:cubicBezTo>
                    <a:cubicBezTo>
                      <a:pt x="62" y="6"/>
                      <a:pt x="51" y="0"/>
                      <a:pt x="38" y="0"/>
                    </a:cubicBezTo>
                  </a:path>
                </a:pathLst>
              </a:custGeom>
              <a:solidFill>
                <a:srgbClr val="A150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09" name="Freeform 1640"/>
              <p:cNvSpPr>
                <a:spLocks noChangeAspect="1"/>
              </p:cNvSpPr>
              <p:nvPr/>
            </p:nvSpPr>
            <p:spPr bwMode="auto">
              <a:xfrm>
                <a:off x="4476" y="-915"/>
                <a:ext cx="151" cy="78"/>
              </a:xfrm>
              <a:custGeom>
                <a:avLst/>
                <a:gdLst>
                  <a:gd name="T0" fmla="*/ 90 w 64"/>
                  <a:gd name="T1" fmla="*/ 0 h 33"/>
                  <a:gd name="T2" fmla="*/ 68 w 64"/>
                  <a:gd name="T3" fmla="*/ 2 h 33"/>
                  <a:gd name="T4" fmla="*/ 5 w 64"/>
                  <a:gd name="T5" fmla="*/ 61 h 33"/>
                  <a:gd name="T6" fmla="*/ 7 w 64"/>
                  <a:gd name="T7" fmla="*/ 69 h 33"/>
                  <a:gd name="T8" fmla="*/ 9 w 64"/>
                  <a:gd name="T9" fmla="*/ 69 h 33"/>
                  <a:gd name="T10" fmla="*/ 7 w 64"/>
                  <a:gd name="T11" fmla="*/ 61 h 33"/>
                  <a:gd name="T12" fmla="*/ 68 w 64"/>
                  <a:gd name="T13" fmla="*/ 5 h 33"/>
                  <a:gd name="T14" fmla="*/ 90 w 64"/>
                  <a:gd name="T15" fmla="*/ 2 h 33"/>
                  <a:gd name="T16" fmla="*/ 146 w 64"/>
                  <a:gd name="T17" fmla="*/ 35 h 33"/>
                  <a:gd name="T18" fmla="*/ 120 w 64"/>
                  <a:gd name="T19" fmla="*/ 78 h 33"/>
                  <a:gd name="T20" fmla="*/ 123 w 64"/>
                  <a:gd name="T21" fmla="*/ 78 h 33"/>
                  <a:gd name="T22" fmla="*/ 149 w 64"/>
                  <a:gd name="T23" fmla="*/ 33 h 33"/>
                  <a:gd name="T24" fmla="*/ 90 w 64"/>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33">
                    <a:moveTo>
                      <a:pt x="38" y="0"/>
                    </a:moveTo>
                    <a:cubicBezTo>
                      <a:pt x="35" y="0"/>
                      <a:pt x="32" y="1"/>
                      <a:pt x="29" y="1"/>
                    </a:cubicBezTo>
                    <a:cubicBezTo>
                      <a:pt x="12" y="5"/>
                      <a:pt x="0" y="16"/>
                      <a:pt x="2" y="26"/>
                    </a:cubicBezTo>
                    <a:cubicBezTo>
                      <a:pt x="3" y="27"/>
                      <a:pt x="3" y="28"/>
                      <a:pt x="3" y="29"/>
                    </a:cubicBezTo>
                    <a:cubicBezTo>
                      <a:pt x="4" y="29"/>
                      <a:pt x="4" y="29"/>
                      <a:pt x="4" y="29"/>
                    </a:cubicBezTo>
                    <a:cubicBezTo>
                      <a:pt x="3" y="28"/>
                      <a:pt x="3" y="27"/>
                      <a:pt x="3" y="26"/>
                    </a:cubicBezTo>
                    <a:cubicBezTo>
                      <a:pt x="1" y="16"/>
                      <a:pt x="12" y="5"/>
                      <a:pt x="29" y="2"/>
                    </a:cubicBezTo>
                    <a:cubicBezTo>
                      <a:pt x="32" y="1"/>
                      <a:pt x="35" y="1"/>
                      <a:pt x="38" y="1"/>
                    </a:cubicBezTo>
                    <a:cubicBezTo>
                      <a:pt x="50" y="1"/>
                      <a:pt x="61" y="6"/>
                      <a:pt x="62" y="15"/>
                    </a:cubicBezTo>
                    <a:cubicBezTo>
                      <a:pt x="64" y="21"/>
                      <a:pt x="59" y="28"/>
                      <a:pt x="51" y="33"/>
                    </a:cubicBezTo>
                    <a:cubicBezTo>
                      <a:pt x="52" y="33"/>
                      <a:pt x="52" y="33"/>
                      <a:pt x="52" y="33"/>
                    </a:cubicBezTo>
                    <a:cubicBezTo>
                      <a:pt x="60" y="28"/>
                      <a:pt x="64" y="21"/>
                      <a:pt x="63" y="14"/>
                    </a:cubicBezTo>
                    <a:cubicBezTo>
                      <a:pt x="61" y="6"/>
                      <a:pt x="51" y="0"/>
                      <a:pt x="38" y="0"/>
                    </a:cubicBezTo>
                  </a:path>
                </a:pathLst>
              </a:custGeom>
              <a:solidFill>
                <a:srgbClr val="A250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0" name="Freeform 1641"/>
              <p:cNvSpPr>
                <a:spLocks noChangeAspect="1"/>
              </p:cNvSpPr>
              <p:nvPr/>
            </p:nvSpPr>
            <p:spPr bwMode="auto">
              <a:xfrm>
                <a:off x="4479" y="-913"/>
                <a:ext cx="148" cy="78"/>
              </a:xfrm>
              <a:custGeom>
                <a:avLst/>
                <a:gdLst>
                  <a:gd name="T0" fmla="*/ 87 w 63"/>
                  <a:gd name="T1" fmla="*/ 0 h 33"/>
                  <a:gd name="T2" fmla="*/ 66 w 63"/>
                  <a:gd name="T3" fmla="*/ 2 h 33"/>
                  <a:gd name="T4" fmla="*/ 5 w 63"/>
                  <a:gd name="T5" fmla="*/ 59 h 33"/>
                  <a:gd name="T6" fmla="*/ 7 w 63"/>
                  <a:gd name="T7" fmla="*/ 66 h 33"/>
                  <a:gd name="T8" fmla="*/ 7 w 63"/>
                  <a:gd name="T9" fmla="*/ 66 h 33"/>
                  <a:gd name="T10" fmla="*/ 7 w 63"/>
                  <a:gd name="T11" fmla="*/ 66 h 33"/>
                  <a:gd name="T12" fmla="*/ 5 w 63"/>
                  <a:gd name="T13" fmla="*/ 59 h 33"/>
                  <a:gd name="T14" fmla="*/ 66 w 63"/>
                  <a:gd name="T15" fmla="*/ 2 h 33"/>
                  <a:gd name="T16" fmla="*/ 87 w 63"/>
                  <a:gd name="T17" fmla="*/ 0 h 33"/>
                  <a:gd name="T18" fmla="*/ 143 w 63"/>
                  <a:gd name="T19" fmla="*/ 33 h 33"/>
                  <a:gd name="T20" fmla="*/ 115 w 63"/>
                  <a:gd name="T21" fmla="*/ 78 h 33"/>
                  <a:gd name="T22" fmla="*/ 117 w 63"/>
                  <a:gd name="T23" fmla="*/ 76 h 33"/>
                  <a:gd name="T24" fmla="*/ 143 w 63"/>
                  <a:gd name="T25" fmla="*/ 33 h 33"/>
                  <a:gd name="T26" fmla="*/ 87 w 63"/>
                  <a:gd name="T27" fmla="*/ 0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 h="33">
                    <a:moveTo>
                      <a:pt x="37" y="0"/>
                    </a:moveTo>
                    <a:cubicBezTo>
                      <a:pt x="34" y="0"/>
                      <a:pt x="31" y="0"/>
                      <a:pt x="28" y="1"/>
                    </a:cubicBezTo>
                    <a:cubicBezTo>
                      <a:pt x="11" y="4"/>
                      <a:pt x="0" y="15"/>
                      <a:pt x="2" y="25"/>
                    </a:cubicBezTo>
                    <a:cubicBezTo>
                      <a:pt x="2" y="26"/>
                      <a:pt x="2" y="27"/>
                      <a:pt x="3" y="28"/>
                    </a:cubicBezTo>
                    <a:cubicBezTo>
                      <a:pt x="3" y="28"/>
                      <a:pt x="3" y="28"/>
                      <a:pt x="3" y="28"/>
                    </a:cubicBezTo>
                    <a:cubicBezTo>
                      <a:pt x="3" y="28"/>
                      <a:pt x="3" y="28"/>
                      <a:pt x="3" y="28"/>
                    </a:cubicBezTo>
                    <a:cubicBezTo>
                      <a:pt x="3" y="27"/>
                      <a:pt x="3" y="26"/>
                      <a:pt x="2" y="25"/>
                    </a:cubicBezTo>
                    <a:cubicBezTo>
                      <a:pt x="0" y="15"/>
                      <a:pt x="12" y="4"/>
                      <a:pt x="28" y="1"/>
                    </a:cubicBezTo>
                    <a:cubicBezTo>
                      <a:pt x="31" y="0"/>
                      <a:pt x="34" y="0"/>
                      <a:pt x="37" y="0"/>
                    </a:cubicBezTo>
                    <a:cubicBezTo>
                      <a:pt x="49" y="0"/>
                      <a:pt x="59" y="5"/>
                      <a:pt x="61" y="14"/>
                    </a:cubicBezTo>
                    <a:cubicBezTo>
                      <a:pt x="62" y="21"/>
                      <a:pt x="57" y="28"/>
                      <a:pt x="49" y="33"/>
                    </a:cubicBezTo>
                    <a:cubicBezTo>
                      <a:pt x="50" y="33"/>
                      <a:pt x="50" y="32"/>
                      <a:pt x="50" y="32"/>
                    </a:cubicBezTo>
                    <a:cubicBezTo>
                      <a:pt x="58" y="27"/>
                      <a:pt x="63" y="20"/>
                      <a:pt x="61" y="14"/>
                    </a:cubicBezTo>
                    <a:cubicBezTo>
                      <a:pt x="60" y="5"/>
                      <a:pt x="49" y="0"/>
                      <a:pt x="37" y="0"/>
                    </a:cubicBezTo>
                  </a:path>
                </a:pathLst>
              </a:custGeom>
              <a:solidFill>
                <a:srgbClr val="A351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1" name="Freeform 1642"/>
              <p:cNvSpPr>
                <a:spLocks noChangeAspect="1"/>
              </p:cNvSpPr>
              <p:nvPr/>
            </p:nvSpPr>
            <p:spPr bwMode="auto">
              <a:xfrm>
                <a:off x="4479" y="-913"/>
                <a:ext cx="146" cy="78"/>
              </a:xfrm>
              <a:custGeom>
                <a:avLst/>
                <a:gdLst>
                  <a:gd name="T0" fmla="*/ 87 w 62"/>
                  <a:gd name="T1" fmla="*/ 0 h 33"/>
                  <a:gd name="T2" fmla="*/ 66 w 62"/>
                  <a:gd name="T3" fmla="*/ 2 h 33"/>
                  <a:gd name="T4" fmla="*/ 5 w 62"/>
                  <a:gd name="T5" fmla="*/ 59 h 33"/>
                  <a:gd name="T6" fmla="*/ 7 w 62"/>
                  <a:gd name="T7" fmla="*/ 66 h 33"/>
                  <a:gd name="T8" fmla="*/ 9 w 62"/>
                  <a:gd name="T9" fmla="*/ 66 h 33"/>
                  <a:gd name="T10" fmla="*/ 7 w 62"/>
                  <a:gd name="T11" fmla="*/ 59 h 33"/>
                  <a:gd name="T12" fmla="*/ 66 w 62"/>
                  <a:gd name="T13" fmla="*/ 2 h 33"/>
                  <a:gd name="T14" fmla="*/ 87 w 62"/>
                  <a:gd name="T15" fmla="*/ 0 h 33"/>
                  <a:gd name="T16" fmla="*/ 141 w 62"/>
                  <a:gd name="T17" fmla="*/ 33 h 33"/>
                  <a:gd name="T18" fmla="*/ 113 w 62"/>
                  <a:gd name="T19" fmla="*/ 78 h 33"/>
                  <a:gd name="T20" fmla="*/ 115 w 62"/>
                  <a:gd name="T21" fmla="*/ 78 h 33"/>
                  <a:gd name="T22" fmla="*/ 144 w 62"/>
                  <a:gd name="T23" fmla="*/ 33 h 33"/>
                  <a:gd name="T24" fmla="*/ 87 w 62"/>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 h="33">
                    <a:moveTo>
                      <a:pt x="37" y="0"/>
                    </a:moveTo>
                    <a:cubicBezTo>
                      <a:pt x="34" y="0"/>
                      <a:pt x="31" y="0"/>
                      <a:pt x="28" y="1"/>
                    </a:cubicBezTo>
                    <a:cubicBezTo>
                      <a:pt x="12" y="4"/>
                      <a:pt x="0" y="15"/>
                      <a:pt x="2" y="25"/>
                    </a:cubicBezTo>
                    <a:cubicBezTo>
                      <a:pt x="3" y="26"/>
                      <a:pt x="3" y="27"/>
                      <a:pt x="3" y="28"/>
                    </a:cubicBezTo>
                    <a:cubicBezTo>
                      <a:pt x="4" y="28"/>
                      <a:pt x="4" y="28"/>
                      <a:pt x="4" y="28"/>
                    </a:cubicBezTo>
                    <a:cubicBezTo>
                      <a:pt x="3" y="27"/>
                      <a:pt x="3" y="26"/>
                      <a:pt x="3" y="25"/>
                    </a:cubicBezTo>
                    <a:cubicBezTo>
                      <a:pt x="1" y="15"/>
                      <a:pt x="12" y="4"/>
                      <a:pt x="28" y="1"/>
                    </a:cubicBezTo>
                    <a:cubicBezTo>
                      <a:pt x="31" y="1"/>
                      <a:pt x="34" y="0"/>
                      <a:pt x="37" y="0"/>
                    </a:cubicBezTo>
                    <a:cubicBezTo>
                      <a:pt x="49" y="0"/>
                      <a:pt x="59" y="6"/>
                      <a:pt x="60" y="14"/>
                    </a:cubicBezTo>
                    <a:cubicBezTo>
                      <a:pt x="62" y="21"/>
                      <a:pt x="57" y="28"/>
                      <a:pt x="48" y="33"/>
                    </a:cubicBezTo>
                    <a:cubicBezTo>
                      <a:pt x="48" y="33"/>
                      <a:pt x="49" y="33"/>
                      <a:pt x="49" y="33"/>
                    </a:cubicBezTo>
                    <a:cubicBezTo>
                      <a:pt x="57" y="28"/>
                      <a:pt x="62" y="21"/>
                      <a:pt x="61" y="14"/>
                    </a:cubicBezTo>
                    <a:cubicBezTo>
                      <a:pt x="59" y="5"/>
                      <a:pt x="49" y="0"/>
                      <a:pt x="37" y="0"/>
                    </a:cubicBezTo>
                  </a:path>
                </a:pathLst>
              </a:custGeom>
              <a:solidFill>
                <a:srgbClr val="A451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2" name="Freeform 1643"/>
              <p:cNvSpPr>
                <a:spLocks noChangeAspect="1"/>
              </p:cNvSpPr>
              <p:nvPr/>
            </p:nvSpPr>
            <p:spPr bwMode="auto">
              <a:xfrm>
                <a:off x="4481" y="-913"/>
                <a:ext cx="144" cy="78"/>
              </a:xfrm>
              <a:custGeom>
                <a:avLst/>
                <a:gdLst>
                  <a:gd name="T0" fmla="*/ 85 w 61"/>
                  <a:gd name="T1" fmla="*/ 0 h 33"/>
                  <a:gd name="T2" fmla="*/ 64 w 61"/>
                  <a:gd name="T3" fmla="*/ 2 h 33"/>
                  <a:gd name="T4" fmla="*/ 5 w 61"/>
                  <a:gd name="T5" fmla="*/ 59 h 33"/>
                  <a:gd name="T6" fmla="*/ 7 w 61"/>
                  <a:gd name="T7" fmla="*/ 66 h 33"/>
                  <a:gd name="T8" fmla="*/ 7 w 61"/>
                  <a:gd name="T9" fmla="*/ 66 h 33"/>
                  <a:gd name="T10" fmla="*/ 5 w 61"/>
                  <a:gd name="T11" fmla="*/ 59 h 33"/>
                  <a:gd name="T12" fmla="*/ 64 w 61"/>
                  <a:gd name="T13" fmla="*/ 2 h 33"/>
                  <a:gd name="T14" fmla="*/ 85 w 61"/>
                  <a:gd name="T15" fmla="*/ 2 h 33"/>
                  <a:gd name="T16" fmla="*/ 139 w 61"/>
                  <a:gd name="T17" fmla="*/ 33 h 33"/>
                  <a:gd name="T18" fmla="*/ 109 w 61"/>
                  <a:gd name="T19" fmla="*/ 78 h 33"/>
                  <a:gd name="T20" fmla="*/ 111 w 61"/>
                  <a:gd name="T21" fmla="*/ 78 h 33"/>
                  <a:gd name="T22" fmla="*/ 139 w 61"/>
                  <a:gd name="T23" fmla="*/ 33 h 33"/>
                  <a:gd name="T24" fmla="*/ 85 w 61"/>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 h="33">
                    <a:moveTo>
                      <a:pt x="36" y="0"/>
                    </a:moveTo>
                    <a:cubicBezTo>
                      <a:pt x="33" y="0"/>
                      <a:pt x="30" y="1"/>
                      <a:pt x="27" y="1"/>
                    </a:cubicBezTo>
                    <a:cubicBezTo>
                      <a:pt x="11" y="4"/>
                      <a:pt x="0" y="15"/>
                      <a:pt x="2" y="25"/>
                    </a:cubicBezTo>
                    <a:cubicBezTo>
                      <a:pt x="2" y="26"/>
                      <a:pt x="2" y="27"/>
                      <a:pt x="3" y="28"/>
                    </a:cubicBezTo>
                    <a:cubicBezTo>
                      <a:pt x="3" y="28"/>
                      <a:pt x="3" y="28"/>
                      <a:pt x="3" y="28"/>
                    </a:cubicBezTo>
                    <a:cubicBezTo>
                      <a:pt x="3" y="27"/>
                      <a:pt x="2" y="26"/>
                      <a:pt x="2" y="25"/>
                    </a:cubicBezTo>
                    <a:cubicBezTo>
                      <a:pt x="0" y="15"/>
                      <a:pt x="11" y="4"/>
                      <a:pt x="27" y="1"/>
                    </a:cubicBezTo>
                    <a:cubicBezTo>
                      <a:pt x="30" y="1"/>
                      <a:pt x="33" y="1"/>
                      <a:pt x="36" y="1"/>
                    </a:cubicBezTo>
                    <a:cubicBezTo>
                      <a:pt x="48" y="1"/>
                      <a:pt x="57" y="6"/>
                      <a:pt x="59" y="14"/>
                    </a:cubicBezTo>
                    <a:cubicBezTo>
                      <a:pt x="60" y="21"/>
                      <a:pt x="55" y="28"/>
                      <a:pt x="46" y="33"/>
                    </a:cubicBezTo>
                    <a:cubicBezTo>
                      <a:pt x="46" y="33"/>
                      <a:pt x="47" y="33"/>
                      <a:pt x="47" y="33"/>
                    </a:cubicBezTo>
                    <a:cubicBezTo>
                      <a:pt x="56" y="28"/>
                      <a:pt x="61" y="21"/>
                      <a:pt x="59" y="14"/>
                    </a:cubicBezTo>
                    <a:cubicBezTo>
                      <a:pt x="58" y="6"/>
                      <a:pt x="48" y="0"/>
                      <a:pt x="36" y="0"/>
                    </a:cubicBezTo>
                  </a:path>
                </a:pathLst>
              </a:custGeom>
              <a:solidFill>
                <a:srgbClr val="A552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3" name="Freeform 1644"/>
              <p:cNvSpPr>
                <a:spLocks noChangeAspect="1"/>
              </p:cNvSpPr>
              <p:nvPr/>
            </p:nvSpPr>
            <p:spPr bwMode="auto">
              <a:xfrm>
                <a:off x="4481" y="-911"/>
                <a:ext cx="142" cy="76"/>
              </a:xfrm>
              <a:custGeom>
                <a:avLst/>
                <a:gdLst>
                  <a:gd name="T0" fmla="*/ 85 w 60"/>
                  <a:gd name="T1" fmla="*/ 0 h 32"/>
                  <a:gd name="T2" fmla="*/ 64 w 60"/>
                  <a:gd name="T3" fmla="*/ 0 h 32"/>
                  <a:gd name="T4" fmla="*/ 5 w 60"/>
                  <a:gd name="T5" fmla="*/ 57 h 32"/>
                  <a:gd name="T6" fmla="*/ 7 w 60"/>
                  <a:gd name="T7" fmla="*/ 64 h 32"/>
                  <a:gd name="T8" fmla="*/ 9 w 60"/>
                  <a:gd name="T9" fmla="*/ 64 h 32"/>
                  <a:gd name="T10" fmla="*/ 7 w 60"/>
                  <a:gd name="T11" fmla="*/ 57 h 32"/>
                  <a:gd name="T12" fmla="*/ 64 w 60"/>
                  <a:gd name="T13" fmla="*/ 2 h 32"/>
                  <a:gd name="T14" fmla="*/ 85 w 60"/>
                  <a:gd name="T15" fmla="*/ 0 h 32"/>
                  <a:gd name="T16" fmla="*/ 140 w 60"/>
                  <a:gd name="T17" fmla="*/ 31 h 32"/>
                  <a:gd name="T18" fmla="*/ 107 w 60"/>
                  <a:gd name="T19" fmla="*/ 76 h 32"/>
                  <a:gd name="T20" fmla="*/ 109 w 60"/>
                  <a:gd name="T21" fmla="*/ 76 h 32"/>
                  <a:gd name="T22" fmla="*/ 140 w 60"/>
                  <a:gd name="T23" fmla="*/ 31 h 32"/>
                  <a:gd name="T24" fmla="*/ 85 w 60"/>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32">
                    <a:moveTo>
                      <a:pt x="36" y="0"/>
                    </a:moveTo>
                    <a:cubicBezTo>
                      <a:pt x="33" y="0"/>
                      <a:pt x="30" y="0"/>
                      <a:pt x="27" y="0"/>
                    </a:cubicBezTo>
                    <a:cubicBezTo>
                      <a:pt x="11" y="3"/>
                      <a:pt x="0" y="14"/>
                      <a:pt x="2" y="24"/>
                    </a:cubicBezTo>
                    <a:cubicBezTo>
                      <a:pt x="2" y="25"/>
                      <a:pt x="3" y="26"/>
                      <a:pt x="3" y="27"/>
                    </a:cubicBezTo>
                    <a:cubicBezTo>
                      <a:pt x="4" y="27"/>
                      <a:pt x="4" y="27"/>
                      <a:pt x="4" y="27"/>
                    </a:cubicBezTo>
                    <a:cubicBezTo>
                      <a:pt x="3" y="26"/>
                      <a:pt x="3" y="25"/>
                      <a:pt x="3" y="24"/>
                    </a:cubicBezTo>
                    <a:cubicBezTo>
                      <a:pt x="1" y="14"/>
                      <a:pt x="12" y="4"/>
                      <a:pt x="27" y="1"/>
                    </a:cubicBezTo>
                    <a:cubicBezTo>
                      <a:pt x="30" y="0"/>
                      <a:pt x="33" y="0"/>
                      <a:pt x="36" y="0"/>
                    </a:cubicBezTo>
                    <a:cubicBezTo>
                      <a:pt x="47" y="0"/>
                      <a:pt x="57" y="5"/>
                      <a:pt x="59" y="13"/>
                    </a:cubicBezTo>
                    <a:cubicBezTo>
                      <a:pt x="60" y="20"/>
                      <a:pt x="54" y="28"/>
                      <a:pt x="45" y="32"/>
                    </a:cubicBezTo>
                    <a:cubicBezTo>
                      <a:pt x="45" y="32"/>
                      <a:pt x="46" y="32"/>
                      <a:pt x="46" y="32"/>
                    </a:cubicBezTo>
                    <a:cubicBezTo>
                      <a:pt x="55" y="27"/>
                      <a:pt x="60" y="20"/>
                      <a:pt x="59" y="13"/>
                    </a:cubicBezTo>
                    <a:cubicBezTo>
                      <a:pt x="57" y="5"/>
                      <a:pt x="48" y="0"/>
                      <a:pt x="36" y="0"/>
                    </a:cubicBezTo>
                  </a:path>
                </a:pathLst>
              </a:custGeom>
              <a:solidFill>
                <a:srgbClr val="A652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4" name="Freeform 1645"/>
              <p:cNvSpPr>
                <a:spLocks noChangeAspect="1"/>
              </p:cNvSpPr>
              <p:nvPr/>
            </p:nvSpPr>
            <p:spPr bwMode="auto">
              <a:xfrm>
                <a:off x="4483" y="-911"/>
                <a:ext cx="140" cy="78"/>
              </a:xfrm>
              <a:custGeom>
                <a:avLst/>
                <a:gdLst>
                  <a:gd name="T0" fmla="*/ 83 w 59"/>
                  <a:gd name="T1" fmla="*/ 0 h 33"/>
                  <a:gd name="T2" fmla="*/ 62 w 59"/>
                  <a:gd name="T3" fmla="*/ 2 h 33"/>
                  <a:gd name="T4" fmla="*/ 5 w 59"/>
                  <a:gd name="T5" fmla="*/ 57 h 33"/>
                  <a:gd name="T6" fmla="*/ 7 w 59"/>
                  <a:gd name="T7" fmla="*/ 64 h 33"/>
                  <a:gd name="T8" fmla="*/ 7 w 59"/>
                  <a:gd name="T9" fmla="*/ 64 h 33"/>
                  <a:gd name="T10" fmla="*/ 5 w 59"/>
                  <a:gd name="T11" fmla="*/ 57 h 33"/>
                  <a:gd name="T12" fmla="*/ 62 w 59"/>
                  <a:gd name="T13" fmla="*/ 2 h 33"/>
                  <a:gd name="T14" fmla="*/ 81 w 59"/>
                  <a:gd name="T15" fmla="*/ 0 h 33"/>
                  <a:gd name="T16" fmla="*/ 135 w 59"/>
                  <a:gd name="T17" fmla="*/ 31 h 33"/>
                  <a:gd name="T18" fmla="*/ 100 w 59"/>
                  <a:gd name="T19" fmla="*/ 78 h 33"/>
                  <a:gd name="T20" fmla="*/ 104 w 59"/>
                  <a:gd name="T21" fmla="*/ 76 h 33"/>
                  <a:gd name="T22" fmla="*/ 138 w 59"/>
                  <a:gd name="T23" fmla="*/ 31 h 33"/>
                  <a:gd name="T24" fmla="*/ 83 w 5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33">
                    <a:moveTo>
                      <a:pt x="35" y="0"/>
                    </a:moveTo>
                    <a:cubicBezTo>
                      <a:pt x="32" y="0"/>
                      <a:pt x="29" y="0"/>
                      <a:pt x="26" y="1"/>
                    </a:cubicBezTo>
                    <a:cubicBezTo>
                      <a:pt x="11" y="4"/>
                      <a:pt x="0" y="14"/>
                      <a:pt x="2" y="24"/>
                    </a:cubicBezTo>
                    <a:cubicBezTo>
                      <a:pt x="2" y="25"/>
                      <a:pt x="2" y="26"/>
                      <a:pt x="3" y="27"/>
                    </a:cubicBezTo>
                    <a:cubicBezTo>
                      <a:pt x="3" y="27"/>
                      <a:pt x="3" y="27"/>
                      <a:pt x="3" y="27"/>
                    </a:cubicBezTo>
                    <a:cubicBezTo>
                      <a:pt x="3" y="26"/>
                      <a:pt x="2" y="25"/>
                      <a:pt x="2" y="24"/>
                    </a:cubicBezTo>
                    <a:cubicBezTo>
                      <a:pt x="0" y="14"/>
                      <a:pt x="11" y="4"/>
                      <a:pt x="26" y="1"/>
                    </a:cubicBezTo>
                    <a:cubicBezTo>
                      <a:pt x="29" y="0"/>
                      <a:pt x="32" y="0"/>
                      <a:pt x="34" y="0"/>
                    </a:cubicBezTo>
                    <a:cubicBezTo>
                      <a:pt x="46" y="0"/>
                      <a:pt x="56" y="5"/>
                      <a:pt x="57" y="13"/>
                    </a:cubicBezTo>
                    <a:cubicBezTo>
                      <a:pt x="59" y="20"/>
                      <a:pt x="52" y="28"/>
                      <a:pt x="42" y="33"/>
                    </a:cubicBezTo>
                    <a:cubicBezTo>
                      <a:pt x="43" y="33"/>
                      <a:pt x="43" y="33"/>
                      <a:pt x="44" y="32"/>
                    </a:cubicBezTo>
                    <a:cubicBezTo>
                      <a:pt x="53" y="28"/>
                      <a:pt x="59" y="20"/>
                      <a:pt x="58" y="13"/>
                    </a:cubicBezTo>
                    <a:cubicBezTo>
                      <a:pt x="56" y="5"/>
                      <a:pt x="46" y="0"/>
                      <a:pt x="35" y="0"/>
                    </a:cubicBezTo>
                  </a:path>
                </a:pathLst>
              </a:custGeom>
              <a:solidFill>
                <a:srgbClr val="A752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5" name="Freeform 1646"/>
              <p:cNvSpPr>
                <a:spLocks noChangeAspect="1"/>
              </p:cNvSpPr>
              <p:nvPr/>
            </p:nvSpPr>
            <p:spPr bwMode="auto">
              <a:xfrm>
                <a:off x="4483" y="-911"/>
                <a:ext cx="140" cy="78"/>
              </a:xfrm>
              <a:custGeom>
                <a:avLst/>
                <a:gdLst>
                  <a:gd name="T0" fmla="*/ 81 w 59"/>
                  <a:gd name="T1" fmla="*/ 0 h 33"/>
                  <a:gd name="T2" fmla="*/ 62 w 59"/>
                  <a:gd name="T3" fmla="*/ 2 h 33"/>
                  <a:gd name="T4" fmla="*/ 5 w 59"/>
                  <a:gd name="T5" fmla="*/ 57 h 33"/>
                  <a:gd name="T6" fmla="*/ 7 w 59"/>
                  <a:gd name="T7" fmla="*/ 64 h 33"/>
                  <a:gd name="T8" fmla="*/ 9 w 59"/>
                  <a:gd name="T9" fmla="*/ 64 h 33"/>
                  <a:gd name="T10" fmla="*/ 5 w 59"/>
                  <a:gd name="T11" fmla="*/ 57 h 33"/>
                  <a:gd name="T12" fmla="*/ 62 w 59"/>
                  <a:gd name="T13" fmla="*/ 2 h 33"/>
                  <a:gd name="T14" fmla="*/ 81 w 59"/>
                  <a:gd name="T15" fmla="*/ 0 h 33"/>
                  <a:gd name="T16" fmla="*/ 135 w 59"/>
                  <a:gd name="T17" fmla="*/ 31 h 33"/>
                  <a:gd name="T18" fmla="*/ 97 w 59"/>
                  <a:gd name="T19" fmla="*/ 78 h 33"/>
                  <a:gd name="T20" fmla="*/ 100 w 59"/>
                  <a:gd name="T21" fmla="*/ 78 h 33"/>
                  <a:gd name="T22" fmla="*/ 135 w 59"/>
                  <a:gd name="T23" fmla="*/ 31 h 33"/>
                  <a:gd name="T24" fmla="*/ 81 w 5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33">
                    <a:moveTo>
                      <a:pt x="34" y="0"/>
                    </a:moveTo>
                    <a:cubicBezTo>
                      <a:pt x="32" y="0"/>
                      <a:pt x="29" y="0"/>
                      <a:pt x="26" y="1"/>
                    </a:cubicBezTo>
                    <a:cubicBezTo>
                      <a:pt x="11" y="4"/>
                      <a:pt x="0" y="14"/>
                      <a:pt x="2" y="24"/>
                    </a:cubicBezTo>
                    <a:cubicBezTo>
                      <a:pt x="2" y="25"/>
                      <a:pt x="3" y="26"/>
                      <a:pt x="3" y="27"/>
                    </a:cubicBezTo>
                    <a:cubicBezTo>
                      <a:pt x="4" y="27"/>
                      <a:pt x="4" y="27"/>
                      <a:pt x="4" y="27"/>
                    </a:cubicBezTo>
                    <a:cubicBezTo>
                      <a:pt x="3" y="26"/>
                      <a:pt x="3" y="25"/>
                      <a:pt x="2" y="24"/>
                    </a:cubicBezTo>
                    <a:cubicBezTo>
                      <a:pt x="1" y="14"/>
                      <a:pt x="11" y="4"/>
                      <a:pt x="26" y="1"/>
                    </a:cubicBezTo>
                    <a:cubicBezTo>
                      <a:pt x="29" y="1"/>
                      <a:pt x="32" y="0"/>
                      <a:pt x="34" y="0"/>
                    </a:cubicBezTo>
                    <a:cubicBezTo>
                      <a:pt x="46" y="0"/>
                      <a:pt x="55" y="5"/>
                      <a:pt x="57" y="13"/>
                    </a:cubicBezTo>
                    <a:cubicBezTo>
                      <a:pt x="58" y="21"/>
                      <a:pt x="52" y="29"/>
                      <a:pt x="41" y="33"/>
                    </a:cubicBezTo>
                    <a:cubicBezTo>
                      <a:pt x="41" y="33"/>
                      <a:pt x="42" y="33"/>
                      <a:pt x="42" y="33"/>
                    </a:cubicBezTo>
                    <a:cubicBezTo>
                      <a:pt x="52" y="28"/>
                      <a:pt x="59" y="20"/>
                      <a:pt x="57" y="13"/>
                    </a:cubicBezTo>
                    <a:cubicBezTo>
                      <a:pt x="56" y="5"/>
                      <a:pt x="46" y="0"/>
                      <a:pt x="34" y="0"/>
                    </a:cubicBezTo>
                  </a:path>
                </a:pathLst>
              </a:custGeom>
              <a:solidFill>
                <a:srgbClr val="A853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6" name="Freeform 1647"/>
              <p:cNvSpPr>
                <a:spLocks noChangeAspect="1"/>
              </p:cNvSpPr>
              <p:nvPr/>
            </p:nvSpPr>
            <p:spPr bwMode="auto">
              <a:xfrm>
                <a:off x="4486" y="-911"/>
                <a:ext cx="134" cy="78"/>
              </a:xfrm>
              <a:custGeom>
                <a:avLst/>
                <a:gdLst>
                  <a:gd name="T0" fmla="*/ 78 w 57"/>
                  <a:gd name="T1" fmla="*/ 0 h 33"/>
                  <a:gd name="T2" fmla="*/ 59 w 57"/>
                  <a:gd name="T3" fmla="*/ 2 h 33"/>
                  <a:gd name="T4" fmla="*/ 2 w 57"/>
                  <a:gd name="T5" fmla="*/ 57 h 33"/>
                  <a:gd name="T6" fmla="*/ 7 w 57"/>
                  <a:gd name="T7" fmla="*/ 64 h 33"/>
                  <a:gd name="T8" fmla="*/ 9 w 57"/>
                  <a:gd name="T9" fmla="*/ 64 h 33"/>
                  <a:gd name="T10" fmla="*/ 5 w 57"/>
                  <a:gd name="T11" fmla="*/ 57 h 33"/>
                  <a:gd name="T12" fmla="*/ 59 w 57"/>
                  <a:gd name="T13" fmla="*/ 5 h 33"/>
                  <a:gd name="T14" fmla="*/ 78 w 57"/>
                  <a:gd name="T15" fmla="*/ 2 h 33"/>
                  <a:gd name="T16" fmla="*/ 129 w 57"/>
                  <a:gd name="T17" fmla="*/ 31 h 33"/>
                  <a:gd name="T18" fmla="*/ 89 w 57"/>
                  <a:gd name="T19" fmla="*/ 78 h 33"/>
                  <a:gd name="T20" fmla="*/ 94 w 57"/>
                  <a:gd name="T21" fmla="*/ 78 h 33"/>
                  <a:gd name="T22" fmla="*/ 132 w 57"/>
                  <a:gd name="T23" fmla="*/ 31 h 33"/>
                  <a:gd name="T24" fmla="*/ 78 w 57"/>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3">
                    <a:moveTo>
                      <a:pt x="33" y="0"/>
                    </a:moveTo>
                    <a:cubicBezTo>
                      <a:pt x="31" y="0"/>
                      <a:pt x="28" y="1"/>
                      <a:pt x="25" y="1"/>
                    </a:cubicBezTo>
                    <a:cubicBezTo>
                      <a:pt x="10" y="4"/>
                      <a:pt x="0" y="14"/>
                      <a:pt x="1" y="24"/>
                    </a:cubicBezTo>
                    <a:cubicBezTo>
                      <a:pt x="2" y="25"/>
                      <a:pt x="2" y="26"/>
                      <a:pt x="3" y="27"/>
                    </a:cubicBezTo>
                    <a:cubicBezTo>
                      <a:pt x="3" y="27"/>
                      <a:pt x="3" y="27"/>
                      <a:pt x="4" y="27"/>
                    </a:cubicBezTo>
                    <a:cubicBezTo>
                      <a:pt x="3" y="26"/>
                      <a:pt x="2" y="25"/>
                      <a:pt x="2" y="24"/>
                    </a:cubicBezTo>
                    <a:cubicBezTo>
                      <a:pt x="0" y="14"/>
                      <a:pt x="11" y="4"/>
                      <a:pt x="25" y="2"/>
                    </a:cubicBezTo>
                    <a:cubicBezTo>
                      <a:pt x="28" y="1"/>
                      <a:pt x="31" y="1"/>
                      <a:pt x="33" y="1"/>
                    </a:cubicBezTo>
                    <a:cubicBezTo>
                      <a:pt x="45" y="1"/>
                      <a:pt x="54" y="6"/>
                      <a:pt x="55" y="13"/>
                    </a:cubicBezTo>
                    <a:cubicBezTo>
                      <a:pt x="57" y="21"/>
                      <a:pt x="50" y="29"/>
                      <a:pt x="38" y="33"/>
                    </a:cubicBezTo>
                    <a:cubicBezTo>
                      <a:pt x="39" y="33"/>
                      <a:pt x="40" y="33"/>
                      <a:pt x="40" y="33"/>
                    </a:cubicBezTo>
                    <a:cubicBezTo>
                      <a:pt x="51" y="29"/>
                      <a:pt x="57" y="21"/>
                      <a:pt x="56" y="13"/>
                    </a:cubicBezTo>
                    <a:cubicBezTo>
                      <a:pt x="54" y="5"/>
                      <a:pt x="45" y="0"/>
                      <a:pt x="33" y="0"/>
                    </a:cubicBezTo>
                  </a:path>
                </a:pathLst>
              </a:custGeom>
              <a:solidFill>
                <a:srgbClr val="A954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7" name="Freeform 1648"/>
              <p:cNvSpPr>
                <a:spLocks noChangeAspect="1"/>
              </p:cNvSpPr>
              <p:nvPr/>
            </p:nvSpPr>
            <p:spPr bwMode="auto">
              <a:xfrm>
                <a:off x="4486" y="-908"/>
                <a:ext cx="134" cy="78"/>
              </a:xfrm>
              <a:custGeom>
                <a:avLst/>
                <a:gdLst>
                  <a:gd name="T0" fmla="*/ 78 w 57"/>
                  <a:gd name="T1" fmla="*/ 0 h 33"/>
                  <a:gd name="T2" fmla="*/ 59 w 57"/>
                  <a:gd name="T3" fmla="*/ 2 h 33"/>
                  <a:gd name="T4" fmla="*/ 5 w 57"/>
                  <a:gd name="T5" fmla="*/ 54 h 33"/>
                  <a:gd name="T6" fmla="*/ 9 w 57"/>
                  <a:gd name="T7" fmla="*/ 61 h 33"/>
                  <a:gd name="T8" fmla="*/ 9 w 57"/>
                  <a:gd name="T9" fmla="*/ 61 h 33"/>
                  <a:gd name="T10" fmla="*/ 5 w 57"/>
                  <a:gd name="T11" fmla="*/ 52 h 33"/>
                  <a:gd name="T12" fmla="*/ 59 w 57"/>
                  <a:gd name="T13" fmla="*/ 2 h 33"/>
                  <a:gd name="T14" fmla="*/ 78 w 57"/>
                  <a:gd name="T15" fmla="*/ 0 h 33"/>
                  <a:gd name="T16" fmla="*/ 129 w 57"/>
                  <a:gd name="T17" fmla="*/ 28 h 33"/>
                  <a:gd name="T18" fmla="*/ 87 w 57"/>
                  <a:gd name="T19" fmla="*/ 78 h 33"/>
                  <a:gd name="T20" fmla="*/ 89 w 57"/>
                  <a:gd name="T21" fmla="*/ 76 h 33"/>
                  <a:gd name="T22" fmla="*/ 129 w 57"/>
                  <a:gd name="T23" fmla="*/ 28 h 33"/>
                  <a:gd name="T24" fmla="*/ 78 w 57"/>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3">
                    <a:moveTo>
                      <a:pt x="33" y="0"/>
                    </a:moveTo>
                    <a:cubicBezTo>
                      <a:pt x="31" y="0"/>
                      <a:pt x="28" y="0"/>
                      <a:pt x="25" y="1"/>
                    </a:cubicBezTo>
                    <a:cubicBezTo>
                      <a:pt x="11" y="3"/>
                      <a:pt x="0" y="13"/>
                      <a:pt x="2" y="23"/>
                    </a:cubicBezTo>
                    <a:cubicBezTo>
                      <a:pt x="2" y="24"/>
                      <a:pt x="3" y="25"/>
                      <a:pt x="4" y="26"/>
                    </a:cubicBezTo>
                    <a:cubicBezTo>
                      <a:pt x="4" y="26"/>
                      <a:pt x="4" y="26"/>
                      <a:pt x="4" y="26"/>
                    </a:cubicBezTo>
                    <a:cubicBezTo>
                      <a:pt x="3" y="25"/>
                      <a:pt x="3" y="24"/>
                      <a:pt x="2" y="22"/>
                    </a:cubicBezTo>
                    <a:cubicBezTo>
                      <a:pt x="1" y="13"/>
                      <a:pt x="11" y="4"/>
                      <a:pt x="25" y="1"/>
                    </a:cubicBezTo>
                    <a:cubicBezTo>
                      <a:pt x="28" y="0"/>
                      <a:pt x="31" y="0"/>
                      <a:pt x="33" y="0"/>
                    </a:cubicBezTo>
                    <a:cubicBezTo>
                      <a:pt x="44" y="0"/>
                      <a:pt x="53" y="5"/>
                      <a:pt x="55" y="12"/>
                    </a:cubicBezTo>
                    <a:cubicBezTo>
                      <a:pt x="56" y="20"/>
                      <a:pt x="49" y="29"/>
                      <a:pt x="37" y="33"/>
                    </a:cubicBezTo>
                    <a:cubicBezTo>
                      <a:pt x="38" y="32"/>
                      <a:pt x="38" y="32"/>
                      <a:pt x="38" y="32"/>
                    </a:cubicBezTo>
                    <a:cubicBezTo>
                      <a:pt x="50" y="28"/>
                      <a:pt x="57" y="20"/>
                      <a:pt x="55" y="12"/>
                    </a:cubicBezTo>
                    <a:cubicBezTo>
                      <a:pt x="54" y="5"/>
                      <a:pt x="45" y="0"/>
                      <a:pt x="33" y="0"/>
                    </a:cubicBezTo>
                  </a:path>
                </a:pathLst>
              </a:custGeom>
              <a:solidFill>
                <a:srgbClr val="AA54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8" name="Freeform 1649"/>
              <p:cNvSpPr>
                <a:spLocks noChangeAspect="1"/>
              </p:cNvSpPr>
              <p:nvPr/>
            </p:nvSpPr>
            <p:spPr bwMode="auto">
              <a:xfrm>
                <a:off x="4488" y="-908"/>
                <a:ext cx="130" cy="78"/>
              </a:xfrm>
              <a:custGeom>
                <a:avLst/>
                <a:gdLst>
                  <a:gd name="T0" fmla="*/ 76 w 55"/>
                  <a:gd name="T1" fmla="*/ 0 h 33"/>
                  <a:gd name="T2" fmla="*/ 57 w 55"/>
                  <a:gd name="T3" fmla="*/ 2 h 33"/>
                  <a:gd name="T4" fmla="*/ 2 w 55"/>
                  <a:gd name="T5" fmla="*/ 52 h 33"/>
                  <a:gd name="T6" fmla="*/ 7 w 55"/>
                  <a:gd name="T7" fmla="*/ 61 h 33"/>
                  <a:gd name="T8" fmla="*/ 9 w 55"/>
                  <a:gd name="T9" fmla="*/ 64 h 33"/>
                  <a:gd name="T10" fmla="*/ 5 w 55"/>
                  <a:gd name="T11" fmla="*/ 52 h 33"/>
                  <a:gd name="T12" fmla="*/ 57 w 55"/>
                  <a:gd name="T13" fmla="*/ 2 h 33"/>
                  <a:gd name="T14" fmla="*/ 76 w 55"/>
                  <a:gd name="T15" fmla="*/ 0 h 33"/>
                  <a:gd name="T16" fmla="*/ 125 w 55"/>
                  <a:gd name="T17" fmla="*/ 28 h 33"/>
                  <a:gd name="T18" fmla="*/ 80 w 55"/>
                  <a:gd name="T19" fmla="*/ 78 h 33"/>
                  <a:gd name="T20" fmla="*/ 85 w 55"/>
                  <a:gd name="T21" fmla="*/ 78 h 33"/>
                  <a:gd name="T22" fmla="*/ 128 w 55"/>
                  <a:gd name="T23" fmla="*/ 28 h 33"/>
                  <a:gd name="T24" fmla="*/ 76 w 5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33">
                    <a:moveTo>
                      <a:pt x="32" y="0"/>
                    </a:moveTo>
                    <a:cubicBezTo>
                      <a:pt x="30" y="0"/>
                      <a:pt x="27" y="0"/>
                      <a:pt x="24" y="1"/>
                    </a:cubicBezTo>
                    <a:cubicBezTo>
                      <a:pt x="10" y="4"/>
                      <a:pt x="0" y="13"/>
                      <a:pt x="1" y="22"/>
                    </a:cubicBezTo>
                    <a:cubicBezTo>
                      <a:pt x="2" y="24"/>
                      <a:pt x="2" y="25"/>
                      <a:pt x="3" y="26"/>
                    </a:cubicBezTo>
                    <a:cubicBezTo>
                      <a:pt x="3" y="26"/>
                      <a:pt x="3" y="27"/>
                      <a:pt x="4" y="27"/>
                    </a:cubicBezTo>
                    <a:cubicBezTo>
                      <a:pt x="3" y="25"/>
                      <a:pt x="2" y="24"/>
                      <a:pt x="2" y="22"/>
                    </a:cubicBezTo>
                    <a:cubicBezTo>
                      <a:pt x="0" y="13"/>
                      <a:pt x="10" y="4"/>
                      <a:pt x="24" y="1"/>
                    </a:cubicBezTo>
                    <a:cubicBezTo>
                      <a:pt x="27" y="1"/>
                      <a:pt x="30" y="0"/>
                      <a:pt x="32" y="0"/>
                    </a:cubicBezTo>
                    <a:cubicBezTo>
                      <a:pt x="43" y="0"/>
                      <a:pt x="52" y="5"/>
                      <a:pt x="53" y="12"/>
                    </a:cubicBezTo>
                    <a:cubicBezTo>
                      <a:pt x="55" y="21"/>
                      <a:pt x="47" y="29"/>
                      <a:pt x="34" y="33"/>
                    </a:cubicBezTo>
                    <a:cubicBezTo>
                      <a:pt x="35" y="33"/>
                      <a:pt x="35" y="33"/>
                      <a:pt x="36" y="33"/>
                    </a:cubicBezTo>
                    <a:cubicBezTo>
                      <a:pt x="48" y="29"/>
                      <a:pt x="55" y="20"/>
                      <a:pt x="54" y="12"/>
                    </a:cubicBezTo>
                    <a:cubicBezTo>
                      <a:pt x="52" y="5"/>
                      <a:pt x="43" y="0"/>
                      <a:pt x="32" y="0"/>
                    </a:cubicBezTo>
                  </a:path>
                </a:pathLst>
              </a:custGeom>
              <a:solidFill>
                <a:srgbClr val="AB55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19" name="Freeform 1650"/>
              <p:cNvSpPr>
                <a:spLocks noChangeAspect="1"/>
              </p:cNvSpPr>
              <p:nvPr/>
            </p:nvSpPr>
            <p:spPr bwMode="auto">
              <a:xfrm>
                <a:off x="4488" y="-908"/>
                <a:ext cx="130" cy="78"/>
              </a:xfrm>
              <a:custGeom>
                <a:avLst/>
                <a:gdLst>
                  <a:gd name="T0" fmla="*/ 76 w 55"/>
                  <a:gd name="T1" fmla="*/ 0 h 33"/>
                  <a:gd name="T2" fmla="*/ 57 w 55"/>
                  <a:gd name="T3" fmla="*/ 2 h 33"/>
                  <a:gd name="T4" fmla="*/ 5 w 55"/>
                  <a:gd name="T5" fmla="*/ 52 h 33"/>
                  <a:gd name="T6" fmla="*/ 9 w 55"/>
                  <a:gd name="T7" fmla="*/ 64 h 33"/>
                  <a:gd name="T8" fmla="*/ 9 w 55"/>
                  <a:gd name="T9" fmla="*/ 64 h 33"/>
                  <a:gd name="T10" fmla="*/ 5 w 55"/>
                  <a:gd name="T11" fmla="*/ 52 h 33"/>
                  <a:gd name="T12" fmla="*/ 57 w 55"/>
                  <a:gd name="T13" fmla="*/ 2 h 33"/>
                  <a:gd name="T14" fmla="*/ 76 w 55"/>
                  <a:gd name="T15" fmla="*/ 2 h 33"/>
                  <a:gd name="T16" fmla="*/ 125 w 55"/>
                  <a:gd name="T17" fmla="*/ 28 h 33"/>
                  <a:gd name="T18" fmla="*/ 76 w 55"/>
                  <a:gd name="T19" fmla="*/ 78 h 33"/>
                  <a:gd name="T20" fmla="*/ 80 w 55"/>
                  <a:gd name="T21" fmla="*/ 78 h 33"/>
                  <a:gd name="T22" fmla="*/ 125 w 55"/>
                  <a:gd name="T23" fmla="*/ 28 h 33"/>
                  <a:gd name="T24" fmla="*/ 76 w 55"/>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33">
                    <a:moveTo>
                      <a:pt x="32" y="0"/>
                    </a:moveTo>
                    <a:cubicBezTo>
                      <a:pt x="30" y="0"/>
                      <a:pt x="27" y="1"/>
                      <a:pt x="24" y="1"/>
                    </a:cubicBezTo>
                    <a:cubicBezTo>
                      <a:pt x="10" y="4"/>
                      <a:pt x="0" y="13"/>
                      <a:pt x="2" y="22"/>
                    </a:cubicBezTo>
                    <a:cubicBezTo>
                      <a:pt x="2" y="24"/>
                      <a:pt x="3" y="25"/>
                      <a:pt x="4" y="27"/>
                    </a:cubicBezTo>
                    <a:cubicBezTo>
                      <a:pt x="4" y="27"/>
                      <a:pt x="4" y="27"/>
                      <a:pt x="4" y="27"/>
                    </a:cubicBezTo>
                    <a:cubicBezTo>
                      <a:pt x="3" y="25"/>
                      <a:pt x="3" y="24"/>
                      <a:pt x="2" y="22"/>
                    </a:cubicBezTo>
                    <a:cubicBezTo>
                      <a:pt x="1" y="13"/>
                      <a:pt x="10" y="4"/>
                      <a:pt x="24" y="1"/>
                    </a:cubicBezTo>
                    <a:cubicBezTo>
                      <a:pt x="27" y="1"/>
                      <a:pt x="30" y="1"/>
                      <a:pt x="32" y="1"/>
                    </a:cubicBezTo>
                    <a:cubicBezTo>
                      <a:pt x="43" y="1"/>
                      <a:pt x="51" y="5"/>
                      <a:pt x="53" y="12"/>
                    </a:cubicBezTo>
                    <a:cubicBezTo>
                      <a:pt x="55" y="21"/>
                      <a:pt x="45" y="30"/>
                      <a:pt x="32" y="33"/>
                    </a:cubicBezTo>
                    <a:cubicBezTo>
                      <a:pt x="33" y="33"/>
                      <a:pt x="33" y="33"/>
                      <a:pt x="34" y="33"/>
                    </a:cubicBezTo>
                    <a:cubicBezTo>
                      <a:pt x="47" y="29"/>
                      <a:pt x="55" y="21"/>
                      <a:pt x="53" y="12"/>
                    </a:cubicBezTo>
                    <a:cubicBezTo>
                      <a:pt x="52" y="5"/>
                      <a:pt x="43" y="0"/>
                      <a:pt x="32" y="0"/>
                    </a:cubicBezTo>
                  </a:path>
                </a:pathLst>
              </a:custGeom>
              <a:solidFill>
                <a:srgbClr val="AC5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0" name="Freeform 1651"/>
              <p:cNvSpPr>
                <a:spLocks noChangeAspect="1"/>
              </p:cNvSpPr>
              <p:nvPr/>
            </p:nvSpPr>
            <p:spPr bwMode="auto">
              <a:xfrm>
                <a:off x="4490" y="-906"/>
                <a:ext cx="128" cy="76"/>
              </a:xfrm>
              <a:custGeom>
                <a:avLst/>
                <a:gdLst>
                  <a:gd name="T0" fmla="*/ 73 w 54"/>
                  <a:gd name="T1" fmla="*/ 0 h 32"/>
                  <a:gd name="T2" fmla="*/ 55 w 54"/>
                  <a:gd name="T3" fmla="*/ 0 h 32"/>
                  <a:gd name="T4" fmla="*/ 2 w 54"/>
                  <a:gd name="T5" fmla="*/ 50 h 32"/>
                  <a:gd name="T6" fmla="*/ 7 w 54"/>
                  <a:gd name="T7" fmla="*/ 62 h 32"/>
                  <a:gd name="T8" fmla="*/ 9 w 54"/>
                  <a:gd name="T9" fmla="*/ 62 h 32"/>
                  <a:gd name="T10" fmla="*/ 5 w 54"/>
                  <a:gd name="T11" fmla="*/ 50 h 32"/>
                  <a:gd name="T12" fmla="*/ 57 w 54"/>
                  <a:gd name="T13" fmla="*/ 2 h 32"/>
                  <a:gd name="T14" fmla="*/ 73 w 54"/>
                  <a:gd name="T15" fmla="*/ 0 h 32"/>
                  <a:gd name="T16" fmla="*/ 121 w 54"/>
                  <a:gd name="T17" fmla="*/ 26 h 32"/>
                  <a:gd name="T18" fmla="*/ 71 w 54"/>
                  <a:gd name="T19" fmla="*/ 76 h 32"/>
                  <a:gd name="T20" fmla="*/ 69 w 54"/>
                  <a:gd name="T21" fmla="*/ 76 h 32"/>
                  <a:gd name="T22" fmla="*/ 69 w 54"/>
                  <a:gd name="T23" fmla="*/ 76 h 32"/>
                  <a:gd name="T24" fmla="*/ 73 w 54"/>
                  <a:gd name="T25" fmla="*/ 76 h 32"/>
                  <a:gd name="T26" fmla="*/ 123 w 54"/>
                  <a:gd name="T27" fmla="*/ 26 h 32"/>
                  <a:gd name="T28" fmla="*/ 73 w 54"/>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32">
                    <a:moveTo>
                      <a:pt x="31" y="0"/>
                    </a:moveTo>
                    <a:cubicBezTo>
                      <a:pt x="29" y="0"/>
                      <a:pt x="26" y="0"/>
                      <a:pt x="23" y="0"/>
                    </a:cubicBezTo>
                    <a:cubicBezTo>
                      <a:pt x="9" y="3"/>
                      <a:pt x="0" y="12"/>
                      <a:pt x="1" y="21"/>
                    </a:cubicBezTo>
                    <a:cubicBezTo>
                      <a:pt x="2" y="23"/>
                      <a:pt x="2" y="24"/>
                      <a:pt x="3" y="26"/>
                    </a:cubicBezTo>
                    <a:cubicBezTo>
                      <a:pt x="3" y="26"/>
                      <a:pt x="4" y="26"/>
                      <a:pt x="4" y="26"/>
                    </a:cubicBezTo>
                    <a:cubicBezTo>
                      <a:pt x="3" y="24"/>
                      <a:pt x="2" y="23"/>
                      <a:pt x="2" y="21"/>
                    </a:cubicBezTo>
                    <a:cubicBezTo>
                      <a:pt x="0" y="13"/>
                      <a:pt x="10" y="3"/>
                      <a:pt x="24" y="1"/>
                    </a:cubicBezTo>
                    <a:cubicBezTo>
                      <a:pt x="26" y="0"/>
                      <a:pt x="29" y="0"/>
                      <a:pt x="31" y="0"/>
                    </a:cubicBezTo>
                    <a:cubicBezTo>
                      <a:pt x="42" y="0"/>
                      <a:pt x="50" y="4"/>
                      <a:pt x="51" y="11"/>
                    </a:cubicBezTo>
                    <a:cubicBezTo>
                      <a:pt x="53" y="20"/>
                      <a:pt x="43" y="29"/>
                      <a:pt x="30" y="32"/>
                    </a:cubicBezTo>
                    <a:cubicBezTo>
                      <a:pt x="29" y="32"/>
                      <a:pt x="29" y="32"/>
                      <a:pt x="29" y="32"/>
                    </a:cubicBezTo>
                    <a:cubicBezTo>
                      <a:pt x="29" y="32"/>
                      <a:pt x="29" y="32"/>
                      <a:pt x="29" y="32"/>
                    </a:cubicBezTo>
                    <a:cubicBezTo>
                      <a:pt x="30" y="32"/>
                      <a:pt x="31" y="32"/>
                      <a:pt x="31" y="32"/>
                    </a:cubicBezTo>
                    <a:cubicBezTo>
                      <a:pt x="44" y="29"/>
                      <a:pt x="54" y="20"/>
                      <a:pt x="52" y="11"/>
                    </a:cubicBezTo>
                    <a:cubicBezTo>
                      <a:pt x="50" y="4"/>
                      <a:pt x="42" y="0"/>
                      <a:pt x="31" y="0"/>
                    </a:cubicBezTo>
                  </a:path>
                </a:pathLst>
              </a:custGeom>
              <a:solidFill>
                <a:srgbClr val="AC5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1" name="Freeform 1652"/>
              <p:cNvSpPr>
                <a:spLocks noChangeAspect="1"/>
              </p:cNvSpPr>
              <p:nvPr/>
            </p:nvSpPr>
            <p:spPr bwMode="auto">
              <a:xfrm>
                <a:off x="4490" y="-906"/>
                <a:ext cx="126" cy="76"/>
              </a:xfrm>
              <a:custGeom>
                <a:avLst/>
                <a:gdLst>
                  <a:gd name="T0" fmla="*/ 74 w 53"/>
                  <a:gd name="T1" fmla="*/ 0 h 32"/>
                  <a:gd name="T2" fmla="*/ 57 w 53"/>
                  <a:gd name="T3" fmla="*/ 2 h 32"/>
                  <a:gd name="T4" fmla="*/ 5 w 53"/>
                  <a:gd name="T5" fmla="*/ 50 h 32"/>
                  <a:gd name="T6" fmla="*/ 10 w 53"/>
                  <a:gd name="T7" fmla="*/ 62 h 32"/>
                  <a:gd name="T8" fmla="*/ 10 w 53"/>
                  <a:gd name="T9" fmla="*/ 62 h 32"/>
                  <a:gd name="T10" fmla="*/ 5 w 53"/>
                  <a:gd name="T11" fmla="*/ 50 h 32"/>
                  <a:gd name="T12" fmla="*/ 57 w 53"/>
                  <a:gd name="T13" fmla="*/ 2 h 32"/>
                  <a:gd name="T14" fmla="*/ 74 w 53"/>
                  <a:gd name="T15" fmla="*/ 0 h 32"/>
                  <a:gd name="T16" fmla="*/ 121 w 53"/>
                  <a:gd name="T17" fmla="*/ 29 h 32"/>
                  <a:gd name="T18" fmla="*/ 71 w 53"/>
                  <a:gd name="T19" fmla="*/ 76 h 32"/>
                  <a:gd name="T20" fmla="*/ 64 w 53"/>
                  <a:gd name="T21" fmla="*/ 76 h 32"/>
                  <a:gd name="T22" fmla="*/ 67 w 53"/>
                  <a:gd name="T23" fmla="*/ 76 h 32"/>
                  <a:gd name="T24" fmla="*/ 69 w 53"/>
                  <a:gd name="T25" fmla="*/ 76 h 32"/>
                  <a:gd name="T26" fmla="*/ 71 w 53"/>
                  <a:gd name="T27" fmla="*/ 76 h 32"/>
                  <a:gd name="T28" fmla="*/ 121 w 53"/>
                  <a:gd name="T29" fmla="*/ 26 h 32"/>
                  <a:gd name="T30" fmla="*/ 74 w 53"/>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3" h="32">
                    <a:moveTo>
                      <a:pt x="31" y="0"/>
                    </a:moveTo>
                    <a:cubicBezTo>
                      <a:pt x="29" y="0"/>
                      <a:pt x="26" y="0"/>
                      <a:pt x="24" y="1"/>
                    </a:cubicBezTo>
                    <a:cubicBezTo>
                      <a:pt x="10" y="3"/>
                      <a:pt x="0" y="13"/>
                      <a:pt x="2" y="21"/>
                    </a:cubicBezTo>
                    <a:cubicBezTo>
                      <a:pt x="2" y="23"/>
                      <a:pt x="3" y="24"/>
                      <a:pt x="4" y="26"/>
                    </a:cubicBezTo>
                    <a:cubicBezTo>
                      <a:pt x="4" y="26"/>
                      <a:pt x="4" y="26"/>
                      <a:pt x="4" y="26"/>
                    </a:cubicBezTo>
                    <a:cubicBezTo>
                      <a:pt x="3" y="24"/>
                      <a:pt x="2" y="23"/>
                      <a:pt x="2" y="21"/>
                    </a:cubicBezTo>
                    <a:cubicBezTo>
                      <a:pt x="1" y="13"/>
                      <a:pt x="10" y="4"/>
                      <a:pt x="24" y="1"/>
                    </a:cubicBezTo>
                    <a:cubicBezTo>
                      <a:pt x="26" y="0"/>
                      <a:pt x="29" y="0"/>
                      <a:pt x="31" y="0"/>
                    </a:cubicBezTo>
                    <a:cubicBezTo>
                      <a:pt x="41" y="0"/>
                      <a:pt x="50" y="5"/>
                      <a:pt x="51" y="12"/>
                    </a:cubicBezTo>
                    <a:cubicBezTo>
                      <a:pt x="53" y="20"/>
                      <a:pt x="43" y="29"/>
                      <a:pt x="30" y="32"/>
                    </a:cubicBezTo>
                    <a:cubicBezTo>
                      <a:pt x="29" y="32"/>
                      <a:pt x="28" y="32"/>
                      <a:pt x="27" y="32"/>
                    </a:cubicBezTo>
                    <a:cubicBezTo>
                      <a:pt x="27" y="32"/>
                      <a:pt x="28" y="32"/>
                      <a:pt x="28" y="32"/>
                    </a:cubicBezTo>
                    <a:cubicBezTo>
                      <a:pt x="28" y="32"/>
                      <a:pt x="28" y="32"/>
                      <a:pt x="29" y="32"/>
                    </a:cubicBezTo>
                    <a:cubicBezTo>
                      <a:pt x="29" y="32"/>
                      <a:pt x="29" y="32"/>
                      <a:pt x="30" y="32"/>
                    </a:cubicBezTo>
                    <a:cubicBezTo>
                      <a:pt x="43" y="29"/>
                      <a:pt x="53" y="20"/>
                      <a:pt x="51" y="11"/>
                    </a:cubicBezTo>
                    <a:cubicBezTo>
                      <a:pt x="50" y="4"/>
                      <a:pt x="42" y="0"/>
                      <a:pt x="31" y="0"/>
                    </a:cubicBezTo>
                  </a:path>
                </a:pathLst>
              </a:custGeom>
              <a:solidFill>
                <a:srgbClr val="AD5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2" name="Freeform 1653"/>
              <p:cNvSpPr>
                <a:spLocks noChangeAspect="1"/>
              </p:cNvSpPr>
              <p:nvPr/>
            </p:nvSpPr>
            <p:spPr bwMode="auto">
              <a:xfrm>
                <a:off x="4493" y="-906"/>
                <a:ext cx="123" cy="76"/>
              </a:xfrm>
              <a:custGeom>
                <a:avLst/>
                <a:gdLst>
                  <a:gd name="T0" fmla="*/ 71 w 52"/>
                  <a:gd name="T1" fmla="*/ 0 h 32"/>
                  <a:gd name="T2" fmla="*/ 54 w 52"/>
                  <a:gd name="T3" fmla="*/ 2 h 32"/>
                  <a:gd name="T4" fmla="*/ 2 w 52"/>
                  <a:gd name="T5" fmla="*/ 50 h 32"/>
                  <a:gd name="T6" fmla="*/ 7 w 52"/>
                  <a:gd name="T7" fmla="*/ 62 h 32"/>
                  <a:gd name="T8" fmla="*/ 9 w 52"/>
                  <a:gd name="T9" fmla="*/ 62 h 32"/>
                  <a:gd name="T10" fmla="*/ 5 w 52"/>
                  <a:gd name="T11" fmla="*/ 50 h 32"/>
                  <a:gd name="T12" fmla="*/ 54 w 52"/>
                  <a:gd name="T13" fmla="*/ 2 h 32"/>
                  <a:gd name="T14" fmla="*/ 71 w 52"/>
                  <a:gd name="T15" fmla="*/ 0 h 32"/>
                  <a:gd name="T16" fmla="*/ 118 w 52"/>
                  <a:gd name="T17" fmla="*/ 29 h 32"/>
                  <a:gd name="T18" fmla="*/ 69 w 52"/>
                  <a:gd name="T19" fmla="*/ 76 h 32"/>
                  <a:gd name="T20" fmla="*/ 59 w 52"/>
                  <a:gd name="T21" fmla="*/ 76 h 32"/>
                  <a:gd name="T22" fmla="*/ 62 w 52"/>
                  <a:gd name="T23" fmla="*/ 76 h 32"/>
                  <a:gd name="T24" fmla="*/ 69 w 52"/>
                  <a:gd name="T25" fmla="*/ 76 h 32"/>
                  <a:gd name="T26" fmla="*/ 118 w 52"/>
                  <a:gd name="T27" fmla="*/ 29 h 32"/>
                  <a:gd name="T28" fmla="*/ 71 w 52"/>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 h="32">
                    <a:moveTo>
                      <a:pt x="30" y="0"/>
                    </a:moveTo>
                    <a:cubicBezTo>
                      <a:pt x="28" y="0"/>
                      <a:pt x="25" y="0"/>
                      <a:pt x="23" y="1"/>
                    </a:cubicBezTo>
                    <a:cubicBezTo>
                      <a:pt x="9" y="4"/>
                      <a:pt x="0" y="13"/>
                      <a:pt x="1" y="21"/>
                    </a:cubicBezTo>
                    <a:cubicBezTo>
                      <a:pt x="1" y="23"/>
                      <a:pt x="2" y="24"/>
                      <a:pt x="3" y="26"/>
                    </a:cubicBezTo>
                    <a:cubicBezTo>
                      <a:pt x="4" y="26"/>
                      <a:pt x="4" y="26"/>
                      <a:pt x="4" y="26"/>
                    </a:cubicBezTo>
                    <a:cubicBezTo>
                      <a:pt x="3" y="24"/>
                      <a:pt x="2" y="23"/>
                      <a:pt x="2" y="21"/>
                    </a:cubicBezTo>
                    <a:cubicBezTo>
                      <a:pt x="0" y="13"/>
                      <a:pt x="9" y="4"/>
                      <a:pt x="23" y="1"/>
                    </a:cubicBezTo>
                    <a:cubicBezTo>
                      <a:pt x="25" y="1"/>
                      <a:pt x="28" y="0"/>
                      <a:pt x="30" y="0"/>
                    </a:cubicBezTo>
                    <a:cubicBezTo>
                      <a:pt x="40" y="0"/>
                      <a:pt x="48" y="5"/>
                      <a:pt x="50" y="12"/>
                    </a:cubicBezTo>
                    <a:cubicBezTo>
                      <a:pt x="51" y="20"/>
                      <a:pt x="42" y="29"/>
                      <a:pt x="29" y="32"/>
                    </a:cubicBezTo>
                    <a:cubicBezTo>
                      <a:pt x="27" y="32"/>
                      <a:pt x="26" y="32"/>
                      <a:pt x="25" y="32"/>
                    </a:cubicBezTo>
                    <a:cubicBezTo>
                      <a:pt x="25" y="32"/>
                      <a:pt x="25" y="32"/>
                      <a:pt x="26" y="32"/>
                    </a:cubicBezTo>
                    <a:cubicBezTo>
                      <a:pt x="27" y="32"/>
                      <a:pt x="28" y="32"/>
                      <a:pt x="29" y="32"/>
                    </a:cubicBezTo>
                    <a:cubicBezTo>
                      <a:pt x="42" y="29"/>
                      <a:pt x="52" y="20"/>
                      <a:pt x="50" y="12"/>
                    </a:cubicBezTo>
                    <a:cubicBezTo>
                      <a:pt x="49" y="5"/>
                      <a:pt x="40" y="0"/>
                      <a:pt x="30" y="0"/>
                    </a:cubicBezTo>
                  </a:path>
                </a:pathLst>
              </a:custGeom>
              <a:solidFill>
                <a:srgbClr val="AF5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3" name="Freeform 1654"/>
              <p:cNvSpPr>
                <a:spLocks noChangeAspect="1"/>
              </p:cNvSpPr>
              <p:nvPr/>
            </p:nvSpPr>
            <p:spPr bwMode="auto">
              <a:xfrm>
                <a:off x="4493" y="-906"/>
                <a:ext cx="120" cy="76"/>
              </a:xfrm>
              <a:custGeom>
                <a:avLst/>
                <a:gdLst>
                  <a:gd name="T0" fmla="*/ 71 w 51"/>
                  <a:gd name="T1" fmla="*/ 0 h 32"/>
                  <a:gd name="T2" fmla="*/ 54 w 51"/>
                  <a:gd name="T3" fmla="*/ 2 h 32"/>
                  <a:gd name="T4" fmla="*/ 5 w 51"/>
                  <a:gd name="T5" fmla="*/ 50 h 32"/>
                  <a:gd name="T6" fmla="*/ 9 w 51"/>
                  <a:gd name="T7" fmla="*/ 62 h 32"/>
                  <a:gd name="T8" fmla="*/ 12 w 51"/>
                  <a:gd name="T9" fmla="*/ 62 h 32"/>
                  <a:gd name="T10" fmla="*/ 5 w 51"/>
                  <a:gd name="T11" fmla="*/ 50 h 32"/>
                  <a:gd name="T12" fmla="*/ 54 w 51"/>
                  <a:gd name="T13" fmla="*/ 2 h 32"/>
                  <a:gd name="T14" fmla="*/ 71 w 51"/>
                  <a:gd name="T15" fmla="*/ 2 h 32"/>
                  <a:gd name="T16" fmla="*/ 115 w 51"/>
                  <a:gd name="T17" fmla="*/ 29 h 32"/>
                  <a:gd name="T18" fmla="*/ 68 w 51"/>
                  <a:gd name="T19" fmla="*/ 74 h 32"/>
                  <a:gd name="T20" fmla="*/ 54 w 51"/>
                  <a:gd name="T21" fmla="*/ 76 h 32"/>
                  <a:gd name="T22" fmla="*/ 59 w 51"/>
                  <a:gd name="T23" fmla="*/ 76 h 32"/>
                  <a:gd name="T24" fmla="*/ 68 w 51"/>
                  <a:gd name="T25" fmla="*/ 76 h 32"/>
                  <a:gd name="T26" fmla="*/ 118 w 51"/>
                  <a:gd name="T27" fmla="*/ 29 h 32"/>
                  <a:gd name="T28" fmla="*/ 71 w 51"/>
                  <a:gd name="T29" fmla="*/ 0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1" h="32">
                    <a:moveTo>
                      <a:pt x="30" y="0"/>
                    </a:moveTo>
                    <a:cubicBezTo>
                      <a:pt x="28" y="0"/>
                      <a:pt x="25" y="1"/>
                      <a:pt x="23" y="1"/>
                    </a:cubicBezTo>
                    <a:cubicBezTo>
                      <a:pt x="9" y="4"/>
                      <a:pt x="0" y="13"/>
                      <a:pt x="2" y="21"/>
                    </a:cubicBezTo>
                    <a:cubicBezTo>
                      <a:pt x="2" y="23"/>
                      <a:pt x="3" y="24"/>
                      <a:pt x="4" y="26"/>
                    </a:cubicBezTo>
                    <a:cubicBezTo>
                      <a:pt x="4" y="26"/>
                      <a:pt x="4" y="26"/>
                      <a:pt x="5" y="26"/>
                    </a:cubicBezTo>
                    <a:cubicBezTo>
                      <a:pt x="3" y="24"/>
                      <a:pt x="2" y="23"/>
                      <a:pt x="2" y="21"/>
                    </a:cubicBezTo>
                    <a:cubicBezTo>
                      <a:pt x="0" y="13"/>
                      <a:pt x="10" y="4"/>
                      <a:pt x="23" y="1"/>
                    </a:cubicBezTo>
                    <a:cubicBezTo>
                      <a:pt x="25" y="1"/>
                      <a:pt x="27" y="1"/>
                      <a:pt x="30" y="1"/>
                    </a:cubicBezTo>
                    <a:cubicBezTo>
                      <a:pt x="40" y="1"/>
                      <a:pt x="48" y="5"/>
                      <a:pt x="49" y="12"/>
                    </a:cubicBezTo>
                    <a:cubicBezTo>
                      <a:pt x="51" y="20"/>
                      <a:pt x="42" y="29"/>
                      <a:pt x="29" y="31"/>
                    </a:cubicBezTo>
                    <a:cubicBezTo>
                      <a:pt x="27" y="32"/>
                      <a:pt x="25" y="32"/>
                      <a:pt x="23" y="32"/>
                    </a:cubicBezTo>
                    <a:cubicBezTo>
                      <a:pt x="24" y="32"/>
                      <a:pt x="24" y="32"/>
                      <a:pt x="25" y="32"/>
                    </a:cubicBezTo>
                    <a:cubicBezTo>
                      <a:pt x="26" y="32"/>
                      <a:pt x="27" y="32"/>
                      <a:pt x="29" y="32"/>
                    </a:cubicBezTo>
                    <a:cubicBezTo>
                      <a:pt x="42" y="29"/>
                      <a:pt x="51" y="20"/>
                      <a:pt x="50" y="12"/>
                    </a:cubicBezTo>
                    <a:cubicBezTo>
                      <a:pt x="48" y="5"/>
                      <a:pt x="40" y="0"/>
                      <a:pt x="30" y="0"/>
                    </a:cubicBezTo>
                  </a:path>
                </a:pathLst>
              </a:custGeom>
              <a:solidFill>
                <a:srgbClr val="B058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4" name="Freeform 1655"/>
              <p:cNvSpPr>
                <a:spLocks noChangeAspect="1"/>
              </p:cNvSpPr>
              <p:nvPr/>
            </p:nvSpPr>
            <p:spPr bwMode="auto">
              <a:xfrm>
                <a:off x="4493" y="-904"/>
                <a:ext cx="120" cy="74"/>
              </a:xfrm>
              <a:custGeom>
                <a:avLst/>
                <a:gdLst>
                  <a:gd name="T0" fmla="*/ 71 w 51"/>
                  <a:gd name="T1" fmla="*/ 0 h 31"/>
                  <a:gd name="T2" fmla="*/ 54 w 51"/>
                  <a:gd name="T3" fmla="*/ 0 h 31"/>
                  <a:gd name="T4" fmla="*/ 5 w 51"/>
                  <a:gd name="T5" fmla="*/ 48 h 31"/>
                  <a:gd name="T6" fmla="*/ 12 w 51"/>
                  <a:gd name="T7" fmla="*/ 60 h 31"/>
                  <a:gd name="T8" fmla="*/ 12 w 51"/>
                  <a:gd name="T9" fmla="*/ 60 h 31"/>
                  <a:gd name="T10" fmla="*/ 5 w 51"/>
                  <a:gd name="T11" fmla="*/ 48 h 31"/>
                  <a:gd name="T12" fmla="*/ 54 w 51"/>
                  <a:gd name="T13" fmla="*/ 2 h 31"/>
                  <a:gd name="T14" fmla="*/ 71 w 51"/>
                  <a:gd name="T15" fmla="*/ 0 h 31"/>
                  <a:gd name="T16" fmla="*/ 115 w 51"/>
                  <a:gd name="T17" fmla="*/ 26 h 31"/>
                  <a:gd name="T18" fmla="*/ 66 w 51"/>
                  <a:gd name="T19" fmla="*/ 72 h 31"/>
                  <a:gd name="T20" fmla="*/ 52 w 51"/>
                  <a:gd name="T21" fmla="*/ 74 h 31"/>
                  <a:gd name="T22" fmla="*/ 54 w 51"/>
                  <a:gd name="T23" fmla="*/ 74 h 31"/>
                  <a:gd name="T24" fmla="*/ 68 w 51"/>
                  <a:gd name="T25" fmla="*/ 72 h 31"/>
                  <a:gd name="T26" fmla="*/ 115 w 51"/>
                  <a:gd name="T27" fmla="*/ 26 h 31"/>
                  <a:gd name="T28" fmla="*/ 71 w 51"/>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1" h="31">
                    <a:moveTo>
                      <a:pt x="30" y="0"/>
                    </a:moveTo>
                    <a:cubicBezTo>
                      <a:pt x="27" y="0"/>
                      <a:pt x="25" y="0"/>
                      <a:pt x="23" y="0"/>
                    </a:cubicBezTo>
                    <a:cubicBezTo>
                      <a:pt x="10" y="3"/>
                      <a:pt x="0" y="12"/>
                      <a:pt x="2" y="20"/>
                    </a:cubicBezTo>
                    <a:cubicBezTo>
                      <a:pt x="2" y="22"/>
                      <a:pt x="3" y="23"/>
                      <a:pt x="5" y="25"/>
                    </a:cubicBezTo>
                    <a:cubicBezTo>
                      <a:pt x="5" y="25"/>
                      <a:pt x="5" y="25"/>
                      <a:pt x="5" y="25"/>
                    </a:cubicBezTo>
                    <a:cubicBezTo>
                      <a:pt x="4" y="24"/>
                      <a:pt x="3" y="22"/>
                      <a:pt x="2" y="20"/>
                    </a:cubicBezTo>
                    <a:cubicBezTo>
                      <a:pt x="1" y="12"/>
                      <a:pt x="10" y="3"/>
                      <a:pt x="23" y="1"/>
                    </a:cubicBezTo>
                    <a:cubicBezTo>
                      <a:pt x="25" y="0"/>
                      <a:pt x="27" y="0"/>
                      <a:pt x="30" y="0"/>
                    </a:cubicBezTo>
                    <a:cubicBezTo>
                      <a:pt x="39" y="0"/>
                      <a:pt x="47" y="4"/>
                      <a:pt x="49" y="11"/>
                    </a:cubicBezTo>
                    <a:cubicBezTo>
                      <a:pt x="50" y="19"/>
                      <a:pt x="41" y="27"/>
                      <a:pt x="28" y="30"/>
                    </a:cubicBezTo>
                    <a:cubicBezTo>
                      <a:pt x="26" y="30"/>
                      <a:pt x="24" y="31"/>
                      <a:pt x="22" y="31"/>
                    </a:cubicBezTo>
                    <a:cubicBezTo>
                      <a:pt x="22" y="31"/>
                      <a:pt x="23" y="31"/>
                      <a:pt x="23" y="31"/>
                    </a:cubicBezTo>
                    <a:cubicBezTo>
                      <a:pt x="25" y="31"/>
                      <a:pt x="27" y="31"/>
                      <a:pt x="29" y="30"/>
                    </a:cubicBezTo>
                    <a:cubicBezTo>
                      <a:pt x="42" y="28"/>
                      <a:pt x="51" y="19"/>
                      <a:pt x="49" y="11"/>
                    </a:cubicBezTo>
                    <a:cubicBezTo>
                      <a:pt x="48" y="4"/>
                      <a:pt x="40" y="0"/>
                      <a:pt x="30" y="0"/>
                    </a:cubicBezTo>
                  </a:path>
                </a:pathLst>
              </a:custGeom>
              <a:solidFill>
                <a:srgbClr val="B158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5" name="Freeform 1656"/>
              <p:cNvSpPr>
                <a:spLocks noChangeAspect="1"/>
              </p:cNvSpPr>
              <p:nvPr/>
            </p:nvSpPr>
            <p:spPr bwMode="auto">
              <a:xfrm>
                <a:off x="4495" y="-904"/>
                <a:ext cx="116" cy="74"/>
              </a:xfrm>
              <a:custGeom>
                <a:avLst/>
                <a:gdLst>
                  <a:gd name="T0" fmla="*/ 69 w 49"/>
                  <a:gd name="T1" fmla="*/ 0 h 31"/>
                  <a:gd name="T2" fmla="*/ 52 w 49"/>
                  <a:gd name="T3" fmla="*/ 2 h 31"/>
                  <a:gd name="T4" fmla="*/ 2 w 49"/>
                  <a:gd name="T5" fmla="*/ 48 h 31"/>
                  <a:gd name="T6" fmla="*/ 9 w 49"/>
                  <a:gd name="T7" fmla="*/ 60 h 31"/>
                  <a:gd name="T8" fmla="*/ 12 w 49"/>
                  <a:gd name="T9" fmla="*/ 60 h 31"/>
                  <a:gd name="T10" fmla="*/ 5 w 49"/>
                  <a:gd name="T11" fmla="*/ 48 h 31"/>
                  <a:gd name="T12" fmla="*/ 52 w 49"/>
                  <a:gd name="T13" fmla="*/ 2 h 31"/>
                  <a:gd name="T14" fmla="*/ 69 w 49"/>
                  <a:gd name="T15" fmla="*/ 0 h 31"/>
                  <a:gd name="T16" fmla="*/ 111 w 49"/>
                  <a:gd name="T17" fmla="*/ 26 h 31"/>
                  <a:gd name="T18" fmla="*/ 64 w 49"/>
                  <a:gd name="T19" fmla="*/ 72 h 31"/>
                  <a:gd name="T20" fmla="*/ 50 w 49"/>
                  <a:gd name="T21" fmla="*/ 72 h 31"/>
                  <a:gd name="T22" fmla="*/ 47 w 49"/>
                  <a:gd name="T23" fmla="*/ 72 h 31"/>
                  <a:gd name="T24" fmla="*/ 50 w 49"/>
                  <a:gd name="T25" fmla="*/ 74 h 31"/>
                  <a:gd name="T26" fmla="*/ 64 w 49"/>
                  <a:gd name="T27" fmla="*/ 72 h 31"/>
                  <a:gd name="T28" fmla="*/ 114 w 49"/>
                  <a:gd name="T29" fmla="*/ 26 h 31"/>
                  <a:gd name="T30" fmla="*/ 69 w 49"/>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 h="31">
                    <a:moveTo>
                      <a:pt x="29" y="0"/>
                    </a:moveTo>
                    <a:cubicBezTo>
                      <a:pt x="26" y="0"/>
                      <a:pt x="24" y="0"/>
                      <a:pt x="22" y="1"/>
                    </a:cubicBezTo>
                    <a:cubicBezTo>
                      <a:pt x="9" y="3"/>
                      <a:pt x="0" y="12"/>
                      <a:pt x="1" y="20"/>
                    </a:cubicBezTo>
                    <a:cubicBezTo>
                      <a:pt x="2" y="22"/>
                      <a:pt x="3" y="24"/>
                      <a:pt x="4" y="25"/>
                    </a:cubicBezTo>
                    <a:cubicBezTo>
                      <a:pt x="4" y="25"/>
                      <a:pt x="5" y="25"/>
                      <a:pt x="5" y="25"/>
                    </a:cubicBezTo>
                    <a:cubicBezTo>
                      <a:pt x="3" y="24"/>
                      <a:pt x="2" y="22"/>
                      <a:pt x="2" y="20"/>
                    </a:cubicBezTo>
                    <a:cubicBezTo>
                      <a:pt x="0" y="12"/>
                      <a:pt x="9" y="3"/>
                      <a:pt x="22" y="1"/>
                    </a:cubicBezTo>
                    <a:cubicBezTo>
                      <a:pt x="24" y="1"/>
                      <a:pt x="26" y="0"/>
                      <a:pt x="29" y="0"/>
                    </a:cubicBezTo>
                    <a:cubicBezTo>
                      <a:pt x="38" y="0"/>
                      <a:pt x="46" y="4"/>
                      <a:pt x="47" y="11"/>
                    </a:cubicBezTo>
                    <a:cubicBezTo>
                      <a:pt x="49" y="19"/>
                      <a:pt x="40" y="27"/>
                      <a:pt x="27" y="30"/>
                    </a:cubicBezTo>
                    <a:cubicBezTo>
                      <a:pt x="25" y="30"/>
                      <a:pt x="23" y="30"/>
                      <a:pt x="21" y="30"/>
                    </a:cubicBezTo>
                    <a:cubicBezTo>
                      <a:pt x="20" y="30"/>
                      <a:pt x="20" y="30"/>
                      <a:pt x="20" y="30"/>
                    </a:cubicBezTo>
                    <a:cubicBezTo>
                      <a:pt x="20" y="30"/>
                      <a:pt x="21" y="31"/>
                      <a:pt x="21" y="31"/>
                    </a:cubicBezTo>
                    <a:cubicBezTo>
                      <a:pt x="23" y="31"/>
                      <a:pt x="25" y="30"/>
                      <a:pt x="27" y="30"/>
                    </a:cubicBezTo>
                    <a:cubicBezTo>
                      <a:pt x="40" y="27"/>
                      <a:pt x="49" y="19"/>
                      <a:pt x="48" y="11"/>
                    </a:cubicBezTo>
                    <a:cubicBezTo>
                      <a:pt x="46" y="4"/>
                      <a:pt x="38" y="0"/>
                      <a:pt x="29" y="0"/>
                    </a:cubicBezTo>
                  </a:path>
                </a:pathLst>
              </a:custGeom>
              <a:solidFill>
                <a:srgbClr val="B25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6" name="Freeform 1657"/>
              <p:cNvSpPr>
                <a:spLocks noChangeAspect="1"/>
              </p:cNvSpPr>
              <p:nvPr/>
            </p:nvSpPr>
            <p:spPr bwMode="auto">
              <a:xfrm>
                <a:off x="4495" y="-904"/>
                <a:ext cx="116" cy="71"/>
              </a:xfrm>
              <a:custGeom>
                <a:avLst/>
                <a:gdLst>
                  <a:gd name="T0" fmla="*/ 69 w 49"/>
                  <a:gd name="T1" fmla="*/ 0 h 30"/>
                  <a:gd name="T2" fmla="*/ 52 w 49"/>
                  <a:gd name="T3" fmla="*/ 2 h 30"/>
                  <a:gd name="T4" fmla="*/ 5 w 49"/>
                  <a:gd name="T5" fmla="*/ 47 h 30"/>
                  <a:gd name="T6" fmla="*/ 12 w 49"/>
                  <a:gd name="T7" fmla="*/ 59 h 30"/>
                  <a:gd name="T8" fmla="*/ 14 w 49"/>
                  <a:gd name="T9" fmla="*/ 59 h 30"/>
                  <a:gd name="T10" fmla="*/ 5 w 49"/>
                  <a:gd name="T11" fmla="*/ 47 h 30"/>
                  <a:gd name="T12" fmla="*/ 52 w 49"/>
                  <a:gd name="T13" fmla="*/ 2 h 30"/>
                  <a:gd name="T14" fmla="*/ 69 w 49"/>
                  <a:gd name="T15" fmla="*/ 2 h 30"/>
                  <a:gd name="T16" fmla="*/ 111 w 49"/>
                  <a:gd name="T17" fmla="*/ 26 h 30"/>
                  <a:gd name="T18" fmla="*/ 64 w 49"/>
                  <a:gd name="T19" fmla="*/ 69 h 30"/>
                  <a:gd name="T20" fmla="*/ 50 w 49"/>
                  <a:gd name="T21" fmla="*/ 71 h 30"/>
                  <a:gd name="T22" fmla="*/ 45 w 49"/>
                  <a:gd name="T23" fmla="*/ 71 h 30"/>
                  <a:gd name="T24" fmla="*/ 47 w 49"/>
                  <a:gd name="T25" fmla="*/ 71 h 30"/>
                  <a:gd name="T26" fmla="*/ 50 w 49"/>
                  <a:gd name="T27" fmla="*/ 71 h 30"/>
                  <a:gd name="T28" fmla="*/ 64 w 49"/>
                  <a:gd name="T29" fmla="*/ 71 h 30"/>
                  <a:gd name="T30" fmla="*/ 111 w 49"/>
                  <a:gd name="T31" fmla="*/ 26 h 30"/>
                  <a:gd name="T32" fmla="*/ 69 w 49"/>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 h="30">
                    <a:moveTo>
                      <a:pt x="29" y="0"/>
                    </a:moveTo>
                    <a:cubicBezTo>
                      <a:pt x="26" y="0"/>
                      <a:pt x="24" y="1"/>
                      <a:pt x="22" y="1"/>
                    </a:cubicBezTo>
                    <a:cubicBezTo>
                      <a:pt x="9" y="3"/>
                      <a:pt x="0" y="12"/>
                      <a:pt x="2" y="20"/>
                    </a:cubicBezTo>
                    <a:cubicBezTo>
                      <a:pt x="2" y="22"/>
                      <a:pt x="3" y="24"/>
                      <a:pt x="5" y="25"/>
                    </a:cubicBezTo>
                    <a:cubicBezTo>
                      <a:pt x="5" y="25"/>
                      <a:pt x="5" y="25"/>
                      <a:pt x="6" y="25"/>
                    </a:cubicBezTo>
                    <a:cubicBezTo>
                      <a:pt x="4" y="24"/>
                      <a:pt x="3" y="22"/>
                      <a:pt x="2" y="20"/>
                    </a:cubicBezTo>
                    <a:cubicBezTo>
                      <a:pt x="1" y="12"/>
                      <a:pt x="10" y="4"/>
                      <a:pt x="22" y="1"/>
                    </a:cubicBezTo>
                    <a:cubicBezTo>
                      <a:pt x="24" y="1"/>
                      <a:pt x="26" y="1"/>
                      <a:pt x="29" y="1"/>
                    </a:cubicBezTo>
                    <a:cubicBezTo>
                      <a:pt x="38" y="1"/>
                      <a:pt x="46" y="5"/>
                      <a:pt x="47" y="11"/>
                    </a:cubicBezTo>
                    <a:cubicBezTo>
                      <a:pt x="48" y="19"/>
                      <a:pt x="40" y="27"/>
                      <a:pt x="27" y="29"/>
                    </a:cubicBezTo>
                    <a:cubicBezTo>
                      <a:pt x="25" y="30"/>
                      <a:pt x="23" y="30"/>
                      <a:pt x="21" y="30"/>
                    </a:cubicBezTo>
                    <a:cubicBezTo>
                      <a:pt x="20" y="30"/>
                      <a:pt x="19" y="30"/>
                      <a:pt x="19" y="30"/>
                    </a:cubicBezTo>
                    <a:cubicBezTo>
                      <a:pt x="19" y="30"/>
                      <a:pt x="20" y="30"/>
                      <a:pt x="20" y="30"/>
                    </a:cubicBezTo>
                    <a:cubicBezTo>
                      <a:pt x="20" y="30"/>
                      <a:pt x="20" y="30"/>
                      <a:pt x="21" y="30"/>
                    </a:cubicBezTo>
                    <a:cubicBezTo>
                      <a:pt x="23" y="30"/>
                      <a:pt x="25" y="30"/>
                      <a:pt x="27" y="30"/>
                    </a:cubicBezTo>
                    <a:cubicBezTo>
                      <a:pt x="40" y="27"/>
                      <a:pt x="49" y="19"/>
                      <a:pt x="47" y="11"/>
                    </a:cubicBezTo>
                    <a:cubicBezTo>
                      <a:pt x="46" y="4"/>
                      <a:pt x="38" y="0"/>
                      <a:pt x="29" y="0"/>
                    </a:cubicBezTo>
                  </a:path>
                </a:pathLst>
              </a:custGeom>
              <a:solidFill>
                <a:srgbClr val="B35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7" name="Freeform 1658"/>
              <p:cNvSpPr>
                <a:spLocks noChangeAspect="1"/>
              </p:cNvSpPr>
              <p:nvPr/>
            </p:nvSpPr>
            <p:spPr bwMode="auto">
              <a:xfrm>
                <a:off x="4497" y="-901"/>
                <a:ext cx="111" cy="68"/>
              </a:xfrm>
              <a:custGeom>
                <a:avLst/>
                <a:gdLst>
                  <a:gd name="T0" fmla="*/ 66 w 47"/>
                  <a:gd name="T1" fmla="*/ 0 h 29"/>
                  <a:gd name="T2" fmla="*/ 50 w 47"/>
                  <a:gd name="T3" fmla="*/ 0 h 29"/>
                  <a:gd name="T4" fmla="*/ 2 w 47"/>
                  <a:gd name="T5" fmla="*/ 45 h 29"/>
                  <a:gd name="T6" fmla="*/ 12 w 47"/>
                  <a:gd name="T7" fmla="*/ 56 h 29"/>
                  <a:gd name="T8" fmla="*/ 12 w 47"/>
                  <a:gd name="T9" fmla="*/ 56 h 29"/>
                  <a:gd name="T10" fmla="*/ 14 w 47"/>
                  <a:gd name="T11" fmla="*/ 56 h 29"/>
                  <a:gd name="T12" fmla="*/ 5 w 47"/>
                  <a:gd name="T13" fmla="*/ 45 h 29"/>
                  <a:gd name="T14" fmla="*/ 50 w 47"/>
                  <a:gd name="T15" fmla="*/ 2 h 29"/>
                  <a:gd name="T16" fmla="*/ 64 w 47"/>
                  <a:gd name="T17" fmla="*/ 0 h 29"/>
                  <a:gd name="T18" fmla="*/ 106 w 47"/>
                  <a:gd name="T19" fmla="*/ 23 h 29"/>
                  <a:gd name="T20" fmla="*/ 61 w 47"/>
                  <a:gd name="T21" fmla="*/ 66 h 29"/>
                  <a:gd name="T22" fmla="*/ 47 w 47"/>
                  <a:gd name="T23" fmla="*/ 68 h 29"/>
                  <a:gd name="T24" fmla="*/ 40 w 47"/>
                  <a:gd name="T25" fmla="*/ 68 h 29"/>
                  <a:gd name="T26" fmla="*/ 43 w 47"/>
                  <a:gd name="T27" fmla="*/ 68 h 29"/>
                  <a:gd name="T28" fmla="*/ 47 w 47"/>
                  <a:gd name="T29" fmla="*/ 68 h 29"/>
                  <a:gd name="T30" fmla="*/ 61 w 47"/>
                  <a:gd name="T31" fmla="*/ 66 h 29"/>
                  <a:gd name="T32" fmla="*/ 109 w 47"/>
                  <a:gd name="T33" fmla="*/ 23 h 29"/>
                  <a:gd name="T34" fmla="*/ 66 w 47"/>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7" h="29">
                    <a:moveTo>
                      <a:pt x="28" y="0"/>
                    </a:moveTo>
                    <a:cubicBezTo>
                      <a:pt x="25" y="0"/>
                      <a:pt x="23" y="0"/>
                      <a:pt x="21" y="0"/>
                    </a:cubicBezTo>
                    <a:cubicBezTo>
                      <a:pt x="9" y="3"/>
                      <a:pt x="0" y="11"/>
                      <a:pt x="1" y="19"/>
                    </a:cubicBezTo>
                    <a:cubicBezTo>
                      <a:pt x="2" y="21"/>
                      <a:pt x="3" y="23"/>
                      <a:pt x="5" y="24"/>
                    </a:cubicBezTo>
                    <a:cubicBezTo>
                      <a:pt x="5" y="24"/>
                      <a:pt x="5" y="24"/>
                      <a:pt x="5" y="24"/>
                    </a:cubicBezTo>
                    <a:cubicBezTo>
                      <a:pt x="5" y="24"/>
                      <a:pt x="5" y="24"/>
                      <a:pt x="6" y="24"/>
                    </a:cubicBezTo>
                    <a:cubicBezTo>
                      <a:pt x="4" y="23"/>
                      <a:pt x="2" y="21"/>
                      <a:pt x="2" y="19"/>
                    </a:cubicBezTo>
                    <a:cubicBezTo>
                      <a:pt x="0" y="11"/>
                      <a:pt x="9" y="3"/>
                      <a:pt x="21" y="1"/>
                    </a:cubicBezTo>
                    <a:cubicBezTo>
                      <a:pt x="23" y="0"/>
                      <a:pt x="25" y="0"/>
                      <a:pt x="27" y="0"/>
                    </a:cubicBezTo>
                    <a:cubicBezTo>
                      <a:pt x="37" y="0"/>
                      <a:pt x="44" y="4"/>
                      <a:pt x="45" y="10"/>
                    </a:cubicBezTo>
                    <a:cubicBezTo>
                      <a:pt x="47" y="18"/>
                      <a:pt x="38" y="26"/>
                      <a:pt x="26" y="28"/>
                    </a:cubicBezTo>
                    <a:cubicBezTo>
                      <a:pt x="24" y="29"/>
                      <a:pt x="22" y="29"/>
                      <a:pt x="20" y="29"/>
                    </a:cubicBezTo>
                    <a:cubicBezTo>
                      <a:pt x="19" y="29"/>
                      <a:pt x="18" y="29"/>
                      <a:pt x="17" y="29"/>
                    </a:cubicBezTo>
                    <a:cubicBezTo>
                      <a:pt x="17" y="29"/>
                      <a:pt x="18" y="29"/>
                      <a:pt x="18" y="29"/>
                    </a:cubicBezTo>
                    <a:cubicBezTo>
                      <a:pt x="18" y="29"/>
                      <a:pt x="19" y="29"/>
                      <a:pt x="20" y="29"/>
                    </a:cubicBezTo>
                    <a:cubicBezTo>
                      <a:pt x="22" y="29"/>
                      <a:pt x="24" y="29"/>
                      <a:pt x="26" y="28"/>
                    </a:cubicBezTo>
                    <a:cubicBezTo>
                      <a:pt x="39" y="26"/>
                      <a:pt x="47" y="18"/>
                      <a:pt x="46" y="10"/>
                    </a:cubicBezTo>
                    <a:cubicBezTo>
                      <a:pt x="45" y="4"/>
                      <a:pt x="37" y="0"/>
                      <a:pt x="28" y="0"/>
                    </a:cubicBezTo>
                  </a:path>
                </a:pathLst>
              </a:custGeom>
              <a:solidFill>
                <a:srgbClr val="B45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8" name="Freeform 1659"/>
              <p:cNvSpPr>
                <a:spLocks noChangeAspect="1"/>
              </p:cNvSpPr>
              <p:nvPr/>
            </p:nvSpPr>
            <p:spPr bwMode="auto">
              <a:xfrm>
                <a:off x="4497" y="-901"/>
                <a:ext cx="111" cy="68"/>
              </a:xfrm>
              <a:custGeom>
                <a:avLst/>
                <a:gdLst>
                  <a:gd name="T0" fmla="*/ 64 w 47"/>
                  <a:gd name="T1" fmla="*/ 0 h 29"/>
                  <a:gd name="T2" fmla="*/ 50 w 47"/>
                  <a:gd name="T3" fmla="*/ 2 h 29"/>
                  <a:gd name="T4" fmla="*/ 5 w 47"/>
                  <a:gd name="T5" fmla="*/ 45 h 29"/>
                  <a:gd name="T6" fmla="*/ 14 w 47"/>
                  <a:gd name="T7" fmla="*/ 56 h 29"/>
                  <a:gd name="T8" fmla="*/ 14 w 47"/>
                  <a:gd name="T9" fmla="*/ 59 h 29"/>
                  <a:gd name="T10" fmla="*/ 5 w 47"/>
                  <a:gd name="T11" fmla="*/ 45 h 29"/>
                  <a:gd name="T12" fmla="*/ 50 w 47"/>
                  <a:gd name="T13" fmla="*/ 2 h 29"/>
                  <a:gd name="T14" fmla="*/ 64 w 47"/>
                  <a:gd name="T15" fmla="*/ 0 h 29"/>
                  <a:gd name="T16" fmla="*/ 106 w 47"/>
                  <a:gd name="T17" fmla="*/ 23 h 29"/>
                  <a:gd name="T18" fmla="*/ 61 w 47"/>
                  <a:gd name="T19" fmla="*/ 66 h 29"/>
                  <a:gd name="T20" fmla="*/ 47 w 47"/>
                  <a:gd name="T21" fmla="*/ 66 h 29"/>
                  <a:gd name="T22" fmla="*/ 38 w 47"/>
                  <a:gd name="T23" fmla="*/ 66 h 29"/>
                  <a:gd name="T24" fmla="*/ 40 w 47"/>
                  <a:gd name="T25" fmla="*/ 68 h 29"/>
                  <a:gd name="T26" fmla="*/ 47 w 47"/>
                  <a:gd name="T27" fmla="*/ 68 h 29"/>
                  <a:gd name="T28" fmla="*/ 61 w 47"/>
                  <a:gd name="T29" fmla="*/ 66 h 29"/>
                  <a:gd name="T30" fmla="*/ 106 w 47"/>
                  <a:gd name="T31" fmla="*/ 23 h 29"/>
                  <a:gd name="T32" fmla="*/ 64 w 47"/>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29">
                    <a:moveTo>
                      <a:pt x="27" y="0"/>
                    </a:moveTo>
                    <a:cubicBezTo>
                      <a:pt x="25" y="0"/>
                      <a:pt x="23" y="0"/>
                      <a:pt x="21" y="1"/>
                    </a:cubicBezTo>
                    <a:cubicBezTo>
                      <a:pt x="9" y="3"/>
                      <a:pt x="0" y="11"/>
                      <a:pt x="2" y="19"/>
                    </a:cubicBezTo>
                    <a:cubicBezTo>
                      <a:pt x="2" y="21"/>
                      <a:pt x="4" y="23"/>
                      <a:pt x="6" y="24"/>
                    </a:cubicBezTo>
                    <a:cubicBezTo>
                      <a:pt x="6" y="25"/>
                      <a:pt x="6" y="25"/>
                      <a:pt x="6" y="25"/>
                    </a:cubicBezTo>
                    <a:cubicBezTo>
                      <a:pt x="4" y="23"/>
                      <a:pt x="3" y="21"/>
                      <a:pt x="2" y="19"/>
                    </a:cubicBezTo>
                    <a:cubicBezTo>
                      <a:pt x="1" y="11"/>
                      <a:pt x="9" y="3"/>
                      <a:pt x="21" y="1"/>
                    </a:cubicBezTo>
                    <a:cubicBezTo>
                      <a:pt x="23" y="0"/>
                      <a:pt x="25" y="0"/>
                      <a:pt x="27" y="0"/>
                    </a:cubicBezTo>
                    <a:cubicBezTo>
                      <a:pt x="36" y="0"/>
                      <a:pt x="44" y="4"/>
                      <a:pt x="45" y="10"/>
                    </a:cubicBezTo>
                    <a:cubicBezTo>
                      <a:pt x="46" y="18"/>
                      <a:pt x="38" y="26"/>
                      <a:pt x="26" y="28"/>
                    </a:cubicBezTo>
                    <a:cubicBezTo>
                      <a:pt x="24" y="28"/>
                      <a:pt x="22" y="28"/>
                      <a:pt x="20" y="28"/>
                    </a:cubicBezTo>
                    <a:cubicBezTo>
                      <a:pt x="18" y="28"/>
                      <a:pt x="17" y="28"/>
                      <a:pt x="16" y="28"/>
                    </a:cubicBezTo>
                    <a:cubicBezTo>
                      <a:pt x="16" y="28"/>
                      <a:pt x="16" y="28"/>
                      <a:pt x="17" y="29"/>
                    </a:cubicBezTo>
                    <a:cubicBezTo>
                      <a:pt x="18" y="29"/>
                      <a:pt x="19" y="29"/>
                      <a:pt x="20" y="29"/>
                    </a:cubicBezTo>
                    <a:cubicBezTo>
                      <a:pt x="22" y="29"/>
                      <a:pt x="24" y="29"/>
                      <a:pt x="26" y="28"/>
                    </a:cubicBezTo>
                    <a:cubicBezTo>
                      <a:pt x="38" y="26"/>
                      <a:pt x="47" y="18"/>
                      <a:pt x="45" y="10"/>
                    </a:cubicBezTo>
                    <a:cubicBezTo>
                      <a:pt x="44" y="4"/>
                      <a:pt x="37" y="0"/>
                      <a:pt x="27" y="0"/>
                    </a:cubicBezTo>
                  </a:path>
                </a:pathLst>
              </a:custGeom>
              <a:solidFill>
                <a:srgbClr val="B55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29" name="Freeform 1660"/>
              <p:cNvSpPr>
                <a:spLocks noChangeAspect="1"/>
              </p:cNvSpPr>
              <p:nvPr/>
            </p:nvSpPr>
            <p:spPr bwMode="auto">
              <a:xfrm>
                <a:off x="4500" y="-901"/>
                <a:ext cx="106" cy="66"/>
              </a:xfrm>
              <a:custGeom>
                <a:avLst/>
                <a:gdLst>
                  <a:gd name="T0" fmla="*/ 61 w 45"/>
                  <a:gd name="T1" fmla="*/ 0 h 28"/>
                  <a:gd name="T2" fmla="*/ 47 w 45"/>
                  <a:gd name="T3" fmla="*/ 2 h 28"/>
                  <a:gd name="T4" fmla="*/ 2 w 45"/>
                  <a:gd name="T5" fmla="*/ 45 h 28"/>
                  <a:gd name="T6" fmla="*/ 12 w 45"/>
                  <a:gd name="T7" fmla="*/ 59 h 28"/>
                  <a:gd name="T8" fmla="*/ 16 w 45"/>
                  <a:gd name="T9" fmla="*/ 59 h 28"/>
                  <a:gd name="T10" fmla="*/ 5 w 45"/>
                  <a:gd name="T11" fmla="*/ 42 h 28"/>
                  <a:gd name="T12" fmla="*/ 47 w 45"/>
                  <a:gd name="T13" fmla="*/ 2 h 28"/>
                  <a:gd name="T14" fmla="*/ 61 w 45"/>
                  <a:gd name="T15" fmla="*/ 2 h 28"/>
                  <a:gd name="T16" fmla="*/ 101 w 45"/>
                  <a:gd name="T17" fmla="*/ 24 h 28"/>
                  <a:gd name="T18" fmla="*/ 59 w 45"/>
                  <a:gd name="T19" fmla="*/ 66 h 28"/>
                  <a:gd name="T20" fmla="*/ 45 w 45"/>
                  <a:gd name="T21" fmla="*/ 66 h 28"/>
                  <a:gd name="T22" fmla="*/ 31 w 45"/>
                  <a:gd name="T23" fmla="*/ 66 h 28"/>
                  <a:gd name="T24" fmla="*/ 35 w 45"/>
                  <a:gd name="T25" fmla="*/ 66 h 28"/>
                  <a:gd name="T26" fmla="*/ 45 w 45"/>
                  <a:gd name="T27" fmla="*/ 66 h 28"/>
                  <a:gd name="T28" fmla="*/ 59 w 45"/>
                  <a:gd name="T29" fmla="*/ 66 h 28"/>
                  <a:gd name="T30" fmla="*/ 104 w 45"/>
                  <a:gd name="T31" fmla="*/ 24 h 28"/>
                  <a:gd name="T32" fmla="*/ 61 w 45"/>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 h="28">
                    <a:moveTo>
                      <a:pt x="26" y="0"/>
                    </a:moveTo>
                    <a:cubicBezTo>
                      <a:pt x="24" y="0"/>
                      <a:pt x="22" y="0"/>
                      <a:pt x="20" y="1"/>
                    </a:cubicBezTo>
                    <a:cubicBezTo>
                      <a:pt x="8" y="3"/>
                      <a:pt x="0" y="11"/>
                      <a:pt x="1" y="19"/>
                    </a:cubicBezTo>
                    <a:cubicBezTo>
                      <a:pt x="2" y="21"/>
                      <a:pt x="3" y="23"/>
                      <a:pt x="5" y="25"/>
                    </a:cubicBezTo>
                    <a:cubicBezTo>
                      <a:pt x="6" y="25"/>
                      <a:pt x="6" y="25"/>
                      <a:pt x="7" y="25"/>
                    </a:cubicBezTo>
                    <a:cubicBezTo>
                      <a:pt x="4" y="23"/>
                      <a:pt x="2" y="21"/>
                      <a:pt x="2" y="18"/>
                    </a:cubicBezTo>
                    <a:cubicBezTo>
                      <a:pt x="0" y="11"/>
                      <a:pt x="8" y="3"/>
                      <a:pt x="20" y="1"/>
                    </a:cubicBezTo>
                    <a:cubicBezTo>
                      <a:pt x="22" y="1"/>
                      <a:pt x="24" y="1"/>
                      <a:pt x="26" y="1"/>
                    </a:cubicBezTo>
                    <a:cubicBezTo>
                      <a:pt x="35" y="1"/>
                      <a:pt x="42" y="4"/>
                      <a:pt x="43" y="10"/>
                    </a:cubicBezTo>
                    <a:cubicBezTo>
                      <a:pt x="45" y="18"/>
                      <a:pt x="37" y="25"/>
                      <a:pt x="25" y="28"/>
                    </a:cubicBezTo>
                    <a:cubicBezTo>
                      <a:pt x="23" y="28"/>
                      <a:pt x="21" y="28"/>
                      <a:pt x="19" y="28"/>
                    </a:cubicBezTo>
                    <a:cubicBezTo>
                      <a:pt x="17" y="28"/>
                      <a:pt x="15" y="28"/>
                      <a:pt x="13" y="28"/>
                    </a:cubicBezTo>
                    <a:cubicBezTo>
                      <a:pt x="14" y="28"/>
                      <a:pt x="14" y="28"/>
                      <a:pt x="15" y="28"/>
                    </a:cubicBezTo>
                    <a:cubicBezTo>
                      <a:pt x="16" y="28"/>
                      <a:pt x="17" y="28"/>
                      <a:pt x="19" y="28"/>
                    </a:cubicBezTo>
                    <a:cubicBezTo>
                      <a:pt x="21" y="28"/>
                      <a:pt x="23" y="28"/>
                      <a:pt x="25" y="28"/>
                    </a:cubicBezTo>
                    <a:cubicBezTo>
                      <a:pt x="37" y="26"/>
                      <a:pt x="45" y="18"/>
                      <a:pt x="44" y="10"/>
                    </a:cubicBezTo>
                    <a:cubicBezTo>
                      <a:pt x="43" y="4"/>
                      <a:pt x="35" y="0"/>
                      <a:pt x="26" y="0"/>
                    </a:cubicBezTo>
                  </a:path>
                </a:pathLst>
              </a:custGeom>
              <a:solidFill>
                <a:srgbClr val="B65B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0" name="Freeform 1661"/>
              <p:cNvSpPr>
                <a:spLocks noChangeAspect="1"/>
              </p:cNvSpPr>
              <p:nvPr/>
            </p:nvSpPr>
            <p:spPr bwMode="auto">
              <a:xfrm>
                <a:off x="4500" y="-899"/>
                <a:ext cx="106" cy="64"/>
              </a:xfrm>
              <a:custGeom>
                <a:avLst/>
                <a:gdLst>
                  <a:gd name="T0" fmla="*/ 61 w 45"/>
                  <a:gd name="T1" fmla="*/ 0 h 27"/>
                  <a:gd name="T2" fmla="*/ 47 w 45"/>
                  <a:gd name="T3" fmla="*/ 0 h 27"/>
                  <a:gd name="T4" fmla="*/ 5 w 45"/>
                  <a:gd name="T5" fmla="*/ 40 h 27"/>
                  <a:gd name="T6" fmla="*/ 16 w 45"/>
                  <a:gd name="T7" fmla="*/ 57 h 27"/>
                  <a:gd name="T8" fmla="*/ 21 w 45"/>
                  <a:gd name="T9" fmla="*/ 59 h 27"/>
                  <a:gd name="T10" fmla="*/ 5 w 45"/>
                  <a:gd name="T11" fmla="*/ 40 h 27"/>
                  <a:gd name="T12" fmla="*/ 47 w 45"/>
                  <a:gd name="T13" fmla="*/ 0 h 27"/>
                  <a:gd name="T14" fmla="*/ 61 w 45"/>
                  <a:gd name="T15" fmla="*/ 0 h 27"/>
                  <a:gd name="T16" fmla="*/ 101 w 45"/>
                  <a:gd name="T17" fmla="*/ 21 h 27"/>
                  <a:gd name="T18" fmla="*/ 59 w 45"/>
                  <a:gd name="T19" fmla="*/ 62 h 27"/>
                  <a:gd name="T20" fmla="*/ 45 w 45"/>
                  <a:gd name="T21" fmla="*/ 64 h 27"/>
                  <a:gd name="T22" fmla="*/ 26 w 45"/>
                  <a:gd name="T23" fmla="*/ 62 h 27"/>
                  <a:gd name="T24" fmla="*/ 31 w 45"/>
                  <a:gd name="T25" fmla="*/ 64 h 27"/>
                  <a:gd name="T26" fmla="*/ 45 w 45"/>
                  <a:gd name="T27" fmla="*/ 64 h 27"/>
                  <a:gd name="T28" fmla="*/ 59 w 45"/>
                  <a:gd name="T29" fmla="*/ 64 h 27"/>
                  <a:gd name="T30" fmla="*/ 101 w 45"/>
                  <a:gd name="T31" fmla="*/ 21 h 27"/>
                  <a:gd name="T32" fmla="*/ 61 w 45"/>
                  <a:gd name="T33" fmla="*/ 0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 h="27">
                    <a:moveTo>
                      <a:pt x="26" y="0"/>
                    </a:moveTo>
                    <a:cubicBezTo>
                      <a:pt x="24" y="0"/>
                      <a:pt x="22" y="0"/>
                      <a:pt x="20" y="0"/>
                    </a:cubicBezTo>
                    <a:cubicBezTo>
                      <a:pt x="8" y="2"/>
                      <a:pt x="0" y="10"/>
                      <a:pt x="2" y="17"/>
                    </a:cubicBezTo>
                    <a:cubicBezTo>
                      <a:pt x="2" y="20"/>
                      <a:pt x="4" y="22"/>
                      <a:pt x="7" y="24"/>
                    </a:cubicBezTo>
                    <a:cubicBezTo>
                      <a:pt x="7" y="24"/>
                      <a:pt x="8" y="24"/>
                      <a:pt x="9" y="25"/>
                    </a:cubicBezTo>
                    <a:cubicBezTo>
                      <a:pt x="5" y="23"/>
                      <a:pt x="3" y="21"/>
                      <a:pt x="2" y="17"/>
                    </a:cubicBezTo>
                    <a:cubicBezTo>
                      <a:pt x="1" y="10"/>
                      <a:pt x="9" y="3"/>
                      <a:pt x="20" y="0"/>
                    </a:cubicBezTo>
                    <a:cubicBezTo>
                      <a:pt x="22" y="0"/>
                      <a:pt x="24" y="0"/>
                      <a:pt x="26" y="0"/>
                    </a:cubicBezTo>
                    <a:cubicBezTo>
                      <a:pt x="35" y="0"/>
                      <a:pt x="42" y="4"/>
                      <a:pt x="43" y="9"/>
                    </a:cubicBezTo>
                    <a:cubicBezTo>
                      <a:pt x="44" y="16"/>
                      <a:pt x="36" y="24"/>
                      <a:pt x="25" y="26"/>
                    </a:cubicBezTo>
                    <a:cubicBezTo>
                      <a:pt x="23" y="27"/>
                      <a:pt x="21" y="27"/>
                      <a:pt x="19" y="27"/>
                    </a:cubicBezTo>
                    <a:cubicBezTo>
                      <a:pt x="16" y="27"/>
                      <a:pt x="14" y="26"/>
                      <a:pt x="11" y="26"/>
                    </a:cubicBezTo>
                    <a:cubicBezTo>
                      <a:pt x="12" y="26"/>
                      <a:pt x="13" y="26"/>
                      <a:pt x="13" y="27"/>
                    </a:cubicBezTo>
                    <a:cubicBezTo>
                      <a:pt x="15" y="27"/>
                      <a:pt x="17" y="27"/>
                      <a:pt x="19" y="27"/>
                    </a:cubicBezTo>
                    <a:cubicBezTo>
                      <a:pt x="21" y="27"/>
                      <a:pt x="23" y="27"/>
                      <a:pt x="25" y="27"/>
                    </a:cubicBezTo>
                    <a:cubicBezTo>
                      <a:pt x="37" y="24"/>
                      <a:pt x="45" y="17"/>
                      <a:pt x="43" y="9"/>
                    </a:cubicBezTo>
                    <a:cubicBezTo>
                      <a:pt x="42" y="3"/>
                      <a:pt x="35" y="0"/>
                      <a:pt x="26" y="0"/>
                    </a:cubicBezTo>
                  </a:path>
                </a:pathLst>
              </a:custGeom>
              <a:solidFill>
                <a:srgbClr val="B75B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1" name="Freeform 1662"/>
              <p:cNvSpPr>
                <a:spLocks noChangeAspect="1" noEditPoints="1"/>
              </p:cNvSpPr>
              <p:nvPr/>
            </p:nvSpPr>
            <p:spPr bwMode="auto">
              <a:xfrm>
                <a:off x="4502" y="-899"/>
                <a:ext cx="102" cy="64"/>
              </a:xfrm>
              <a:custGeom>
                <a:avLst/>
                <a:gdLst>
                  <a:gd name="T0" fmla="*/ 43 w 43"/>
                  <a:gd name="T1" fmla="*/ 64 h 27"/>
                  <a:gd name="T2" fmla="*/ 5 w 43"/>
                  <a:gd name="T3" fmla="*/ 40 h 27"/>
                  <a:gd name="T4" fmla="*/ 45 w 43"/>
                  <a:gd name="T5" fmla="*/ 2 h 27"/>
                  <a:gd name="T6" fmla="*/ 59 w 43"/>
                  <a:gd name="T7" fmla="*/ 0 h 27"/>
                  <a:gd name="T8" fmla="*/ 100 w 43"/>
                  <a:gd name="T9" fmla="*/ 21 h 27"/>
                  <a:gd name="T10" fmla="*/ 57 w 43"/>
                  <a:gd name="T11" fmla="*/ 62 h 27"/>
                  <a:gd name="T12" fmla="*/ 43 w 43"/>
                  <a:gd name="T13" fmla="*/ 64 h 27"/>
                  <a:gd name="T14" fmla="*/ 59 w 43"/>
                  <a:gd name="T15" fmla="*/ 0 h 27"/>
                  <a:gd name="T16" fmla="*/ 45 w 43"/>
                  <a:gd name="T17" fmla="*/ 0 h 27"/>
                  <a:gd name="T18" fmla="*/ 2 w 43"/>
                  <a:gd name="T19" fmla="*/ 40 h 27"/>
                  <a:gd name="T20" fmla="*/ 19 w 43"/>
                  <a:gd name="T21" fmla="*/ 59 h 27"/>
                  <a:gd name="T22" fmla="*/ 24 w 43"/>
                  <a:gd name="T23" fmla="*/ 62 h 27"/>
                  <a:gd name="T24" fmla="*/ 43 w 43"/>
                  <a:gd name="T25" fmla="*/ 64 h 27"/>
                  <a:gd name="T26" fmla="*/ 57 w 43"/>
                  <a:gd name="T27" fmla="*/ 62 h 27"/>
                  <a:gd name="T28" fmla="*/ 100 w 43"/>
                  <a:gd name="T29" fmla="*/ 21 h 27"/>
                  <a:gd name="T30" fmla="*/ 59 w 43"/>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27">
                    <a:moveTo>
                      <a:pt x="18" y="27"/>
                    </a:moveTo>
                    <a:cubicBezTo>
                      <a:pt x="10" y="27"/>
                      <a:pt x="3" y="23"/>
                      <a:pt x="2" y="17"/>
                    </a:cubicBezTo>
                    <a:cubicBezTo>
                      <a:pt x="0" y="10"/>
                      <a:pt x="8" y="3"/>
                      <a:pt x="19" y="1"/>
                    </a:cubicBezTo>
                    <a:cubicBezTo>
                      <a:pt x="21" y="0"/>
                      <a:pt x="23" y="0"/>
                      <a:pt x="25" y="0"/>
                    </a:cubicBezTo>
                    <a:cubicBezTo>
                      <a:pt x="34" y="0"/>
                      <a:pt x="40" y="4"/>
                      <a:pt x="42" y="9"/>
                    </a:cubicBezTo>
                    <a:cubicBezTo>
                      <a:pt x="43" y="16"/>
                      <a:pt x="35" y="24"/>
                      <a:pt x="24" y="26"/>
                    </a:cubicBezTo>
                    <a:cubicBezTo>
                      <a:pt x="22" y="26"/>
                      <a:pt x="20" y="27"/>
                      <a:pt x="18" y="27"/>
                    </a:cubicBezTo>
                    <a:moveTo>
                      <a:pt x="25" y="0"/>
                    </a:moveTo>
                    <a:cubicBezTo>
                      <a:pt x="23" y="0"/>
                      <a:pt x="21" y="0"/>
                      <a:pt x="19" y="0"/>
                    </a:cubicBezTo>
                    <a:cubicBezTo>
                      <a:pt x="8" y="3"/>
                      <a:pt x="0" y="10"/>
                      <a:pt x="1" y="17"/>
                    </a:cubicBezTo>
                    <a:cubicBezTo>
                      <a:pt x="2" y="21"/>
                      <a:pt x="4" y="23"/>
                      <a:pt x="8" y="25"/>
                    </a:cubicBezTo>
                    <a:cubicBezTo>
                      <a:pt x="8" y="25"/>
                      <a:pt x="9" y="25"/>
                      <a:pt x="10" y="26"/>
                    </a:cubicBezTo>
                    <a:cubicBezTo>
                      <a:pt x="13" y="26"/>
                      <a:pt x="15" y="27"/>
                      <a:pt x="18" y="27"/>
                    </a:cubicBezTo>
                    <a:cubicBezTo>
                      <a:pt x="20" y="27"/>
                      <a:pt x="22" y="27"/>
                      <a:pt x="24" y="26"/>
                    </a:cubicBezTo>
                    <a:cubicBezTo>
                      <a:pt x="35" y="24"/>
                      <a:pt x="43" y="16"/>
                      <a:pt x="42" y="9"/>
                    </a:cubicBezTo>
                    <a:cubicBezTo>
                      <a:pt x="41" y="4"/>
                      <a:pt x="34" y="0"/>
                      <a:pt x="25" y="0"/>
                    </a:cubicBezTo>
                  </a:path>
                </a:pathLst>
              </a:custGeom>
              <a:solidFill>
                <a:srgbClr val="B85C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2" name="Freeform 1663"/>
              <p:cNvSpPr>
                <a:spLocks noChangeAspect="1" noEditPoints="1"/>
              </p:cNvSpPr>
              <p:nvPr/>
            </p:nvSpPr>
            <p:spPr bwMode="auto">
              <a:xfrm>
                <a:off x="4502" y="-899"/>
                <a:ext cx="102" cy="64"/>
              </a:xfrm>
              <a:custGeom>
                <a:avLst/>
                <a:gdLst>
                  <a:gd name="T0" fmla="*/ 43 w 43"/>
                  <a:gd name="T1" fmla="*/ 62 h 27"/>
                  <a:gd name="T2" fmla="*/ 5 w 43"/>
                  <a:gd name="T3" fmla="*/ 40 h 27"/>
                  <a:gd name="T4" fmla="*/ 45 w 43"/>
                  <a:gd name="T5" fmla="*/ 2 h 27"/>
                  <a:gd name="T6" fmla="*/ 59 w 43"/>
                  <a:gd name="T7" fmla="*/ 0 h 27"/>
                  <a:gd name="T8" fmla="*/ 97 w 43"/>
                  <a:gd name="T9" fmla="*/ 24 h 27"/>
                  <a:gd name="T10" fmla="*/ 57 w 43"/>
                  <a:gd name="T11" fmla="*/ 62 h 27"/>
                  <a:gd name="T12" fmla="*/ 43 w 43"/>
                  <a:gd name="T13" fmla="*/ 62 h 27"/>
                  <a:gd name="T14" fmla="*/ 59 w 43"/>
                  <a:gd name="T15" fmla="*/ 0 h 27"/>
                  <a:gd name="T16" fmla="*/ 45 w 43"/>
                  <a:gd name="T17" fmla="*/ 2 h 27"/>
                  <a:gd name="T18" fmla="*/ 5 w 43"/>
                  <a:gd name="T19" fmla="*/ 40 h 27"/>
                  <a:gd name="T20" fmla="*/ 43 w 43"/>
                  <a:gd name="T21" fmla="*/ 64 h 27"/>
                  <a:gd name="T22" fmla="*/ 57 w 43"/>
                  <a:gd name="T23" fmla="*/ 62 h 27"/>
                  <a:gd name="T24" fmla="*/ 100 w 43"/>
                  <a:gd name="T25" fmla="*/ 21 h 27"/>
                  <a:gd name="T26" fmla="*/ 59 w 43"/>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 h="27">
                    <a:moveTo>
                      <a:pt x="18" y="26"/>
                    </a:moveTo>
                    <a:cubicBezTo>
                      <a:pt x="10" y="26"/>
                      <a:pt x="3" y="23"/>
                      <a:pt x="2" y="17"/>
                    </a:cubicBezTo>
                    <a:cubicBezTo>
                      <a:pt x="1" y="10"/>
                      <a:pt x="8" y="3"/>
                      <a:pt x="19" y="1"/>
                    </a:cubicBezTo>
                    <a:cubicBezTo>
                      <a:pt x="21" y="1"/>
                      <a:pt x="23" y="0"/>
                      <a:pt x="25" y="0"/>
                    </a:cubicBezTo>
                    <a:cubicBezTo>
                      <a:pt x="33" y="0"/>
                      <a:pt x="40" y="4"/>
                      <a:pt x="41" y="10"/>
                    </a:cubicBezTo>
                    <a:cubicBezTo>
                      <a:pt x="42" y="16"/>
                      <a:pt x="35" y="24"/>
                      <a:pt x="24" y="26"/>
                    </a:cubicBezTo>
                    <a:cubicBezTo>
                      <a:pt x="22" y="26"/>
                      <a:pt x="20" y="26"/>
                      <a:pt x="18" y="26"/>
                    </a:cubicBezTo>
                    <a:moveTo>
                      <a:pt x="25" y="0"/>
                    </a:moveTo>
                    <a:cubicBezTo>
                      <a:pt x="23" y="0"/>
                      <a:pt x="21" y="0"/>
                      <a:pt x="19" y="1"/>
                    </a:cubicBezTo>
                    <a:cubicBezTo>
                      <a:pt x="8" y="3"/>
                      <a:pt x="0" y="10"/>
                      <a:pt x="2" y="17"/>
                    </a:cubicBezTo>
                    <a:cubicBezTo>
                      <a:pt x="3" y="23"/>
                      <a:pt x="10" y="27"/>
                      <a:pt x="18" y="27"/>
                    </a:cubicBezTo>
                    <a:cubicBezTo>
                      <a:pt x="20" y="27"/>
                      <a:pt x="22" y="26"/>
                      <a:pt x="24" y="26"/>
                    </a:cubicBezTo>
                    <a:cubicBezTo>
                      <a:pt x="35" y="24"/>
                      <a:pt x="43" y="16"/>
                      <a:pt x="42" y="9"/>
                    </a:cubicBezTo>
                    <a:cubicBezTo>
                      <a:pt x="40" y="4"/>
                      <a:pt x="34" y="0"/>
                      <a:pt x="25" y="0"/>
                    </a:cubicBezTo>
                  </a:path>
                </a:pathLst>
              </a:custGeom>
              <a:solidFill>
                <a:srgbClr val="B95C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3" name="Freeform 1664"/>
              <p:cNvSpPr>
                <a:spLocks noChangeAspect="1" noEditPoints="1"/>
              </p:cNvSpPr>
              <p:nvPr/>
            </p:nvSpPr>
            <p:spPr bwMode="auto">
              <a:xfrm>
                <a:off x="4505" y="-899"/>
                <a:ext cx="96" cy="62"/>
              </a:xfrm>
              <a:custGeom>
                <a:avLst/>
                <a:gdLst>
                  <a:gd name="T0" fmla="*/ 40 w 41"/>
                  <a:gd name="T1" fmla="*/ 62 h 26"/>
                  <a:gd name="T2" fmla="*/ 2 w 41"/>
                  <a:gd name="T3" fmla="*/ 41 h 26"/>
                  <a:gd name="T4" fmla="*/ 42 w 41"/>
                  <a:gd name="T5" fmla="*/ 2 h 26"/>
                  <a:gd name="T6" fmla="*/ 56 w 41"/>
                  <a:gd name="T7" fmla="*/ 2 h 26"/>
                  <a:gd name="T8" fmla="*/ 94 w 41"/>
                  <a:gd name="T9" fmla="*/ 24 h 26"/>
                  <a:gd name="T10" fmla="*/ 54 w 41"/>
                  <a:gd name="T11" fmla="*/ 60 h 26"/>
                  <a:gd name="T12" fmla="*/ 40 w 41"/>
                  <a:gd name="T13" fmla="*/ 62 h 26"/>
                  <a:gd name="T14" fmla="*/ 56 w 41"/>
                  <a:gd name="T15" fmla="*/ 0 h 26"/>
                  <a:gd name="T16" fmla="*/ 42 w 41"/>
                  <a:gd name="T17" fmla="*/ 2 h 26"/>
                  <a:gd name="T18" fmla="*/ 2 w 41"/>
                  <a:gd name="T19" fmla="*/ 41 h 26"/>
                  <a:gd name="T20" fmla="*/ 40 w 41"/>
                  <a:gd name="T21" fmla="*/ 62 h 26"/>
                  <a:gd name="T22" fmla="*/ 54 w 41"/>
                  <a:gd name="T23" fmla="*/ 62 h 26"/>
                  <a:gd name="T24" fmla="*/ 94 w 41"/>
                  <a:gd name="T25" fmla="*/ 24 h 26"/>
                  <a:gd name="T26" fmla="*/ 56 w 41"/>
                  <a:gd name="T27" fmla="*/ 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 h="26">
                    <a:moveTo>
                      <a:pt x="17" y="26"/>
                    </a:moveTo>
                    <a:cubicBezTo>
                      <a:pt x="9" y="26"/>
                      <a:pt x="3" y="23"/>
                      <a:pt x="1" y="17"/>
                    </a:cubicBezTo>
                    <a:cubicBezTo>
                      <a:pt x="0" y="10"/>
                      <a:pt x="8" y="3"/>
                      <a:pt x="18" y="1"/>
                    </a:cubicBezTo>
                    <a:cubicBezTo>
                      <a:pt x="20" y="1"/>
                      <a:pt x="22" y="1"/>
                      <a:pt x="24" y="1"/>
                    </a:cubicBezTo>
                    <a:cubicBezTo>
                      <a:pt x="32" y="1"/>
                      <a:pt x="39" y="4"/>
                      <a:pt x="40" y="10"/>
                    </a:cubicBezTo>
                    <a:cubicBezTo>
                      <a:pt x="41" y="16"/>
                      <a:pt x="33" y="23"/>
                      <a:pt x="23" y="25"/>
                    </a:cubicBezTo>
                    <a:cubicBezTo>
                      <a:pt x="21" y="26"/>
                      <a:pt x="19" y="26"/>
                      <a:pt x="17" y="26"/>
                    </a:cubicBezTo>
                    <a:moveTo>
                      <a:pt x="24" y="0"/>
                    </a:moveTo>
                    <a:cubicBezTo>
                      <a:pt x="22" y="0"/>
                      <a:pt x="20" y="1"/>
                      <a:pt x="18" y="1"/>
                    </a:cubicBezTo>
                    <a:cubicBezTo>
                      <a:pt x="7" y="3"/>
                      <a:pt x="0" y="10"/>
                      <a:pt x="1" y="17"/>
                    </a:cubicBezTo>
                    <a:cubicBezTo>
                      <a:pt x="2" y="23"/>
                      <a:pt x="9" y="26"/>
                      <a:pt x="17" y="26"/>
                    </a:cubicBezTo>
                    <a:cubicBezTo>
                      <a:pt x="19" y="26"/>
                      <a:pt x="21" y="26"/>
                      <a:pt x="23" y="26"/>
                    </a:cubicBezTo>
                    <a:cubicBezTo>
                      <a:pt x="34" y="24"/>
                      <a:pt x="41" y="16"/>
                      <a:pt x="40" y="10"/>
                    </a:cubicBezTo>
                    <a:cubicBezTo>
                      <a:pt x="39" y="4"/>
                      <a:pt x="32" y="0"/>
                      <a:pt x="24" y="0"/>
                    </a:cubicBezTo>
                  </a:path>
                </a:pathLst>
              </a:custGeom>
              <a:solidFill>
                <a:srgbClr val="BA5D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4" name="Freeform 1665"/>
              <p:cNvSpPr>
                <a:spLocks noChangeAspect="1" noEditPoints="1"/>
              </p:cNvSpPr>
              <p:nvPr/>
            </p:nvSpPr>
            <p:spPr bwMode="auto">
              <a:xfrm>
                <a:off x="4505" y="-897"/>
                <a:ext cx="96" cy="60"/>
              </a:xfrm>
              <a:custGeom>
                <a:avLst/>
                <a:gdLst>
                  <a:gd name="T0" fmla="*/ 40 w 41"/>
                  <a:gd name="T1" fmla="*/ 60 h 25"/>
                  <a:gd name="T2" fmla="*/ 5 w 41"/>
                  <a:gd name="T3" fmla="*/ 38 h 25"/>
                  <a:gd name="T4" fmla="*/ 42 w 41"/>
                  <a:gd name="T5" fmla="*/ 2 h 25"/>
                  <a:gd name="T6" fmla="*/ 56 w 41"/>
                  <a:gd name="T7" fmla="*/ 0 h 25"/>
                  <a:gd name="T8" fmla="*/ 91 w 41"/>
                  <a:gd name="T9" fmla="*/ 22 h 25"/>
                  <a:gd name="T10" fmla="*/ 54 w 41"/>
                  <a:gd name="T11" fmla="*/ 58 h 25"/>
                  <a:gd name="T12" fmla="*/ 40 w 41"/>
                  <a:gd name="T13" fmla="*/ 60 h 25"/>
                  <a:gd name="T14" fmla="*/ 56 w 41"/>
                  <a:gd name="T15" fmla="*/ 0 h 25"/>
                  <a:gd name="T16" fmla="*/ 42 w 41"/>
                  <a:gd name="T17" fmla="*/ 0 h 25"/>
                  <a:gd name="T18" fmla="*/ 2 w 41"/>
                  <a:gd name="T19" fmla="*/ 38 h 25"/>
                  <a:gd name="T20" fmla="*/ 40 w 41"/>
                  <a:gd name="T21" fmla="*/ 60 h 25"/>
                  <a:gd name="T22" fmla="*/ 54 w 41"/>
                  <a:gd name="T23" fmla="*/ 58 h 25"/>
                  <a:gd name="T24" fmla="*/ 94 w 41"/>
                  <a:gd name="T25" fmla="*/ 22 h 25"/>
                  <a:gd name="T26" fmla="*/ 56 w 41"/>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 h="25">
                    <a:moveTo>
                      <a:pt x="17" y="25"/>
                    </a:moveTo>
                    <a:cubicBezTo>
                      <a:pt x="9" y="25"/>
                      <a:pt x="3" y="21"/>
                      <a:pt x="2" y="16"/>
                    </a:cubicBezTo>
                    <a:cubicBezTo>
                      <a:pt x="1" y="9"/>
                      <a:pt x="8" y="3"/>
                      <a:pt x="18" y="1"/>
                    </a:cubicBezTo>
                    <a:cubicBezTo>
                      <a:pt x="20" y="0"/>
                      <a:pt x="22" y="0"/>
                      <a:pt x="24" y="0"/>
                    </a:cubicBezTo>
                    <a:cubicBezTo>
                      <a:pt x="32" y="0"/>
                      <a:pt x="38" y="3"/>
                      <a:pt x="39" y="9"/>
                    </a:cubicBezTo>
                    <a:cubicBezTo>
                      <a:pt x="41" y="15"/>
                      <a:pt x="33" y="22"/>
                      <a:pt x="23" y="24"/>
                    </a:cubicBezTo>
                    <a:cubicBezTo>
                      <a:pt x="21" y="25"/>
                      <a:pt x="19" y="25"/>
                      <a:pt x="17" y="25"/>
                    </a:cubicBezTo>
                    <a:moveTo>
                      <a:pt x="24" y="0"/>
                    </a:moveTo>
                    <a:cubicBezTo>
                      <a:pt x="22" y="0"/>
                      <a:pt x="20" y="0"/>
                      <a:pt x="18" y="0"/>
                    </a:cubicBezTo>
                    <a:cubicBezTo>
                      <a:pt x="8" y="2"/>
                      <a:pt x="0" y="9"/>
                      <a:pt x="1" y="16"/>
                    </a:cubicBezTo>
                    <a:cubicBezTo>
                      <a:pt x="3" y="22"/>
                      <a:pt x="9" y="25"/>
                      <a:pt x="17" y="25"/>
                    </a:cubicBezTo>
                    <a:cubicBezTo>
                      <a:pt x="19" y="25"/>
                      <a:pt x="21" y="25"/>
                      <a:pt x="23" y="24"/>
                    </a:cubicBezTo>
                    <a:cubicBezTo>
                      <a:pt x="33" y="22"/>
                      <a:pt x="41" y="15"/>
                      <a:pt x="40" y="9"/>
                    </a:cubicBezTo>
                    <a:cubicBezTo>
                      <a:pt x="39" y="3"/>
                      <a:pt x="32" y="0"/>
                      <a:pt x="24" y="0"/>
                    </a:cubicBezTo>
                  </a:path>
                </a:pathLst>
              </a:custGeom>
              <a:solidFill>
                <a:srgbClr val="BB5D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5" name="Freeform 1666"/>
              <p:cNvSpPr>
                <a:spLocks noChangeAspect="1" noEditPoints="1"/>
              </p:cNvSpPr>
              <p:nvPr/>
            </p:nvSpPr>
            <p:spPr bwMode="auto">
              <a:xfrm>
                <a:off x="4507" y="-897"/>
                <a:ext cx="94" cy="60"/>
              </a:xfrm>
              <a:custGeom>
                <a:avLst/>
                <a:gdLst>
                  <a:gd name="T0" fmla="*/ 38 w 40"/>
                  <a:gd name="T1" fmla="*/ 58 h 25"/>
                  <a:gd name="T2" fmla="*/ 2 w 40"/>
                  <a:gd name="T3" fmla="*/ 38 h 25"/>
                  <a:gd name="T4" fmla="*/ 40 w 40"/>
                  <a:gd name="T5" fmla="*/ 2 h 25"/>
                  <a:gd name="T6" fmla="*/ 54 w 40"/>
                  <a:gd name="T7" fmla="*/ 0 h 25"/>
                  <a:gd name="T8" fmla="*/ 89 w 40"/>
                  <a:gd name="T9" fmla="*/ 22 h 25"/>
                  <a:gd name="T10" fmla="*/ 52 w 40"/>
                  <a:gd name="T11" fmla="*/ 58 h 25"/>
                  <a:gd name="T12" fmla="*/ 38 w 40"/>
                  <a:gd name="T13" fmla="*/ 58 h 25"/>
                  <a:gd name="T14" fmla="*/ 54 w 40"/>
                  <a:gd name="T15" fmla="*/ 0 h 25"/>
                  <a:gd name="T16" fmla="*/ 40 w 40"/>
                  <a:gd name="T17" fmla="*/ 2 h 25"/>
                  <a:gd name="T18" fmla="*/ 2 w 40"/>
                  <a:gd name="T19" fmla="*/ 38 h 25"/>
                  <a:gd name="T20" fmla="*/ 38 w 40"/>
                  <a:gd name="T21" fmla="*/ 60 h 25"/>
                  <a:gd name="T22" fmla="*/ 52 w 40"/>
                  <a:gd name="T23" fmla="*/ 58 h 25"/>
                  <a:gd name="T24" fmla="*/ 89 w 40"/>
                  <a:gd name="T25" fmla="*/ 22 h 25"/>
                  <a:gd name="T26" fmla="*/ 54 w 40"/>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25">
                    <a:moveTo>
                      <a:pt x="16" y="24"/>
                    </a:moveTo>
                    <a:cubicBezTo>
                      <a:pt x="9" y="24"/>
                      <a:pt x="2" y="21"/>
                      <a:pt x="1" y="16"/>
                    </a:cubicBezTo>
                    <a:cubicBezTo>
                      <a:pt x="0" y="10"/>
                      <a:pt x="7" y="3"/>
                      <a:pt x="17" y="1"/>
                    </a:cubicBezTo>
                    <a:cubicBezTo>
                      <a:pt x="19" y="0"/>
                      <a:pt x="21" y="0"/>
                      <a:pt x="23" y="0"/>
                    </a:cubicBezTo>
                    <a:cubicBezTo>
                      <a:pt x="31" y="0"/>
                      <a:pt x="37" y="4"/>
                      <a:pt x="38" y="9"/>
                    </a:cubicBezTo>
                    <a:cubicBezTo>
                      <a:pt x="39" y="15"/>
                      <a:pt x="32" y="22"/>
                      <a:pt x="22" y="24"/>
                    </a:cubicBezTo>
                    <a:cubicBezTo>
                      <a:pt x="20" y="24"/>
                      <a:pt x="18" y="24"/>
                      <a:pt x="16" y="24"/>
                    </a:cubicBezTo>
                    <a:moveTo>
                      <a:pt x="23" y="0"/>
                    </a:moveTo>
                    <a:cubicBezTo>
                      <a:pt x="21" y="0"/>
                      <a:pt x="19" y="0"/>
                      <a:pt x="17" y="1"/>
                    </a:cubicBezTo>
                    <a:cubicBezTo>
                      <a:pt x="7" y="3"/>
                      <a:pt x="0" y="9"/>
                      <a:pt x="1" y="16"/>
                    </a:cubicBezTo>
                    <a:cubicBezTo>
                      <a:pt x="2" y="21"/>
                      <a:pt x="8" y="25"/>
                      <a:pt x="16" y="25"/>
                    </a:cubicBezTo>
                    <a:cubicBezTo>
                      <a:pt x="18" y="25"/>
                      <a:pt x="20" y="25"/>
                      <a:pt x="22" y="24"/>
                    </a:cubicBezTo>
                    <a:cubicBezTo>
                      <a:pt x="32" y="22"/>
                      <a:pt x="40" y="15"/>
                      <a:pt x="38" y="9"/>
                    </a:cubicBezTo>
                    <a:cubicBezTo>
                      <a:pt x="37" y="3"/>
                      <a:pt x="31" y="0"/>
                      <a:pt x="23" y="0"/>
                    </a:cubicBezTo>
                  </a:path>
                </a:pathLst>
              </a:custGeom>
              <a:solidFill>
                <a:srgbClr val="BC5E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6" name="Freeform 1667"/>
              <p:cNvSpPr>
                <a:spLocks noChangeAspect="1" noEditPoints="1"/>
              </p:cNvSpPr>
              <p:nvPr/>
            </p:nvSpPr>
            <p:spPr bwMode="auto">
              <a:xfrm>
                <a:off x="4507" y="-897"/>
                <a:ext cx="92" cy="57"/>
              </a:xfrm>
              <a:custGeom>
                <a:avLst/>
                <a:gdLst>
                  <a:gd name="T0" fmla="*/ 38 w 39"/>
                  <a:gd name="T1" fmla="*/ 57 h 24"/>
                  <a:gd name="T2" fmla="*/ 5 w 39"/>
                  <a:gd name="T3" fmla="*/ 38 h 24"/>
                  <a:gd name="T4" fmla="*/ 40 w 39"/>
                  <a:gd name="T5" fmla="*/ 2 h 24"/>
                  <a:gd name="T6" fmla="*/ 54 w 39"/>
                  <a:gd name="T7" fmla="*/ 2 h 24"/>
                  <a:gd name="T8" fmla="*/ 87 w 39"/>
                  <a:gd name="T9" fmla="*/ 21 h 24"/>
                  <a:gd name="T10" fmla="*/ 52 w 39"/>
                  <a:gd name="T11" fmla="*/ 57 h 24"/>
                  <a:gd name="T12" fmla="*/ 38 w 39"/>
                  <a:gd name="T13" fmla="*/ 57 h 24"/>
                  <a:gd name="T14" fmla="*/ 54 w 39"/>
                  <a:gd name="T15" fmla="*/ 0 h 24"/>
                  <a:gd name="T16" fmla="*/ 40 w 39"/>
                  <a:gd name="T17" fmla="*/ 2 h 24"/>
                  <a:gd name="T18" fmla="*/ 2 w 39"/>
                  <a:gd name="T19" fmla="*/ 38 h 24"/>
                  <a:gd name="T20" fmla="*/ 38 w 39"/>
                  <a:gd name="T21" fmla="*/ 57 h 24"/>
                  <a:gd name="T22" fmla="*/ 52 w 39"/>
                  <a:gd name="T23" fmla="*/ 57 h 24"/>
                  <a:gd name="T24" fmla="*/ 90 w 39"/>
                  <a:gd name="T25" fmla="*/ 21 h 24"/>
                  <a:gd name="T26" fmla="*/ 54 w 39"/>
                  <a:gd name="T27" fmla="*/ 0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9" h="24">
                    <a:moveTo>
                      <a:pt x="16" y="24"/>
                    </a:moveTo>
                    <a:cubicBezTo>
                      <a:pt x="9" y="24"/>
                      <a:pt x="3" y="21"/>
                      <a:pt x="2" y="16"/>
                    </a:cubicBezTo>
                    <a:cubicBezTo>
                      <a:pt x="1" y="10"/>
                      <a:pt x="8" y="3"/>
                      <a:pt x="17" y="1"/>
                    </a:cubicBezTo>
                    <a:cubicBezTo>
                      <a:pt x="19" y="1"/>
                      <a:pt x="21" y="1"/>
                      <a:pt x="23" y="1"/>
                    </a:cubicBezTo>
                    <a:cubicBezTo>
                      <a:pt x="30" y="1"/>
                      <a:pt x="36" y="4"/>
                      <a:pt x="37" y="9"/>
                    </a:cubicBezTo>
                    <a:cubicBezTo>
                      <a:pt x="39" y="15"/>
                      <a:pt x="32" y="22"/>
                      <a:pt x="22" y="24"/>
                    </a:cubicBezTo>
                    <a:cubicBezTo>
                      <a:pt x="20" y="24"/>
                      <a:pt x="18" y="24"/>
                      <a:pt x="16" y="24"/>
                    </a:cubicBezTo>
                    <a:moveTo>
                      <a:pt x="23" y="0"/>
                    </a:moveTo>
                    <a:cubicBezTo>
                      <a:pt x="21" y="0"/>
                      <a:pt x="19" y="0"/>
                      <a:pt x="17" y="1"/>
                    </a:cubicBezTo>
                    <a:cubicBezTo>
                      <a:pt x="7" y="3"/>
                      <a:pt x="0" y="10"/>
                      <a:pt x="1" y="16"/>
                    </a:cubicBezTo>
                    <a:cubicBezTo>
                      <a:pt x="2" y="21"/>
                      <a:pt x="9" y="24"/>
                      <a:pt x="16" y="24"/>
                    </a:cubicBezTo>
                    <a:cubicBezTo>
                      <a:pt x="18" y="24"/>
                      <a:pt x="20" y="24"/>
                      <a:pt x="22" y="24"/>
                    </a:cubicBezTo>
                    <a:cubicBezTo>
                      <a:pt x="32" y="22"/>
                      <a:pt x="39" y="15"/>
                      <a:pt x="38" y="9"/>
                    </a:cubicBezTo>
                    <a:cubicBezTo>
                      <a:pt x="37" y="4"/>
                      <a:pt x="31" y="0"/>
                      <a:pt x="23" y="0"/>
                    </a:cubicBezTo>
                  </a:path>
                </a:pathLst>
              </a:custGeom>
              <a:solidFill>
                <a:srgbClr val="BE5F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7" name="Freeform 1668"/>
              <p:cNvSpPr>
                <a:spLocks noChangeAspect="1" noEditPoints="1"/>
              </p:cNvSpPr>
              <p:nvPr/>
            </p:nvSpPr>
            <p:spPr bwMode="auto">
              <a:xfrm>
                <a:off x="4509" y="-894"/>
                <a:ext cx="90" cy="54"/>
              </a:xfrm>
              <a:custGeom>
                <a:avLst/>
                <a:gdLst>
                  <a:gd name="T0" fmla="*/ 38 w 38"/>
                  <a:gd name="T1" fmla="*/ 54 h 23"/>
                  <a:gd name="T2" fmla="*/ 2 w 38"/>
                  <a:gd name="T3" fmla="*/ 35 h 23"/>
                  <a:gd name="T4" fmla="*/ 38 w 38"/>
                  <a:gd name="T5" fmla="*/ 0 h 23"/>
                  <a:gd name="T6" fmla="*/ 52 w 38"/>
                  <a:gd name="T7" fmla="*/ 0 h 23"/>
                  <a:gd name="T8" fmla="*/ 85 w 38"/>
                  <a:gd name="T9" fmla="*/ 19 h 23"/>
                  <a:gd name="T10" fmla="*/ 50 w 38"/>
                  <a:gd name="T11" fmla="*/ 52 h 23"/>
                  <a:gd name="T12" fmla="*/ 38 w 38"/>
                  <a:gd name="T13" fmla="*/ 54 h 23"/>
                  <a:gd name="T14" fmla="*/ 52 w 38"/>
                  <a:gd name="T15" fmla="*/ 0 h 23"/>
                  <a:gd name="T16" fmla="*/ 38 w 38"/>
                  <a:gd name="T17" fmla="*/ 0 h 23"/>
                  <a:gd name="T18" fmla="*/ 2 w 38"/>
                  <a:gd name="T19" fmla="*/ 35 h 23"/>
                  <a:gd name="T20" fmla="*/ 36 w 38"/>
                  <a:gd name="T21" fmla="*/ 54 h 23"/>
                  <a:gd name="T22" fmla="*/ 50 w 38"/>
                  <a:gd name="T23" fmla="*/ 54 h 23"/>
                  <a:gd name="T24" fmla="*/ 85 w 38"/>
                  <a:gd name="T25" fmla="*/ 19 h 23"/>
                  <a:gd name="T26" fmla="*/ 52 w 38"/>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23">
                    <a:moveTo>
                      <a:pt x="16" y="23"/>
                    </a:moveTo>
                    <a:cubicBezTo>
                      <a:pt x="8" y="23"/>
                      <a:pt x="2" y="20"/>
                      <a:pt x="1" y="15"/>
                    </a:cubicBezTo>
                    <a:cubicBezTo>
                      <a:pt x="0" y="9"/>
                      <a:pt x="7" y="2"/>
                      <a:pt x="16" y="0"/>
                    </a:cubicBezTo>
                    <a:cubicBezTo>
                      <a:pt x="18" y="0"/>
                      <a:pt x="20" y="0"/>
                      <a:pt x="22" y="0"/>
                    </a:cubicBezTo>
                    <a:cubicBezTo>
                      <a:pt x="29" y="0"/>
                      <a:pt x="35" y="3"/>
                      <a:pt x="36" y="8"/>
                    </a:cubicBezTo>
                    <a:cubicBezTo>
                      <a:pt x="37" y="14"/>
                      <a:pt x="30" y="20"/>
                      <a:pt x="21" y="22"/>
                    </a:cubicBezTo>
                    <a:cubicBezTo>
                      <a:pt x="19" y="23"/>
                      <a:pt x="17" y="23"/>
                      <a:pt x="16" y="23"/>
                    </a:cubicBezTo>
                    <a:moveTo>
                      <a:pt x="22" y="0"/>
                    </a:moveTo>
                    <a:cubicBezTo>
                      <a:pt x="20" y="0"/>
                      <a:pt x="18" y="0"/>
                      <a:pt x="16" y="0"/>
                    </a:cubicBezTo>
                    <a:cubicBezTo>
                      <a:pt x="7" y="2"/>
                      <a:pt x="0" y="9"/>
                      <a:pt x="1" y="15"/>
                    </a:cubicBezTo>
                    <a:cubicBezTo>
                      <a:pt x="2" y="20"/>
                      <a:pt x="8" y="23"/>
                      <a:pt x="15" y="23"/>
                    </a:cubicBezTo>
                    <a:cubicBezTo>
                      <a:pt x="17" y="23"/>
                      <a:pt x="19" y="23"/>
                      <a:pt x="21" y="23"/>
                    </a:cubicBezTo>
                    <a:cubicBezTo>
                      <a:pt x="31" y="21"/>
                      <a:pt x="38" y="14"/>
                      <a:pt x="36" y="8"/>
                    </a:cubicBezTo>
                    <a:cubicBezTo>
                      <a:pt x="35" y="3"/>
                      <a:pt x="29" y="0"/>
                      <a:pt x="22" y="0"/>
                    </a:cubicBezTo>
                  </a:path>
                </a:pathLst>
              </a:custGeom>
              <a:solidFill>
                <a:srgbClr val="BF5F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8" name="Freeform 1669"/>
              <p:cNvSpPr>
                <a:spLocks noChangeAspect="1" noEditPoints="1"/>
              </p:cNvSpPr>
              <p:nvPr/>
            </p:nvSpPr>
            <p:spPr bwMode="auto">
              <a:xfrm>
                <a:off x="4509" y="-894"/>
                <a:ext cx="88" cy="54"/>
              </a:xfrm>
              <a:custGeom>
                <a:avLst/>
                <a:gdLst>
                  <a:gd name="T0" fmla="*/ 38 w 37"/>
                  <a:gd name="T1" fmla="*/ 54 h 23"/>
                  <a:gd name="T2" fmla="*/ 5 w 37"/>
                  <a:gd name="T3" fmla="*/ 35 h 23"/>
                  <a:gd name="T4" fmla="*/ 40 w 37"/>
                  <a:gd name="T5" fmla="*/ 2 h 23"/>
                  <a:gd name="T6" fmla="*/ 52 w 37"/>
                  <a:gd name="T7" fmla="*/ 0 h 23"/>
                  <a:gd name="T8" fmla="*/ 83 w 37"/>
                  <a:gd name="T9" fmla="*/ 19 h 23"/>
                  <a:gd name="T10" fmla="*/ 50 w 37"/>
                  <a:gd name="T11" fmla="*/ 52 h 23"/>
                  <a:gd name="T12" fmla="*/ 38 w 37"/>
                  <a:gd name="T13" fmla="*/ 54 h 23"/>
                  <a:gd name="T14" fmla="*/ 52 w 37"/>
                  <a:gd name="T15" fmla="*/ 0 h 23"/>
                  <a:gd name="T16" fmla="*/ 38 w 37"/>
                  <a:gd name="T17" fmla="*/ 0 h 23"/>
                  <a:gd name="T18" fmla="*/ 2 w 37"/>
                  <a:gd name="T19" fmla="*/ 35 h 23"/>
                  <a:gd name="T20" fmla="*/ 38 w 37"/>
                  <a:gd name="T21" fmla="*/ 54 h 23"/>
                  <a:gd name="T22" fmla="*/ 50 w 37"/>
                  <a:gd name="T23" fmla="*/ 52 h 23"/>
                  <a:gd name="T24" fmla="*/ 86 w 37"/>
                  <a:gd name="T25" fmla="*/ 19 h 23"/>
                  <a:gd name="T26" fmla="*/ 52 w 37"/>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7" h="23">
                    <a:moveTo>
                      <a:pt x="16" y="23"/>
                    </a:moveTo>
                    <a:cubicBezTo>
                      <a:pt x="8" y="23"/>
                      <a:pt x="3" y="19"/>
                      <a:pt x="2" y="15"/>
                    </a:cubicBezTo>
                    <a:cubicBezTo>
                      <a:pt x="1" y="9"/>
                      <a:pt x="7" y="3"/>
                      <a:pt x="17" y="1"/>
                    </a:cubicBezTo>
                    <a:cubicBezTo>
                      <a:pt x="18" y="0"/>
                      <a:pt x="20" y="0"/>
                      <a:pt x="22" y="0"/>
                    </a:cubicBezTo>
                    <a:cubicBezTo>
                      <a:pt x="29" y="0"/>
                      <a:pt x="35" y="3"/>
                      <a:pt x="35" y="8"/>
                    </a:cubicBezTo>
                    <a:cubicBezTo>
                      <a:pt x="37" y="14"/>
                      <a:pt x="30" y="20"/>
                      <a:pt x="21" y="22"/>
                    </a:cubicBezTo>
                    <a:cubicBezTo>
                      <a:pt x="19" y="22"/>
                      <a:pt x="17" y="23"/>
                      <a:pt x="16" y="23"/>
                    </a:cubicBezTo>
                    <a:moveTo>
                      <a:pt x="22" y="0"/>
                    </a:moveTo>
                    <a:cubicBezTo>
                      <a:pt x="20" y="0"/>
                      <a:pt x="18" y="0"/>
                      <a:pt x="16" y="0"/>
                    </a:cubicBezTo>
                    <a:cubicBezTo>
                      <a:pt x="7" y="2"/>
                      <a:pt x="0" y="9"/>
                      <a:pt x="1" y="15"/>
                    </a:cubicBezTo>
                    <a:cubicBezTo>
                      <a:pt x="2" y="20"/>
                      <a:pt x="8" y="23"/>
                      <a:pt x="16" y="23"/>
                    </a:cubicBezTo>
                    <a:cubicBezTo>
                      <a:pt x="17" y="23"/>
                      <a:pt x="19" y="23"/>
                      <a:pt x="21" y="22"/>
                    </a:cubicBezTo>
                    <a:cubicBezTo>
                      <a:pt x="30" y="20"/>
                      <a:pt x="37" y="14"/>
                      <a:pt x="36" y="8"/>
                    </a:cubicBezTo>
                    <a:cubicBezTo>
                      <a:pt x="35" y="3"/>
                      <a:pt x="29" y="0"/>
                      <a:pt x="22" y="0"/>
                    </a:cubicBezTo>
                  </a:path>
                </a:pathLst>
              </a:custGeom>
              <a:solidFill>
                <a:srgbClr val="C060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39" name="Freeform 1670"/>
              <p:cNvSpPr>
                <a:spLocks noChangeAspect="1" noEditPoints="1"/>
              </p:cNvSpPr>
              <p:nvPr/>
            </p:nvSpPr>
            <p:spPr bwMode="auto">
              <a:xfrm>
                <a:off x="4512" y="-894"/>
                <a:ext cx="85" cy="54"/>
              </a:xfrm>
              <a:custGeom>
                <a:avLst/>
                <a:gdLst>
                  <a:gd name="T0" fmla="*/ 35 w 36"/>
                  <a:gd name="T1" fmla="*/ 52 h 23"/>
                  <a:gd name="T2" fmla="*/ 2 w 36"/>
                  <a:gd name="T3" fmla="*/ 35 h 23"/>
                  <a:gd name="T4" fmla="*/ 38 w 36"/>
                  <a:gd name="T5" fmla="*/ 2 h 23"/>
                  <a:gd name="T6" fmla="*/ 47 w 36"/>
                  <a:gd name="T7" fmla="*/ 0 h 23"/>
                  <a:gd name="T8" fmla="*/ 80 w 36"/>
                  <a:gd name="T9" fmla="*/ 19 h 23"/>
                  <a:gd name="T10" fmla="*/ 47 w 36"/>
                  <a:gd name="T11" fmla="*/ 52 h 23"/>
                  <a:gd name="T12" fmla="*/ 35 w 36"/>
                  <a:gd name="T13" fmla="*/ 52 h 23"/>
                  <a:gd name="T14" fmla="*/ 50 w 36"/>
                  <a:gd name="T15" fmla="*/ 0 h 23"/>
                  <a:gd name="T16" fmla="*/ 38 w 36"/>
                  <a:gd name="T17" fmla="*/ 2 h 23"/>
                  <a:gd name="T18" fmla="*/ 2 w 36"/>
                  <a:gd name="T19" fmla="*/ 35 h 23"/>
                  <a:gd name="T20" fmla="*/ 35 w 36"/>
                  <a:gd name="T21" fmla="*/ 54 h 23"/>
                  <a:gd name="T22" fmla="*/ 47 w 36"/>
                  <a:gd name="T23" fmla="*/ 52 h 23"/>
                  <a:gd name="T24" fmla="*/ 80 w 36"/>
                  <a:gd name="T25" fmla="*/ 19 h 23"/>
                  <a:gd name="T26" fmla="*/ 50 w 36"/>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6" h="23">
                    <a:moveTo>
                      <a:pt x="15" y="22"/>
                    </a:moveTo>
                    <a:cubicBezTo>
                      <a:pt x="8" y="22"/>
                      <a:pt x="2" y="19"/>
                      <a:pt x="1" y="15"/>
                    </a:cubicBezTo>
                    <a:cubicBezTo>
                      <a:pt x="0" y="9"/>
                      <a:pt x="6" y="3"/>
                      <a:pt x="16" y="1"/>
                    </a:cubicBezTo>
                    <a:cubicBezTo>
                      <a:pt x="17" y="1"/>
                      <a:pt x="19" y="0"/>
                      <a:pt x="20" y="0"/>
                    </a:cubicBezTo>
                    <a:cubicBezTo>
                      <a:pt x="27" y="0"/>
                      <a:pt x="33" y="3"/>
                      <a:pt x="34" y="8"/>
                    </a:cubicBezTo>
                    <a:cubicBezTo>
                      <a:pt x="35" y="14"/>
                      <a:pt x="29" y="20"/>
                      <a:pt x="20" y="22"/>
                    </a:cubicBezTo>
                    <a:cubicBezTo>
                      <a:pt x="18" y="22"/>
                      <a:pt x="16" y="22"/>
                      <a:pt x="15" y="22"/>
                    </a:cubicBezTo>
                    <a:moveTo>
                      <a:pt x="21" y="0"/>
                    </a:moveTo>
                    <a:cubicBezTo>
                      <a:pt x="19" y="0"/>
                      <a:pt x="17" y="0"/>
                      <a:pt x="16" y="1"/>
                    </a:cubicBezTo>
                    <a:cubicBezTo>
                      <a:pt x="6" y="3"/>
                      <a:pt x="0" y="9"/>
                      <a:pt x="1" y="15"/>
                    </a:cubicBezTo>
                    <a:cubicBezTo>
                      <a:pt x="2" y="19"/>
                      <a:pt x="7" y="23"/>
                      <a:pt x="15" y="23"/>
                    </a:cubicBezTo>
                    <a:cubicBezTo>
                      <a:pt x="16" y="23"/>
                      <a:pt x="18" y="22"/>
                      <a:pt x="20" y="22"/>
                    </a:cubicBezTo>
                    <a:cubicBezTo>
                      <a:pt x="29" y="20"/>
                      <a:pt x="36" y="14"/>
                      <a:pt x="34" y="8"/>
                    </a:cubicBezTo>
                    <a:cubicBezTo>
                      <a:pt x="34" y="3"/>
                      <a:pt x="28" y="0"/>
                      <a:pt x="21" y="0"/>
                    </a:cubicBezTo>
                  </a:path>
                </a:pathLst>
              </a:custGeom>
              <a:solidFill>
                <a:srgbClr val="C060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0" name="Freeform 1671"/>
              <p:cNvSpPr>
                <a:spLocks noChangeAspect="1" noEditPoints="1"/>
              </p:cNvSpPr>
              <p:nvPr/>
            </p:nvSpPr>
            <p:spPr bwMode="auto">
              <a:xfrm>
                <a:off x="4512" y="-894"/>
                <a:ext cx="82" cy="52"/>
              </a:xfrm>
              <a:custGeom>
                <a:avLst/>
                <a:gdLst>
                  <a:gd name="T0" fmla="*/ 35 w 35"/>
                  <a:gd name="T1" fmla="*/ 52 h 22"/>
                  <a:gd name="T2" fmla="*/ 5 w 35"/>
                  <a:gd name="T3" fmla="*/ 33 h 22"/>
                  <a:gd name="T4" fmla="*/ 37 w 35"/>
                  <a:gd name="T5" fmla="*/ 2 h 22"/>
                  <a:gd name="T6" fmla="*/ 47 w 35"/>
                  <a:gd name="T7" fmla="*/ 2 h 22"/>
                  <a:gd name="T8" fmla="*/ 80 w 35"/>
                  <a:gd name="T9" fmla="*/ 19 h 22"/>
                  <a:gd name="T10" fmla="*/ 47 w 35"/>
                  <a:gd name="T11" fmla="*/ 50 h 22"/>
                  <a:gd name="T12" fmla="*/ 35 w 35"/>
                  <a:gd name="T13" fmla="*/ 52 h 22"/>
                  <a:gd name="T14" fmla="*/ 47 w 35"/>
                  <a:gd name="T15" fmla="*/ 0 h 22"/>
                  <a:gd name="T16" fmla="*/ 37 w 35"/>
                  <a:gd name="T17" fmla="*/ 2 h 22"/>
                  <a:gd name="T18" fmla="*/ 2 w 35"/>
                  <a:gd name="T19" fmla="*/ 35 h 22"/>
                  <a:gd name="T20" fmla="*/ 35 w 35"/>
                  <a:gd name="T21" fmla="*/ 52 h 22"/>
                  <a:gd name="T22" fmla="*/ 47 w 35"/>
                  <a:gd name="T23" fmla="*/ 52 h 22"/>
                  <a:gd name="T24" fmla="*/ 80 w 35"/>
                  <a:gd name="T25" fmla="*/ 19 h 22"/>
                  <a:gd name="T26" fmla="*/ 47 w 35"/>
                  <a:gd name="T27" fmla="*/ 0 h 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 h="22">
                    <a:moveTo>
                      <a:pt x="15" y="22"/>
                    </a:moveTo>
                    <a:cubicBezTo>
                      <a:pt x="8" y="22"/>
                      <a:pt x="2" y="19"/>
                      <a:pt x="2" y="14"/>
                    </a:cubicBezTo>
                    <a:cubicBezTo>
                      <a:pt x="1" y="9"/>
                      <a:pt x="7" y="3"/>
                      <a:pt x="16" y="1"/>
                    </a:cubicBezTo>
                    <a:cubicBezTo>
                      <a:pt x="17" y="1"/>
                      <a:pt x="19" y="1"/>
                      <a:pt x="20" y="1"/>
                    </a:cubicBezTo>
                    <a:cubicBezTo>
                      <a:pt x="27" y="1"/>
                      <a:pt x="33" y="4"/>
                      <a:pt x="34" y="8"/>
                    </a:cubicBezTo>
                    <a:cubicBezTo>
                      <a:pt x="35" y="14"/>
                      <a:pt x="28" y="20"/>
                      <a:pt x="20" y="21"/>
                    </a:cubicBezTo>
                    <a:cubicBezTo>
                      <a:pt x="18" y="22"/>
                      <a:pt x="16" y="22"/>
                      <a:pt x="15" y="22"/>
                    </a:cubicBezTo>
                    <a:moveTo>
                      <a:pt x="20" y="0"/>
                    </a:moveTo>
                    <a:cubicBezTo>
                      <a:pt x="19" y="0"/>
                      <a:pt x="17" y="1"/>
                      <a:pt x="16" y="1"/>
                    </a:cubicBezTo>
                    <a:cubicBezTo>
                      <a:pt x="6" y="3"/>
                      <a:pt x="0" y="9"/>
                      <a:pt x="1" y="15"/>
                    </a:cubicBezTo>
                    <a:cubicBezTo>
                      <a:pt x="2" y="19"/>
                      <a:pt x="8" y="22"/>
                      <a:pt x="15" y="22"/>
                    </a:cubicBezTo>
                    <a:cubicBezTo>
                      <a:pt x="16" y="22"/>
                      <a:pt x="18" y="22"/>
                      <a:pt x="20" y="22"/>
                    </a:cubicBezTo>
                    <a:cubicBezTo>
                      <a:pt x="29" y="20"/>
                      <a:pt x="35" y="14"/>
                      <a:pt x="34" y="8"/>
                    </a:cubicBezTo>
                    <a:cubicBezTo>
                      <a:pt x="33" y="3"/>
                      <a:pt x="27" y="0"/>
                      <a:pt x="20" y="0"/>
                    </a:cubicBezTo>
                  </a:path>
                </a:pathLst>
              </a:custGeom>
              <a:solidFill>
                <a:srgbClr val="C161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1" name="Freeform 1672"/>
              <p:cNvSpPr>
                <a:spLocks noChangeAspect="1" noEditPoints="1"/>
              </p:cNvSpPr>
              <p:nvPr/>
            </p:nvSpPr>
            <p:spPr bwMode="auto">
              <a:xfrm>
                <a:off x="4514" y="-892"/>
                <a:ext cx="80" cy="50"/>
              </a:xfrm>
              <a:custGeom>
                <a:avLst/>
                <a:gdLst>
                  <a:gd name="T0" fmla="*/ 33 w 34"/>
                  <a:gd name="T1" fmla="*/ 50 h 21"/>
                  <a:gd name="T2" fmla="*/ 2 w 34"/>
                  <a:gd name="T3" fmla="*/ 31 h 21"/>
                  <a:gd name="T4" fmla="*/ 35 w 34"/>
                  <a:gd name="T5" fmla="*/ 2 h 21"/>
                  <a:gd name="T6" fmla="*/ 45 w 34"/>
                  <a:gd name="T7" fmla="*/ 0 h 21"/>
                  <a:gd name="T8" fmla="*/ 75 w 34"/>
                  <a:gd name="T9" fmla="*/ 17 h 21"/>
                  <a:gd name="T10" fmla="*/ 45 w 34"/>
                  <a:gd name="T11" fmla="*/ 48 h 21"/>
                  <a:gd name="T12" fmla="*/ 33 w 34"/>
                  <a:gd name="T13" fmla="*/ 50 h 21"/>
                  <a:gd name="T14" fmla="*/ 45 w 34"/>
                  <a:gd name="T15" fmla="*/ 0 h 21"/>
                  <a:gd name="T16" fmla="*/ 35 w 34"/>
                  <a:gd name="T17" fmla="*/ 0 h 21"/>
                  <a:gd name="T18" fmla="*/ 2 w 34"/>
                  <a:gd name="T19" fmla="*/ 31 h 21"/>
                  <a:gd name="T20" fmla="*/ 33 w 34"/>
                  <a:gd name="T21" fmla="*/ 50 h 21"/>
                  <a:gd name="T22" fmla="*/ 45 w 34"/>
                  <a:gd name="T23" fmla="*/ 48 h 21"/>
                  <a:gd name="T24" fmla="*/ 78 w 34"/>
                  <a:gd name="T25" fmla="*/ 17 h 21"/>
                  <a:gd name="T26" fmla="*/ 45 w 34"/>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 h="21">
                    <a:moveTo>
                      <a:pt x="14" y="21"/>
                    </a:moveTo>
                    <a:cubicBezTo>
                      <a:pt x="7" y="21"/>
                      <a:pt x="2" y="18"/>
                      <a:pt x="1" y="13"/>
                    </a:cubicBezTo>
                    <a:cubicBezTo>
                      <a:pt x="0" y="8"/>
                      <a:pt x="6" y="2"/>
                      <a:pt x="15" y="1"/>
                    </a:cubicBezTo>
                    <a:cubicBezTo>
                      <a:pt x="16" y="0"/>
                      <a:pt x="18" y="0"/>
                      <a:pt x="19" y="0"/>
                    </a:cubicBezTo>
                    <a:cubicBezTo>
                      <a:pt x="26" y="0"/>
                      <a:pt x="31" y="3"/>
                      <a:pt x="32" y="7"/>
                    </a:cubicBezTo>
                    <a:cubicBezTo>
                      <a:pt x="33" y="13"/>
                      <a:pt x="27" y="18"/>
                      <a:pt x="19" y="20"/>
                    </a:cubicBezTo>
                    <a:cubicBezTo>
                      <a:pt x="17" y="20"/>
                      <a:pt x="15" y="21"/>
                      <a:pt x="14" y="21"/>
                    </a:cubicBezTo>
                    <a:moveTo>
                      <a:pt x="19" y="0"/>
                    </a:moveTo>
                    <a:cubicBezTo>
                      <a:pt x="18" y="0"/>
                      <a:pt x="16" y="0"/>
                      <a:pt x="15" y="0"/>
                    </a:cubicBezTo>
                    <a:cubicBezTo>
                      <a:pt x="6" y="2"/>
                      <a:pt x="0" y="8"/>
                      <a:pt x="1" y="13"/>
                    </a:cubicBezTo>
                    <a:cubicBezTo>
                      <a:pt x="1" y="18"/>
                      <a:pt x="7" y="21"/>
                      <a:pt x="14" y="21"/>
                    </a:cubicBezTo>
                    <a:cubicBezTo>
                      <a:pt x="15" y="21"/>
                      <a:pt x="17" y="21"/>
                      <a:pt x="19" y="20"/>
                    </a:cubicBezTo>
                    <a:cubicBezTo>
                      <a:pt x="27" y="19"/>
                      <a:pt x="34" y="13"/>
                      <a:pt x="33" y="7"/>
                    </a:cubicBezTo>
                    <a:cubicBezTo>
                      <a:pt x="32" y="3"/>
                      <a:pt x="26" y="0"/>
                      <a:pt x="19" y="0"/>
                    </a:cubicBezTo>
                  </a:path>
                </a:pathLst>
              </a:custGeom>
              <a:solidFill>
                <a:srgbClr val="C262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2" name="Freeform 1673"/>
              <p:cNvSpPr>
                <a:spLocks noChangeAspect="1" noEditPoints="1"/>
              </p:cNvSpPr>
              <p:nvPr/>
            </p:nvSpPr>
            <p:spPr bwMode="auto">
              <a:xfrm>
                <a:off x="4514" y="-892"/>
                <a:ext cx="78" cy="50"/>
              </a:xfrm>
              <a:custGeom>
                <a:avLst/>
                <a:gdLst>
                  <a:gd name="T0" fmla="*/ 33 w 33"/>
                  <a:gd name="T1" fmla="*/ 48 h 21"/>
                  <a:gd name="T2" fmla="*/ 2 w 33"/>
                  <a:gd name="T3" fmla="*/ 31 h 21"/>
                  <a:gd name="T4" fmla="*/ 35 w 33"/>
                  <a:gd name="T5" fmla="*/ 2 h 21"/>
                  <a:gd name="T6" fmla="*/ 45 w 33"/>
                  <a:gd name="T7" fmla="*/ 0 h 21"/>
                  <a:gd name="T8" fmla="*/ 76 w 33"/>
                  <a:gd name="T9" fmla="*/ 17 h 21"/>
                  <a:gd name="T10" fmla="*/ 43 w 33"/>
                  <a:gd name="T11" fmla="*/ 48 h 21"/>
                  <a:gd name="T12" fmla="*/ 33 w 33"/>
                  <a:gd name="T13" fmla="*/ 48 h 21"/>
                  <a:gd name="T14" fmla="*/ 45 w 33"/>
                  <a:gd name="T15" fmla="*/ 0 h 21"/>
                  <a:gd name="T16" fmla="*/ 35 w 33"/>
                  <a:gd name="T17" fmla="*/ 2 h 21"/>
                  <a:gd name="T18" fmla="*/ 2 w 33"/>
                  <a:gd name="T19" fmla="*/ 31 h 21"/>
                  <a:gd name="T20" fmla="*/ 33 w 33"/>
                  <a:gd name="T21" fmla="*/ 50 h 21"/>
                  <a:gd name="T22" fmla="*/ 45 w 33"/>
                  <a:gd name="T23" fmla="*/ 48 h 21"/>
                  <a:gd name="T24" fmla="*/ 76 w 33"/>
                  <a:gd name="T25" fmla="*/ 17 h 21"/>
                  <a:gd name="T26" fmla="*/ 45 w 33"/>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1">
                    <a:moveTo>
                      <a:pt x="14" y="20"/>
                    </a:moveTo>
                    <a:cubicBezTo>
                      <a:pt x="8" y="20"/>
                      <a:pt x="2" y="18"/>
                      <a:pt x="1" y="13"/>
                    </a:cubicBezTo>
                    <a:cubicBezTo>
                      <a:pt x="0" y="8"/>
                      <a:pt x="6" y="2"/>
                      <a:pt x="15" y="1"/>
                    </a:cubicBezTo>
                    <a:cubicBezTo>
                      <a:pt x="16" y="0"/>
                      <a:pt x="18" y="0"/>
                      <a:pt x="19" y="0"/>
                    </a:cubicBezTo>
                    <a:cubicBezTo>
                      <a:pt x="26" y="0"/>
                      <a:pt x="31" y="3"/>
                      <a:pt x="32" y="7"/>
                    </a:cubicBezTo>
                    <a:cubicBezTo>
                      <a:pt x="33" y="13"/>
                      <a:pt x="27" y="18"/>
                      <a:pt x="18" y="20"/>
                    </a:cubicBezTo>
                    <a:cubicBezTo>
                      <a:pt x="17" y="20"/>
                      <a:pt x="15" y="20"/>
                      <a:pt x="14" y="20"/>
                    </a:cubicBezTo>
                    <a:moveTo>
                      <a:pt x="19" y="0"/>
                    </a:moveTo>
                    <a:cubicBezTo>
                      <a:pt x="18" y="0"/>
                      <a:pt x="16" y="0"/>
                      <a:pt x="15" y="1"/>
                    </a:cubicBezTo>
                    <a:cubicBezTo>
                      <a:pt x="6" y="2"/>
                      <a:pt x="0" y="8"/>
                      <a:pt x="1" y="13"/>
                    </a:cubicBezTo>
                    <a:cubicBezTo>
                      <a:pt x="2" y="18"/>
                      <a:pt x="7" y="21"/>
                      <a:pt x="14" y="21"/>
                    </a:cubicBezTo>
                    <a:cubicBezTo>
                      <a:pt x="15" y="21"/>
                      <a:pt x="17" y="20"/>
                      <a:pt x="19" y="20"/>
                    </a:cubicBezTo>
                    <a:cubicBezTo>
                      <a:pt x="27" y="18"/>
                      <a:pt x="33" y="13"/>
                      <a:pt x="32" y="7"/>
                    </a:cubicBezTo>
                    <a:cubicBezTo>
                      <a:pt x="31" y="3"/>
                      <a:pt x="26" y="0"/>
                      <a:pt x="19" y="0"/>
                    </a:cubicBezTo>
                  </a:path>
                </a:pathLst>
              </a:custGeom>
              <a:solidFill>
                <a:srgbClr val="C362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3" name="Freeform 1674"/>
              <p:cNvSpPr>
                <a:spLocks noChangeAspect="1" noEditPoints="1"/>
              </p:cNvSpPr>
              <p:nvPr/>
            </p:nvSpPr>
            <p:spPr bwMode="auto">
              <a:xfrm>
                <a:off x="4514" y="-892"/>
                <a:ext cx="78" cy="47"/>
              </a:xfrm>
              <a:custGeom>
                <a:avLst/>
                <a:gdLst>
                  <a:gd name="T0" fmla="*/ 33 w 33"/>
                  <a:gd name="T1" fmla="*/ 47 h 20"/>
                  <a:gd name="T2" fmla="*/ 5 w 33"/>
                  <a:gd name="T3" fmla="*/ 31 h 20"/>
                  <a:gd name="T4" fmla="*/ 35 w 33"/>
                  <a:gd name="T5" fmla="*/ 2 h 20"/>
                  <a:gd name="T6" fmla="*/ 45 w 33"/>
                  <a:gd name="T7" fmla="*/ 2 h 20"/>
                  <a:gd name="T8" fmla="*/ 73 w 33"/>
                  <a:gd name="T9" fmla="*/ 16 h 20"/>
                  <a:gd name="T10" fmla="*/ 43 w 33"/>
                  <a:gd name="T11" fmla="*/ 47 h 20"/>
                  <a:gd name="T12" fmla="*/ 33 w 33"/>
                  <a:gd name="T13" fmla="*/ 47 h 20"/>
                  <a:gd name="T14" fmla="*/ 45 w 33"/>
                  <a:gd name="T15" fmla="*/ 0 h 20"/>
                  <a:gd name="T16" fmla="*/ 35 w 33"/>
                  <a:gd name="T17" fmla="*/ 2 h 20"/>
                  <a:gd name="T18" fmla="*/ 2 w 33"/>
                  <a:gd name="T19" fmla="*/ 31 h 20"/>
                  <a:gd name="T20" fmla="*/ 33 w 33"/>
                  <a:gd name="T21" fmla="*/ 47 h 20"/>
                  <a:gd name="T22" fmla="*/ 43 w 33"/>
                  <a:gd name="T23" fmla="*/ 47 h 20"/>
                  <a:gd name="T24" fmla="*/ 76 w 33"/>
                  <a:gd name="T25" fmla="*/ 16 h 20"/>
                  <a:gd name="T26" fmla="*/ 45 w 33"/>
                  <a:gd name="T27" fmla="*/ 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0">
                    <a:moveTo>
                      <a:pt x="14" y="20"/>
                    </a:moveTo>
                    <a:cubicBezTo>
                      <a:pt x="8" y="20"/>
                      <a:pt x="3" y="17"/>
                      <a:pt x="2" y="13"/>
                    </a:cubicBezTo>
                    <a:cubicBezTo>
                      <a:pt x="1" y="8"/>
                      <a:pt x="7" y="3"/>
                      <a:pt x="15" y="1"/>
                    </a:cubicBezTo>
                    <a:cubicBezTo>
                      <a:pt x="16" y="1"/>
                      <a:pt x="18" y="1"/>
                      <a:pt x="19" y="1"/>
                    </a:cubicBezTo>
                    <a:cubicBezTo>
                      <a:pt x="25" y="1"/>
                      <a:pt x="30" y="3"/>
                      <a:pt x="31" y="7"/>
                    </a:cubicBezTo>
                    <a:cubicBezTo>
                      <a:pt x="32" y="13"/>
                      <a:pt x="27" y="18"/>
                      <a:pt x="18" y="20"/>
                    </a:cubicBezTo>
                    <a:cubicBezTo>
                      <a:pt x="17" y="20"/>
                      <a:pt x="15" y="20"/>
                      <a:pt x="14" y="20"/>
                    </a:cubicBezTo>
                    <a:moveTo>
                      <a:pt x="19" y="0"/>
                    </a:moveTo>
                    <a:cubicBezTo>
                      <a:pt x="18" y="0"/>
                      <a:pt x="16" y="0"/>
                      <a:pt x="15" y="1"/>
                    </a:cubicBezTo>
                    <a:cubicBezTo>
                      <a:pt x="6" y="2"/>
                      <a:pt x="0" y="8"/>
                      <a:pt x="1" y="13"/>
                    </a:cubicBezTo>
                    <a:cubicBezTo>
                      <a:pt x="2" y="18"/>
                      <a:pt x="8" y="20"/>
                      <a:pt x="14" y="20"/>
                    </a:cubicBezTo>
                    <a:cubicBezTo>
                      <a:pt x="15" y="20"/>
                      <a:pt x="17" y="20"/>
                      <a:pt x="18" y="20"/>
                    </a:cubicBezTo>
                    <a:cubicBezTo>
                      <a:pt x="27" y="18"/>
                      <a:pt x="33" y="13"/>
                      <a:pt x="32" y="7"/>
                    </a:cubicBezTo>
                    <a:cubicBezTo>
                      <a:pt x="31" y="3"/>
                      <a:pt x="26" y="0"/>
                      <a:pt x="19" y="0"/>
                    </a:cubicBezTo>
                  </a:path>
                </a:pathLst>
              </a:custGeom>
              <a:solidFill>
                <a:srgbClr val="C563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4" name="Freeform 1675"/>
              <p:cNvSpPr>
                <a:spLocks noChangeAspect="1" noEditPoints="1"/>
              </p:cNvSpPr>
              <p:nvPr/>
            </p:nvSpPr>
            <p:spPr bwMode="auto">
              <a:xfrm>
                <a:off x="4516" y="-889"/>
                <a:ext cx="74" cy="44"/>
              </a:xfrm>
              <a:custGeom>
                <a:avLst/>
                <a:gdLst>
                  <a:gd name="T0" fmla="*/ 31 w 31"/>
                  <a:gd name="T1" fmla="*/ 44 h 19"/>
                  <a:gd name="T2" fmla="*/ 2 w 31"/>
                  <a:gd name="T3" fmla="*/ 28 h 19"/>
                  <a:gd name="T4" fmla="*/ 33 w 31"/>
                  <a:gd name="T5" fmla="*/ 0 h 19"/>
                  <a:gd name="T6" fmla="*/ 43 w 31"/>
                  <a:gd name="T7" fmla="*/ 0 h 19"/>
                  <a:gd name="T8" fmla="*/ 72 w 31"/>
                  <a:gd name="T9" fmla="*/ 16 h 19"/>
                  <a:gd name="T10" fmla="*/ 41 w 31"/>
                  <a:gd name="T11" fmla="*/ 42 h 19"/>
                  <a:gd name="T12" fmla="*/ 31 w 31"/>
                  <a:gd name="T13" fmla="*/ 44 h 19"/>
                  <a:gd name="T14" fmla="*/ 43 w 31"/>
                  <a:gd name="T15" fmla="*/ 0 h 19"/>
                  <a:gd name="T16" fmla="*/ 33 w 31"/>
                  <a:gd name="T17" fmla="*/ 0 h 19"/>
                  <a:gd name="T18" fmla="*/ 2 w 31"/>
                  <a:gd name="T19" fmla="*/ 28 h 19"/>
                  <a:gd name="T20" fmla="*/ 31 w 31"/>
                  <a:gd name="T21" fmla="*/ 44 h 19"/>
                  <a:gd name="T22" fmla="*/ 41 w 31"/>
                  <a:gd name="T23" fmla="*/ 44 h 19"/>
                  <a:gd name="T24" fmla="*/ 72 w 31"/>
                  <a:gd name="T25" fmla="*/ 14 h 19"/>
                  <a:gd name="T26" fmla="*/ 43 w 31"/>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 h="19">
                    <a:moveTo>
                      <a:pt x="13" y="19"/>
                    </a:moveTo>
                    <a:cubicBezTo>
                      <a:pt x="7" y="19"/>
                      <a:pt x="2" y="16"/>
                      <a:pt x="1" y="12"/>
                    </a:cubicBezTo>
                    <a:cubicBezTo>
                      <a:pt x="0" y="7"/>
                      <a:pt x="6" y="2"/>
                      <a:pt x="14" y="0"/>
                    </a:cubicBezTo>
                    <a:cubicBezTo>
                      <a:pt x="15" y="0"/>
                      <a:pt x="17" y="0"/>
                      <a:pt x="18" y="0"/>
                    </a:cubicBezTo>
                    <a:cubicBezTo>
                      <a:pt x="24" y="0"/>
                      <a:pt x="29" y="3"/>
                      <a:pt x="30" y="7"/>
                    </a:cubicBezTo>
                    <a:cubicBezTo>
                      <a:pt x="31" y="12"/>
                      <a:pt x="25" y="17"/>
                      <a:pt x="17" y="18"/>
                    </a:cubicBezTo>
                    <a:cubicBezTo>
                      <a:pt x="16" y="19"/>
                      <a:pt x="14" y="19"/>
                      <a:pt x="13" y="19"/>
                    </a:cubicBezTo>
                    <a:moveTo>
                      <a:pt x="18" y="0"/>
                    </a:moveTo>
                    <a:cubicBezTo>
                      <a:pt x="17" y="0"/>
                      <a:pt x="15" y="0"/>
                      <a:pt x="14" y="0"/>
                    </a:cubicBezTo>
                    <a:cubicBezTo>
                      <a:pt x="6" y="2"/>
                      <a:pt x="0" y="7"/>
                      <a:pt x="1" y="12"/>
                    </a:cubicBezTo>
                    <a:cubicBezTo>
                      <a:pt x="2" y="16"/>
                      <a:pt x="7" y="19"/>
                      <a:pt x="13" y="19"/>
                    </a:cubicBezTo>
                    <a:cubicBezTo>
                      <a:pt x="14" y="19"/>
                      <a:pt x="16" y="19"/>
                      <a:pt x="17" y="19"/>
                    </a:cubicBezTo>
                    <a:cubicBezTo>
                      <a:pt x="26" y="17"/>
                      <a:pt x="31" y="12"/>
                      <a:pt x="30" y="6"/>
                    </a:cubicBezTo>
                    <a:cubicBezTo>
                      <a:pt x="29" y="2"/>
                      <a:pt x="24" y="0"/>
                      <a:pt x="18" y="0"/>
                    </a:cubicBezTo>
                  </a:path>
                </a:pathLst>
              </a:custGeom>
              <a:solidFill>
                <a:srgbClr val="C564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5" name="Freeform 1676"/>
              <p:cNvSpPr>
                <a:spLocks noChangeAspect="1" noEditPoints="1"/>
              </p:cNvSpPr>
              <p:nvPr/>
            </p:nvSpPr>
            <p:spPr bwMode="auto">
              <a:xfrm>
                <a:off x="4516" y="-889"/>
                <a:ext cx="74" cy="44"/>
              </a:xfrm>
              <a:custGeom>
                <a:avLst/>
                <a:gdLst>
                  <a:gd name="T0" fmla="*/ 31 w 31"/>
                  <a:gd name="T1" fmla="*/ 42 h 19"/>
                  <a:gd name="T2" fmla="*/ 5 w 31"/>
                  <a:gd name="T3" fmla="*/ 28 h 19"/>
                  <a:gd name="T4" fmla="*/ 33 w 31"/>
                  <a:gd name="T5" fmla="*/ 2 h 19"/>
                  <a:gd name="T6" fmla="*/ 43 w 31"/>
                  <a:gd name="T7" fmla="*/ 0 h 19"/>
                  <a:gd name="T8" fmla="*/ 69 w 31"/>
                  <a:gd name="T9" fmla="*/ 16 h 19"/>
                  <a:gd name="T10" fmla="*/ 41 w 31"/>
                  <a:gd name="T11" fmla="*/ 42 h 19"/>
                  <a:gd name="T12" fmla="*/ 31 w 31"/>
                  <a:gd name="T13" fmla="*/ 42 h 19"/>
                  <a:gd name="T14" fmla="*/ 43 w 31"/>
                  <a:gd name="T15" fmla="*/ 0 h 19"/>
                  <a:gd name="T16" fmla="*/ 33 w 31"/>
                  <a:gd name="T17" fmla="*/ 0 h 19"/>
                  <a:gd name="T18" fmla="*/ 2 w 31"/>
                  <a:gd name="T19" fmla="*/ 28 h 19"/>
                  <a:gd name="T20" fmla="*/ 31 w 31"/>
                  <a:gd name="T21" fmla="*/ 44 h 19"/>
                  <a:gd name="T22" fmla="*/ 41 w 31"/>
                  <a:gd name="T23" fmla="*/ 42 h 19"/>
                  <a:gd name="T24" fmla="*/ 72 w 31"/>
                  <a:gd name="T25" fmla="*/ 16 h 19"/>
                  <a:gd name="T26" fmla="*/ 43 w 31"/>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 h="19">
                    <a:moveTo>
                      <a:pt x="13" y="18"/>
                    </a:moveTo>
                    <a:cubicBezTo>
                      <a:pt x="7" y="18"/>
                      <a:pt x="3" y="16"/>
                      <a:pt x="2" y="12"/>
                    </a:cubicBezTo>
                    <a:cubicBezTo>
                      <a:pt x="1" y="7"/>
                      <a:pt x="6" y="2"/>
                      <a:pt x="14" y="1"/>
                    </a:cubicBezTo>
                    <a:cubicBezTo>
                      <a:pt x="15" y="0"/>
                      <a:pt x="17" y="0"/>
                      <a:pt x="18" y="0"/>
                    </a:cubicBezTo>
                    <a:cubicBezTo>
                      <a:pt x="24" y="0"/>
                      <a:pt x="29" y="3"/>
                      <a:pt x="29" y="7"/>
                    </a:cubicBezTo>
                    <a:cubicBezTo>
                      <a:pt x="30" y="11"/>
                      <a:pt x="25" y="17"/>
                      <a:pt x="17" y="18"/>
                    </a:cubicBezTo>
                    <a:cubicBezTo>
                      <a:pt x="16" y="18"/>
                      <a:pt x="14" y="18"/>
                      <a:pt x="13" y="18"/>
                    </a:cubicBezTo>
                    <a:moveTo>
                      <a:pt x="18" y="0"/>
                    </a:moveTo>
                    <a:cubicBezTo>
                      <a:pt x="17" y="0"/>
                      <a:pt x="15" y="0"/>
                      <a:pt x="14" y="0"/>
                    </a:cubicBezTo>
                    <a:cubicBezTo>
                      <a:pt x="6" y="2"/>
                      <a:pt x="0" y="7"/>
                      <a:pt x="1" y="12"/>
                    </a:cubicBezTo>
                    <a:cubicBezTo>
                      <a:pt x="2" y="16"/>
                      <a:pt x="7" y="19"/>
                      <a:pt x="13" y="19"/>
                    </a:cubicBezTo>
                    <a:cubicBezTo>
                      <a:pt x="14" y="19"/>
                      <a:pt x="16" y="19"/>
                      <a:pt x="17" y="18"/>
                    </a:cubicBezTo>
                    <a:cubicBezTo>
                      <a:pt x="25" y="17"/>
                      <a:pt x="31" y="12"/>
                      <a:pt x="30" y="7"/>
                    </a:cubicBezTo>
                    <a:cubicBezTo>
                      <a:pt x="29" y="3"/>
                      <a:pt x="24" y="0"/>
                      <a:pt x="18" y="0"/>
                    </a:cubicBezTo>
                  </a:path>
                </a:pathLst>
              </a:custGeom>
              <a:solidFill>
                <a:srgbClr val="C764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6" name="Freeform 1677"/>
              <p:cNvSpPr>
                <a:spLocks noChangeAspect="1" noEditPoints="1"/>
              </p:cNvSpPr>
              <p:nvPr/>
            </p:nvSpPr>
            <p:spPr bwMode="auto">
              <a:xfrm>
                <a:off x="4519" y="-889"/>
                <a:ext cx="68" cy="42"/>
              </a:xfrm>
              <a:custGeom>
                <a:avLst/>
                <a:gdLst>
                  <a:gd name="T0" fmla="*/ 28 w 29"/>
                  <a:gd name="T1" fmla="*/ 42 h 18"/>
                  <a:gd name="T2" fmla="*/ 2 w 29"/>
                  <a:gd name="T3" fmla="*/ 28 h 18"/>
                  <a:gd name="T4" fmla="*/ 30 w 29"/>
                  <a:gd name="T5" fmla="*/ 2 h 18"/>
                  <a:gd name="T6" fmla="*/ 40 w 29"/>
                  <a:gd name="T7" fmla="*/ 2 h 18"/>
                  <a:gd name="T8" fmla="*/ 66 w 29"/>
                  <a:gd name="T9" fmla="*/ 16 h 18"/>
                  <a:gd name="T10" fmla="*/ 38 w 29"/>
                  <a:gd name="T11" fmla="*/ 42 h 18"/>
                  <a:gd name="T12" fmla="*/ 28 w 29"/>
                  <a:gd name="T13" fmla="*/ 42 h 18"/>
                  <a:gd name="T14" fmla="*/ 40 w 29"/>
                  <a:gd name="T15" fmla="*/ 0 h 18"/>
                  <a:gd name="T16" fmla="*/ 30 w 29"/>
                  <a:gd name="T17" fmla="*/ 2 h 18"/>
                  <a:gd name="T18" fmla="*/ 2 w 29"/>
                  <a:gd name="T19" fmla="*/ 28 h 18"/>
                  <a:gd name="T20" fmla="*/ 28 w 29"/>
                  <a:gd name="T21" fmla="*/ 42 h 18"/>
                  <a:gd name="T22" fmla="*/ 38 w 29"/>
                  <a:gd name="T23" fmla="*/ 42 h 18"/>
                  <a:gd name="T24" fmla="*/ 66 w 29"/>
                  <a:gd name="T25" fmla="*/ 16 h 18"/>
                  <a:gd name="T26" fmla="*/ 40 w 2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8">
                    <a:moveTo>
                      <a:pt x="12" y="18"/>
                    </a:moveTo>
                    <a:cubicBezTo>
                      <a:pt x="7" y="18"/>
                      <a:pt x="2" y="16"/>
                      <a:pt x="1" y="12"/>
                    </a:cubicBezTo>
                    <a:cubicBezTo>
                      <a:pt x="0" y="7"/>
                      <a:pt x="6" y="2"/>
                      <a:pt x="13" y="1"/>
                    </a:cubicBezTo>
                    <a:cubicBezTo>
                      <a:pt x="14" y="1"/>
                      <a:pt x="16" y="1"/>
                      <a:pt x="17" y="1"/>
                    </a:cubicBezTo>
                    <a:cubicBezTo>
                      <a:pt x="23" y="1"/>
                      <a:pt x="27" y="3"/>
                      <a:pt x="28" y="7"/>
                    </a:cubicBezTo>
                    <a:cubicBezTo>
                      <a:pt x="29" y="11"/>
                      <a:pt x="24" y="16"/>
                      <a:pt x="16" y="18"/>
                    </a:cubicBezTo>
                    <a:cubicBezTo>
                      <a:pt x="15" y="18"/>
                      <a:pt x="13" y="18"/>
                      <a:pt x="12" y="18"/>
                    </a:cubicBezTo>
                    <a:moveTo>
                      <a:pt x="17" y="0"/>
                    </a:moveTo>
                    <a:cubicBezTo>
                      <a:pt x="16" y="0"/>
                      <a:pt x="14" y="0"/>
                      <a:pt x="13" y="1"/>
                    </a:cubicBezTo>
                    <a:cubicBezTo>
                      <a:pt x="5" y="2"/>
                      <a:pt x="0" y="7"/>
                      <a:pt x="1" y="12"/>
                    </a:cubicBezTo>
                    <a:cubicBezTo>
                      <a:pt x="2" y="16"/>
                      <a:pt x="6" y="18"/>
                      <a:pt x="12" y="18"/>
                    </a:cubicBezTo>
                    <a:cubicBezTo>
                      <a:pt x="13" y="18"/>
                      <a:pt x="15" y="18"/>
                      <a:pt x="16" y="18"/>
                    </a:cubicBezTo>
                    <a:cubicBezTo>
                      <a:pt x="24" y="17"/>
                      <a:pt x="29" y="11"/>
                      <a:pt x="28" y="7"/>
                    </a:cubicBezTo>
                    <a:cubicBezTo>
                      <a:pt x="28" y="3"/>
                      <a:pt x="23" y="0"/>
                      <a:pt x="17" y="0"/>
                    </a:cubicBezTo>
                  </a:path>
                </a:pathLst>
              </a:custGeom>
              <a:solidFill>
                <a:srgbClr val="C865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7" name="Freeform 1678"/>
              <p:cNvSpPr>
                <a:spLocks noChangeAspect="1" noEditPoints="1"/>
              </p:cNvSpPr>
              <p:nvPr/>
            </p:nvSpPr>
            <p:spPr bwMode="auto">
              <a:xfrm>
                <a:off x="4519" y="-887"/>
                <a:ext cx="68" cy="40"/>
              </a:xfrm>
              <a:custGeom>
                <a:avLst/>
                <a:gdLst>
                  <a:gd name="T0" fmla="*/ 28 w 29"/>
                  <a:gd name="T1" fmla="*/ 40 h 17"/>
                  <a:gd name="T2" fmla="*/ 5 w 29"/>
                  <a:gd name="T3" fmla="*/ 26 h 17"/>
                  <a:gd name="T4" fmla="*/ 30 w 29"/>
                  <a:gd name="T5" fmla="*/ 0 h 17"/>
                  <a:gd name="T6" fmla="*/ 40 w 29"/>
                  <a:gd name="T7" fmla="*/ 0 h 17"/>
                  <a:gd name="T8" fmla="*/ 63 w 29"/>
                  <a:gd name="T9" fmla="*/ 14 h 17"/>
                  <a:gd name="T10" fmla="*/ 38 w 29"/>
                  <a:gd name="T11" fmla="*/ 38 h 17"/>
                  <a:gd name="T12" fmla="*/ 28 w 29"/>
                  <a:gd name="T13" fmla="*/ 40 h 17"/>
                  <a:gd name="T14" fmla="*/ 40 w 29"/>
                  <a:gd name="T15" fmla="*/ 0 h 17"/>
                  <a:gd name="T16" fmla="*/ 30 w 29"/>
                  <a:gd name="T17" fmla="*/ 0 h 17"/>
                  <a:gd name="T18" fmla="*/ 2 w 29"/>
                  <a:gd name="T19" fmla="*/ 26 h 17"/>
                  <a:gd name="T20" fmla="*/ 28 w 29"/>
                  <a:gd name="T21" fmla="*/ 40 h 17"/>
                  <a:gd name="T22" fmla="*/ 38 w 29"/>
                  <a:gd name="T23" fmla="*/ 40 h 17"/>
                  <a:gd name="T24" fmla="*/ 66 w 29"/>
                  <a:gd name="T25" fmla="*/ 14 h 17"/>
                  <a:gd name="T26" fmla="*/ 40 w 2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7">
                    <a:moveTo>
                      <a:pt x="12" y="17"/>
                    </a:moveTo>
                    <a:cubicBezTo>
                      <a:pt x="7" y="17"/>
                      <a:pt x="2" y="15"/>
                      <a:pt x="2" y="11"/>
                    </a:cubicBezTo>
                    <a:cubicBezTo>
                      <a:pt x="1" y="6"/>
                      <a:pt x="6" y="2"/>
                      <a:pt x="13" y="0"/>
                    </a:cubicBezTo>
                    <a:cubicBezTo>
                      <a:pt x="14" y="0"/>
                      <a:pt x="16" y="0"/>
                      <a:pt x="17" y="0"/>
                    </a:cubicBezTo>
                    <a:cubicBezTo>
                      <a:pt x="22" y="0"/>
                      <a:pt x="27" y="2"/>
                      <a:pt x="27" y="6"/>
                    </a:cubicBezTo>
                    <a:cubicBezTo>
                      <a:pt x="28" y="10"/>
                      <a:pt x="23" y="15"/>
                      <a:pt x="16" y="16"/>
                    </a:cubicBezTo>
                    <a:cubicBezTo>
                      <a:pt x="15" y="17"/>
                      <a:pt x="14" y="17"/>
                      <a:pt x="12" y="17"/>
                    </a:cubicBezTo>
                    <a:moveTo>
                      <a:pt x="17" y="0"/>
                    </a:moveTo>
                    <a:cubicBezTo>
                      <a:pt x="16" y="0"/>
                      <a:pt x="14" y="0"/>
                      <a:pt x="13" y="0"/>
                    </a:cubicBezTo>
                    <a:cubicBezTo>
                      <a:pt x="6" y="1"/>
                      <a:pt x="0" y="6"/>
                      <a:pt x="1" y="11"/>
                    </a:cubicBezTo>
                    <a:cubicBezTo>
                      <a:pt x="2" y="15"/>
                      <a:pt x="7" y="17"/>
                      <a:pt x="12" y="17"/>
                    </a:cubicBezTo>
                    <a:cubicBezTo>
                      <a:pt x="13" y="17"/>
                      <a:pt x="15" y="17"/>
                      <a:pt x="16" y="17"/>
                    </a:cubicBezTo>
                    <a:cubicBezTo>
                      <a:pt x="24" y="15"/>
                      <a:pt x="29" y="10"/>
                      <a:pt x="28" y="6"/>
                    </a:cubicBezTo>
                    <a:cubicBezTo>
                      <a:pt x="27" y="2"/>
                      <a:pt x="23" y="0"/>
                      <a:pt x="17" y="0"/>
                    </a:cubicBezTo>
                  </a:path>
                </a:pathLst>
              </a:custGeom>
              <a:solidFill>
                <a:srgbClr val="C965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8" name="Freeform 1679"/>
              <p:cNvSpPr>
                <a:spLocks noChangeAspect="1" noEditPoints="1"/>
              </p:cNvSpPr>
              <p:nvPr/>
            </p:nvSpPr>
            <p:spPr bwMode="auto">
              <a:xfrm>
                <a:off x="4521" y="-887"/>
                <a:ext cx="64" cy="40"/>
              </a:xfrm>
              <a:custGeom>
                <a:avLst/>
                <a:gdLst>
                  <a:gd name="T0" fmla="*/ 26 w 27"/>
                  <a:gd name="T1" fmla="*/ 40 h 17"/>
                  <a:gd name="T2" fmla="*/ 2 w 27"/>
                  <a:gd name="T3" fmla="*/ 26 h 17"/>
                  <a:gd name="T4" fmla="*/ 28 w 27"/>
                  <a:gd name="T5" fmla="*/ 0 h 17"/>
                  <a:gd name="T6" fmla="*/ 38 w 27"/>
                  <a:gd name="T7" fmla="*/ 0 h 17"/>
                  <a:gd name="T8" fmla="*/ 62 w 27"/>
                  <a:gd name="T9" fmla="*/ 14 h 17"/>
                  <a:gd name="T10" fmla="*/ 36 w 27"/>
                  <a:gd name="T11" fmla="*/ 38 h 17"/>
                  <a:gd name="T12" fmla="*/ 26 w 27"/>
                  <a:gd name="T13" fmla="*/ 40 h 17"/>
                  <a:gd name="T14" fmla="*/ 38 w 27"/>
                  <a:gd name="T15" fmla="*/ 0 h 17"/>
                  <a:gd name="T16" fmla="*/ 28 w 27"/>
                  <a:gd name="T17" fmla="*/ 0 h 17"/>
                  <a:gd name="T18" fmla="*/ 2 w 27"/>
                  <a:gd name="T19" fmla="*/ 26 h 17"/>
                  <a:gd name="T20" fmla="*/ 26 w 27"/>
                  <a:gd name="T21" fmla="*/ 40 h 17"/>
                  <a:gd name="T22" fmla="*/ 36 w 27"/>
                  <a:gd name="T23" fmla="*/ 38 h 17"/>
                  <a:gd name="T24" fmla="*/ 62 w 27"/>
                  <a:gd name="T25" fmla="*/ 14 h 17"/>
                  <a:gd name="T26" fmla="*/ 38 w 27"/>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7">
                    <a:moveTo>
                      <a:pt x="11" y="17"/>
                    </a:moveTo>
                    <a:cubicBezTo>
                      <a:pt x="6" y="17"/>
                      <a:pt x="2" y="14"/>
                      <a:pt x="1" y="11"/>
                    </a:cubicBezTo>
                    <a:cubicBezTo>
                      <a:pt x="0" y="6"/>
                      <a:pt x="5" y="2"/>
                      <a:pt x="12" y="0"/>
                    </a:cubicBezTo>
                    <a:cubicBezTo>
                      <a:pt x="13" y="0"/>
                      <a:pt x="15" y="0"/>
                      <a:pt x="16" y="0"/>
                    </a:cubicBezTo>
                    <a:cubicBezTo>
                      <a:pt x="21" y="0"/>
                      <a:pt x="25" y="2"/>
                      <a:pt x="26" y="6"/>
                    </a:cubicBezTo>
                    <a:cubicBezTo>
                      <a:pt x="27" y="10"/>
                      <a:pt x="22" y="15"/>
                      <a:pt x="15" y="16"/>
                    </a:cubicBezTo>
                    <a:cubicBezTo>
                      <a:pt x="14" y="16"/>
                      <a:pt x="13" y="17"/>
                      <a:pt x="11" y="17"/>
                    </a:cubicBezTo>
                    <a:moveTo>
                      <a:pt x="16" y="0"/>
                    </a:moveTo>
                    <a:cubicBezTo>
                      <a:pt x="15" y="0"/>
                      <a:pt x="13" y="0"/>
                      <a:pt x="12" y="0"/>
                    </a:cubicBezTo>
                    <a:cubicBezTo>
                      <a:pt x="5" y="2"/>
                      <a:pt x="0" y="6"/>
                      <a:pt x="1" y="11"/>
                    </a:cubicBezTo>
                    <a:cubicBezTo>
                      <a:pt x="1" y="15"/>
                      <a:pt x="6" y="17"/>
                      <a:pt x="11" y="17"/>
                    </a:cubicBezTo>
                    <a:cubicBezTo>
                      <a:pt x="13" y="17"/>
                      <a:pt x="14" y="17"/>
                      <a:pt x="15" y="16"/>
                    </a:cubicBezTo>
                    <a:cubicBezTo>
                      <a:pt x="22" y="15"/>
                      <a:pt x="27" y="10"/>
                      <a:pt x="26" y="6"/>
                    </a:cubicBezTo>
                    <a:cubicBezTo>
                      <a:pt x="26" y="2"/>
                      <a:pt x="21" y="0"/>
                      <a:pt x="16" y="0"/>
                    </a:cubicBezTo>
                  </a:path>
                </a:pathLst>
              </a:custGeom>
              <a:solidFill>
                <a:srgbClr val="CA66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49" name="Freeform 1680"/>
              <p:cNvSpPr>
                <a:spLocks noChangeAspect="1"/>
              </p:cNvSpPr>
              <p:nvPr/>
            </p:nvSpPr>
            <p:spPr bwMode="auto">
              <a:xfrm>
                <a:off x="4528" y="-934"/>
                <a:ext cx="66" cy="123"/>
              </a:xfrm>
              <a:custGeom>
                <a:avLst/>
                <a:gdLst>
                  <a:gd name="T0" fmla="*/ 24 w 28"/>
                  <a:gd name="T1" fmla="*/ 66 h 52"/>
                  <a:gd name="T2" fmla="*/ 42 w 28"/>
                  <a:gd name="T3" fmla="*/ 123 h 52"/>
                  <a:gd name="T4" fmla="*/ 64 w 28"/>
                  <a:gd name="T5" fmla="*/ 71 h 52"/>
                  <a:gd name="T6" fmla="*/ 59 w 28"/>
                  <a:gd name="T7" fmla="*/ 12 h 52"/>
                  <a:gd name="T8" fmla="*/ 50 w 28"/>
                  <a:gd name="T9" fmla="*/ 2 h 52"/>
                  <a:gd name="T10" fmla="*/ 19 w 28"/>
                  <a:gd name="T11" fmla="*/ 2 h 52"/>
                  <a:gd name="T12" fmla="*/ 0 w 28"/>
                  <a:gd name="T13" fmla="*/ 5 h 52"/>
                  <a:gd name="T14" fmla="*/ 24 w 28"/>
                  <a:gd name="T15" fmla="*/ 66 h 5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52">
                    <a:moveTo>
                      <a:pt x="10" y="28"/>
                    </a:moveTo>
                    <a:cubicBezTo>
                      <a:pt x="14" y="40"/>
                      <a:pt x="19" y="52"/>
                      <a:pt x="18" y="52"/>
                    </a:cubicBezTo>
                    <a:cubicBezTo>
                      <a:pt x="25" y="47"/>
                      <a:pt x="26" y="38"/>
                      <a:pt x="27" y="30"/>
                    </a:cubicBezTo>
                    <a:cubicBezTo>
                      <a:pt x="27" y="23"/>
                      <a:pt x="28" y="12"/>
                      <a:pt x="25" y="5"/>
                    </a:cubicBezTo>
                    <a:cubicBezTo>
                      <a:pt x="24" y="4"/>
                      <a:pt x="25" y="1"/>
                      <a:pt x="21" y="1"/>
                    </a:cubicBezTo>
                    <a:cubicBezTo>
                      <a:pt x="19" y="0"/>
                      <a:pt x="11" y="1"/>
                      <a:pt x="8" y="1"/>
                    </a:cubicBezTo>
                    <a:cubicBezTo>
                      <a:pt x="6" y="1"/>
                      <a:pt x="2" y="2"/>
                      <a:pt x="0" y="2"/>
                    </a:cubicBezTo>
                    <a:cubicBezTo>
                      <a:pt x="7" y="5"/>
                      <a:pt x="8" y="21"/>
                      <a:pt x="10"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4550" name="Freeform 1681"/>
              <p:cNvSpPr>
                <a:spLocks noChangeAspect="1"/>
              </p:cNvSpPr>
              <p:nvPr/>
            </p:nvSpPr>
            <p:spPr bwMode="auto">
              <a:xfrm>
                <a:off x="4540" y="-887"/>
                <a:ext cx="24" cy="26"/>
              </a:xfrm>
              <a:custGeom>
                <a:avLst/>
                <a:gdLst>
                  <a:gd name="T0" fmla="*/ 19 w 10"/>
                  <a:gd name="T1" fmla="*/ 7 h 11"/>
                  <a:gd name="T2" fmla="*/ 2 w 10"/>
                  <a:gd name="T3" fmla="*/ 9 h 11"/>
                  <a:gd name="T4" fmla="*/ 10 w 10"/>
                  <a:gd name="T5" fmla="*/ 24 h 11"/>
                  <a:gd name="T6" fmla="*/ 19 w 10"/>
                  <a:gd name="T7" fmla="*/ 7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1">
                    <a:moveTo>
                      <a:pt x="8" y="3"/>
                    </a:moveTo>
                    <a:cubicBezTo>
                      <a:pt x="6" y="0"/>
                      <a:pt x="2" y="2"/>
                      <a:pt x="1" y="4"/>
                    </a:cubicBezTo>
                    <a:cubicBezTo>
                      <a:pt x="0" y="7"/>
                      <a:pt x="1" y="11"/>
                      <a:pt x="4" y="10"/>
                    </a:cubicBezTo>
                    <a:cubicBezTo>
                      <a:pt x="7" y="10"/>
                      <a:pt x="10" y="5"/>
                      <a:pt x="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pic>
            <p:nvPicPr>
              <p:cNvPr id="14551" name="Picture 16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 y="-890"/>
                <a:ext cx="7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8069" name="Picture 1685" descr="LEAF">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36203" y="-670984"/>
            <a:ext cx="647700" cy="67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71" name="Picture 1687" descr="LEAF">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66035" y="-831849"/>
            <a:ext cx="419100"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72" name="Picture 1688" descr="LEAF">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56136" y="-1132417"/>
            <a:ext cx="321733"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73" name="Picture 1689" descr="各种羽毛"/>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5851" y="-895349"/>
            <a:ext cx="1028700" cy="89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80" name="Picture 1696" descr="未标题-1副本"/>
          <p:cNvPicPr>
            <a:picLocks noChangeAspect="1" noChangeArrowheads="1"/>
          </p:cNvPicPr>
          <p:nvPr/>
        </p:nvPicPr>
        <p:blipFill>
          <a:blip r:embed="rId6">
            <a:extLst>
              <a:ext uri="{28A0092B-C50C-407E-A947-70E740481C1C}">
                <a14:useLocalDpi xmlns:a14="http://schemas.microsoft.com/office/drawing/2010/main" val="0"/>
              </a:ext>
            </a:extLst>
          </a:blip>
          <a:srcRect r="22357"/>
          <a:stretch>
            <a:fillRect/>
          </a:stretch>
        </p:blipFill>
        <p:spPr bwMode="auto">
          <a:xfrm>
            <a:off x="8976787" y="3249087"/>
            <a:ext cx="2230967" cy="215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82" name="Picture 1698" descr="青蛙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4217" y="3788837"/>
            <a:ext cx="4104217" cy="352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83" name="Picture 1699" descr="车1"/>
          <p:cNvPicPr>
            <a:picLocks noChangeAspect="1" noChangeArrowheads="1"/>
          </p:cNvPicPr>
          <p:nvPr/>
        </p:nvPicPr>
        <p:blipFill>
          <a:blip r:embed="rId8">
            <a:extLst>
              <a:ext uri="{28A0092B-C50C-407E-A947-70E740481C1C}">
                <a14:useLocalDpi xmlns:a14="http://schemas.microsoft.com/office/drawing/2010/main" val="0"/>
              </a:ext>
            </a:extLst>
          </a:blip>
          <a:srcRect t="36598"/>
          <a:stretch>
            <a:fillRect/>
          </a:stretch>
        </p:blipFill>
        <p:spPr bwMode="auto">
          <a:xfrm>
            <a:off x="4656667" y="5048254"/>
            <a:ext cx="4366684"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84" name="Picture 1700" descr="副本"/>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1" y="4303184"/>
            <a:ext cx="2497667" cy="255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97695" y="2535666"/>
            <a:ext cx="2630848" cy="923330"/>
          </a:xfrm>
          <a:prstGeom prst="rect">
            <a:avLst/>
          </a:prstGeom>
          <a:noFill/>
        </p:spPr>
        <p:txBody>
          <a:bodyPr wrap="none" lIns="91440" tIns="45720" rIns="91440" bIns="45720">
            <a:spAutoFit/>
            <a:scene3d>
              <a:camera prst="perspectiveHeroicExtremeLeftFacing"/>
              <a:lightRig rig="threePt" dir="t"/>
            </a:scene3d>
          </a:bodyPr>
          <a:lstStyle/>
          <a:p>
            <a:pPr algn="ctr"/>
            <a:r>
              <a:rPr lang="en-US" altLang="zh-C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60007" dist="310007" dir="7680000" sy="30000" kx="1300200" algn="ctr" rotWithShape="0">
                    <a:prstClr val="black">
                      <a:alpha val="32000"/>
                    </a:prstClr>
                  </a:outerShdw>
                  <a:reflection blurRad="12700" stA="28000" endPos="45000" dist="1000" dir="5400000" sy="-100000" algn="bl" rotWithShape="0"/>
                </a:effectLst>
              </a:rPr>
              <a:t>THANKS!</a:t>
            </a:r>
            <a:endPar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60007" dist="310007" dir="7680000" sy="30000" kx="1300200" algn="ctr" rotWithShape="0">
                  <a:prstClr val="black">
                    <a:alpha val="32000"/>
                  </a:prstClr>
                </a:outerShdw>
                <a:reflection blurRad="12700" stA="28000" endPos="45000" dist="1000" dir="5400000" sy="-100000" algn="bl" rotWithShape="0"/>
              </a:effectLst>
            </a:endParaRPr>
          </a:p>
        </p:txBody>
      </p:sp>
    </p:spTree>
    <p:extLst>
      <p:ext uri="{BB962C8B-B14F-4D97-AF65-F5344CB8AC3E}">
        <p14:creationId xmlns:p14="http://schemas.microsoft.com/office/powerpoint/2010/main" val="110959510"/>
      </p:ext>
    </p:extLst>
  </p:cSld>
  <p:clrMapOvr>
    <a:masterClrMapping/>
  </p:clrMapOvr>
  <mc:AlternateContent xmlns:mc="http://schemas.openxmlformats.org/markup-compatibility/2006" xmlns:p14="http://schemas.microsoft.com/office/powerpoint/2010/main">
    <mc:Choice Requires="p14">
      <p:transition p14:dur="10" advClick="0" advTm="18000"/>
    </mc:Choice>
    <mc:Fallback xmlns="">
      <p:transition advClick="0" advTm="18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nodeType="afterEffect">
                                  <p:stCondLst>
                                    <p:cond delay="0"/>
                                  </p:stCondLst>
                                  <p:childTnLst>
                                    <p:set>
                                      <p:cBhvr>
                                        <p:cTn id="6" dur="500">
                                          <p:stCondLst>
                                            <p:cond delay="0"/>
                                          </p:stCondLst>
                                        </p:cTn>
                                        <p:tgtEl>
                                          <p:spTgt spid="17665"/>
                                        </p:tgtEl>
                                        <p:attrNameLst>
                                          <p:attrName>style.visibility</p:attrName>
                                        </p:attrNameLst>
                                      </p:cBhvr>
                                      <p:to>
                                        <p:strVal val="visible"/>
                                      </p:to>
                                    </p:set>
                                  </p:childTnLst>
                                </p:cTn>
                              </p:par>
                            </p:childTnLst>
                          </p:cTn>
                        </p:par>
                        <p:par>
                          <p:cTn id="7" fill="hold" nodeType="afterGroup">
                            <p:stCondLst>
                              <p:cond delay="500"/>
                            </p:stCondLst>
                            <p:childTnLst>
                              <p:par>
                                <p:cTn id="8" presetID="11" presetClass="entr" presetSubtype="0" fill="hold" nodeType="afterEffect">
                                  <p:stCondLst>
                                    <p:cond delay="0"/>
                                  </p:stCondLst>
                                  <p:childTnLst>
                                    <p:set>
                                      <p:cBhvr>
                                        <p:cTn id="9" dur="500">
                                          <p:stCondLst>
                                            <p:cond delay="0"/>
                                          </p:stCondLst>
                                        </p:cTn>
                                        <p:tgtEl>
                                          <p:spTgt spid="17867"/>
                                        </p:tgtEl>
                                        <p:attrNameLst>
                                          <p:attrName>style.visibility</p:attrName>
                                        </p:attrNameLst>
                                      </p:cBhvr>
                                      <p:to>
                                        <p:strVal val="visible"/>
                                      </p:to>
                                    </p:set>
                                  </p:childTnLst>
                                </p:cTn>
                              </p:par>
                            </p:childTnLst>
                          </p:cTn>
                        </p:par>
                        <p:par>
                          <p:cTn id="10" fill="hold" nodeType="afterGroup">
                            <p:stCondLst>
                              <p:cond delay="1000"/>
                            </p:stCondLst>
                            <p:childTnLst>
                              <p:par>
                                <p:cTn id="11" presetID="11" presetClass="entr" presetSubtype="0" fill="hold" nodeType="afterEffect">
                                  <p:stCondLst>
                                    <p:cond delay="0"/>
                                  </p:stCondLst>
                                  <p:childTnLst>
                                    <p:set>
                                      <p:cBhvr>
                                        <p:cTn id="12" dur="500">
                                          <p:stCondLst>
                                            <p:cond delay="0"/>
                                          </p:stCondLst>
                                        </p:cTn>
                                        <p:tgtEl>
                                          <p:spTgt spid="17665"/>
                                        </p:tgtEl>
                                        <p:attrNameLst>
                                          <p:attrName>style.visibility</p:attrName>
                                        </p:attrNameLst>
                                      </p:cBhvr>
                                      <p:to>
                                        <p:strVal val="visible"/>
                                      </p:to>
                                    </p:set>
                                  </p:childTnLst>
                                </p:cTn>
                              </p:par>
                            </p:childTnLst>
                          </p:cTn>
                        </p:par>
                        <p:par>
                          <p:cTn id="13" fill="hold" nodeType="afterGroup">
                            <p:stCondLst>
                              <p:cond delay="1500"/>
                            </p:stCondLst>
                            <p:childTnLst>
                              <p:par>
                                <p:cTn id="14" presetID="11" presetClass="entr" presetSubtype="0" fill="hold" nodeType="afterEffect">
                                  <p:stCondLst>
                                    <p:cond delay="0"/>
                                  </p:stCondLst>
                                  <p:childTnLst>
                                    <p:set>
                                      <p:cBhvr>
                                        <p:cTn id="15" dur="500">
                                          <p:stCondLst>
                                            <p:cond delay="0"/>
                                          </p:stCondLst>
                                        </p:cTn>
                                        <p:tgtEl>
                                          <p:spTgt spid="17867"/>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17867"/>
                                        </p:tgtEl>
                                        <p:attrNameLst>
                                          <p:attrName>style.visibility</p:attrName>
                                        </p:attrNameLst>
                                      </p:cBhvr>
                                      <p:to>
                                        <p:strVal val="hidden"/>
                                      </p:to>
                                    </p:set>
                                  </p:sub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17459"/>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2.77778E-6 2.90303E-7 L 0.74462 -1.11025 " pathEditMode="relative" rAng="0" ptsTypes="AA">
                                      <p:cBhvr>
                                        <p:cTn id="20" dur="500" fill="hold"/>
                                        <p:tgtEl>
                                          <p:spTgt spid="17459"/>
                                        </p:tgtEl>
                                        <p:attrNameLst>
                                          <p:attrName>ppt_x</p:attrName>
                                          <p:attrName>ppt_y</p:attrName>
                                        </p:attrNameLst>
                                      </p:cBhvr>
                                      <p:rCtr x="37222" y="-55528"/>
                                    </p:animMotion>
                                  </p:childTnLst>
                                </p:cTn>
                              </p:par>
                              <p:par>
                                <p:cTn id="21" presetID="0" presetClass="path" presetSubtype="0" accel="50000" decel="50000" fill="hold" nodeType="withEffect">
                                  <p:stCondLst>
                                    <p:cond delay="0"/>
                                  </p:stCondLst>
                                  <p:childTnLst>
                                    <p:animMotion origin="layout" path="M -2.22222E-6 2.34568E-6 L 0.71858 2.34568E-6 " pathEditMode="relative" ptsTypes="AA">
                                      <p:cBhvr>
                                        <p:cTn id="22" dur="2000" fill="hold"/>
                                        <p:tgtEl>
                                          <p:spTgt spid="18082"/>
                                        </p:tgtEl>
                                        <p:attrNameLst>
                                          <p:attrName>ppt_x</p:attrName>
                                          <p:attrName>ppt_y</p:attrName>
                                        </p:attrNameLst>
                                      </p:cBhvr>
                                    </p:animMotion>
                                  </p:childTnLst>
                                  <p:subTnLst>
                                    <p:set>
                                      <p:cBhvr override="childStyle">
                                        <p:cTn dur="1" fill="hold" display="0" masterRel="sameClick" afterEffect="1">
                                          <p:stCondLst>
                                            <p:cond evt="end" delay="0">
                                              <p:tn val="21"/>
                                            </p:cond>
                                          </p:stCondLst>
                                        </p:cTn>
                                        <p:tgtEl>
                                          <p:spTgt spid="18082"/>
                                        </p:tgtEl>
                                        <p:attrNameLst>
                                          <p:attrName>style.visibility</p:attrName>
                                        </p:attrNameLst>
                                      </p:cBhvr>
                                      <p:to>
                                        <p:strVal val="hidden"/>
                                      </p:to>
                                    </p:set>
                                  </p:subTnLst>
                                </p:cTn>
                              </p:par>
                            </p:childTnLst>
                          </p:cTn>
                        </p:par>
                        <p:par>
                          <p:cTn id="23" fill="hold" nodeType="afterGroup">
                            <p:stCondLst>
                              <p:cond delay="4000"/>
                            </p:stCondLst>
                            <p:childTnLst>
                              <p:par>
                                <p:cTn id="24" presetID="1" presetClass="entr" presetSubtype="0" fill="hold" nodeType="afterEffect">
                                  <p:stCondLst>
                                    <p:cond delay="0"/>
                                  </p:stCondLst>
                                  <p:childTnLst>
                                    <p:set>
                                      <p:cBhvr>
                                        <p:cTn id="25" dur="1" fill="hold">
                                          <p:stCondLst>
                                            <p:cond delay="0"/>
                                          </p:stCondLst>
                                        </p:cTn>
                                        <p:tgtEl>
                                          <p:spTgt spid="1808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8083"/>
                                        </p:tgtEl>
                                        <p:attrNameLst>
                                          <p:attrName>style.visibility</p:attrName>
                                        </p:attrNameLst>
                                      </p:cBhvr>
                                      <p:to>
                                        <p:strVal val="visible"/>
                                      </p:to>
                                    </p:set>
                                  </p:childTnLst>
                                </p:cTn>
                              </p:par>
                              <p:par>
                                <p:cTn id="28" presetID="0" presetClass="path" presetSubtype="0" accel="50000" decel="50000" fill="hold" nodeType="withEffect">
                                  <p:stCondLst>
                                    <p:cond delay="0"/>
                                  </p:stCondLst>
                                  <p:childTnLst>
                                    <p:animMotion origin="layout" path="M 8.33333E-6 5.06173E-6 C 0.05261 -0.05925 0.10539 -0.1182 0.15556 -0.14567 C 0.20573 -0.17314 0.27709 -0.16203 0.30139 -0.16543 " pathEditMode="relative" ptsTypes="aaA">
                                      <p:cBhvr>
                                        <p:cTn id="29" dur="500" fill="hold"/>
                                        <p:tgtEl>
                                          <p:spTgt spid="18084"/>
                                        </p:tgtEl>
                                        <p:attrNameLst>
                                          <p:attrName>ppt_x</p:attrName>
                                          <p:attrName>ppt_y</p:attrName>
                                        </p:attrNameLst>
                                      </p:cBhvr>
                                    </p:animMotion>
                                  </p:childTnLst>
                                  <p:subTnLst>
                                    <p:set>
                                      <p:cBhvr override="childStyle">
                                        <p:cTn dur="1" fill="hold" display="0" masterRel="sameClick" afterEffect="1">
                                          <p:stCondLst>
                                            <p:cond evt="end" delay="0">
                                              <p:tn val="28"/>
                                            </p:cond>
                                          </p:stCondLst>
                                        </p:cTn>
                                        <p:tgtEl>
                                          <p:spTgt spid="18084"/>
                                        </p:tgtEl>
                                        <p:attrNameLst>
                                          <p:attrName>style.visibility</p:attrName>
                                        </p:attrNameLst>
                                      </p:cBhvr>
                                      <p:to>
                                        <p:strVal val="hidden"/>
                                      </p:to>
                                    </p:set>
                                  </p:subTnLst>
                                </p:cTn>
                              </p:par>
                            </p:childTnLst>
                          </p:cTn>
                        </p:par>
                        <p:par>
                          <p:cTn id="30" fill="hold" nodeType="afterGroup">
                            <p:stCondLst>
                              <p:cond delay="4500"/>
                            </p:stCondLst>
                            <p:childTnLst>
                              <p:par>
                                <p:cTn id="31" presetID="1" presetClass="entr" presetSubtype="0" fill="hold" nodeType="afterEffect">
                                  <p:stCondLst>
                                    <p:cond delay="0"/>
                                  </p:stCondLst>
                                  <p:childTnLst>
                                    <p:set>
                                      <p:cBhvr>
                                        <p:cTn id="32" dur="1" fill="hold">
                                          <p:stCondLst>
                                            <p:cond delay="0"/>
                                          </p:stCondLst>
                                        </p:cTn>
                                        <p:tgtEl>
                                          <p:spTgt spid="18080"/>
                                        </p:tgtEl>
                                        <p:attrNameLst>
                                          <p:attrName>style.visibility</p:attrName>
                                        </p:attrNameLst>
                                      </p:cBhvr>
                                      <p:to>
                                        <p:strVal val="visible"/>
                                      </p:to>
                                    </p:set>
                                  </p:childTnLst>
                                </p:cTn>
                              </p:par>
                              <p:par>
                                <p:cTn id="33" presetID="2" presetClass="exit" presetSubtype="2" fill="hold" nodeType="withEffect">
                                  <p:stCondLst>
                                    <p:cond delay="0"/>
                                  </p:stCondLst>
                                  <p:childTnLst>
                                    <p:anim calcmode="lin" valueType="num">
                                      <p:cBhvr additive="base">
                                        <p:cTn id="34" dur="2000"/>
                                        <p:tgtEl>
                                          <p:spTgt spid="18083"/>
                                        </p:tgtEl>
                                        <p:attrNameLst>
                                          <p:attrName>ppt_x</p:attrName>
                                        </p:attrNameLst>
                                      </p:cBhvr>
                                      <p:tavLst>
                                        <p:tav tm="0">
                                          <p:val>
                                            <p:strVal val="ppt_x"/>
                                          </p:val>
                                        </p:tav>
                                        <p:tav tm="100000">
                                          <p:val>
                                            <p:strVal val="1+ppt_w/2"/>
                                          </p:val>
                                        </p:tav>
                                      </p:tavLst>
                                    </p:anim>
                                    <p:anim calcmode="lin" valueType="num">
                                      <p:cBhvr additive="base">
                                        <p:cTn id="35" dur="2000"/>
                                        <p:tgtEl>
                                          <p:spTgt spid="18083"/>
                                        </p:tgtEl>
                                        <p:attrNameLst>
                                          <p:attrName>ppt_y</p:attrName>
                                        </p:attrNameLst>
                                      </p:cBhvr>
                                      <p:tavLst>
                                        <p:tav tm="0">
                                          <p:val>
                                            <p:strVal val="ppt_y"/>
                                          </p:val>
                                        </p:tav>
                                        <p:tav tm="100000">
                                          <p:val>
                                            <p:strVal val="ppt_y"/>
                                          </p:val>
                                        </p:tav>
                                      </p:tavLst>
                                    </p:anim>
                                    <p:set>
                                      <p:cBhvr>
                                        <p:cTn id="36" dur="1" fill="hold">
                                          <p:stCondLst>
                                            <p:cond delay="1999"/>
                                          </p:stCondLst>
                                        </p:cTn>
                                        <p:tgtEl>
                                          <p:spTgt spid="18083"/>
                                        </p:tgtEl>
                                        <p:attrNameLst>
                                          <p:attrName>style.visibility</p:attrName>
                                        </p:attrNameLst>
                                      </p:cBhvr>
                                      <p:to>
                                        <p:strVal val="hidden"/>
                                      </p:to>
                                    </p:set>
                                  </p:childTnLst>
                                </p:cTn>
                              </p:par>
                              <p:par>
                                <p:cTn id="37" presetID="0" presetClass="path" presetSubtype="0" accel="50000" decel="50000" fill="hold" nodeType="withEffect">
                                  <p:stCondLst>
                                    <p:cond delay="0"/>
                                  </p:stCondLst>
                                  <p:childTnLst>
                                    <p:animMotion origin="layout" path="M 4.16667E-6 -4.44719E-6 C -0.00105 0.02008 -0.00382 0.08493 -0.00921 0.10099 C -0.01129 0.1186 -0.01546 0.13867 -0.02066 0.15288 C -0.02327 0.15998 -0.02709 0.1643 -0.02987 0.17141 C -0.03421 0.18283 -0.03716 0.19333 -0.04254 0.2026 C -0.04514 0.21928 -0.04167 0.2026 -0.0507 0.21835 C -0.06424 0.24182 -0.05226 0.2341 -0.06667 0.23904 C -0.06823 0.24182 -0.06962 0.24522 -0.07136 0.24707 C -0.07275 0.24861 -0.07448 0.24769 -0.07587 0.24954 C -0.08542 0.26159 -0.07101 0.25479 -0.08629 0.26498 C -0.09115 0.26807 -0.09618 0.26807 -0.10122 0.27023 C -0.13993 0.26714 -0.11962 0.27209 -0.13681 0.26004 C -0.14323 0.23719 -0.13455 0.26437 -0.14254 0.24954 C -0.14393 0.24676 -0.14462 0.24244 -0.14601 0.23904 C -0.1474 0.23595 -0.14914 0.2341 -0.1507 0.23132 C -0.15261 0.21742 -0.15417 0.22638 -0.15643 0.2131 C -0.15886 0.18314 -0.16094 0.18314 -0.15747 0.14485 C -0.15625 0.13218 -0.14914 0.12786 -0.1448 0.12477 C -0.14254 0.12323 -0.13802 0.11891 -0.13802 0.11921 C -0.11233 0.12323 -0.10591 0.12045 -0.08733 0.13496 C -0.08316 0.14763 -0.07796 0.15844 -0.07362 0.17141 C -0.07327 0.17944 -0.07362 0.18685 -0.0724 0.19457 C -0.07188 0.19766 -0.06962 0.19735 -0.06893 0.20013 C -0.06737 0.20538 -0.06754 0.21217 -0.06667 0.21835 C -0.06355 0.26498 -0.06528 0.23348 -0.06667 0.33015 C -0.06719 0.37215 -0.06737 0.4194 -0.07587 0.458 C -0.07743 0.4648 -0.07743 0.4753 -0.07934 0.48117 C -0.08334 0.49475 -0.08802 0.50649 -0.09202 0.52039 C -0.09375 0.53367 -0.09775 0.52996 -0.10348 0.53614 C -0.10747 0.54046 -0.11025 0.54695 -0.11389 0.55127 C -0.11997 0.5593 -0.11632 0.5454 -0.12414 0.56455 C -0.12674 0.57073 -0.129 0.57536 -0.1323 0.58061 C -0.13681 0.59605 -0.13612 0.59111 -0.13802 0.60377 C -0.13837 0.60686 -0.13993 0.60995 -0.13907 0.6118 C -0.1382 0.61365 -0.13681 0.60995 -0.13559 0.60902 C -0.13403 0.62755 -0.13664 0.64052 -0.13802 0.65813 C -0.14046 0.69148 -0.14237 0.72422 -0.14375 0.75757 C -0.14306 0.81223 -0.14948 0.84497 -0.13681 0.88234 C -0.13542 0.89902 -0.13212 0.93669 -0.12414 0.94256 C -0.11771 0.95244 -0.1099 0.95461 -0.10226 0.958 C -0.09688 0.96233 -0.09375 0.97097 -0.0908 0.98147 C -0.08907 0.99445 -0.0882 1.00309 -0.08733 1.01761 C -0.08907 1.14454 -0.07709 1.09111 -0.09427 1.1118 " pathEditMode="relative" rAng="0" ptsTypes="ffffffffffffffffffffffffffffffffffffffffffA">
                                      <p:cBhvr>
                                        <p:cTn id="38" dur="3000" fill="hold"/>
                                        <p:tgtEl>
                                          <p:spTgt spid="18069"/>
                                        </p:tgtEl>
                                        <p:attrNameLst>
                                          <p:attrName>ppt_x</p:attrName>
                                          <p:attrName>ppt_y</p:attrName>
                                        </p:attrNameLst>
                                      </p:cBhvr>
                                      <p:rCtr x="-8056" y="57227"/>
                                    </p:animMotion>
                                  </p:childTnLst>
                                </p:cTn>
                              </p:par>
                              <p:par>
                                <p:cTn id="39" presetID="8" presetClass="emph" presetSubtype="0" fill="hold" nodeType="withEffect">
                                  <p:stCondLst>
                                    <p:cond delay="0"/>
                                  </p:stCondLst>
                                  <p:childTnLst>
                                    <p:animRot by="21600000">
                                      <p:cBhvr>
                                        <p:cTn id="40" dur="3000" fill="hold"/>
                                        <p:tgtEl>
                                          <p:spTgt spid="18069"/>
                                        </p:tgtEl>
                                        <p:attrNameLst>
                                          <p:attrName>r</p:attrName>
                                        </p:attrNameLst>
                                      </p:cBhvr>
                                    </p:animRot>
                                  </p:childTnLst>
                                </p:cTn>
                              </p:par>
                              <p:par>
                                <p:cTn id="41" presetID="19" presetClass="entr" presetSubtype="10" fill="hold" nodeType="withEffect">
                                  <p:stCondLst>
                                    <p:cond delay="0"/>
                                  </p:stCondLst>
                                  <p:childTnLst>
                                    <p:set>
                                      <p:cBhvr>
                                        <p:cTn id="42" dur="1" fill="hold">
                                          <p:stCondLst>
                                            <p:cond delay="0"/>
                                          </p:stCondLst>
                                        </p:cTn>
                                        <p:tgtEl>
                                          <p:spTgt spid="18069"/>
                                        </p:tgtEl>
                                        <p:attrNameLst>
                                          <p:attrName>style.visibility</p:attrName>
                                        </p:attrNameLst>
                                      </p:cBhvr>
                                      <p:to>
                                        <p:strVal val="visible"/>
                                      </p:to>
                                    </p:set>
                                    <p:anim calcmode="lin" valueType="num">
                                      <p:cBhvr>
                                        <p:cTn id="43" dur="3000" fill="hold"/>
                                        <p:tgtEl>
                                          <p:spTgt spid="18069"/>
                                        </p:tgtEl>
                                        <p:attrNameLst>
                                          <p:attrName>ppt_w</p:attrName>
                                        </p:attrNameLst>
                                      </p:cBhvr>
                                      <p:tavLst>
                                        <p:tav tm="0" fmla="#ppt_w*sin(2.5*pi*$)">
                                          <p:val>
                                            <p:fltVal val="0"/>
                                          </p:val>
                                        </p:tav>
                                        <p:tav tm="100000">
                                          <p:val>
                                            <p:fltVal val="1"/>
                                          </p:val>
                                        </p:tav>
                                      </p:tavLst>
                                    </p:anim>
                                    <p:anim calcmode="lin" valueType="num">
                                      <p:cBhvr>
                                        <p:cTn id="44" dur="3000" fill="hold"/>
                                        <p:tgtEl>
                                          <p:spTgt spid="18069"/>
                                        </p:tgtEl>
                                        <p:attrNameLst>
                                          <p:attrName>ppt_h</p:attrName>
                                        </p:attrNameLst>
                                      </p:cBhvr>
                                      <p:tavLst>
                                        <p:tav tm="0">
                                          <p:val>
                                            <p:strVal val="#ppt_h"/>
                                          </p:val>
                                        </p:tav>
                                        <p:tav tm="100000">
                                          <p:val>
                                            <p:strVal val="#ppt_h"/>
                                          </p:val>
                                        </p:tav>
                                      </p:tavLst>
                                    </p:anim>
                                  </p:childTnLst>
                                </p:cTn>
                              </p:par>
                              <p:par>
                                <p:cTn id="45" presetID="0" presetClass="path" presetSubtype="0" accel="50000" decel="50000" fill="hold" nodeType="withEffect">
                                  <p:stCondLst>
                                    <p:cond delay="0"/>
                                  </p:stCondLst>
                                  <p:childTnLst>
                                    <p:animMotion origin="layout" path="M -8.05556E-6 -1.98271E-6 C -0.00539 0.01359 -0.00504 0.03057 -0.01146 0.04293 C -0.01303 0.05096 -0.0158 0.05713 -0.01737 0.06547 C -0.01928 0.07504 -0.01876 0.07999 -0.0231 0.08771 C -0.02414 0.10346 -0.02813 0.11643 -0.0323 0.13063 C -0.03369 0.14175 -0.03698 0.15349 -0.0415 0.16152 C -0.0441 0.17727 -0.04462 0.19055 -0.04948 0.20414 C -0.05053 0.21742 -0.05365 0.22606 -0.05521 0.23903 C -0.05695 0.25231 -0.05799 0.2622 -0.06216 0.27393 C -0.06372 0.28351 -0.06494 0.29339 -0.06667 0.30265 C -0.06737 0.30636 -0.06719 0.31223 -0.0691 0.3147 C -0.07014 0.31593 -0.07136 0.31717 -0.0724 0.31871 C -0.08039 0.33138 -0.07483 0.32736 -0.0816 0.33107 C -0.08959 0.34064 -0.08594 0.33786 -0.09202 0.34126 C -0.09323 0.3428 -0.09428 0.34435 -0.09549 0.34558 C -0.09653 0.34651 -0.09792 0.3462 -0.09896 0.34743 C -0.10035 0.34898 -0.10122 0.35176 -0.10244 0.3533 C -0.10452 0.35639 -0.10695 0.35917 -0.10921 0.36164 C -0.11042 0.36318 -0.11268 0.36596 -0.11268 0.36596 C -0.1191 0.38357 -0.11042 0.36288 -0.11841 0.37399 C -0.12639 0.38511 -0.11494 0.37646 -0.12414 0.38233 C -0.12692 0.39623 -0.12501 0.39129 -0.12882 0.3987 C -0.13056 0.41229 -0.13317 0.42619 -0.13577 0.43947 C -0.13612 0.44688 -0.13681 0.4546 -0.13681 0.46201 C -0.13681 0.47838 -0.13664 0.49475 -0.13577 0.51112 C -0.13507 0.52285 -0.12935 0.53706 -0.12657 0.54787 C -0.12396 0.55837 -0.12501 0.56609 -0.11962 0.57196 C -0.11928 0.57443 -0.1191 0.57659 -0.11841 0.57813 C -0.11789 0.57968 -0.11667 0.58091 -0.11615 0.58246 C -0.11251 0.59543 -0.11806 0.58709 -0.11146 0.59481 C -0.10973 0.59913 -0.1073 0.60222 -0.10573 0.60685 C -0.09792 0.63033 -0.09462 0.66275 -0.09202 0.689 C -0.0915 0.70321 -0.08646 0.74243 -0.09323 0.75448 C -0.09532 0.76992 -0.09983 0.78196 -0.10469 0.79524 C -0.10608 0.80327 -0.10764 0.80482 -0.11146 0.80945 C -0.11303 0.81748 -0.11615 0.81995 -0.11962 0.82582 C -0.11997 0.82798 -0.1198 0.83045 -0.12067 0.83199 C -0.12153 0.83354 -0.1231 0.83261 -0.12414 0.83415 C -0.12622 0.83632 -0.12778 0.83971 -0.12987 0.84218 C -0.13178 0.85238 -0.14185 0.87183 -0.14723 0.87492 C -0.15157 0.88697 -0.15938 0.89438 -0.16442 0.9058 C -0.16754 0.9126 -0.16719 0.91692 -0.17136 0.92186 C -0.17136 0.92186 -0.17414 0.92989 -0.17483 0.93391 C -0.17587 0.9407 -0.17639 0.95058 -0.17813 0.95676 C -0.17917 0.96016 -0.18126 0.96232 -0.18282 0.9651 C -0.18421 0.97159 -0.18577 0.97622 -0.18855 0.98147 C -0.19341 1.02069 -0.21164 1.1223 -0.18855 1.1223 " pathEditMode="relative" ptsTypes="ffffffffffffffffffffffffffffffffffffffffffffffA">
                                      <p:cBhvr>
                                        <p:cTn id="46" dur="3000" fill="hold"/>
                                        <p:tgtEl>
                                          <p:spTgt spid="18071"/>
                                        </p:tgtEl>
                                        <p:attrNameLst>
                                          <p:attrName>ppt_x</p:attrName>
                                          <p:attrName>ppt_y</p:attrName>
                                        </p:attrNameLst>
                                      </p:cBhvr>
                                    </p:animMotion>
                                  </p:childTnLst>
                                </p:cTn>
                              </p:par>
                              <p:par>
                                <p:cTn id="47" presetID="8" presetClass="emph" presetSubtype="0" fill="hold" nodeType="withEffect">
                                  <p:stCondLst>
                                    <p:cond delay="0"/>
                                  </p:stCondLst>
                                  <p:childTnLst>
                                    <p:animRot by="21600000">
                                      <p:cBhvr>
                                        <p:cTn id="48" dur="3000" fill="hold"/>
                                        <p:tgtEl>
                                          <p:spTgt spid="18071"/>
                                        </p:tgtEl>
                                        <p:attrNameLst>
                                          <p:attrName>r</p:attrName>
                                        </p:attrNameLst>
                                      </p:cBhvr>
                                    </p:animRot>
                                  </p:childTnLst>
                                </p:cTn>
                              </p:par>
                              <p:par>
                                <p:cTn id="49" presetID="19" presetClass="entr" presetSubtype="10" fill="hold" nodeType="withEffect">
                                  <p:stCondLst>
                                    <p:cond delay="0"/>
                                  </p:stCondLst>
                                  <p:childTnLst>
                                    <p:set>
                                      <p:cBhvr>
                                        <p:cTn id="50" dur="1" fill="hold">
                                          <p:stCondLst>
                                            <p:cond delay="0"/>
                                          </p:stCondLst>
                                        </p:cTn>
                                        <p:tgtEl>
                                          <p:spTgt spid="18071"/>
                                        </p:tgtEl>
                                        <p:attrNameLst>
                                          <p:attrName>style.visibility</p:attrName>
                                        </p:attrNameLst>
                                      </p:cBhvr>
                                      <p:to>
                                        <p:strVal val="visible"/>
                                      </p:to>
                                    </p:set>
                                    <p:anim calcmode="lin" valueType="num">
                                      <p:cBhvr>
                                        <p:cTn id="51" dur="3000" fill="hold"/>
                                        <p:tgtEl>
                                          <p:spTgt spid="18071"/>
                                        </p:tgtEl>
                                        <p:attrNameLst>
                                          <p:attrName>ppt_w</p:attrName>
                                        </p:attrNameLst>
                                      </p:cBhvr>
                                      <p:tavLst>
                                        <p:tav tm="0" fmla="#ppt_w*sin(2.5*pi*$)">
                                          <p:val>
                                            <p:fltVal val="0"/>
                                          </p:val>
                                        </p:tav>
                                        <p:tav tm="100000">
                                          <p:val>
                                            <p:fltVal val="1"/>
                                          </p:val>
                                        </p:tav>
                                      </p:tavLst>
                                    </p:anim>
                                    <p:anim calcmode="lin" valueType="num">
                                      <p:cBhvr>
                                        <p:cTn id="52" dur="3000" fill="hold"/>
                                        <p:tgtEl>
                                          <p:spTgt spid="18071"/>
                                        </p:tgtEl>
                                        <p:attrNameLst>
                                          <p:attrName>ppt_h</p:attrName>
                                        </p:attrNameLst>
                                      </p:cBhvr>
                                      <p:tavLst>
                                        <p:tav tm="0">
                                          <p:val>
                                            <p:strVal val="#ppt_h"/>
                                          </p:val>
                                        </p:tav>
                                        <p:tav tm="100000">
                                          <p:val>
                                            <p:strVal val="#ppt_h"/>
                                          </p:val>
                                        </p:tav>
                                      </p:tavLst>
                                    </p:anim>
                                  </p:childTnLst>
                                </p:cTn>
                              </p:par>
                              <p:par>
                                <p:cTn id="53" presetID="0" presetClass="path" presetSubtype="0" accel="50000" decel="50000" fill="hold" nodeType="withEffect">
                                  <p:stCondLst>
                                    <p:cond delay="0"/>
                                  </p:stCondLst>
                                  <p:childTnLst>
                                    <p:animMotion origin="layout" path="M 7.77778E-6 1.82829E-6 C 0.02796 0.32551 0.05608 0.65102 0.10452 0.84651 C 0.15296 1.042 0.25973 1.1189 0.2908 1.17356 " pathEditMode="relative" ptsTypes="aaA">
                                      <p:cBhvr>
                                        <p:cTn id="54" dur="3000" fill="hold"/>
                                        <p:tgtEl>
                                          <p:spTgt spid="18072"/>
                                        </p:tgtEl>
                                        <p:attrNameLst>
                                          <p:attrName>ppt_x</p:attrName>
                                          <p:attrName>ppt_y</p:attrName>
                                        </p:attrNameLst>
                                      </p:cBhvr>
                                    </p:animMotion>
                                  </p:childTnLst>
                                </p:cTn>
                              </p:par>
                              <p:par>
                                <p:cTn id="55" presetID="8" presetClass="emph" presetSubtype="0" fill="hold" nodeType="withEffect">
                                  <p:stCondLst>
                                    <p:cond delay="0"/>
                                  </p:stCondLst>
                                  <p:childTnLst>
                                    <p:animRot by="21600000">
                                      <p:cBhvr>
                                        <p:cTn id="56" dur="3000" fill="hold"/>
                                        <p:tgtEl>
                                          <p:spTgt spid="18072"/>
                                        </p:tgtEl>
                                        <p:attrNameLst>
                                          <p:attrName>r</p:attrName>
                                        </p:attrNameLst>
                                      </p:cBhvr>
                                    </p:animRot>
                                  </p:childTnLst>
                                </p:cTn>
                              </p:par>
                              <p:par>
                                <p:cTn id="57" presetID="19" presetClass="entr" presetSubtype="10" fill="hold" nodeType="withEffect">
                                  <p:stCondLst>
                                    <p:cond delay="0"/>
                                  </p:stCondLst>
                                  <p:childTnLst>
                                    <p:set>
                                      <p:cBhvr>
                                        <p:cTn id="58" dur="1" fill="hold">
                                          <p:stCondLst>
                                            <p:cond delay="0"/>
                                          </p:stCondLst>
                                        </p:cTn>
                                        <p:tgtEl>
                                          <p:spTgt spid="18072"/>
                                        </p:tgtEl>
                                        <p:attrNameLst>
                                          <p:attrName>style.visibility</p:attrName>
                                        </p:attrNameLst>
                                      </p:cBhvr>
                                      <p:to>
                                        <p:strVal val="visible"/>
                                      </p:to>
                                    </p:set>
                                    <p:anim calcmode="lin" valueType="num">
                                      <p:cBhvr>
                                        <p:cTn id="59" dur="3000" fill="hold"/>
                                        <p:tgtEl>
                                          <p:spTgt spid="18072"/>
                                        </p:tgtEl>
                                        <p:attrNameLst>
                                          <p:attrName>ppt_w</p:attrName>
                                        </p:attrNameLst>
                                      </p:cBhvr>
                                      <p:tavLst>
                                        <p:tav tm="0" fmla="#ppt_w*sin(2.5*pi*$)">
                                          <p:val>
                                            <p:fltVal val="0"/>
                                          </p:val>
                                        </p:tav>
                                        <p:tav tm="100000">
                                          <p:val>
                                            <p:fltVal val="1"/>
                                          </p:val>
                                        </p:tav>
                                      </p:tavLst>
                                    </p:anim>
                                    <p:anim calcmode="lin" valueType="num">
                                      <p:cBhvr>
                                        <p:cTn id="60" dur="3000" fill="hold"/>
                                        <p:tgtEl>
                                          <p:spTgt spid="18072"/>
                                        </p:tgtEl>
                                        <p:attrNameLst>
                                          <p:attrName>ppt_h</p:attrName>
                                        </p:attrNameLst>
                                      </p:cBhvr>
                                      <p:tavLst>
                                        <p:tav tm="0">
                                          <p:val>
                                            <p:strVal val="#ppt_h"/>
                                          </p:val>
                                        </p:tav>
                                        <p:tav tm="100000">
                                          <p:val>
                                            <p:strVal val="#ppt_h"/>
                                          </p:val>
                                        </p:tav>
                                      </p:tavLst>
                                    </p:anim>
                                  </p:childTnLst>
                                </p:cTn>
                              </p:par>
                              <p:par>
                                <p:cTn id="61" presetID="0" presetClass="path" presetSubtype="0" accel="50000" decel="50000" fill="hold" nodeType="withEffect">
                                  <p:stCondLst>
                                    <p:cond delay="0"/>
                                  </p:stCondLst>
                                  <p:childTnLst>
                                    <p:animMotion origin="layout" path="M 2.5E-6 -3.61334E-6 C -0.00122 0.00123 -0.00243 0.00216 -0.00347 0.00401 C -0.00486 0.00648 -0.00538 0.01019 -0.00695 0.01235 C -0.00729 0.01297 -0.01337 0.01606 -0.01389 0.01637 C -0.02708 0.03428 -0.01024 0.01297 -0.02309 0.02471 C -0.02483 0.02625 -0.02587 0.02934 -0.02761 0.03088 C -0.0316 0.03428 -0.04028 0.03891 -0.04028 0.03891 C -0.04879 0.05127 -0.05955 0.06269 -0.07014 0.06732 C -0.07795 0.07782 -0.09653 0.08369 -0.10695 0.09018 C -0.1125 0.09944 -0.11493 0.09852 -0.12309 0.10037 C -0.13646 0.10778 -0.12344 0.10099 -0.15747 0.10655 C -0.17379 0.10933 -0.18924 0.11952 -0.20573 0.12261 C -0.2099 0.12508 -0.21406 0.12693 -0.2184 0.12878 C -0.22049 0.13156 -0.22344 0.13156 -0.22535 0.13496 C -0.22622 0.1365 -0.22535 0.14021 -0.22639 0.14114 C -0.22882 0.1433 -0.23177 0.14268 -0.23455 0.1433 C -0.23993 0.14608 -0.24445 0.14978 -0.24948 0.15349 C -0.25903 0.16059 -0.26962 0.16368 -0.27934 0.16986 C -0.28577 0.18128 -0.30816 0.19117 -0.31736 0.1924 C -0.32952 0.19425 -0.35399 0.19642 -0.35399 0.19642 C -0.37344 0.20167 -0.38629 0.20136 -0.4092 0.20259 C -0.42031 0.20198 -0.43143 0.20105 -0.44254 0.20043 C -0.45504 0.19981 -0.50556 0.21278 -0.51962 0.17603 C -0.52136 0.16214 -0.52327 0.13064 -0.51389 0.12477 C -0.5092 0.11705 -0.50486 0.11643 -0.49896 0.11241 C -0.49427 0.11303 -0.48958 0.11303 -0.48507 0.11458 C -0.48056 0.11612 -0.47396 0.14175 -0.4724 0.14947 C -0.47049 0.17171 -0.46667 0.19673 -0.47813 0.21062 C -0.48229 0.22112 -0.48958 0.22483 -0.49653 0.22699 C -0.50018 0.23286 -0.50452 0.23471 -0.5092 0.23718 C -0.5474 0.23595 -0.58524 0.23842 -0.62188 0.21896 C -0.62847 0.21062 -0.63681 0.21031 -0.64479 0.20877 C -0.65764 0.2029 -0.67101 0.1958 -0.68403 0.1924 C -0.6882 0.18962 -0.69115 0.18623 -0.69549 0.18406 C -0.70799 0.16955 -0.72604 0.16708 -0.74028 0.16584 C -0.77865 0.15781 -0.81927 0.14793 -0.85643 0.1677 C -0.85747 0.16893 -0.85851 0.17047 -0.85972 0.17171 C -0.86077 0.17264 -0.86215 0.17264 -0.8632 0.17387 C -0.87136 0.18345 -0.86233 0.17789 -0.87014 0.1819 C -0.87292 0.18715 -0.87552 0.18777 -0.87934 0.19024 C -0.88281 0.19642 -0.88386 0.20198 -0.88854 0.20445 C -0.89063 0.21526 -0.89827 0.22884 -0.90347 0.23533 C -0.90504 0.23934 -0.90625 0.24367 -0.90816 0.24737 C -0.90886 0.24892 -0.90972 0.25015 -0.91042 0.2517 C -0.91198 0.25571 -0.91493 0.26343 -0.91493 0.26343 C -0.91649 0.27424 -0.92031 0.28258 -0.92535 0.28845 C -0.92865 0.31316 -0.9342 0.33138 -0.93681 0.35794 C -0.9382 0.38697 -0.9441 0.42866 -0.92761 0.44781 C -0.92604 0.45614 -0.92205 0.46139 -0.91736 0.46417 C -0.91007 0.47251 -0.90278 0.47467 -0.89427 0.47653 C -0.87222 0.47375 -0.88056 0.47622 -0.86667 0.46417 C -0.86372 0.45892 -0.86007 0.45337 -0.85868 0.44595 C -0.85729 0.43916 -0.85695 0.43453 -0.85399 0.42959 C -0.85278 0.42217 -0.85295 0.42557 -0.85295 0.41908 " pathEditMode="relative" ptsTypes="fffffffffffffffffffffffffffffffffffffffffffffffffffffA">
                                      <p:cBhvr>
                                        <p:cTn id="62" dur="5000" fill="hold"/>
                                        <p:tgtEl>
                                          <p:spTgt spid="18073"/>
                                        </p:tgtEl>
                                        <p:attrNameLst>
                                          <p:attrName>ppt_x</p:attrName>
                                          <p:attrName>ppt_y</p:attrName>
                                        </p:attrNameLst>
                                      </p:cBhvr>
                                    </p:animMotion>
                                  </p:childTnLst>
                                </p:cTn>
                              </p:par>
                              <p:par>
                                <p:cTn id="63" presetID="8" presetClass="emph" presetSubtype="0" fill="hold" nodeType="withEffect">
                                  <p:stCondLst>
                                    <p:cond delay="0"/>
                                  </p:stCondLst>
                                  <p:childTnLst>
                                    <p:animRot by="21600000">
                                      <p:cBhvr>
                                        <p:cTn id="64" dur="5000" fill="hold"/>
                                        <p:tgtEl>
                                          <p:spTgt spid="18073"/>
                                        </p:tgtEl>
                                        <p:attrNameLst>
                                          <p:attrName>r</p:attrName>
                                        </p:attrNameLst>
                                      </p:cBhvr>
                                    </p:animRot>
                                  </p:childTnLst>
                                </p:cTn>
                              </p:par>
                              <p:par>
                                <p:cTn id="65" presetID="19" presetClass="entr" presetSubtype="10" fill="hold" nodeType="withEffect">
                                  <p:stCondLst>
                                    <p:cond delay="0"/>
                                  </p:stCondLst>
                                  <p:childTnLst>
                                    <p:set>
                                      <p:cBhvr>
                                        <p:cTn id="66" dur="1" fill="hold">
                                          <p:stCondLst>
                                            <p:cond delay="0"/>
                                          </p:stCondLst>
                                        </p:cTn>
                                        <p:tgtEl>
                                          <p:spTgt spid="18073"/>
                                        </p:tgtEl>
                                        <p:attrNameLst>
                                          <p:attrName>style.visibility</p:attrName>
                                        </p:attrNameLst>
                                      </p:cBhvr>
                                      <p:to>
                                        <p:strVal val="visible"/>
                                      </p:to>
                                    </p:set>
                                    <p:anim calcmode="lin" valueType="num">
                                      <p:cBhvr>
                                        <p:cTn id="67" dur="5000" fill="hold"/>
                                        <p:tgtEl>
                                          <p:spTgt spid="18073"/>
                                        </p:tgtEl>
                                        <p:attrNameLst>
                                          <p:attrName>ppt_w</p:attrName>
                                        </p:attrNameLst>
                                      </p:cBhvr>
                                      <p:tavLst>
                                        <p:tav tm="0" fmla="#ppt_w*sin(2.5*pi*$)">
                                          <p:val>
                                            <p:fltVal val="0"/>
                                          </p:val>
                                        </p:tav>
                                        <p:tav tm="100000">
                                          <p:val>
                                            <p:fltVal val="1"/>
                                          </p:val>
                                        </p:tav>
                                      </p:tavLst>
                                    </p:anim>
                                    <p:anim calcmode="lin" valueType="num">
                                      <p:cBhvr>
                                        <p:cTn id="68" dur="5000" fill="hold"/>
                                        <p:tgtEl>
                                          <p:spTgt spid="18073"/>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9500"/>
                            </p:stCondLst>
                            <p:childTnLst>
                              <p:par>
                                <p:cTn id="70" presetID="22" presetClass="entr" presetSubtype="8" fill="hold" grpId="0"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3000"/>
                                        <p:tgtEl>
                                          <p:spTgt spid="3"/>
                                        </p:tgtEl>
                                      </p:cBhvr>
                                    </p:animEffect>
                                  </p:childTnLst>
                                </p:cTn>
                              </p:par>
                              <p:par>
                                <p:cTn id="73" presetID="47" presetClass="path" presetSubtype="0" accel="50000" decel="50000" fill="hold" nodeType="withEffect">
                                  <p:stCondLst>
                                    <p:cond delay="0"/>
                                  </p:stCondLst>
                                  <p:childTnLst>
                                    <p:animMotion origin="layout" path="M -0.77452 0.44311 C -0.77101 0.49283 -0.7585 0.52845 -0.74626 0.52845 C -0.73375 0.52845 -0.72281 0.49283 -0.71929 0.44311 C -0.71395 0.49283 -0.70353 0.52845 -0.69064 0.52845 C -0.67813 0.52845 -0.66745 0.49283 -0.66393 0.44311 C -0.65885 0.49283 -0.64791 0.52845 -0.63541 0.52845 C -0.62264 0.52845 -0.61053 0.49283 -0.60688 0.44311 C -0.60336 0.49283 -0.59242 0.52845 -0.57796 0.52845 C -0.56754 0.52845 -0.55504 0.49283 -0.55126 0.44311 C -0.54774 0.49283 -0.53524 0.52845 -0.52299 0.52845 C -0.51049 0.52845 -0.49968 0.49283 -0.49603 0.44311 C -0.49082 0.49283 -0.48027 0.52845 -0.46763 0.52845 C -0.45513 0.52845 -0.44432 0.49283 -0.43911 0.44311 C -0.43559 0.49283 -0.42465 0.52845 -0.41214 0.52845 C -0.39938 0.52845 -0.38726 0.49283 -0.38362 0.44311 C -0.3801 0.49283 -0.36916 0.52845 -0.3547 0.52845 C -0.34258 0.52845 -0.33177 0.49283 -0.328 0.44311 " pathEditMode="relative" rAng="0" ptsTypes="fffffffffffffffff">
                                      <p:cBhvr>
                                        <p:cTn id="74" dur="3000" fill="hold"/>
                                        <p:tgtEl>
                                          <p:spTgt spid="18073"/>
                                        </p:tgtEl>
                                        <p:attrNameLst>
                                          <p:attrName>ppt_x</p:attrName>
                                          <p:attrName>ppt_y</p:attrName>
                                        </p:attrNameLst>
                                      </p:cBhvr>
                                      <p:rCtr x="22326" y="4255"/>
                                    </p:animMotion>
                                  </p:childTnLst>
                                </p:cTn>
                              </p:par>
                            </p:childTnLst>
                          </p:cTn>
                        </p:par>
                        <p:par>
                          <p:cTn id="75" fill="hold" nodeType="afterGroup">
                            <p:stCondLst>
                              <p:cond delay="12500"/>
                            </p:stCondLst>
                            <p:childTnLst>
                              <p:par>
                                <p:cTn id="76" presetID="0" presetClass="path" presetSubtype="0" accel="50000" decel="50000" fill="hold" nodeType="afterEffect">
                                  <p:stCondLst>
                                    <p:cond delay="0"/>
                                  </p:stCondLst>
                                  <p:childTnLst>
                                    <p:animMotion origin="layout" path="M -0.40643 0.41908 C -0.42882 0.42526 -0.45035 0.43144 -0.47275 0.43329 C -0.48455 0.44039 -0.49636 0.44132 -0.50851 0.44348 C -0.51059 0.44472 -0.5125 0.44719 -0.51476 0.44811 C -0.51754 0.44966 -0.52084 0.44811 -0.52379 0.45027 C -0.52535 0.4512 -0.52639 0.45614 -0.52795 0.45769 C -0.53143 0.46077 -0.53559 0.46077 -0.53924 0.46294 C -0.5441 0.47066 -0.54861 0.47498 -0.55434 0.47714 C -0.55556 0.47776 -0.5566 0.47838 -0.55747 0.47992 C -0.5592 0.48178 -0.56077 0.48517 -0.5625 0.48703 C -0.56493 0.48919 -0.56736 0.4898 -0.56962 0.49197 C -0.5724 0.49753 -0.57448 0.50123 -0.57778 0.5037 C -0.58143 0.51235 -0.58143 0.51358 -0.58698 0.51575 C -0.59288 0.5247 -0.58785 0.51853 -0.59722 0.52347 C -0.60677 0.5281 -0.61615 0.53613 -0.6257 0.54014 C -0.629 0.54262 -0.63125 0.54725 -0.63386 0.55219 C -0.63559 0.55559 -0.63785 0.56485 -0.63785 0.56547 " pathEditMode="relative" rAng="0" ptsTypes="ffffffffffffffffA">
                                      <p:cBhvr>
                                        <p:cTn id="77" dur="500" fill="hold"/>
                                        <p:tgtEl>
                                          <p:spTgt spid="18073"/>
                                        </p:tgtEl>
                                        <p:attrNameLst>
                                          <p:attrName>ppt_x</p:attrName>
                                          <p:attrName>ppt_y</p:attrName>
                                        </p:attrNameLst>
                                      </p:cBhvr>
                                      <p:rCtr x="-11580" y="7319"/>
                                    </p:animMotion>
                                  </p:childTnLst>
                                </p:cTn>
                              </p:par>
                            </p:childTnLst>
                          </p:cTn>
                        </p:par>
                        <p:par>
                          <p:cTn id="78" fill="hold" nodeType="afterGroup">
                            <p:stCondLst>
                              <p:cond delay="13000"/>
                            </p:stCondLst>
                            <p:childTnLst>
                              <p:par>
                                <p:cTn id="79" presetID="0" presetClass="path" presetSubtype="0" accel="50000" decel="50000" fill="hold" nodeType="afterEffect">
                                  <p:stCondLst>
                                    <p:cond delay="0"/>
                                  </p:stCondLst>
                                  <p:childTnLst>
                                    <p:animMotion origin="layout" path="M -0.63784 0.56547 L -0.58854 0.56547 " pathEditMode="relative" ptsTypes="AA">
                                      <p:cBhvr>
                                        <p:cTn id="80" dur="3000" fill="hold"/>
                                        <p:tgtEl>
                                          <p:spTgt spid="18073"/>
                                        </p:tgtEl>
                                        <p:attrNameLst>
                                          <p:attrName>ppt_x</p:attrName>
                                          <p:attrName>ppt_y</p:attrName>
                                        </p:attrNameLst>
                                      </p:cBhvr>
                                    </p:animMotion>
                                  </p:childTnLst>
                                </p:cTn>
                              </p:par>
                              <p:par>
                                <p:cTn id="81" presetID="47" presetClass="path" presetSubtype="0" accel="50000" decel="50000" fill="hold" nodeType="withEffect">
                                  <p:stCondLst>
                                    <p:cond delay="0"/>
                                  </p:stCondLst>
                                  <p:childTnLst>
                                    <p:animMotion origin="layout" path="M -0.58854 0.56547 C -0.5875 0.60593 -0.58229 0.63496 -0.57743 0.63496 C -0.57274 0.63496 -0.56823 0.60593 -0.56701 0.56547 C -0.56476 0.60593 -0.56042 0.63496 -0.55556 0.63496 C -0.55069 0.63496 -0.54635 0.60593 -0.54479 0.56547 C -0.54271 0.60593 -0.53837 0.63496 -0.53351 0.63496 C -0.52865 0.63496 -0.52344 0.60593 -0.52205 0.56547 C -0.52101 0.60593 -0.51649 0.63496 -0.51094 0.63496 C -0.50677 0.63496 -0.50174 0.60593 -0.5 0.56547 C -0.49896 0.60593 -0.49375 0.63496 -0.48889 0.63496 C -0.4842 0.63496 -0.47969 0.60593 -0.4783 0.56547 C -0.47604 0.60593 -0.47187 0.63496 -0.46701 0.63496 C -0.46198 0.63496 -0.45781 0.60593 -0.45556 0.56547 C -0.45399 0.60593 -0.44983 0.63496 -0.44479 0.63496 C -0.43993 0.63496 -0.4349 0.60593 -0.43351 0.56547 C -0.43229 0.60593 -0.42795 0.63496 -0.4224 0.63496 C -0.41719 0.63496 -0.41319 0.60593 -0.41128 0.56547 " pathEditMode="relative" rAng="0" ptsTypes="fffffffffffffffff">
                                      <p:cBhvr>
                                        <p:cTn id="82" dur="3000" fill="hold"/>
                                        <p:tgtEl>
                                          <p:spTgt spid="18073"/>
                                        </p:tgtEl>
                                        <p:attrNameLst>
                                          <p:attrName>ppt_x</p:attrName>
                                          <p:attrName>ppt_y</p:attrName>
                                        </p:attrNameLst>
                                      </p:cBhvr>
                                      <p:rCtr x="8854" y="34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 grpId="0" animBg="1"/>
      <p:bldP spid="17459" grpId="1"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A_自由: 形状 201"/>
          <p:cNvSpPr/>
          <p:nvPr>
            <p:custDataLst>
              <p:tags r:id="rId1"/>
            </p:custDataLst>
          </p:nvPr>
        </p:nvSpPr>
        <p:spPr>
          <a:xfrm rot="3529430">
            <a:off x="2293218" y="899211"/>
            <a:ext cx="1788212" cy="2154848"/>
          </a:xfrm>
          <a:custGeom>
            <a:avLst/>
            <a:gdLst>
              <a:gd name="connsiteX0" fmla="*/ 111760 w 3434080"/>
              <a:gd name="connsiteY0" fmla="*/ 355600 h 670560"/>
              <a:gd name="connsiteX1" fmla="*/ 162560 w 3434080"/>
              <a:gd name="connsiteY1" fmla="*/ 375920 h 670560"/>
              <a:gd name="connsiteX2" fmla="*/ 508000 w 3434080"/>
              <a:gd name="connsiteY2" fmla="*/ 355600 h 670560"/>
              <a:gd name="connsiteX3" fmla="*/ 589280 w 3434080"/>
              <a:gd name="connsiteY3" fmla="*/ 314960 h 670560"/>
              <a:gd name="connsiteX4" fmla="*/ 629920 w 3434080"/>
              <a:gd name="connsiteY4" fmla="*/ 304800 h 670560"/>
              <a:gd name="connsiteX5" fmla="*/ 660400 w 3434080"/>
              <a:gd name="connsiteY5" fmla="*/ 294640 h 670560"/>
              <a:gd name="connsiteX6" fmla="*/ 751840 w 3434080"/>
              <a:gd name="connsiteY6" fmla="*/ 274320 h 670560"/>
              <a:gd name="connsiteX7" fmla="*/ 863600 w 3434080"/>
              <a:gd name="connsiteY7" fmla="*/ 243840 h 670560"/>
              <a:gd name="connsiteX8" fmla="*/ 894080 w 3434080"/>
              <a:gd name="connsiteY8" fmla="*/ 223520 h 670560"/>
              <a:gd name="connsiteX9" fmla="*/ 955040 w 3434080"/>
              <a:gd name="connsiteY9" fmla="*/ 213360 h 670560"/>
              <a:gd name="connsiteX10" fmla="*/ 995680 w 3434080"/>
              <a:gd name="connsiteY10" fmla="*/ 203200 h 670560"/>
              <a:gd name="connsiteX11" fmla="*/ 1026160 w 3434080"/>
              <a:gd name="connsiteY11" fmla="*/ 172720 h 670560"/>
              <a:gd name="connsiteX12" fmla="*/ 1056640 w 3434080"/>
              <a:gd name="connsiteY12" fmla="*/ 162560 h 670560"/>
              <a:gd name="connsiteX13" fmla="*/ 1107440 w 3434080"/>
              <a:gd name="connsiteY13" fmla="*/ 142240 h 670560"/>
              <a:gd name="connsiteX14" fmla="*/ 1178560 w 3434080"/>
              <a:gd name="connsiteY14" fmla="*/ 152400 h 670560"/>
              <a:gd name="connsiteX15" fmla="*/ 1229360 w 3434080"/>
              <a:gd name="connsiteY15" fmla="*/ 162560 h 670560"/>
              <a:gd name="connsiteX16" fmla="*/ 1391920 w 3434080"/>
              <a:gd name="connsiteY16" fmla="*/ 152400 h 670560"/>
              <a:gd name="connsiteX17" fmla="*/ 1503680 w 3434080"/>
              <a:gd name="connsiteY17" fmla="*/ 132080 h 670560"/>
              <a:gd name="connsiteX18" fmla="*/ 1595120 w 3434080"/>
              <a:gd name="connsiteY18" fmla="*/ 101600 h 670560"/>
              <a:gd name="connsiteX19" fmla="*/ 1625600 w 3434080"/>
              <a:gd name="connsiteY19" fmla="*/ 91440 h 670560"/>
              <a:gd name="connsiteX20" fmla="*/ 1838960 w 3434080"/>
              <a:gd name="connsiteY20" fmla="*/ 81280 h 670560"/>
              <a:gd name="connsiteX21" fmla="*/ 1950720 w 3434080"/>
              <a:gd name="connsiteY21" fmla="*/ 71120 h 670560"/>
              <a:gd name="connsiteX22" fmla="*/ 2062480 w 3434080"/>
              <a:gd name="connsiteY22" fmla="*/ 50800 h 670560"/>
              <a:gd name="connsiteX23" fmla="*/ 2113280 w 3434080"/>
              <a:gd name="connsiteY23" fmla="*/ 40640 h 670560"/>
              <a:gd name="connsiteX24" fmla="*/ 2194560 w 3434080"/>
              <a:gd name="connsiteY24" fmla="*/ 30480 h 670560"/>
              <a:gd name="connsiteX25" fmla="*/ 2225040 w 3434080"/>
              <a:gd name="connsiteY25" fmla="*/ 20320 h 670560"/>
              <a:gd name="connsiteX26" fmla="*/ 2346960 w 3434080"/>
              <a:gd name="connsiteY26" fmla="*/ 0 h 670560"/>
              <a:gd name="connsiteX27" fmla="*/ 2458720 w 3434080"/>
              <a:gd name="connsiteY27" fmla="*/ 20320 h 670560"/>
              <a:gd name="connsiteX28" fmla="*/ 2519680 w 3434080"/>
              <a:gd name="connsiteY28" fmla="*/ 50800 h 670560"/>
              <a:gd name="connsiteX29" fmla="*/ 2651760 w 3434080"/>
              <a:gd name="connsiteY29" fmla="*/ 60960 h 670560"/>
              <a:gd name="connsiteX30" fmla="*/ 3261360 w 3434080"/>
              <a:gd name="connsiteY30" fmla="*/ 71120 h 670560"/>
              <a:gd name="connsiteX31" fmla="*/ 3291840 w 3434080"/>
              <a:gd name="connsiteY31" fmla="*/ 91440 h 670560"/>
              <a:gd name="connsiteX32" fmla="*/ 3383280 w 3434080"/>
              <a:gd name="connsiteY32" fmla="*/ 101600 h 670560"/>
              <a:gd name="connsiteX33" fmla="*/ 3434080 w 3434080"/>
              <a:gd name="connsiteY33" fmla="*/ 193040 h 670560"/>
              <a:gd name="connsiteX34" fmla="*/ 3200400 w 3434080"/>
              <a:gd name="connsiteY34" fmla="*/ 213360 h 670560"/>
              <a:gd name="connsiteX35" fmla="*/ 3048000 w 3434080"/>
              <a:gd name="connsiteY35" fmla="*/ 223520 h 670560"/>
              <a:gd name="connsiteX36" fmla="*/ 2844800 w 3434080"/>
              <a:gd name="connsiteY36" fmla="*/ 233680 h 670560"/>
              <a:gd name="connsiteX37" fmla="*/ 2743200 w 3434080"/>
              <a:gd name="connsiteY37" fmla="*/ 254000 h 670560"/>
              <a:gd name="connsiteX38" fmla="*/ 2661920 w 3434080"/>
              <a:gd name="connsiteY38" fmla="*/ 264160 h 670560"/>
              <a:gd name="connsiteX39" fmla="*/ 2519680 w 3434080"/>
              <a:gd name="connsiteY39" fmla="*/ 294640 h 670560"/>
              <a:gd name="connsiteX40" fmla="*/ 2458720 w 3434080"/>
              <a:gd name="connsiteY40" fmla="*/ 304800 h 670560"/>
              <a:gd name="connsiteX41" fmla="*/ 2346960 w 3434080"/>
              <a:gd name="connsiteY41" fmla="*/ 345440 h 670560"/>
              <a:gd name="connsiteX42" fmla="*/ 2296160 w 3434080"/>
              <a:gd name="connsiteY42" fmla="*/ 355600 h 670560"/>
              <a:gd name="connsiteX43" fmla="*/ 2245360 w 3434080"/>
              <a:gd name="connsiteY43" fmla="*/ 386080 h 670560"/>
              <a:gd name="connsiteX44" fmla="*/ 2164080 w 3434080"/>
              <a:gd name="connsiteY44" fmla="*/ 406400 h 670560"/>
              <a:gd name="connsiteX45" fmla="*/ 2133600 w 3434080"/>
              <a:gd name="connsiteY45" fmla="*/ 426720 h 670560"/>
              <a:gd name="connsiteX46" fmla="*/ 2072640 w 3434080"/>
              <a:gd name="connsiteY46" fmla="*/ 436880 h 670560"/>
              <a:gd name="connsiteX47" fmla="*/ 1971040 w 3434080"/>
              <a:gd name="connsiteY47" fmla="*/ 457200 h 670560"/>
              <a:gd name="connsiteX48" fmla="*/ 1899920 w 3434080"/>
              <a:gd name="connsiteY48" fmla="*/ 467360 h 670560"/>
              <a:gd name="connsiteX49" fmla="*/ 1696720 w 3434080"/>
              <a:gd name="connsiteY49" fmla="*/ 487680 h 670560"/>
              <a:gd name="connsiteX50" fmla="*/ 1605280 w 3434080"/>
              <a:gd name="connsiteY50" fmla="*/ 497840 h 670560"/>
              <a:gd name="connsiteX51" fmla="*/ 1564640 w 3434080"/>
              <a:gd name="connsiteY51" fmla="*/ 508000 h 670560"/>
              <a:gd name="connsiteX52" fmla="*/ 1422400 w 3434080"/>
              <a:gd name="connsiteY52" fmla="*/ 528320 h 670560"/>
              <a:gd name="connsiteX53" fmla="*/ 1229360 w 3434080"/>
              <a:gd name="connsiteY53" fmla="*/ 548640 h 670560"/>
              <a:gd name="connsiteX54" fmla="*/ 1158240 w 3434080"/>
              <a:gd name="connsiteY54" fmla="*/ 568960 h 670560"/>
              <a:gd name="connsiteX55" fmla="*/ 975360 w 3434080"/>
              <a:gd name="connsiteY55" fmla="*/ 589280 h 670560"/>
              <a:gd name="connsiteX56" fmla="*/ 873760 w 3434080"/>
              <a:gd name="connsiteY56" fmla="*/ 599440 h 670560"/>
              <a:gd name="connsiteX57" fmla="*/ 782320 w 3434080"/>
              <a:gd name="connsiteY57" fmla="*/ 629920 h 670560"/>
              <a:gd name="connsiteX58" fmla="*/ 640080 w 3434080"/>
              <a:gd name="connsiteY58" fmla="*/ 660400 h 670560"/>
              <a:gd name="connsiteX59" fmla="*/ 447040 w 3434080"/>
              <a:gd name="connsiteY59" fmla="*/ 670560 h 670560"/>
              <a:gd name="connsiteX60" fmla="*/ 152400 w 3434080"/>
              <a:gd name="connsiteY60" fmla="*/ 660400 h 670560"/>
              <a:gd name="connsiteX61" fmla="*/ 91440 w 3434080"/>
              <a:gd name="connsiteY61" fmla="*/ 629920 h 670560"/>
              <a:gd name="connsiteX62" fmla="*/ 60960 w 3434080"/>
              <a:gd name="connsiteY62" fmla="*/ 619760 h 670560"/>
              <a:gd name="connsiteX63" fmla="*/ 50800 w 3434080"/>
              <a:gd name="connsiteY63" fmla="*/ 589280 h 670560"/>
              <a:gd name="connsiteX64" fmla="*/ 30480 w 3434080"/>
              <a:gd name="connsiteY64" fmla="*/ 558800 h 670560"/>
              <a:gd name="connsiteX65" fmla="*/ 20320 w 3434080"/>
              <a:gd name="connsiteY65" fmla="*/ 518160 h 670560"/>
              <a:gd name="connsiteX66" fmla="*/ 0 w 3434080"/>
              <a:gd name="connsiteY66" fmla="*/ 436880 h 670560"/>
              <a:gd name="connsiteX67" fmla="*/ 152400 w 3434080"/>
              <a:gd name="connsiteY67" fmla="*/ 406400 h 6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434080" h="670560">
                <a:moveTo>
                  <a:pt x="111760" y="355600"/>
                </a:moveTo>
                <a:cubicBezTo>
                  <a:pt x="128693" y="362373"/>
                  <a:pt x="144330" y="375384"/>
                  <a:pt x="162560" y="375920"/>
                </a:cubicBezTo>
                <a:cubicBezTo>
                  <a:pt x="387590" y="382539"/>
                  <a:pt x="376101" y="381980"/>
                  <a:pt x="508000" y="355600"/>
                </a:cubicBezTo>
                <a:cubicBezTo>
                  <a:pt x="535093" y="342053"/>
                  <a:pt x="559893" y="322307"/>
                  <a:pt x="589280" y="314960"/>
                </a:cubicBezTo>
                <a:cubicBezTo>
                  <a:pt x="602827" y="311573"/>
                  <a:pt x="616494" y="308636"/>
                  <a:pt x="629920" y="304800"/>
                </a:cubicBezTo>
                <a:cubicBezTo>
                  <a:pt x="640218" y="301858"/>
                  <a:pt x="650010" y="297237"/>
                  <a:pt x="660400" y="294640"/>
                </a:cubicBezTo>
                <a:cubicBezTo>
                  <a:pt x="718407" y="280138"/>
                  <a:pt x="699691" y="289965"/>
                  <a:pt x="751840" y="274320"/>
                </a:cubicBezTo>
                <a:cubicBezTo>
                  <a:pt x="854963" y="243383"/>
                  <a:pt x="771012" y="262358"/>
                  <a:pt x="863600" y="243840"/>
                </a:cubicBezTo>
                <a:cubicBezTo>
                  <a:pt x="873760" y="237067"/>
                  <a:pt x="882496" y="227381"/>
                  <a:pt x="894080" y="223520"/>
                </a:cubicBezTo>
                <a:cubicBezTo>
                  <a:pt x="913623" y="217006"/>
                  <a:pt x="934840" y="217400"/>
                  <a:pt x="955040" y="213360"/>
                </a:cubicBezTo>
                <a:cubicBezTo>
                  <a:pt x="968732" y="210622"/>
                  <a:pt x="982133" y="206587"/>
                  <a:pt x="995680" y="203200"/>
                </a:cubicBezTo>
                <a:cubicBezTo>
                  <a:pt x="1005840" y="193040"/>
                  <a:pt x="1014205" y="180690"/>
                  <a:pt x="1026160" y="172720"/>
                </a:cubicBezTo>
                <a:cubicBezTo>
                  <a:pt x="1035071" y="166779"/>
                  <a:pt x="1046612" y="166320"/>
                  <a:pt x="1056640" y="162560"/>
                </a:cubicBezTo>
                <a:cubicBezTo>
                  <a:pt x="1073717" y="156156"/>
                  <a:pt x="1090507" y="149013"/>
                  <a:pt x="1107440" y="142240"/>
                </a:cubicBezTo>
                <a:cubicBezTo>
                  <a:pt x="1131147" y="145627"/>
                  <a:pt x="1154938" y="148463"/>
                  <a:pt x="1178560" y="152400"/>
                </a:cubicBezTo>
                <a:cubicBezTo>
                  <a:pt x="1195594" y="155239"/>
                  <a:pt x="1212091" y="162560"/>
                  <a:pt x="1229360" y="162560"/>
                </a:cubicBezTo>
                <a:cubicBezTo>
                  <a:pt x="1283652" y="162560"/>
                  <a:pt x="1337733" y="155787"/>
                  <a:pt x="1391920" y="152400"/>
                </a:cubicBezTo>
                <a:cubicBezTo>
                  <a:pt x="1457315" y="130602"/>
                  <a:pt x="1388796" y="151227"/>
                  <a:pt x="1503680" y="132080"/>
                </a:cubicBezTo>
                <a:cubicBezTo>
                  <a:pt x="1544538" y="125270"/>
                  <a:pt x="1554179" y="116953"/>
                  <a:pt x="1595120" y="101600"/>
                </a:cubicBezTo>
                <a:cubicBezTo>
                  <a:pt x="1605148" y="97840"/>
                  <a:pt x="1614927" y="92329"/>
                  <a:pt x="1625600" y="91440"/>
                </a:cubicBezTo>
                <a:cubicBezTo>
                  <a:pt x="1696555" y="85527"/>
                  <a:pt x="1767898" y="85721"/>
                  <a:pt x="1838960" y="81280"/>
                </a:cubicBezTo>
                <a:cubicBezTo>
                  <a:pt x="1876294" y="78947"/>
                  <a:pt x="1913467" y="74507"/>
                  <a:pt x="1950720" y="71120"/>
                </a:cubicBezTo>
                <a:cubicBezTo>
                  <a:pt x="2076204" y="46023"/>
                  <a:pt x="1919492" y="76798"/>
                  <a:pt x="2062480" y="50800"/>
                </a:cubicBezTo>
                <a:cubicBezTo>
                  <a:pt x="2079470" y="47711"/>
                  <a:pt x="2096212" y="43266"/>
                  <a:pt x="2113280" y="40640"/>
                </a:cubicBezTo>
                <a:cubicBezTo>
                  <a:pt x="2140267" y="36488"/>
                  <a:pt x="2167467" y="33867"/>
                  <a:pt x="2194560" y="30480"/>
                </a:cubicBezTo>
                <a:cubicBezTo>
                  <a:pt x="2204720" y="27093"/>
                  <a:pt x="2214476" y="22081"/>
                  <a:pt x="2225040" y="20320"/>
                </a:cubicBezTo>
                <a:cubicBezTo>
                  <a:pt x="2361152" y="-2365"/>
                  <a:pt x="2275503" y="23819"/>
                  <a:pt x="2346960" y="0"/>
                </a:cubicBezTo>
                <a:cubicBezTo>
                  <a:pt x="2374978" y="3502"/>
                  <a:pt x="2427396" y="4658"/>
                  <a:pt x="2458720" y="20320"/>
                </a:cubicBezTo>
                <a:cubicBezTo>
                  <a:pt x="2488973" y="35447"/>
                  <a:pt x="2485630" y="46544"/>
                  <a:pt x="2519680" y="50800"/>
                </a:cubicBezTo>
                <a:cubicBezTo>
                  <a:pt x="2563496" y="56277"/>
                  <a:pt x="2607620" y="59751"/>
                  <a:pt x="2651760" y="60960"/>
                </a:cubicBezTo>
                <a:cubicBezTo>
                  <a:pt x="2854912" y="66526"/>
                  <a:pt x="3058160" y="67733"/>
                  <a:pt x="3261360" y="71120"/>
                </a:cubicBezTo>
                <a:cubicBezTo>
                  <a:pt x="3271520" y="77893"/>
                  <a:pt x="3279994" y="88478"/>
                  <a:pt x="3291840" y="91440"/>
                </a:cubicBezTo>
                <a:cubicBezTo>
                  <a:pt x="3321592" y="98878"/>
                  <a:pt x="3356278" y="87061"/>
                  <a:pt x="3383280" y="101600"/>
                </a:cubicBezTo>
                <a:cubicBezTo>
                  <a:pt x="3411665" y="116884"/>
                  <a:pt x="3424176" y="163329"/>
                  <a:pt x="3434080" y="193040"/>
                </a:cubicBezTo>
                <a:cubicBezTo>
                  <a:pt x="3338389" y="224937"/>
                  <a:pt x="3419828" y="200821"/>
                  <a:pt x="3200400" y="213360"/>
                </a:cubicBezTo>
                <a:lnTo>
                  <a:pt x="3048000" y="223520"/>
                </a:lnTo>
                <a:lnTo>
                  <a:pt x="2844800" y="233680"/>
                </a:lnTo>
                <a:cubicBezTo>
                  <a:pt x="2810933" y="240453"/>
                  <a:pt x="2777471" y="249716"/>
                  <a:pt x="2743200" y="254000"/>
                </a:cubicBezTo>
                <a:cubicBezTo>
                  <a:pt x="2716107" y="257387"/>
                  <a:pt x="2688784" y="259276"/>
                  <a:pt x="2661920" y="264160"/>
                </a:cubicBezTo>
                <a:cubicBezTo>
                  <a:pt x="2614212" y="272834"/>
                  <a:pt x="2567228" y="285130"/>
                  <a:pt x="2519680" y="294640"/>
                </a:cubicBezTo>
                <a:cubicBezTo>
                  <a:pt x="2499480" y="298680"/>
                  <a:pt x="2478705" y="299804"/>
                  <a:pt x="2458720" y="304800"/>
                </a:cubicBezTo>
                <a:cubicBezTo>
                  <a:pt x="2344859" y="333265"/>
                  <a:pt x="2447959" y="315140"/>
                  <a:pt x="2346960" y="345440"/>
                </a:cubicBezTo>
                <a:cubicBezTo>
                  <a:pt x="2330420" y="350402"/>
                  <a:pt x="2313093" y="352213"/>
                  <a:pt x="2296160" y="355600"/>
                </a:cubicBezTo>
                <a:cubicBezTo>
                  <a:pt x="2279227" y="365760"/>
                  <a:pt x="2263695" y="378746"/>
                  <a:pt x="2245360" y="386080"/>
                </a:cubicBezTo>
                <a:cubicBezTo>
                  <a:pt x="2187394" y="409266"/>
                  <a:pt x="2208874" y="384003"/>
                  <a:pt x="2164080" y="406400"/>
                </a:cubicBezTo>
                <a:cubicBezTo>
                  <a:pt x="2153158" y="411861"/>
                  <a:pt x="2145184" y="422859"/>
                  <a:pt x="2133600" y="426720"/>
                </a:cubicBezTo>
                <a:cubicBezTo>
                  <a:pt x="2114057" y="433234"/>
                  <a:pt x="2092887" y="433084"/>
                  <a:pt x="2072640" y="436880"/>
                </a:cubicBezTo>
                <a:cubicBezTo>
                  <a:pt x="2038694" y="443245"/>
                  <a:pt x="2005230" y="452316"/>
                  <a:pt x="1971040" y="457200"/>
                </a:cubicBezTo>
                <a:cubicBezTo>
                  <a:pt x="1947333" y="460587"/>
                  <a:pt x="1923721" y="464715"/>
                  <a:pt x="1899920" y="467360"/>
                </a:cubicBezTo>
                <a:cubicBezTo>
                  <a:pt x="1832265" y="474877"/>
                  <a:pt x="1764375" y="480163"/>
                  <a:pt x="1696720" y="487680"/>
                </a:cubicBezTo>
                <a:lnTo>
                  <a:pt x="1605280" y="497840"/>
                </a:lnTo>
                <a:cubicBezTo>
                  <a:pt x="1591733" y="501227"/>
                  <a:pt x="1578332" y="505262"/>
                  <a:pt x="1564640" y="508000"/>
                </a:cubicBezTo>
                <a:cubicBezTo>
                  <a:pt x="1511100" y="518708"/>
                  <a:pt x="1478589" y="520828"/>
                  <a:pt x="1422400" y="528320"/>
                </a:cubicBezTo>
                <a:cubicBezTo>
                  <a:pt x="1289673" y="546017"/>
                  <a:pt x="1411309" y="533478"/>
                  <a:pt x="1229360" y="548640"/>
                </a:cubicBezTo>
                <a:cubicBezTo>
                  <a:pt x="1205653" y="555413"/>
                  <a:pt x="1182348" y="563794"/>
                  <a:pt x="1158240" y="568960"/>
                </a:cubicBezTo>
                <a:cubicBezTo>
                  <a:pt x="1111823" y="578907"/>
                  <a:pt x="1014538" y="585549"/>
                  <a:pt x="975360" y="589280"/>
                </a:cubicBezTo>
                <a:lnTo>
                  <a:pt x="873760" y="599440"/>
                </a:lnTo>
                <a:cubicBezTo>
                  <a:pt x="737313" y="633552"/>
                  <a:pt x="948109" y="578908"/>
                  <a:pt x="782320" y="629920"/>
                </a:cubicBezTo>
                <a:cubicBezTo>
                  <a:pt x="752384" y="639131"/>
                  <a:pt x="675972" y="657529"/>
                  <a:pt x="640080" y="660400"/>
                </a:cubicBezTo>
                <a:cubicBezTo>
                  <a:pt x="575849" y="665538"/>
                  <a:pt x="511387" y="667173"/>
                  <a:pt x="447040" y="670560"/>
                </a:cubicBezTo>
                <a:cubicBezTo>
                  <a:pt x="348827" y="667173"/>
                  <a:pt x="250480" y="666530"/>
                  <a:pt x="152400" y="660400"/>
                </a:cubicBezTo>
                <a:cubicBezTo>
                  <a:pt x="123214" y="658576"/>
                  <a:pt x="116147" y="642274"/>
                  <a:pt x="91440" y="629920"/>
                </a:cubicBezTo>
                <a:cubicBezTo>
                  <a:pt x="81861" y="625131"/>
                  <a:pt x="71120" y="623147"/>
                  <a:pt x="60960" y="619760"/>
                </a:cubicBezTo>
                <a:cubicBezTo>
                  <a:pt x="57573" y="609600"/>
                  <a:pt x="55589" y="598859"/>
                  <a:pt x="50800" y="589280"/>
                </a:cubicBezTo>
                <a:cubicBezTo>
                  <a:pt x="45339" y="578358"/>
                  <a:pt x="35290" y="570023"/>
                  <a:pt x="30480" y="558800"/>
                </a:cubicBezTo>
                <a:cubicBezTo>
                  <a:pt x="24979" y="545965"/>
                  <a:pt x="24156" y="531586"/>
                  <a:pt x="20320" y="518160"/>
                </a:cubicBezTo>
                <a:cubicBezTo>
                  <a:pt x="-508" y="445263"/>
                  <a:pt x="20656" y="540161"/>
                  <a:pt x="0" y="436880"/>
                </a:cubicBezTo>
                <a:cubicBezTo>
                  <a:pt x="25153" y="361420"/>
                  <a:pt x="-550" y="406400"/>
                  <a:pt x="152400" y="406400"/>
                </a:cubicBezTo>
              </a:path>
            </a:pathLst>
          </a:custGeom>
          <a:solidFill>
            <a:srgbClr val="FFD8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方正黑体简体" panose="02010601030101010101" pitchFamily="2" charset="-122"/>
              <a:ea typeface="方正黑体简体" panose="02010601030101010101" pitchFamily="2" charset="-122"/>
            </a:endParaRPr>
          </a:p>
        </p:txBody>
      </p:sp>
      <p:sp>
        <p:nvSpPr>
          <p:cNvPr id="2" name="文本框 1"/>
          <p:cNvSpPr txBox="1"/>
          <p:nvPr/>
        </p:nvSpPr>
        <p:spPr>
          <a:xfrm>
            <a:off x="1975305" y="1457484"/>
            <a:ext cx="2482395" cy="684803"/>
          </a:xfrm>
          <a:prstGeom prst="rect">
            <a:avLst/>
          </a:prstGeom>
          <a:noFill/>
        </p:spPr>
        <p:txBody>
          <a:bodyPr wrap="square" lIns="68580" tIns="34290" rIns="68580" bIns="34290" rtlCol="0">
            <a:spAutoFit/>
          </a:bodyPr>
          <a:lstStyle/>
          <a:p>
            <a:r>
              <a:rPr lang="en-US" altLang="zh-CN" sz="4000" dirty="0"/>
              <a:t>catalogue</a:t>
            </a:r>
            <a:endParaRPr lang="zh-CN" altLang="en-US" sz="4000" dirty="0">
              <a:solidFill>
                <a:prstClr val="black">
                  <a:lumMod val="75000"/>
                  <a:lumOff val="25000"/>
                </a:prstClr>
              </a:solidFill>
              <a:latin typeface="方正少儿简体" panose="03000509000000000000" pitchFamily="65" charset="-122"/>
              <a:ea typeface="方正少儿简体" panose="03000509000000000000" pitchFamily="65" charset="-122"/>
            </a:endParaRPr>
          </a:p>
        </p:txBody>
      </p:sp>
      <p:sp>
        <p:nvSpPr>
          <p:cNvPr id="3" name="任意多边形 2"/>
          <p:cNvSpPr/>
          <p:nvPr/>
        </p:nvSpPr>
        <p:spPr bwMode="auto">
          <a:xfrm>
            <a:off x="1676192" y="996159"/>
            <a:ext cx="3082967" cy="2011215"/>
          </a:xfrm>
          <a:custGeom>
            <a:avLst/>
            <a:gdLst>
              <a:gd name="connsiteX0" fmla="*/ 841120 w 2331026"/>
              <a:gd name="connsiteY0" fmla="*/ 2177440 h 2191432"/>
              <a:gd name="connsiteX1" fmla="*/ 836740 w 2331026"/>
              <a:gd name="connsiteY1" fmla="*/ 2190553 h 2191432"/>
              <a:gd name="connsiteX2" fmla="*/ 841120 w 2331026"/>
              <a:gd name="connsiteY2" fmla="*/ 2177440 h 2191432"/>
              <a:gd name="connsiteX3" fmla="*/ 748801 w 2331026"/>
              <a:gd name="connsiteY3" fmla="*/ 2051595 h 2191432"/>
              <a:gd name="connsiteX4" fmla="*/ 863306 w 2331026"/>
              <a:gd name="connsiteY4" fmla="*/ 2086067 h 2191432"/>
              <a:gd name="connsiteX5" fmla="*/ 867710 w 2331026"/>
              <a:gd name="connsiteY5" fmla="*/ 2098993 h 2191432"/>
              <a:gd name="connsiteX6" fmla="*/ 863306 w 2331026"/>
              <a:gd name="connsiteY6" fmla="*/ 2103302 h 2191432"/>
              <a:gd name="connsiteX7" fmla="*/ 852295 w 2331026"/>
              <a:gd name="connsiteY7" fmla="*/ 2101686 h 2191432"/>
              <a:gd name="connsiteX8" fmla="*/ 853107 w 2331026"/>
              <a:gd name="connsiteY8" fmla="*/ 2097519 h 2191432"/>
              <a:gd name="connsiteX9" fmla="*/ 858901 w 2331026"/>
              <a:gd name="connsiteY9" fmla="*/ 2098993 h 2191432"/>
              <a:gd name="connsiteX10" fmla="*/ 858901 w 2331026"/>
              <a:gd name="connsiteY10" fmla="*/ 2086067 h 2191432"/>
              <a:gd name="connsiteX11" fmla="*/ 854497 w 2331026"/>
              <a:gd name="connsiteY11" fmla="*/ 2090376 h 2191432"/>
              <a:gd name="connsiteX12" fmla="*/ 853107 w 2331026"/>
              <a:gd name="connsiteY12" fmla="*/ 2097519 h 2191432"/>
              <a:gd name="connsiteX13" fmla="*/ 803851 w 2331026"/>
              <a:gd name="connsiteY13" fmla="*/ 2084989 h 2191432"/>
              <a:gd name="connsiteX14" fmla="*/ 748801 w 2331026"/>
              <a:gd name="connsiteY14" fmla="*/ 2064522 h 2191432"/>
              <a:gd name="connsiteX15" fmla="*/ 748801 w 2331026"/>
              <a:gd name="connsiteY15" fmla="*/ 2051595 h 2191432"/>
              <a:gd name="connsiteX16" fmla="*/ 701117 w 2331026"/>
              <a:gd name="connsiteY16" fmla="*/ 1972340 h 2191432"/>
              <a:gd name="connsiteX17" fmla="*/ 867729 w 2331026"/>
              <a:gd name="connsiteY17" fmla="*/ 2034336 h 2191432"/>
              <a:gd name="connsiteX18" fmla="*/ 854576 w 2331026"/>
              <a:gd name="connsiteY18" fmla="*/ 2047621 h 2191432"/>
              <a:gd name="connsiteX19" fmla="*/ 696733 w 2331026"/>
              <a:gd name="connsiteY19" fmla="*/ 1985625 h 2191432"/>
              <a:gd name="connsiteX20" fmla="*/ 701117 w 2331026"/>
              <a:gd name="connsiteY20" fmla="*/ 1972340 h 2191432"/>
              <a:gd name="connsiteX21" fmla="*/ 681759 w 2331026"/>
              <a:gd name="connsiteY21" fmla="*/ 1921391 h 2191432"/>
              <a:gd name="connsiteX22" fmla="*/ 688074 w 2331026"/>
              <a:gd name="connsiteY22" fmla="*/ 1924256 h 2191432"/>
              <a:gd name="connsiteX23" fmla="*/ 771547 w 2331026"/>
              <a:gd name="connsiteY23" fmla="*/ 1967912 h 2191432"/>
              <a:gd name="connsiteX24" fmla="*/ 850627 w 2331026"/>
              <a:gd name="connsiteY24" fmla="*/ 1985375 h 2191432"/>
              <a:gd name="connsiteX25" fmla="*/ 846234 w 2331026"/>
              <a:gd name="connsiteY25" fmla="*/ 1998472 h 2191432"/>
              <a:gd name="connsiteX26" fmla="*/ 758367 w 2331026"/>
              <a:gd name="connsiteY26" fmla="*/ 1981009 h 2191432"/>
              <a:gd name="connsiteX27" fmla="*/ 679287 w 2331026"/>
              <a:gd name="connsiteY27" fmla="*/ 1937352 h 2191432"/>
              <a:gd name="connsiteX28" fmla="*/ 681759 w 2331026"/>
              <a:gd name="connsiteY28" fmla="*/ 1921391 h 2191432"/>
              <a:gd name="connsiteX29" fmla="*/ 1112596 w 2331026"/>
              <a:gd name="connsiteY29" fmla="*/ 1618188 h 2191432"/>
              <a:gd name="connsiteX30" fmla="*/ 1114308 w 2331026"/>
              <a:gd name="connsiteY30" fmla="*/ 1623857 h 2191432"/>
              <a:gd name="connsiteX31" fmla="*/ 1127077 w 2331026"/>
              <a:gd name="connsiteY31" fmla="*/ 1626074 h 2191432"/>
              <a:gd name="connsiteX32" fmla="*/ 1126295 w 2331026"/>
              <a:gd name="connsiteY32" fmla="*/ 1618528 h 2191432"/>
              <a:gd name="connsiteX33" fmla="*/ 1119648 w 2331026"/>
              <a:gd name="connsiteY33" fmla="*/ 1618889 h 2191432"/>
              <a:gd name="connsiteX34" fmla="*/ 1089291 w 2331026"/>
              <a:gd name="connsiteY34" fmla="*/ 1615873 h 2191432"/>
              <a:gd name="connsiteX35" fmla="*/ 1091485 w 2331026"/>
              <a:gd name="connsiteY35" fmla="*/ 1622630 h 2191432"/>
              <a:gd name="connsiteX36" fmla="*/ 1091492 w 2331026"/>
              <a:gd name="connsiteY36" fmla="*/ 1622689 h 2191432"/>
              <a:gd name="connsiteX37" fmla="*/ 1099585 w 2331026"/>
              <a:gd name="connsiteY37" fmla="*/ 1622809 h 2191432"/>
              <a:gd name="connsiteX38" fmla="*/ 1097745 w 2331026"/>
              <a:gd name="connsiteY38" fmla="*/ 1616713 h 2191432"/>
              <a:gd name="connsiteX39" fmla="*/ 1046067 w 2331026"/>
              <a:gd name="connsiteY39" fmla="*/ 1611282 h 2191432"/>
              <a:gd name="connsiteX40" fmla="*/ 1047243 w 2331026"/>
              <a:gd name="connsiteY40" fmla="*/ 1622253 h 2191432"/>
              <a:gd name="connsiteX41" fmla="*/ 1048820 w 2331026"/>
              <a:gd name="connsiteY41" fmla="*/ 1622060 h 2191432"/>
              <a:gd name="connsiteX42" fmla="*/ 1076702 w 2331026"/>
              <a:gd name="connsiteY42" fmla="*/ 1622471 h 2191432"/>
              <a:gd name="connsiteX43" fmla="*/ 1074144 w 2331026"/>
              <a:gd name="connsiteY43" fmla="*/ 1614368 h 2191432"/>
              <a:gd name="connsiteX44" fmla="*/ 1047530 w 2331026"/>
              <a:gd name="connsiteY44" fmla="*/ 1611724 h 2191432"/>
              <a:gd name="connsiteX45" fmla="*/ 1017098 w 2331026"/>
              <a:gd name="connsiteY45" fmla="*/ 1602542 h 2191432"/>
              <a:gd name="connsiteX46" fmla="*/ 1019421 w 2331026"/>
              <a:gd name="connsiteY46" fmla="*/ 1625653 h 2191432"/>
              <a:gd name="connsiteX47" fmla="*/ 1033616 w 2331026"/>
              <a:gd name="connsiteY47" fmla="*/ 1623918 h 2191432"/>
              <a:gd name="connsiteX48" fmla="*/ 1030335 w 2331026"/>
              <a:gd name="connsiteY48" fmla="*/ 1613712 h 2191432"/>
              <a:gd name="connsiteX49" fmla="*/ 1029122 w 2331026"/>
              <a:gd name="connsiteY49" fmla="*/ 1606170 h 2191432"/>
              <a:gd name="connsiteX50" fmla="*/ 1516593 w 2331026"/>
              <a:gd name="connsiteY50" fmla="*/ 1601889 h 2191432"/>
              <a:gd name="connsiteX51" fmla="*/ 1520911 w 2331026"/>
              <a:gd name="connsiteY51" fmla="*/ 1613466 h 2191432"/>
              <a:gd name="connsiteX52" fmla="*/ 1516515 w 2331026"/>
              <a:gd name="connsiteY52" fmla="*/ 1604711 h 2191432"/>
              <a:gd name="connsiteX53" fmla="*/ 1320219 w 2331026"/>
              <a:gd name="connsiteY53" fmla="*/ 1589723 h 2191432"/>
              <a:gd name="connsiteX54" fmla="*/ 1305928 w 2331026"/>
              <a:gd name="connsiteY54" fmla="*/ 1594984 h 2191432"/>
              <a:gd name="connsiteX55" fmla="*/ 1217784 w 2331026"/>
              <a:gd name="connsiteY55" fmla="*/ 1613561 h 2191432"/>
              <a:gd name="connsiteX56" fmla="*/ 1141189 w 2331026"/>
              <a:gd name="connsiteY56" fmla="*/ 1617719 h 2191432"/>
              <a:gd name="connsiteX57" fmla="*/ 1143843 w 2331026"/>
              <a:gd name="connsiteY57" fmla="*/ 1628984 h 2191432"/>
              <a:gd name="connsiteX58" fmla="*/ 1187860 w 2331026"/>
              <a:gd name="connsiteY58" fmla="*/ 1636623 h 2191432"/>
              <a:gd name="connsiteX59" fmla="*/ 1200607 w 2331026"/>
              <a:gd name="connsiteY59" fmla="*/ 1637242 h 2191432"/>
              <a:gd name="connsiteX60" fmla="*/ 1200408 w 2331026"/>
              <a:gd name="connsiteY60" fmla="*/ 1636283 h 2191432"/>
              <a:gd name="connsiteX61" fmla="*/ 1213743 w 2331026"/>
              <a:gd name="connsiteY61" fmla="*/ 1631997 h 2191432"/>
              <a:gd name="connsiteX62" fmla="*/ 1214769 w 2331026"/>
              <a:gd name="connsiteY62" fmla="*/ 1637931 h 2191432"/>
              <a:gd name="connsiteX63" fmla="*/ 1266647 w 2331026"/>
              <a:gd name="connsiteY63" fmla="*/ 1640452 h 2191432"/>
              <a:gd name="connsiteX64" fmla="*/ 1273155 w 2331026"/>
              <a:gd name="connsiteY64" fmla="*/ 1639909 h 2191432"/>
              <a:gd name="connsiteX65" fmla="*/ 1262184 w 2331026"/>
              <a:gd name="connsiteY65" fmla="*/ 1614188 h 2191432"/>
              <a:gd name="connsiteX66" fmla="*/ 1267570 w 2331026"/>
              <a:gd name="connsiteY66" fmla="*/ 1605529 h 2191432"/>
              <a:gd name="connsiteX67" fmla="*/ 1279420 w 2331026"/>
              <a:gd name="connsiteY67" fmla="*/ 1609858 h 2191432"/>
              <a:gd name="connsiteX68" fmla="*/ 1287623 w 2331026"/>
              <a:gd name="connsiteY68" fmla="*/ 1638704 h 2191432"/>
              <a:gd name="connsiteX69" fmla="*/ 1319173 w 2331026"/>
              <a:gd name="connsiteY69" fmla="*/ 1636076 h 2191432"/>
              <a:gd name="connsiteX70" fmla="*/ 1321294 w 2331026"/>
              <a:gd name="connsiteY70" fmla="*/ 1635899 h 2191432"/>
              <a:gd name="connsiteX71" fmla="*/ 1315025 w 2331026"/>
              <a:gd name="connsiteY71" fmla="*/ 1596903 h 2191432"/>
              <a:gd name="connsiteX72" fmla="*/ 1161831 w 2331026"/>
              <a:gd name="connsiteY72" fmla="*/ 1588499 h 2191432"/>
              <a:gd name="connsiteX73" fmla="*/ 1161831 w 2331026"/>
              <a:gd name="connsiteY73" fmla="*/ 1601199 h 2191432"/>
              <a:gd name="connsiteX74" fmla="*/ 1161831 w 2331026"/>
              <a:gd name="connsiteY74" fmla="*/ 1588499 h 2191432"/>
              <a:gd name="connsiteX75" fmla="*/ 1231523 w 2331026"/>
              <a:gd name="connsiteY75" fmla="*/ 1578974 h 2191432"/>
              <a:gd name="connsiteX76" fmla="*/ 1231523 w 2331026"/>
              <a:gd name="connsiteY76" fmla="*/ 1591674 h 2191432"/>
              <a:gd name="connsiteX77" fmla="*/ 1231523 w 2331026"/>
              <a:gd name="connsiteY77" fmla="*/ 1578974 h 2191432"/>
              <a:gd name="connsiteX78" fmla="*/ 1728493 w 2331026"/>
              <a:gd name="connsiteY78" fmla="*/ 1576459 h 2191432"/>
              <a:gd name="connsiteX79" fmla="*/ 1738193 w 2331026"/>
              <a:gd name="connsiteY79" fmla="*/ 1602786 h 2191432"/>
              <a:gd name="connsiteX80" fmla="*/ 1741943 w 2331026"/>
              <a:gd name="connsiteY80" fmla="*/ 1625180 h 2191432"/>
              <a:gd name="connsiteX81" fmla="*/ 1774391 w 2331026"/>
              <a:gd name="connsiteY81" fmla="*/ 1627325 h 2191432"/>
              <a:gd name="connsiteX82" fmla="*/ 1784160 w 2331026"/>
              <a:gd name="connsiteY82" fmla="*/ 1628779 h 2191432"/>
              <a:gd name="connsiteX83" fmla="*/ 1755658 w 2331026"/>
              <a:gd name="connsiteY83" fmla="*/ 1580682 h 2191432"/>
              <a:gd name="connsiteX84" fmla="*/ 1742268 w 2331026"/>
              <a:gd name="connsiteY84" fmla="*/ 1580231 h 2191432"/>
              <a:gd name="connsiteX85" fmla="*/ 935003 w 2331026"/>
              <a:gd name="connsiteY85" fmla="*/ 1575666 h 2191432"/>
              <a:gd name="connsiteX86" fmla="*/ 946727 w 2331026"/>
              <a:gd name="connsiteY86" fmla="*/ 1627657 h 2191432"/>
              <a:gd name="connsiteX87" fmla="*/ 945685 w 2331026"/>
              <a:gd name="connsiteY87" fmla="*/ 1629345 h 2191432"/>
              <a:gd name="connsiteX88" fmla="*/ 974488 w 2331026"/>
              <a:gd name="connsiteY88" fmla="*/ 1628381 h 2191432"/>
              <a:gd name="connsiteX89" fmla="*/ 968498 w 2331026"/>
              <a:gd name="connsiteY89" fmla="*/ 1601426 h 2191432"/>
              <a:gd name="connsiteX90" fmla="*/ 981425 w 2331026"/>
              <a:gd name="connsiteY90" fmla="*/ 1597117 h 2191432"/>
              <a:gd name="connsiteX91" fmla="*/ 988270 w 2331026"/>
              <a:gd name="connsiteY91" fmla="*/ 1627919 h 2191432"/>
              <a:gd name="connsiteX92" fmla="*/ 1004869 w 2331026"/>
              <a:gd name="connsiteY92" fmla="*/ 1627364 h 2191432"/>
              <a:gd name="connsiteX93" fmla="*/ 1005226 w 2331026"/>
              <a:gd name="connsiteY93" fmla="*/ 1622631 h 2191432"/>
              <a:gd name="connsiteX94" fmla="*/ 1003559 w 2331026"/>
              <a:gd name="connsiteY94" fmla="*/ 1600519 h 2191432"/>
              <a:gd name="connsiteX95" fmla="*/ 1003645 w 2331026"/>
              <a:gd name="connsiteY95" fmla="*/ 1598483 h 2191432"/>
              <a:gd name="connsiteX96" fmla="*/ 944223 w 2331026"/>
              <a:gd name="connsiteY96" fmla="*/ 1580554 h 2191432"/>
              <a:gd name="connsiteX97" fmla="*/ 2063690 w 2331026"/>
              <a:gd name="connsiteY97" fmla="*/ 1570639 h 2191432"/>
              <a:gd name="connsiteX98" fmla="*/ 2068135 w 2331026"/>
              <a:gd name="connsiteY98" fmla="*/ 1570639 h 2191432"/>
              <a:gd name="connsiteX99" fmla="*/ 2065913 w 2331026"/>
              <a:gd name="connsiteY99" fmla="*/ 1572822 h 2191432"/>
              <a:gd name="connsiteX100" fmla="*/ 1953922 w 2331026"/>
              <a:gd name="connsiteY100" fmla="*/ 1560123 h 2191432"/>
              <a:gd name="connsiteX101" fmla="*/ 1966911 w 2331026"/>
              <a:gd name="connsiteY101" fmla="*/ 1562305 h 2191432"/>
              <a:gd name="connsiteX102" fmla="*/ 1988558 w 2331026"/>
              <a:gd name="connsiteY102" fmla="*/ 1605962 h 2191432"/>
              <a:gd name="connsiteX103" fmla="*/ 1975570 w 2331026"/>
              <a:gd name="connsiteY103" fmla="*/ 1614693 h 2191432"/>
              <a:gd name="connsiteX104" fmla="*/ 1953922 w 2331026"/>
              <a:gd name="connsiteY104" fmla="*/ 1571037 h 2191432"/>
              <a:gd name="connsiteX105" fmla="*/ 1953922 w 2331026"/>
              <a:gd name="connsiteY105" fmla="*/ 1560123 h 2191432"/>
              <a:gd name="connsiteX106" fmla="*/ 1901606 w 2331026"/>
              <a:gd name="connsiteY106" fmla="*/ 1531349 h 2191432"/>
              <a:gd name="connsiteX107" fmla="*/ 1901606 w 2331026"/>
              <a:gd name="connsiteY107" fmla="*/ 1548812 h 2191432"/>
              <a:gd name="connsiteX108" fmla="*/ 1901606 w 2331026"/>
              <a:gd name="connsiteY108" fmla="*/ 1531349 h 2191432"/>
              <a:gd name="connsiteX109" fmla="*/ 1835725 w 2331026"/>
              <a:gd name="connsiteY109" fmla="*/ 1531349 h 2191432"/>
              <a:gd name="connsiteX110" fmla="*/ 1835725 w 2331026"/>
              <a:gd name="connsiteY110" fmla="*/ 1548812 h 2191432"/>
              <a:gd name="connsiteX111" fmla="*/ 1835725 w 2331026"/>
              <a:gd name="connsiteY111" fmla="*/ 1531349 h 2191432"/>
              <a:gd name="connsiteX112" fmla="*/ 1589204 w 2331026"/>
              <a:gd name="connsiteY112" fmla="*/ 1523458 h 2191432"/>
              <a:gd name="connsiteX113" fmla="*/ 1602463 w 2331026"/>
              <a:gd name="connsiteY113" fmla="*/ 1555906 h 2191432"/>
              <a:gd name="connsiteX114" fmla="*/ 1616651 w 2331026"/>
              <a:gd name="connsiteY114" fmla="*/ 1609931 h 2191432"/>
              <a:gd name="connsiteX115" fmla="*/ 1616210 w 2331026"/>
              <a:gd name="connsiteY115" fmla="*/ 1610372 h 2191432"/>
              <a:gd name="connsiteX116" fmla="*/ 1645770 w 2331026"/>
              <a:gd name="connsiteY116" fmla="*/ 1616476 h 2191432"/>
              <a:gd name="connsiteX117" fmla="*/ 1647342 w 2331026"/>
              <a:gd name="connsiteY117" fmla="*/ 1609220 h 2191432"/>
              <a:gd name="connsiteX118" fmla="*/ 1643108 w 2331026"/>
              <a:gd name="connsiteY118" fmla="*/ 1604875 h 2191432"/>
              <a:gd name="connsiteX119" fmla="*/ 1643108 w 2331026"/>
              <a:gd name="connsiteY119" fmla="*/ 1596186 h 2191432"/>
              <a:gd name="connsiteX120" fmla="*/ 1638875 w 2331026"/>
              <a:gd name="connsiteY120" fmla="*/ 1583152 h 2191432"/>
              <a:gd name="connsiteX121" fmla="*/ 1626175 w 2331026"/>
              <a:gd name="connsiteY121" fmla="*/ 1557083 h 2191432"/>
              <a:gd name="connsiteX122" fmla="*/ 1632525 w 2331026"/>
              <a:gd name="connsiteY122" fmla="*/ 1548394 h 2191432"/>
              <a:gd name="connsiteX123" fmla="*/ 1638875 w 2331026"/>
              <a:gd name="connsiteY123" fmla="*/ 1552739 h 2191432"/>
              <a:gd name="connsiteX124" fmla="*/ 1655808 w 2331026"/>
              <a:gd name="connsiteY124" fmla="*/ 1591841 h 2191432"/>
              <a:gd name="connsiteX125" fmla="*/ 1660571 w 2331026"/>
              <a:gd name="connsiteY125" fmla="*/ 1607048 h 2191432"/>
              <a:gd name="connsiteX126" fmla="*/ 1656898 w 2331026"/>
              <a:gd name="connsiteY126" fmla="*/ 1618774 h 2191432"/>
              <a:gd name="connsiteX127" fmla="*/ 1663869 w 2331026"/>
              <a:gd name="connsiteY127" fmla="*/ 1620214 h 2191432"/>
              <a:gd name="connsiteX128" fmla="*/ 1717488 w 2331026"/>
              <a:gd name="connsiteY128" fmla="*/ 1623564 h 2191432"/>
              <a:gd name="connsiteX129" fmla="*/ 1723734 w 2331026"/>
              <a:gd name="connsiteY129" fmla="*/ 1623977 h 2191432"/>
              <a:gd name="connsiteX130" fmla="*/ 1713091 w 2331026"/>
              <a:gd name="connsiteY130" fmla="*/ 1574545 h 2191432"/>
              <a:gd name="connsiteX131" fmla="*/ 1713174 w 2331026"/>
              <a:gd name="connsiteY131" fmla="*/ 1572264 h 2191432"/>
              <a:gd name="connsiteX132" fmla="*/ 1678758 w 2331026"/>
              <a:gd name="connsiteY132" fmla="*/ 1562839 h 2191432"/>
              <a:gd name="connsiteX133" fmla="*/ 1686748 w 2331026"/>
              <a:gd name="connsiteY133" fmla="*/ 1584679 h 2191432"/>
              <a:gd name="connsiteX134" fmla="*/ 1691659 w 2331026"/>
              <a:gd name="connsiteY134" fmla="*/ 1610327 h 2191432"/>
              <a:gd name="connsiteX135" fmla="*/ 1678562 w 2331026"/>
              <a:gd name="connsiteY135" fmla="*/ 1614693 h 2191432"/>
              <a:gd name="connsiteX136" fmla="*/ 1665466 w 2331026"/>
              <a:gd name="connsiteY136" fmla="*/ 1566671 h 2191432"/>
              <a:gd name="connsiteX137" fmla="*/ 1666798 w 2331026"/>
              <a:gd name="connsiteY137" fmla="*/ 1559563 h 2191432"/>
              <a:gd name="connsiteX138" fmla="*/ 1656724 w 2331026"/>
              <a:gd name="connsiteY138" fmla="*/ 1556805 h 2191432"/>
              <a:gd name="connsiteX139" fmla="*/ 1871285 w 2331026"/>
              <a:gd name="connsiteY139" fmla="*/ 1513886 h 2191432"/>
              <a:gd name="connsiteX140" fmla="*/ 1871285 w 2331026"/>
              <a:gd name="connsiteY140" fmla="*/ 1526586 h 2191432"/>
              <a:gd name="connsiteX141" fmla="*/ 1871285 w 2331026"/>
              <a:gd name="connsiteY141" fmla="*/ 1513886 h 2191432"/>
              <a:gd name="connsiteX142" fmla="*/ 2000872 w 2331026"/>
              <a:gd name="connsiteY142" fmla="*/ 1507490 h 2191432"/>
              <a:gd name="connsiteX143" fmla="*/ 1993423 w 2331026"/>
              <a:gd name="connsiteY143" fmla="*/ 1514869 h 2191432"/>
              <a:gd name="connsiteX144" fmla="*/ 1914176 w 2331026"/>
              <a:gd name="connsiteY144" fmla="*/ 1561108 h 2191432"/>
              <a:gd name="connsiteX145" fmla="*/ 1829454 w 2331026"/>
              <a:gd name="connsiteY145" fmla="*/ 1583168 h 2191432"/>
              <a:gd name="connsiteX146" fmla="*/ 1773489 w 2331026"/>
              <a:gd name="connsiteY146" fmla="*/ 1581283 h 2191432"/>
              <a:gd name="connsiteX147" fmla="*/ 1786910 w 2331026"/>
              <a:gd name="connsiteY147" fmla="*/ 1604771 h 2191432"/>
              <a:gd name="connsiteX148" fmla="*/ 1802161 w 2331026"/>
              <a:gd name="connsiteY148" fmla="*/ 1631459 h 2191432"/>
              <a:gd name="connsiteX149" fmla="*/ 1868837 w 2331026"/>
              <a:gd name="connsiteY149" fmla="*/ 1641387 h 2191432"/>
              <a:gd name="connsiteX150" fmla="*/ 1849616 w 2331026"/>
              <a:gd name="connsiteY150" fmla="*/ 1609212 h 2191432"/>
              <a:gd name="connsiteX151" fmla="*/ 1852890 w 2331026"/>
              <a:gd name="connsiteY151" fmla="*/ 1598251 h 2191432"/>
              <a:gd name="connsiteX152" fmla="*/ 1862712 w 2331026"/>
              <a:gd name="connsiteY152" fmla="*/ 1600443 h 2191432"/>
              <a:gd name="connsiteX153" fmla="*/ 1884541 w 2331026"/>
              <a:gd name="connsiteY153" fmla="*/ 1639904 h 2191432"/>
              <a:gd name="connsiteX154" fmla="*/ 1885962 w 2331026"/>
              <a:gd name="connsiteY154" fmla="*/ 1642759 h 2191432"/>
              <a:gd name="connsiteX155" fmla="*/ 1927042 w 2331026"/>
              <a:gd name="connsiteY155" fmla="*/ 1643323 h 2191432"/>
              <a:gd name="connsiteX156" fmla="*/ 1936601 w 2331026"/>
              <a:gd name="connsiteY156" fmla="*/ 1641230 h 2191432"/>
              <a:gd name="connsiteX157" fmla="*/ 1928555 w 2331026"/>
              <a:gd name="connsiteY157" fmla="*/ 1617562 h 2191432"/>
              <a:gd name="connsiteX158" fmla="*/ 1901977 w 2331026"/>
              <a:gd name="connsiteY158" fmla="*/ 1574700 h 2191432"/>
              <a:gd name="connsiteX159" fmla="*/ 1905232 w 2331026"/>
              <a:gd name="connsiteY159" fmla="*/ 1565358 h 2191432"/>
              <a:gd name="connsiteX160" fmla="*/ 1914995 w 2331026"/>
              <a:gd name="connsiteY160" fmla="*/ 1565907 h 2191432"/>
              <a:gd name="connsiteX161" fmla="*/ 1955878 w 2331026"/>
              <a:gd name="connsiteY161" fmla="*/ 1637001 h 2191432"/>
              <a:gd name="connsiteX162" fmla="*/ 1955880 w 2331026"/>
              <a:gd name="connsiteY162" fmla="*/ 1637007 h 2191432"/>
              <a:gd name="connsiteX163" fmla="*/ 1980114 w 2331026"/>
              <a:gd name="connsiteY163" fmla="*/ 1631700 h 2191432"/>
              <a:gd name="connsiteX164" fmla="*/ 2024904 w 2331026"/>
              <a:gd name="connsiteY164" fmla="*/ 1610216 h 2191432"/>
              <a:gd name="connsiteX165" fmla="*/ 2012533 w 2331026"/>
              <a:gd name="connsiteY165" fmla="*/ 1557338 h 2191432"/>
              <a:gd name="connsiteX166" fmla="*/ 756672 w 2331026"/>
              <a:gd name="connsiteY166" fmla="*/ 1497781 h 2191432"/>
              <a:gd name="connsiteX167" fmla="*/ 758766 w 2331026"/>
              <a:gd name="connsiteY167" fmla="*/ 1513135 h 2191432"/>
              <a:gd name="connsiteX168" fmla="*/ 764969 w 2331026"/>
              <a:gd name="connsiteY168" fmla="*/ 1509092 h 2191432"/>
              <a:gd name="connsiteX169" fmla="*/ 706959 w 2331026"/>
              <a:gd name="connsiteY169" fmla="*/ 1476987 h 2191432"/>
              <a:gd name="connsiteX170" fmla="*/ 706381 w 2331026"/>
              <a:gd name="connsiteY170" fmla="*/ 1478551 h 2191432"/>
              <a:gd name="connsiteX171" fmla="*/ 704107 w 2331026"/>
              <a:gd name="connsiteY171" fmla="*/ 1487039 h 2191432"/>
              <a:gd name="connsiteX172" fmla="*/ 705304 w 2331026"/>
              <a:gd name="connsiteY172" fmla="*/ 1495631 h 2191432"/>
              <a:gd name="connsiteX173" fmla="*/ 718493 w 2331026"/>
              <a:gd name="connsiteY173" fmla="*/ 1491265 h 2191432"/>
              <a:gd name="connsiteX174" fmla="*/ 714097 w 2331026"/>
              <a:gd name="connsiteY174" fmla="*/ 1478168 h 2191432"/>
              <a:gd name="connsiteX175" fmla="*/ 2036237 w 2331026"/>
              <a:gd name="connsiteY175" fmla="*/ 1472453 h 2191432"/>
              <a:gd name="connsiteX176" fmla="*/ 2012486 w 2331026"/>
              <a:gd name="connsiteY176" fmla="*/ 1495984 h 2191432"/>
              <a:gd name="connsiteX177" fmla="*/ 2027268 w 2331026"/>
              <a:gd name="connsiteY177" fmla="*/ 1553528 h 2191432"/>
              <a:gd name="connsiteX178" fmla="*/ 2036835 w 2331026"/>
              <a:gd name="connsiteY178" fmla="*/ 1602002 h 2191432"/>
              <a:gd name="connsiteX179" fmla="*/ 2062093 w 2331026"/>
              <a:gd name="connsiteY179" fmla="*/ 1582952 h 2191432"/>
              <a:gd name="connsiteX180" fmla="*/ 2054800 w 2331026"/>
              <a:gd name="connsiteY180" fmla="*/ 1579371 h 2191432"/>
              <a:gd name="connsiteX181" fmla="*/ 2054800 w 2331026"/>
              <a:gd name="connsiteY181" fmla="*/ 1566274 h 2191432"/>
              <a:gd name="connsiteX182" fmla="*/ 2056293 w 2331026"/>
              <a:gd name="connsiteY182" fmla="*/ 1564319 h 2191432"/>
              <a:gd name="connsiteX183" fmla="*/ 2059245 w 2331026"/>
              <a:gd name="connsiteY183" fmla="*/ 1579371 h 2191432"/>
              <a:gd name="connsiteX184" fmla="*/ 2065913 w 2331026"/>
              <a:gd name="connsiteY184" fmla="*/ 1572822 h 2191432"/>
              <a:gd name="connsiteX185" fmla="*/ 2068135 w 2331026"/>
              <a:gd name="connsiteY185" fmla="*/ 1575005 h 2191432"/>
              <a:gd name="connsiteX186" fmla="*/ 2068135 w 2331026"/>
              <a:gd name="connsiteY186" fmla="*/ 1570639 h 2191432"/>
              <a:gd name="connsiteX187" fmla="*/ 2068135 w 2331026"/>
              <a:gd name="connsiteY187" fmla="*/ 1561908 h 2191432"/>
              <a:gd name="connsiteX188" fmla="*/ 2061468 w 2331026"/>
              <a:gd name="connsiteY188" fmla="*/ 1557542 h 2191432"/>
              <a:gd name="connsiteX189" fmla="*/ 2056293 w 2331026"/>
              <a:gd name="connsiteY189" fmla="*/ 1564319 h 2191432"/>
              <a:gd name="connsiteX190" fmla="*/ 2047577 w 2331026"/>
              <a:gd name="connsiteY190" fmla="*/ 1519889 h 2191432"/>
              <a:gd name="connsiteX191" fmla="*/ 1490549 w 2331026"/>
              <a:gd name="connsiteY191" fmla="*/ 1465142 h 2191432"/>
              <a:gd name="connsiteX192" fmla="*/ 1470922 w 2331026"/>
              <a:gd name="connsiteY192" fmla="*/ 1465926 h 2191432"/>
              <a:gd name="connsiteX193" fmla="*/ 1445535 w 2331026"/>
              <a:gd name="connsiteY193" fmla="*/ 1482427 h 2191432"/>
              <a:gd name="connsiteX194" fmla="*/ 1384217 w 2331026"/>
              <a:gd name="connsiteY194" fmla="*/ 1556736 h 2191432"/>
              <a:gd name="connsiteX195" fmla="*/ 1348973 w 2331026"/>
              <a:gd name="connsiteY195" fmla="*/ 1579139 h 2191432"/>
              <a:gd name="connsiteX196" fmla="*/ 1322482 w 2331026"/>
              <a:gd name="connsiteY196" fmla="*/ 1588890 h 2191432"/>
              <a:gd name="connsiteX197" fmla="*/ 1327725 w 2331026"/>
              <a:gd name="connsiteY197" fmla="*/ 1592514 h 2191432"/>
              <a:gd name="connsiteX198" fmla="*/ 1335662 w 2331026"/>
              <a:gd name="connsiteY198" fmla="*/ 1621043 h 2191432"/>
              <a:gd name="connsiteX199" fmla="*/ 1337911 w 2331026"/>
              <a:gd name="connsiteY199" fmla="*/ 1634515 h 2191432"/>
              <a:gd name="connsiteX200" fmla="*/ 1362796 w 2331026"/>
              <a:gd name="connsiteY200" fmla="*/ 1632442 h 2191432"/>
              <a:gd name="connsiteX201" fmla="*/ 1362424 w 2331026"/>
              <a:gd name="connsiteY201" fmla="*/ 1632094 h 2191432"/>
              <a:gd name="connsiteX202" fmla="*/ 1349497 w 2331026"/>
              <a:gd name="connsiteY202" fmla="*/ 1596925 h 2191432"/>
              <a:gd name="connsiteX203" fmla="*/ 1354345 w 2331026"/>
              <a:gd name="connsiteY203" fmla="*/ 1588132 h 2191432"/>
              <a:gd name="connsiteX204" fmla="*/ 1362424 w 2331026"/>
              <a:gd name="connsiteY204" fmla="*/ 1592528 h 2191432"/>
              <a:gd name="connsiteX205" fmla="*/ 1375351 w 2331026"/>
              <a:gd name="connsiteY205" fmla="*/ 1627698 h 2191432"/>
              <a:gd name="connsiteX206" fmla="*/ 1372846 w 2331026"/>
              <a:gd name="connsiteY206" fmla="*/ 1631745 h 2191432"/>
              <a:gd name="connsiteX207" fmla="*/ 1405685 w 2331026"/>
              <a:gd name="connsiteY207" fmla="*/ 1633017 h 2191432"/>
              <a:gd name="connsiteX208" fmla="*/ 1403018 w 2331026"/>
              <a:gd name="connsiteY208" fmla="*/ 1607351 h 2191432"/>
              <a:gd name="connsiteX209" fmla="*/ 1392813 w 2331026"/>
              <a:gd name="connsiteY209" fmla="*/ 1574608 h 2191432"/>
              <a:gd name="connsiteX210" fmla="*/ 1399617 w 2331026"/>
              <a:gd name="connsiteY210" fmla="*/ 1565877 h 2191432"/>
              <a:gd name="connsiteX211" fmla="*/ 1406420 w 2331026"/>
              <a:gd name="connsiteY211" fmla="*/ 1570242 h 2191432"/>
              <a:gd name="connsiteX212" fmla="*/ 1418326 w 2331026"/>
              <a:gd name="connsiteY212" fmla="*/ 1605713 h 2191432"/>
              <a:gd name="connsiteX213" fmla="*/ 1419441 w 2331026"/>
              <a:gd name="connsiteY213" fmla="*/ 1631111 h 2191432"/>
              <a:gd name="connsiteX214" fmla="*/ 1409822 w 2331026"/>
              <a:gd name="connsiteY214" fmla="*/ 1626996 h 2191432"/>
              <a:gd name="connsiteX215" fmla="*/ 1407449 w 2331026"/>
              <a:gd name="connsiteY215" fmla="*/ 1633085 h 2191432"/>
              <a:gd name="connsiteX216" fmla="*/ 1417589 w 2331026"/>
              <a:gd name="connsiteY216" fmla="*/ 1633478 h 2191432"/>
              <a:gd name="connsiteX217" fmla="*/ 1419544 w 2331026"/>
              <a:gd name="connsiteY217" fmla="*/ 1633452 h 2191432"/>
              <a:gd name="connsiteX218" fmla="*/ 1419441 w 2331026"/>
              <a:gd name="connsiteY218" fmla="*/ 1631111 h 2191432"/>
              <a:gd name="connsiteX219" fmla="*/ 1420027 w 2331026"/>
              <a:gd name="connsiteY219" fmla="*/ 1631362 h 2191432"/>
              <a:gd name="connsiteX220" fmla="*/ 1420027 w 2331026"/>
              <a:gd name="connsiteY220" fmla="*/ 1633446 h 2191432"/>
              <a:gd name="connsiteX221" fmla="*/ 1440926 w 2331026"/>
              <a:gd name="connsiteY221" fmla="*/ 1633171 h 2191432"/>
              <a:gd name="connsiteX222" fmla="*/ 1424563 w 2331026"/>
              <a:gd name="connsiteY222" fmla="*/ 1530583 h 2191432"/>
              <a:gd name="connsiteX223" fmla="*/ 1431111 w 2331026"/>
              <a:gd name="connsiteY223" fmla="*/ 1524014 h 2191432"/>
              <a:gd name="connsiteX224" fmla="*/ 1437660 w 2331026"/>
              <a:gd name="connsiteY224" fmla="*/ 1530583 h 2191432"/>
              <a:gd name="connsiteX225" fmla="*/ 1453611 w 2331026"/>
              <a:gd name="connsiteY225" fmla="*/ 1626591 h 2191432"/>
              <a:gd name="connsiteX226" fmla="*/ 1445300 w 2331026"/>
              <a:gd name="connsiteY226" fmla="*/ 1624738 h 2191432"/>
              <a:gd name="connsiteX227" fmla="*/ 1442785 w 2331026"/>
              <a:gd name="connsiteY227" fmla="*/ 1633147 h 2191432"/>
              <a:gd name="connsiteX228" fmla="*/ 1454674 w 2331026"/>
              <a:gd name="connsiteY228" fmla="*/ 1632991 h 2191432"/>
              <a:gd name="connsiteX229" fmla="*/ 1453611 w 2331026"/>
              <a:gd name="connsiteY229" fmla="*/ 1626591 h 2191432"/>
              <a:gd name="connsiteX230" fmla="*/ 1455122 w 2331026"/>
              <a:gd name="connsiteY230" fmla="*/ 1626928 h 2191432"/>
              <a:gd name="connsiteX231" fmla="*/ 1455122 w 2331026"/>
              <a:gd name="connsiteY231" fmla="*/ 1632985 h 2191432"/>
              <a:gd name="connsiteX232" fmla="*/ 1469635 w 2331026"/>
              <a:gd name="connsiteY232" fmla="*/ 1632794 h 2191432"/>
              <a:gd name="connsiteX233" fmla="*/ 1490603 w 2331026"/>
              <a:gd name="connsiteY233" fmla="*/ 1627472 h 2191432"/>
              <a:gd name="connsiteX234" fmla="*/ 1489650 w 2331026"/>
              <a:gd name="connsiteY234" fmla="*/ 1626996 h 2191432"/>
              <a:gd name="connsiteX235" fmla="*/ 1476553 w 2331026"/>
              <a:gd name="connsiteY235" fmla="*/ 1587705 h 2191432"/>
              <a:gd name="connsiteX236" fmla="*/ 1454725 w 2331026"/>
              <a:gd name="connsiteY236" fmla="*/ 1504758 h 2191432"/>
              <a:gd name="connsiteX237" fmla="*/ 1461819 w 2331026"/>
              <a:gd name="connsiteY237" fmla="*/ 1494390 h 2191432"/>
              <a:gd name="connsiteX238" fmla="*/ 1472188 w 2331026"/>
              <a:gd name="connsiteY238" fmla="*/ 1500392 h 2191432"/>
              <a:gd name="connsiteX239" fmla="*/ 1489650 w 2331026"/>
              <a:gd name="connsiteY239" fmla="*/ 1574608 h 2191432"/>
              <a:gd name="connsiteX240" fmla="*/ 1494016 w 2331026"/>
              <a:gd name="connsiteY240" fmla="*/ 1598073 h 2191432"/>
              <a:gd name="connsiteX241" fmla="*/ 1498310 w 2331026"/>
              <a:gd name="connsiteY241" fmla="*/ 1617934 h 2191432"/>
              <a:gd name="connsiteX242" fmla="*/ 1494016 w 2331026"/>
              <a:gd name="connsiteY242" fmla="*/ 1618264 h 2191432"/>
              <a:gd name="connsiteX243" fmla="*/ 1498382 w 2331026"/>
              <a:gd name="connsiteY243" fmla="*/ 1618264 h 2191432"/>
              <a:gd name="connsiteX244" fmla="*/ 1498310 w 2331026"/>
              <a:gd name="connsiteY244" fmla="*/ 1617934 h 2191432"/>
              <a:gd name="connsiteX245" fmla="*/ 1501110 w 2331026"/>
              <a:gd name="connsiteY245" fmla="*/ 1617719 h 2191432"/>
              <a:gd name="connsiteX246" fmla="*/ 1498858 w 2331026"/>
              <a:gd name="connsiteY246" fmla="*/ 1625376 h 2191432"/>
              <a:gd name="connsiteX247" fmla="*/ 1517578 w 2331026"/>
              <a:gd name="connsiteY247" fmla="*/ 1620624 h 2191432"/>
              <a:gd name="connsiteX248" fmla="*/ 1522745 w 2331026"/>
              <a:gd name="connsiteY248" fmla="*/ 1615596 h 2191432"/>
              <a:gd name="connsiteX249" fmla="*/ 1520911 w 2331026"/>
              <a:gd name="connsiteY249" fmla="*/ 1613466 h 2191432"/>
              <a:gd name="connsiteX250" fmla="*/ 1527015 w 2331026"/>
              <a:gd name="connsiteY250" fmla="*/ 1611440 h 2191432"/>
              <a:gd name="connsiteX251" fmla="*/ 1532567 w 2331026"/>
              <a:gd name="connsiteY251" fmla="*/ 1606036 h 2191432"/>
              <a:gd name="connsiteX252" fmla="*/ 1529704 w 2331026"/>
              <a:gd name="connsiteY252" fmla="*/ 1600333 h 2191432"/>
              <a:gd name="connsiteX253" fmla="*/ 1516721 w 2331026"/>
              <a:gd name="connsiteY253" fmla="*/ 1597255 h 2191432"/>
              <a:gd name="connsiteX254" fmla="*/ 1516593 w 2331026"/>
              <a:gd name="connsiteY254" fmla="*/ 1601889 h 2191432"/>
              <a:gd name="connsiteX255" fmla="*/ 1499480 w 2331026"/>
              <a:gd name="connsiteY255" fmla="*/ 1556009 h 2191432"/>
              <a:gd name="connsiteX256" fmla="*/ 1481346 w 2331026"/>
              <a:gd name="connsiteY256" fmla="*/ 1495269 h 2191432"/>
              <a:gd name="connsiteX257" fmla="*/ 1484643 w 2331026"/>
              <a:gd name="connsiteY257" fmla="*/ 1486514 h 2191432"/>
              <a:gd name="connsiteX258" fmla="*/ 1494535 w 2331026"/>
              <a:gd name="connsiteY258" fmla="*/ 1490891 h 2191432"/>
              <a:gd name="connsiteX259" fmla="*/ 1514317 w 2331026"/>
              <a:gd name="connsiteY259" fmla="*/ 1551632 h 2191432"/>
              <a:gd name="connsiteX260" fmla="*/ 1532928 w 2331026"/>
              <a:gd name="connsiteY260" fmla="*/ 1605685 h 2191432"/>
              <a:gd name="connsiteX261" fmla="*/ 1551159 w 2331026"/>
              <a:gd name="connsiteY261" fmla="*/ 1587943 h 2191432"/>
              <a:gd name="connsiteX262" fmla="*/ 1559913 w 2331026"/>
              <a:gd name="connsiteY262" fmla="*/ 1583568 h 2191432"/>
              <a:gd name="connsiteX263" fmla="*/ 1564512 w 2331026"/>
              <a:gd name="connsiteY263" fmla="*/ 1585860 h 2191432"/>
              <a:gd name="connsiteX264" fmla="*/ 1564554 w 2331026"/>
              <a:gd name="connsiteY264" fmla="*/ 1583203 h 2191432"/>
              <a:gd name="connsiteX265" fmla="*/ 1537776 w 2331026"/>
              <a:gd name="connsiteY265" fmla="*/ 1535318 h 2191432"/>
              <a:gd name="connsiteX266" fmla="*/ 1506778 w 2331026"/>
              <a:gd name="connsiteY266" fmla="*/ 1487296 h 2191432"/>
              <a:gd name="connsiteX267" fmla="*/ 1511760 w 2331026"/>
              <a:gd name="connsiteY267" fmla="*/ 1478565 h 2191432"/>
              <a:gd name="connsiteX268" fmla="*/ 1520063 w 2331026"/>
              <a:gd name="connsiteY268" fmla="*/ 1482930 h 2191432"/>
              <a:gd name="connsiteX269" fmla="*/ 1564346 w 2331026"/>
              <a:gd name="connsiteY269" fmla="*/ 1552780 h 2191432"/>
              <a:gd name="connsiteX270" fmla="*/ 1580537 w 2331026"/>
              <a:gd name="connsiteY270" fmla="*/ 1591457 h 2191432"/>
              <a:gd name="connsiteX271" fmla="*/ 1580079 w 2331026"/>
              <a:gd name="connsiteY271" fmla="*/ 1593621 h 2191432"/>
              <a:gd name="connsiteX272" fmla="*/ 1597772 w 2331026"/>
              <a:gd name="connsiteY272" fmla="*/ 1602441 h 2191432"/>
              <a:gd name="connsiteX273" fmla="*/ 1599188 w 2331026"/>
              <a:gd name="connsiteY273" fmla="*/ 1600654 h 2191432"/>
              <a:gd name="connsiteX274" fmla="*/ 1601973 w 2331026"/>
              <a:gd name="connsiteY274" fmla="*/ 1600770 h 2191432"/>
              <a:gd name="connsiteX275" fmla="*/ 1603459 w 2331026"/>
              <a:gd name="connsiteY275" fmla="*/ 1605276 h 2191432"/>
              <a:gd name="connsiteX276" fmla="*/ 1604038 w 2331026"/>
              <a:gd name="connsiteY276" fmla="*/ 1605565 h 2191432"/>
              <a:gd name="connsiteX277" fmla="*/ 1612285 w 2331026"/>
              <a:gd name="connsiteY277" fmla="*/ 1605565 h 2191432"/>
              <a:gd name="connsiteX278" fmla="*/ 1612285 w 2331026"/>
              <a:gd name="connsiteY278" fmla="*/ 1601200 h 2191432"/>
              <a:gd name="connsiteX279" fmla="*/ 1601973 w 2331026"/>
              <a:gd name="connsiteY279" fmla="*/ 1600770 h 2191432"/>
              <a:gd name="connsiteX280" fmla="*/ 1601508 w 2331026"/>
              <a:gd name="connsiteY280" fmla="*/ 1599358 h 2191432"/>
              <a:gd name="connsiteX281" fmla="*/ 1590457 w 2331026"/>
              <a:gd name="connsiteY281" fmla="*/ 1561909 h 2191432"/>
              <a:gd name="connsiteX282" fmla="*/ 1568629 w 2331026"/>
              <a:gd name="connsiteY282" fmla="*/ 1513887 h 2191432"/>
              <a:gd name="connsiteX283" fmla="*/ 1569267 w 2331026"/>
              <a:gd name="connsiteY283" fmla="*/ 1511759 h 2191432"/>
              <a:gd name="connsiteX284" fmla="*/ 1547776 w 2331026"/>
              <a:gd name="connsiteY284" fmla="*/ 1495950 h 2191432"/>
              <a:gd name="connsiteX285" fmla="*/ 1490549 w 2331026"/>
              <a:gd name="connsiteY285" fmla="*/ 1465142 h 2191432"/>
              <a:gd name="connsiteX286" fmla="*/ 2078514 w 2331026"/>
              <a:gd name="connsiteY286" fmla="*/ 1417944 h 2191432"/>
              <a:gd name="connsiteX287" fmla="*/ 2058710 w 2331026"/>
              <a:gd name="connsiteY287" fmla="*/ 1450190 h 2191432"/>
              <a:gd name="connsiteX288" fmla="*/ 2050567 w 2331026"/>
              <a:gd name="connsiteY288" fmla="*/ 1458257 h 2191432"/>
              <a:gd name="connsiteX289" fmla="*/ 2061468 w 2331026"/>
              <a:gd name="connsiteY289" fmla="*/ 1516069 h 2191432"/>
              <a:gd name="connsiteX290" fmla="*/ 2072143 w 2331026"/>
              <a:gd name="connsiteY290" fmla="*/ 1572688 h 2191432"/>
              <a:gd name="connsiteX291" fmla="*/ 2090948 w 2331026"/>
              <a:gd name="connsiteY291" fmla="*/ 1550538 h 2191432"/>
              <a:gd name="connsiteX292" fmla="*/ 2084963 w 2331026"/>
              <a:gd name="connsiteY292" fmla="*/ 1548018 h 2191432"/>
              <a:gd name="connsiteX293" fmla="*/ 2054404 w 2331026"/>
              <a:gd name="connsiteY293" fmla="*/ 1465071 h 2191432"/>
              <a:gd name="connsiteX294" fmla="*/ 2057678 w 2331026"/>
              <a:gd name="connsiteY294" fmla="*/ 1456340 h 2191432"/>
              <a:gd name="connsiteX295" fmla="*/ 2067501 w 2331026"/>
              <a:gd name="connsiteY295" fmla="*/ 1460705 h 2191432"/>
              <a:gd name="connsiteX296" fmla="*/ 2099485 w 2331026"/>
              <a:gd name="connsiteY296" fmla="*/ 1536667 h 2191432"/>
              <a:gd name="connsiteX297" fmla="*/ 2114163 w 2331026"/>
              <a:gd name="connsiteY297" fmla="*/ 1508087 h 2191432"/>
              <a:gd name="connsiteX298" fmla="*/ 2119457 w 2331026"/>
              <a:gd name="connsiteY298" fmla="*/ 1487562 h 2191432"/>
              <a:gd name="connsiteX299" fmla="*/ 2111724 w 2331026"/>
              <a:gd name="connsiteY299" fmla="*/ 1482859 h 2191432"/>
              <a:gd name="connsiteX300" fmla="*/ 2096798 w 2331026"/>
              <a:gd name="connsiteY300" fmla="*/ 1445444 h 2191432"/>
              <a:gd name="connsiteX301" fmla="*/ 437138 w 2331026"/>
              <a:gd name="connsiteY301" fmla="*/ 1311956 h 2191432"/>
              <a:gd name="connsiteX302" fmla="*/ 447343 w 2331026"/>
              <a:gd name="connsiteY302" fmla="*/ 1316401 h 2191432"/>
              <a:gd name="connsiteX303" fmla="*/ 456415 w 2331026"/>
              <a:gd name="connsiteY303" fmla="*/ 1360851 h 2191432"/>
              <a:gd name="connsiteX304" fmla="*/ 442807 w 2331026"/>
              <a:gd name="connsiteY304" fmla="*/ 1360851 h 2191432"/>
              <a:gd name="connsiteX305" fmla="*/ 433736 w 2331026"/>
              <a:gd name="connsiteY305" fmla="*/ 1320846 h 2191432"/>
              <a:gd name="connsiteX306" fmla="*/ 437138 w 2331026"/>
              <a:gd name="connsiteY306" fmla="*/ 1311956 h 2191432"/>
              <a:gd name="connsiteX307" fmla="*/ 307913 w 2331026"/>
              <a:gd name="connsiteY307" fmla="*/ 1260198 h 2191432"/>
              <a:gd name="connsiteX308" fmla="*/ 311397 w 2331026"/>
              <a:gd name="connsiteY308" fmla="*/ 1267976 h 2191432"/>
              <a:gd name="connsiteX309" fmla="*/ 339696 w 2331026"/>
              <a:gd name="connsiteY309" fmla="*/ 1307821 h 2191432"/>
              <a:gd name="connsiteX310" fmla="*/ 359265 w 2331026"/>
              <a:gd name="connsiteY310" fmla="*/ 1323502 h 2191432"/>
              <a:gd name="connsiteX311" fmla="*/ 358954 w 2331026"/>
              <a:gd name="connsiteY311" fmla="*/ 1315383 h 2191432"/>
              <a:gd name="connsiteX312" fmla="*/ 351413 w 2331026"/>
              <a:gd name="connsiteY312" fmla="*/ 1290578 h 2191432"/>
              <a:gd name="connsiteX313" fmla="*/ 355334 w 2331026"/>
              <a:gd name="connsiteY313" fmla="*/ 1285229 h 2191432"/>
              <a:gd name="connsiteX314" fmla="*/ 317320 w 2331026"/>
              <a:gd name="connsiteY314" fmla="*/ 1267626 h 2191432"/>
              <a:gd name="connsiteX315" fmla="*/ 188958 w 2331026"/>
              <a:gd name="connsiteY315" fmla="*/ 1138555 h 2191432"/>
              <a:gd name="connsiteX316" fmla="*/ 173666 w 2331026"/>
              <a:gd name="connsiteY316" fmla="*/ 1139587 h 2191432"/>
              <a:gd name="connsiteX317" fmla="*/ 175597 w 2331026"/>
              <a:gd name="connsiteY317" fmla="*/ 1154714 h 2191432"/>
              <a:gd name="connsiteX318" fmla="*/ 175461 w 2331026"/>
              <a:gd name="connsiteY318" fmla="*/ 1158448 h 2191432"/>
              <a:gd name="connsiteX319" fmla="*/ 179839 w 2331026"/>
              <a:gd name="connsiteY319" fmla="*/ 1158624 h 2191432"/>
              <a:gd name="connsiteX320" fmla="*/ 188958 w 2331026"/>
              <a:gd name="connsiteY320" fmla="*/ 1158274 h 2191432"/>
              <a:gd name="connsiteX321" fmla="*/ 152924 w 2331026"/>
              <a:gd name="connsiteY321" fmla="*/ 1135201 h 2191432"/>
              <a:gd name="connsiteX322" fmla="*/ 149007 w 2331026"/>
              <a:gd name="connsiteY322" fmla="*/ 1146686 h 2191432"/>
              <a:gd name="connsiteX323" fmla="*/ 142660 w 2331026"/>
              <a:gd name="connsiteY323" fmla="*/ 1154440 h 2191432"/>
              <a:gd name="connsiteX324" fmla="*/ 149750 w 2331026"/>
              <a:gd name="connsiteY324" fmla="*/ 1157411 h 2191432"/>
              <a:gd name="connsiteX325" fmla="*/ 162238 w 2331026"/>
              <a:gd name="connsiteY325" fmla="*/ 1157914 h 2191432"/>
              <a:gd name="connsiteX326" fmla="*/ 157589 w 2331026"/>
              <a:gd name="connsiteY326" fmla="*/ 1137252 h 2191432"/>
              <a:gd name="connsiteX327" fmla="*/ 157206 w 2331026"/>
              <a:gd name="connsiteY327" fmla="*/ 1136229 h 2191432"/>
              <a:gd name="connsiteX328" fmla="*/ 115634 w 2331026"/>
              <a:gd name="connsiteY328" fmla="*/ 1123914 h 2191432"/>
              <a:gd name="connsiteX329" fmla="*/ 117415 w 2331026"/>
              <a:gd name="connsiteY329" fmla="*/ 1143863 h 2191432"/>
              <a:gd name="connsiteX330" fmla="*/ 141443 w 2331026"/>
              <a:gd name="connsiteY330" fmla="*/ 1153931 h 2191432"/>
              <a:gd name="connsiteX331" fmla="*/ 135513 w 2331026"/>
              <a:gd name="connsiteY331" fmla="*/ 1146686 h 2191432"/>
              <a:gd name="connsiteX332" fmla="*/ 139288 w 2331026"/>
              <a:gd name="connsiteY332" fmla="*/ 1131928 h 2191432"/>
              <a:gd name="connsiteX333" fmla="*/ 121069 w 2331026"/>
              <a:gd name="connsiteY333" fmla="*/ 1127555 h 2191432"/>
              <a:gd name="connsiteX334" fmla="*/ 70885 w 2331026"/>
              <a:gd name="connsiteY334" fmla="*/ 1089688 h 2191432"/>
              <a:gd name="connsiteX335" fmla="*/ 79526 w 2331026"/>
              <a:gd name="connsiteY335" fmla="*/ 1110509 h 2191432"/>
              <a:gd name="connsiteX336" fmla="*/ 103454 w 2331026"/>
              <a:gd name="connsiteY336" fmla="*/ 1134189 h 2191432"/>
              <a:gd name="connsiteX337" fmla="*/ 101704 w 2331026"/>
              <a:gd name="connsiteY337" fmla="*/ 1114583 h 2191432"/>
              <a:gd name="connsiteX338" fmla="*/ 79235 w 2331026"/>
              <a:gd name="connsiteY338" fmla="*/ 1099533 h 2191432"/>
              <a:gd name="connsiteX339" fmla="*/ 2275523 w 2331026"/>
              <a:gd name="connsiteY339" fmla="*/ 815892 h 2191432"/>
              <a:gd name="connsiteX340" fmla="*/ 2268343 w 2331026"/>
              <a:gd name="connsiteY340" fmla="*/ 854612 h 2191432"/>
              <a:gd name="connsiteX341" fmla="*/ 2199669 w 2331026"/>
              <a:gd name="connsiteY341" fmla="*/ 962371 h 2191432"/>
              <a:gd name="connsiteX342" fmla="*/ 2188097 w 2331026"/>
              <a:gd name="connsiteY342" fmla="*/ 970233 h 2191432"/>
              <a:gd name="connsiteX343" fmla="*/ 2194623 w 2331026"/>
              <a:gd name="connsiteY343" fmla="*/ 970595 h 2191432"/>
              <a:gd name="connsiteX344" fmla="*/ 2234188 w 2331026"/>
              <a:gd name="connsiteY344" fmla="*/ 1071707 h 2191432"/>
              <a:gd name="connsiteX345" fmla="*/ 2221000 w 2331026"/>
              <a:gd name="connsiteY345" fmla="*/ 1071707 h 2191432"/>
              <a:gd name="connsiteX346" fmla="*/ 2181434 w 2331026"/>
              <a:gd name="connsiteY346" fmla="*/ 979388 h 2191432"/>
              <a:gd name="connsiteX347" fmla="*/ 2183583 w 2331026"/>
              <a:gd name="connsiteY347" fmla="*/ 973300 h 2191432"/>
              <a:gd name="connsiteX348" fmla="*/ 2168040 w 2331026"/>
              <a:gd name="connsiteY348" fmla="*/ 983860 h 2191432"/>
              <a:gd name="connsiteX349" fmla="*/ 2190809 w 2331026"/>
              <a:gd name="connsiteY349" fmla="*/ 1036971 h 2191432"/>
              <a:gd name="connsiteX350" fmla="*/ 2207624 w 2331026"/>
              <a:gd name="connsiteY350" fmla="*/ 1102257 h 2191432"/>
              <a:gd name="connsiteX351" fmla="*/ 2194606 w 2331026"/>
              <a:gd name="connsiteY351" fmla="*/ 1106646 h 2191432"/>
              <a:gd name="connsiteX352" fmla="*/ 2176165 w 2331026"/>
              <a:gd name="connsiteY352" fmla="*/ 1041360 h 2191432"/>
              <a:gd name="connsiteX353" fmla="*/ 2156247 w 2331026"/>
              <a:gd name="connsiteY353" fmla="*/ 991871 h 2191432"/>
              <a:gd name="connsiteX354" fmla="*/ 2141927 w 2331026"/>
              <a:gd name="connsiteY354" fmla="*/ 1001600 h 2191432"/>
              <a:gd name="connsiteX355" fmla="*/ 2045571 w 2331026"/>
              <a:gd name="connsiteY355" fmla="*/ 1045312 h 2191432"/>
              <a:gd name="connsiteX356" fmla="*/ 2001773 w 2331026"/>
              <a:gd name="connsiteY356" fmla="*/ 1106508 h 2191432"/>
              <a:gd name="connsiteX357" fmla="*/ 2036184 w 2331026"/>
              <a:gd name="connsiteY357" fmla="*/ 1156522 h 2191432"/>
              <a:gd name="connsiteX358" fmla="*/ 2037767 w 2331026"/>
              <a:gd name="connsiteY358" fmla="*/ 1155467 h 2191432"/>
              <a:gd name="connsiteX359" fmla="*/ 2089203 w 2331026"/>
              <a:gd name="connsiteY359" fmla="*/ 1155303 h 2191432"/>
              <a:gd name="connsiteX360" fmla="*/ 2101412 w 2331026"/>
              <a:gd name="connsiteY360" fmla="*/ 1153668 h 2191432"/>
              <a:gd name="connsiteX361" fmla="*/ 2099661 w 2331026"/>
              <a:gd name="connsiteY361" fmla="*/ 1150112 h 2191432"/>
              <a:gd name="connsiteX362" fmla="*/ 2102570 w 2331026"/>
              <a:gd name="connsiteY362" fmla="*/ 1145709 h 2191432"/>
              <a:gd name="connsiteX363" fmla="*/ 2089581 w 2331026"/>
              <a:gd name="connsiteY363" fmla="*/ 1102358 h 2191432"/>
              <a:gd name="connsiteX364" fmla="*/ 2072263 w 2331026"/>
              <a:gd name="connsiteY364" fmla="*/ 1063341 h 2191432"/>
              <a:gd name="connsiteX365" fmla="*/ 2089581 w 2331026"/>
              <a:gd name="connsiteY365" fmla="*/ 1059006 h 2191432"/>
              <a:gd name="connsiteX366" fmla="*/ 2111229 w 2331026"/>
              <a:gd name="connsiteY366" fmla="*/ 1119698 h 2191432"/>
              <a:gd name="connsiteX367" fmla="*/ 2116100 w 2331026"/>
              <a:gd name="connsiteY367" fmla="*/ 1137038 h 2191432"/>
              <a:gd name="connsiteX368" fmla="*/ 2111820 w 2331026"/>
              <a:gd name="connsiteY368" fmla="*/ 1152275 h 2191432"/>
              <a:gd name="connsiteX369" fmla="*/ 2139081 w 2331026"/>
              <a:gd name="connsiteY369" fmla="*/ 1148624 h 2191432"/>
              <a:gd name="connsiteX370" fmla="*/ 2156334 w 2331026"/>
              <a:gd name="connsiteY370" fmla="*/ 1143053 h 2191432"/>
              <a:gd name="connsiteX371" fmla="*/ 2155448 w 2331026"/>
              <a:gd name="connsiteY371" fmla="*/ 1141979 h 2191432"/>
              <a:gd name="connsiteX372" fmla="*/ 2124333 w 2331026"/>
              <a:gd name="connsiteY372" fmla="*/ 1023782 h 2191432"/>
              <a:gd name="connsiteX373" fmla="*/ 2137668 w 2331026"/>
              <a:gd name="connsiteY373" fmla="*/ 1019404 h 2191432"/>
              <a:gd name="connsiteX374" fmla="*/ 2175798 w 2331026"/>
              <a:gd name="connsiteY374" fmla="*/ 1113593 h 2191432"/>
              <a:gd name="connsiteX375" fmla="*/ 2173933 w 2331026"/>
              <a:gd name="connsiteY375" fmla="*/ 1137371 h 2191432"/>
              <a:gd name="connsiteX376" fmla="*/ 2185844 w 2331026"/>
              <a:gd name="connsiteY376" fmla="*/ 1133525 h 2191432"/>
              <a:gd name="connsiteX377" fmla="*/ 2227933 w 2331026"/>
              <a:gd name="connsiteY377" fmla="*/ 1108104 h 2191432"/>
              <a:gd name="connsiteX378" fmla="*/ 2256376 w 2331026"/>
              <a:gd name="connsiteY378" fmla="*/ 1075296 h 2191432"/>
              <a:gd name="connsiteX379" fmla="*/ 2251650 w 2331026"/>
              <a:gd name="connsiteY379" fmla="*/ 1071741 h 2191432"/>
              <a:gd name="connsiteX380" fmla="*/ 2221091 w 2331026"/>
              <a:gd name="connsiteY380" fmla="*/ 966637 h 2191432"/>
              <a:gd name="connsiteX381" fmla="*/ 2234188 w 2331026"/>
              <a:gd name="connsiteY381" fmla="*/ 957878 h 2191432"/>
              <a:gd name="connsiteX382" fmla="*/ 2258199 w 2331026"/>
              <a:gd name="connsiteY382" fmla="*/ 1013167 h 2191432"/>
              <a:gd name="connsiteX383" fmla="*/ 2267405 w 2331026"/>
              <a:gd name="connsiteY383" fmla="*/ 1062574 h 2191432"/>
              <a:gd name="connsiteX384" fmla="*/ 2274090 w 2331026"/>
              <a:gd name="connsiteY384" fmla="*/ 1054863 h 2191432"/>
              <a:gd name="connsiteX385" fmla="*/ 2288569 w 2331026"/>
              <a:gd name="connsiteY385" fmla="*/ 1022899 h 2191432"/>
              <a:gd name="connsiteX386" fmla="*/ 2283302 w 2331026"/>
              <a:gd name="connsiteY386" fmla="*/ 1021018 h 2191432"/>
              <a:gd name="connsiteX387" fmla="*/ 2282210 w 2331026"/>
              <a:gd name="connsiteY387" fmla="*/ 1015015 h 2191432"/>
              <a:gd name="connsiteX388" fmla="*/ 2280027 w 2331026"/>
              <a:gd name="connsiteY388" fmla="*/ 1003555 h 2191432"/>
              <a:gd name="connsiteX389" fmla="*/ 2283279 w 2331026"/>
              <a:gd name="connsiteY389" fmla="*/ 1003068 h 2191432"/>
              <a:gd name="connsiteX390" fmla="*/ 2283847 w 2331026"/>
              <a:gd name="connsiteY390" fmla="*/ 1004101 h 2191432"/>
              <a:gd name="connsiteX391" fmla="*/ 2286576 w 2331026"/>
              <a:gd name="connsiteY391" fmla="*/ 1015015 h 2191432"/>
              <a:gd name="connsiteX392" fmla="*/ 2290941 w 2331026"/>
              <a:gd name="connsiteY392" fmla="*/ 1010650 h 2191432"/>
              <a:gd name="connsiteX393" fmla="*/ 2293854 w 2331026"/>
              <a:gd name="connsiteY393" fmla="*/ 1011232 h 2191432"/>
              <a:gd name="connsiteX394" fmla="*/ 2295549 w 2331026"/>
              <a:gd name="connsiteY394" fmla="*/ 1007492 h 2191432"/>
              <a:gd name="connsiteX395" fmla="*/ 2295307 w 2331026"/>
              <a:gd name="connsiteY395" fmla="*/ 1006284 h 2191432"/>
              <a:gd name="connsiteX396" fmla="*/ 2290941 w 2331026"/>
              <a:gd name="connsiteY396" fmla="*/ 1001918 h 2191432"/>
              <a:gd name="connsiteX397" fmla="*/ 2283279 w 2331026"/>
              <a:gd name="connsiteY397" fmla="*/ 1003068 h 2191432"/>
              <a:gd name="connsiteX398" fmla="*/ 2277844 w 2331026"/>
              <a:gd name="connsiteY398" fmla="*/ 993187 h 2191432"/>
              <a:gd name="connsiteX399" fmla="*/ 2269113 w 2331026"/>
              <a:gd name="connsiteY399" fmla="*/ 966993 h 2191432"/>
              <a:gd name="connsiteX400" fmla="*/ 2242919 w 2331026"/>
              <a:gd name="connsiteY400" fmla="*/ 923337 h 2191432"/>
              <a:gd name="connsiteX401" fmla="*/ 2251651 w 2331026"/>
              <a:gd name="connsiteY401" fmla="*/ 914605 h 2191432"/>
              <a:gd name="connsiteX402" fmla="*/ 2286576 w 2331026"/>
              <a:gd name="connsiteY402" fmla="*/ 971359 h 2191432"/>
              <a:gd name="connsiteX403" fmla="*/ 2296398 w 2331026"/>
              <a:gd name="connsiteY403" fmla="*/ 997553 h 2191432"/>
              <a:gd name="connsiteX404" fmla="*/ 2297188 w 2331026"/>
              <a:gd name="connsiteY404" fmla="*/ 1003873 h 2191432"/>
              <a:gd name="connsiteX405" fmla="*/ 2303904 w 2331026"/>
              <a:gd name="connsiteY405" fmla="*/ 989047 h 2191432"/>
              <a:gd name="connsiteX406" fmla="*/ 2310220 w 2331026"/>
              <a:gd name="connsiteY406" fmla="*/ 939108 h 2191432"/>
              <a:gd name="connsiteX407" fmla="*/ 2300070 w 2331026"/>
              <a:gd name="connsiteY407" fmla="*/ 920108 h 2191432"/>
              <a:gd name="connsiteX408" fmla="*/ 2282380 w 2331026"/>
              <a:gd name="connsiteY408" fmla="*/ 874723 h 2191432"/>
              <a:gd name="connsiteX409" fmla="*/ 2276299 w 2331026"/>
              <a:gd name="connsiteY409" fmla="*/ 828792 h 2191432"/>
              <a:gd name="connsiteX410" fmla="*/ 2247682 w 2331026"/>
              <a:gd name="connsiteY410" fmla="*/ 796336 h 2191432"/>
              <a:gd name="connsiteX411" fmla="*/ 2247682 w 2331026"/>
              <a:gd name="connsiteY411" fmla="*/ 809036 h 2191432"/>
              <a:gd name="connsiteX412" fmla="*/ 2247682 w 2331026"/>
              <a:gd name="connsiteY412" fmla="*/ 796336 h 2191432"/>
              <a:gd name="connsiteX413" fmla="*/ 1579917 w 2331026"/>
              <a:gd name="connsiteY413" fmla="*/ 483864 h 2191432"/>
              <a:gd name="connsiteX414" fmla="*/ 1589839 w 2331026"/>
              <a:gd name="connsiteY414" fmla="*/ 486068 h 2191432"/>
              <a:gd name="connsiteX415" fmla="*/ 1603068 w 2331026"/>
              <a:gd name="connsiteY415" fmla="*/ 503708 h 2191432"/>
              <a:gd name="connsiteX416" fmla="*/ 1594249 w 2331026"/>
              <a:gd name="connsiteY416" fmla="*/ 512527 h 2191432"/>
              <a:gd name="connsiteX417" fmla="*/ 1576610 w 2331026"/>
              <a:gd name="connsiteY417" fmla="*/ 494888 h 2191432"/>
              <a:gd name="connsiteX418" fmla="*/ 1579917 w 2331026"/>
              <a:gd name="connsiteY418" fmla="*/ 483864 h 2191432"/>
              <a:gd name="connsiteX419" fmla="*/ 1547316 w 2331026"/>
              <a:gd name="connsiteY419" fmla="*/ 386063 h 2191432"/>
              <a:gd name="connsiteX420" fmla="*/ 1553935 w 2331026"/>
              <a:gd name="connsiteY420" fmla="*/ 402753 h 2191432"/>
              <a:gd name="connsiteX421" fmla="*/ 1568170 w 2331026"/>
              <a:gd name="connsiteY421" fmla="*/ 455207 h 2191432"/>
              <a:gd name="connsiteX422" fmla="*/ 1572550 w 2331026"/>
              <a:gd name="connsiteY422" fmla="*/ 516403 h 2191432"/>
              <a:gd name="connsiteX423" fmla="*/ 1607588 w 2331026"/>
              <a:gd name="connsiteY423" fmla="*/ 512031 h 2191432"/>
              <a:gd name="connsiteX424" fmla="*/ 1619255 w 2331026"/>
              <a:gd name="connsiteY424" fmla="*/ 505493 h 2191432"/>
              <a:gd name="connsiteX425" fmla="*/ 1573391 w 2331026"/>
              <a:gd name="connsiteY425" fmla="*/ 450512 h 2191432"/>
              <a:gd name="connsiteX426" fmla="*/ 1575028 w 2331026"/>
              <a:gd name="connsiteY426" fmla="*/ 441102 h 2191432"/>
              <a:gd name="connsiteX427" fmla="*/ 1586487 w 2331026"/>
              <a:gd name="connsiteY427" fmla="*/ 441656 h 2191432"/>
              <a:gd name="connsiteX428" fmla="*/ 1633214 w 2331026"/>
              <a:gd name="connsiteY428" fmla="*/ 497670 h 2191432"/>
              <a:gd name="connsiteX429" fmla="*/ 1639551 w 2331026"/>
              <a:gd name="connsiteY429" fmla="*/ 494119 h 2191432"/>
              <a:gd name="connsiteX430" fmla="*/ 1638753 w 2331026"/>
              <a:gd name="connsiteY430" fmla="*/ 493943 h 2191432"/>
              <a:gd name="connsiteX431" fmla="*/ 1595891 w 2331026"/>
              <a:gd name="connsiteY431" fmla="*/ 437900 h 2191432"/>
              <a:gd name="connsiteX432" fmla="*/ 897240 w 2331026"/>
              <a:gd name="connsiteY432" fmla="*/ 107035 h 2191432"/>
              <a:gd name="connsiteX433" fmla="*/ 907094 w 2331026"/>
              <a:gd name="connsiteY433" fmla="*/ 109774 h 2191432"/>
              <a:gd name="connsiteX434" fmla="*/ 944378 w 2331026"/>
              <a:gd name="connsiteY434" fmla="*/ 166214 h 2191432"/>
              <a:gd name="connsiteX435" fmla="*/ 982637 w 2331026"/>
              <a:gd name="connsiteY435" fmla="*/ 231908 h 2191432"/>
              <a:gd name="connsiteX436" fmla="*/ 1001614 w 2331026"/>
              <a:gd name="connsiteY436" fmla="*/ 304356 h 2191432"/>
              <a:gd name="connsiteX437" fmla="*/ 1007880 w 2331026"/>
              <a:gd name="connsiteY437" fmla="*/ 307280 h 2191432"/>
              <a:gd name="connsiteX438" fmla="*/ 1008758 w 2331026"/>
              <a:gd name="connsiteY438" fmla="*/ 308944 h 2191432"/>
              <a:gd name="connsiteX439" fmla="*/ 1016049 w 2331026"/>
              <a:gd name="connsiteY439" fmla="*/ 305588 h 2191432"/>
              <a:gd name="connsiteX440" fmla="*/ 996391 w 2331026"/>
              <a:gd name="connsiteY440" fmla="*/ 255185 h 2191432"/>
              <a:gd name="connsiteX441" fmla="*/ 970047 w 2331026"/>
              <a:gd name="connsiteY441" fmla="*/ 205072 h 2191432"/>
              <a:gd name="connsiteX442" fmla="*/ 944378 w 2331026"/>
              <a:gd name="connsiteY442" fmla="*/ 166214 h 2191432"/>
              <a:gd name="connsiteX443" fmla="*/ 942129 w 2331026"/>
              <a:gd name="connsiteY443" fmla="*/ 162352 h 2191432"/>
              <a:gd name="connsiteX444" fmla="*/ 939939 w 2331026"/>
              <a:gd name="connsiteY444" fmla="*/ 151398 h 2191432"/>
              <a:gd name="connsiteX445" fmla="*/ 950887 w 2331026"/>
              <a:gd name="connsiteY445" fmla="*/ 153589 h 2191432"/>
              <a:gd name="connsiteX446" fmla="*/ 995228 w 2331026"/>
              <a:gd name="connsiteY446" fmla="*/ 223693 h 2191432"/>
              <a:gd name="connsiteX447" fmla="*/ 1016211 w 2331026"/>
              <a:gd name="connsiteY447" fmla="*/ 305514 h 2191432"/>
              <a:gd name="connsiteX448" fmla="*/ 1094601 w 2331026"/>
              <a:gd name="connsiteY448" fmla="*/ 269433 h 2191432"/>
              <a:gd name="connsiteX449" fmla="*/ 1297775 w 2331026"/>
              <a:gd name="connsiteY449" fmla="*/ 238391 h 2191432"/>
              <a:gd name="connsiteX450" fmla="*/ 1362318 w 2331026"/>
              <a:gd name="connsiteY450" fmla="*/ 245391 h 2191432"/>
              <a:gd name="connsiteX451" fmla="*/ 1533131 w 2331026"/>
              <a:gd name="connsiteY451" fmla="*/ 350299 h 2191432"/>
              <a:gd name="connsiteX452" fmla="*/ 1546654 w 2331026"/>
              <a:gd name="connsiteY452" fmla="*/ 384395 h 2191432"/>
              <a:gd name="connsiteX453" fmla="*/ 1549731 w 2331026"/>
              <a:gd name="connsiteY453" fmla="*/ 374240 h 2191432"/>
              <a:gd name="connsiteX454" fmla="*/ 1559623 w 2331026"/>
              <a:gd name="connsiteY454" fmla="*/ 376417 h 2191432"/>
              <a:gd name="connsiteX455" fmla="*/ 1651942 w 2331026"/>
              <a:gd name="connsiteY455" fmla="*/ 485238 h 2191432"/>
              <a:gd name="connsiteX456" fmla="*/ 1651235 w 2331026"/>
              <a:gd name="connsiteY456" fmla="*/ 487571 h 2191432"/>
              <a:gd name="connsiteX457" fmla="*/ 1671404 w 2331026"/>
              <a:gd name="connsiteY457" fmla="*/ 476268 h 2191432"/>
              <a:gd name="connsiteX458" fmla="*/ 2181346 w 2331026"/>
              <a:gd name="connsiteY458" fmla="*/ 560114 h 2191432"/>
              <a:gd name="connsiteX459" fmla="*/ 2276658 w 2331026"/>
              <a:gd name="connsiteY459" fmla="*/ 728617 h 2191432"/>
              <a:gd name="connsiteX460" fmla="*/ 2279102 w 2331026"/>
              <a:gd name="connsiteY460" fmla="*/ 776766 h 2191432"/>
              <a:gd name="connsiteX461" fmla="*/ 2286803 w 2331026"/>
              <a:gd name="connsiteY461" fmla="*/ 782860 h 2191432"/>
              <a:gd name="connsiteX462" fmla="*/ 2304492 w 2331026"/>
              <a:gd name="connsiteY462" fmla="*/ 900970 h 2191432"/>
              <a:gd name="connsiteX463" fmla="*/ 2311552 w 2331026"/>
              <a:gd name="connsiteY463" fmla="*/ 912822 h 2191432"/>
              <a:gd name="connsiteX464" fmla="*/ 2306092 w 2331026"/>
              <a:gd name="connsiteY464" fmla="*/ 852494 h 2191432"/>
              <a:gd name="connsiteX465" fmla="*/ 2291596 w 2331026"/>
              <a:gd name="connsiteY465" fmla="*/ 779296 h 2191432"/>
              <a:gd name="connsiteX466" fmla="*/ 2298160 w 2331026"/>
              <a:gd name="connsiteY466" fmla="*/ 770548 h 2191432"/>
              <a:gd name="connsiteX467" fmla="*/ 2304725 w 2331026"/>
              <a:gd name="connsiteY467" fmla="*/ 774922 h 2191432"/>
              <a:gd name="connsiteX468" fmla="*/ 2327700 w 2331026"/>
              <a:gd name="connsiteY468" fmla="*/ 934576 h 2191432"/>
              <a:gd name="connsiteX469" fmla="*/ 2326168 w 2331026"/>
              <a:gd name="connsiteY469" fmla="*/ 944273 h 2191432"/>
              <a:gd name="connsiteX470" fmla="*/ 2331026 w 2331026"/>
              <a:gd name="connsiteY470" fmla="*/ 962212 h 2191432"/>
              <a:gd name="connsiteX471" fmla="*/ 2324393 w 2331026"/>
              <a:gd name="connsiteY471" fmla="*/ 968774 h 2191432"/>
              <a:gd name="connsiteX472" fmla="*/ 2322581 w 2331026"/>
              <a:gd name="connsiteY472" fmla="*/ 966982 h 2191432"/>
              <a:gd name="connsiteX473" fmla="*/ 2315802 w 2331026"/>
              <a:gd name="connsiteY473" fmla="*/ 1009892 h 2191432"/>
              <a:gd name="connsiteX474" fmla="*/ 2278467 w 2331026"/>
              <a:gd name="connsiteY474" fmla="*/ 1081108 h 2191432"/>
              <a:gd name="connsiteX475" fmla="*/ 2106763 w 2331026"/>
              <a:gd name="connsiteY475" fmla="*/ 1169682 h 2191432"/>
              <a:gd name="connsiteX476" fmla="*/ 2044560 w 2331026"/>
              <a:gd name="connsiteY476" fmla="*/ 1168697 h 2191432"/>
              <a:gd name="connsiteX477" fmla="*/ 2058163 w 2331026"/>
              <a:gd name="connsiteY477" fmla="*/ 1188467 h 2191432"/>
              <a:gd name="connsiteX478" fmla="*/ 2098129 w 2331026"/>
              <a:gd name="connsiteY478" fmla="*/ 1276983 h 2191432"/>
              <a:gd name="connsiteX479" fmla="*/ 2097718 w 2331026"/>
              <a:gd name="connsiteY479" fmla="*/ 1369938 h 2191432"/>
              <a:gd name="connsiteX480" fmla="*/ 2086278 w 2331026"/>
              <a:gd name="connsiteY480" fmla="*/ 1400960 h 2191432"/>
              <a:gd name="connsiteX481" fmla="*/ 2110065 w 2331026"/>
              <a:gd name="connsiteY481" fmla="*/ 1438841 h 2191432"/>
              <a:gd name="connsiteX482" fmla="*/ 2123100 w 2331026"/>
              <a:gd name="connsiteY482" fmla="*/ 1473438 h 2191432"/>
              <a:gd name="connsiteX483" fmla="*/ 2124977 w 2331026"/>
              <a:gd name="connsiteY483" fmla="*/ 1466159 h 2191432"/>
              <a:gd name="connsiteX484" fmla="*/ 2107050 w 2331026"/>
              <a:gd name="connsiteY484" fmla="*/ 1325401 h 2191432"/>
              <a:gd name="connsiteX485" fmla="*/ 2120181 w 2331026"/>
              <a:gd name="connsiteY485" fmla="*/ 1321026 h 2191432"/>
              <a:gd name="connsiteX486" fmla="*/ 2085164 w 2331026"/>
              <a:gd name="connsiteY486" fmla="*/ 1587943 h 2191432"/>
              <a:gd name="connsiteX487" fmla="*/ 2040138 w 2331026"/>
              <a:gd name="connsiteY487" fmla="*/ 1618741 h 2191432"/>
              <a:gd name="connsiteX488" fmla="*/ 2040910 w 2331026"/>
              <a:gd name="connsiteY488" fmla="*/ 1622653 h 2191432"/>
              <a:gd name="connsiteX489" fmla="*/ 2035999 w 2331026"/>
              <a:gd name="connsiteY489" fmla="*/ 1629184 h 2191432"/>
              <a:gd name="connsiteX490" fmla="*/ 2030862 w 2331026"/>
              <a:gd name="connsiteY490" fmla="*/ 1625085 h 2191432"/>
              <a:gd name="connsiteX491" fmla="*/ 2022791 w 2331026"/>
              <a:gd name="connsiteY491" fmla="*/ 1630606 h 2191432"/>
              <a:gd name="connsiteX492" fmla="*/ 1959781 w 2331026"/>
              <a:gd name="connsiteY492" fmla="*/ 1651603 h 2191432"/>
              <a:gd name="connsiteX493" fmla="*/ 1962726 w 2331026"/>
              <a:gd name="connsiteY493" fmla="*/ 1662623 h 2191432"/>
              <a:gd name="connsiteX494" fmla="*/ 1945369 w 2331026"/>
              <a:gd name="connsiteY494" fmla="*/ 1667019 h 2191432"/>
              <a:gd name="connsiteX495" fmla="*/ 1941332 w 2331026"/>
              <a:gd name="connsiteY495" fmla="*/ 1655146 h 2191432"/>
              <a:gd name="connsiteX496" fmla="*/ 1910696 w 2331026"/>
              <a:gd name="connsiteY496" fmla="*/ 1658980 h 2191432"/>
              <a:gd name="connsiteX497" fmla="*/ 1893773 w 2331026"/>
              <a:gd name="connsiteY497" fmla="*/ 1658306 h 2191432"/>
              <a:gd name="connsiteX498" fmla="*/ 1896667 w 2331026"/>
              <a:gd name="connsiteY498" fmla="*/ 1663288 h 2191432"/>
              <a:gd name="connsiteX499" fmla="*/ 1888906 w 2331026"/>
              <a:gd name="connsiteY499" fmla="*/ 1674980 h 2191432"/>
              <a:gd name="connsiteX500" fmla="*/ 1897637 w 2331026"/>
              <a:gd name="connsiteY500" fmla="*/ 1670596 h 2191432"/>
              <a:gd name="connsiteX501" fmla="*/ 1897092 w 2331026"/>
              <a:gd name="connsiteY501" fmla="*/ 1664019 h 2191432"/>
              <a:gd name="connsiteX502" fmla="*/ 1896667 w 2331026"/>
              <a:gd name="connsiteY502" fmla="*/ 1663288 h 2191432"/>
              <a:gd name="connsiteX503" fmla="*/ 1897637 w 2331026"/>
              <a:gd name="connsiteY503" fmla="*/ 1661827 h 2191432"/>
              <a:gd name="connsiteX504" fmla="*/ 1906369 w 2331026"/>
              <a:gd name="connsiteY504" fmla="*/ 1674980 h 2191432"/>
              <a:gd name="connsiteX505" fmla="*/ 1902003 w 2331026"/>
              <a:gd name="connsiteY505" fmla="*/ 1679365 h 2191432"/>
              <a:gd name="connsiteX506" fmla="*/ 1893272 w 2331026"/>
              <a:gd name="connsiteY506" fmla="*/ 1683749 h 2191432"/>
              <a:gd name="connsiteX507" fmla="*/ 1888906 w 2331026"/>
              <a:gd name="connsiteY507" fmla="*/ 1679365 h 2191432"/>
              <a:gd name="connsiteX508" fmla="*/ 1882358 w 2331026"/>
              <a:gd name="connsiteY508" fmla="*/ 1664567 h 2191432"/>
              <a:gd name="connsiteX509" fmla="*/ 1878448 w 2331026"/>
              <a:gd name="connsiteY509" fmla="*/ 1657695 h 2191432"/>
              <a:gd name="connsiteX510" fmla="*/ 1871234 w 2331026"/>
              <a:gd name="connsiteY510" fmla="*/ 1657407 h 2191432"/>
              <a:gd name="connsiteX511" fmla="*/ 1811584 w 2331026"/>
              <a:gd name="connsiteY511" fmla="*/ 1647949 h 2191432"/>
              <a:gd name="connsiteX512" fmla="*/ 1821835 w 2331026"/>
              <a:gd name="connsiteY512" fmla="*/ 1665889 h 2191432"/>
              <a:gd name="connsiteX513" fmla="*/ 1808738 w 2331026"/>
              <a:gd name="connsiteY513" fmla="*/ 1670255 h 2191432"/>
              <a:gd name="connsiteX514" fmla="*/ 1793854 w 2331026"/>
              <a:gd name="connsiteY514" fmla="*/ 1645137 h 2191432"/>
              <a:gd name="connsiteX515" fmla="*/ 1791899 w 2331026"/>
              <a:gd name="connsiteY515" fmla="*/ 1644827 h 2191432"/>
              <a:gd name="connsiteX516" fmla="*/ 1739511 w 2331026"/>
              <a:gd name="connsiteY516" fmla="*/ 1638879 h 2191432"/>
              <a:gd name="connsiteX517" fmla="*/ 1738164 w 2331026"/>
              <a:gd name="connsiteY517" fmla="*/ 1638820 h 2191432"/>
              <a:gd name="connsiteX518" fmla="*/ 1733282 w 2331026"/>
              <a:gd name="connsiteY518" fmla="*/ 1641889 h 2191432"/>
              <a:gd name="connsiteX519" fmla="*/ 1729530 w 2331026"/>
              <a:gd name="connsiteY519" fmla="*/ 1638442 h 2191432"/>
              <a:gd name="connsiteX520" fmla="*/ 1687943 w 2331026"/>
              <a:gd name="connsiteY520" fmla="*/ 1636623 h 2191432"/>
              <a:gd name="connsiteX521" fmla="*/ 1590553 w 2331026"/>
              <a:gd name="connsiteY521" fmla="*/ 1618573 h 2191432"/>
              <a:gd name="connsiteX522" fmla="*/ 1542404 w 2331026"/>
              <a:gd name="connsiteY522" fmla="*/ 1622949 h 2191432"/>
              <a:gd name="connsiteX523" fmla="*/ 1494256 w 2331026"/>
              <a:gd name="connsiteY523" fmla="*/ 1640452 h 2191432"/>
              <a:gd name="connsiteX524" fmla="*/ 1452071 w 2331026"/>
              <a:gd name="connsiteY524" fmla="*/ 1643848 h 2191432"/>
              <a:gd name="connsiteX525" fmla="*/ 1451848 w 2331026"/>
              <a:gd name="connsiteY525" fmla="*/ 1644445 h 2191432"/>
              <a:gd name="connsiteX526" fmla="*/ 1450748 w 2331026"/>
              <a:gd name="connsiteY526" fmla="*/ 1643955 h 2191432"/>
              <a:gd name="connsiteX527" fmla="*/ 1416517 w 2331026"/>
              <a:gd name="connsiteY527" fmla="*/ 1646711 h 2191432"/>
              <a:gd name="connsiteX528" fmla="*/ 1414925 w 2331026"/>
              <a:gd name="connsiteY528" fmla="*/ 1647733 h 2191432"/>
              <a:gd name="connsiteX529" fmla="*/ 1413004 w 2331026"/>
              <a:gd name="connsiteY529" fmla="*/ 1646993 h 2191432"/>
              <a:gd name="connsiteX530" fmla="*/ 1412733 w 2331026"/>
              <a:gd name="connsiteY530" fmla="*/ 1647015 h 2191432"/>
              <a:gd name="connsiteX531" fmla="*/ 1336083 w 2331026"/>
              <a:gd name="connsiteY531" fmla="*/ 1652947 h 2191432"/>
              <a:gd name="connsiteX532" fmla="*/ 1331958 w 2331026"/>
              <a:gd name="connsiteY532" fmla="*/ 1656155 h 2191432"/>
              <a:gd name="connsiteX533" fmla="*/ 1328580 w 2331026"/>
              <a:gd name="connsiteY533" fmla="*/ 1653528 h 2191432"/>
              <a:gd name="connsiteX534" fmla="*/ 1327927 w 2331026"/>
              <a:gd name="connsiteY534" fmla="*/ 1653579 h 2191432"/>
              <a:gd name="connsiteX535" fmla="*/ 1236008 w 2331026"/>
              <a:gd name="connsiteY535" fmla="*/ 1655767 h 2191432"/>
              <a:gd name="connsiteX536" fmla="*/ 1217470 w 2331026"/>
              <a:gd name="connsiteY536" fmla="*/ 1653560 h 2191432"/>
              <a:gd name="connsiteX537" fmla="*/ 1218188 w 2331026"/>
              <a:gd name="connsiteY537" fmla="*/ 1657715 h 2191432"/>
              <a:gd name="connsiteX538" fmla="*/ 1204853 w 2331026"/>
              <a:gd name="connsiteY538" fmla="*/ 1657715 h 2191432"/>
              <a:gd name="connsiteX539" fmla="*/ 1203650 w 2331026"/>
              <a:gd name="connsiteY539" fmla="*/ 1651916 h 2191432"/>
              <a:gd name="connsiteX540" fmla="*/ 1144440 w 2331026"/>
              <a:gd name="connsiteY540" fmla="*/ 1644869 h 2191432"/>
              <a:gd name="connsiteX541" fmla="*/ 1143840 w 2331026"/>
              <a:gd name="connsiteY541" fmla="*/ 1657609 h 2191432"/>
              <a:gd name="connsiteX542" fmla="*/ 1130346 w 2331026"/>
              <a:gd name="connsiteY542" fmla="*/ 1657609 h 2191432"/>
              <a:gd name="connsiteX543" fmla="*/ 1128882 w 2331026"/>
              <a:gd name="connsiteY543" fmla="*/ 1643486 h 2191432"/>
              <a:gd name="connsiteX544" fmla="*/ 1119995 w 2331026"/>
              <a:gd name="connsiteY544" fmla="*/ 1642702 h 2191432"/>
              <a:gd name="connsiteX545" fmla="*/ 1121747 w 2331026"/>
              <a:gd name="connsiteY545" fmla="*/ 1648507 h 2191432"/>
              <a:gd name="connsiteX546" fmla="*/ 1108650 w 2331026"/>
              <a:gd name="connsiteY546" fmla="*/ 1652846 h 2191432"/>
              <a:gd name="connsiteX547" fmla="*/ 1105195 w 2331026"/>
              <a:gd name="connsiteY547" fmla="*/ 1641397 h 2191432"/>
              <a:gd name="connsiteX548" fmla="*/ 1093404 w 2331026"/>
              <a:gd name="connsiteY548" fmla="*/ 1640357 h 2191432"/>
              <a:gd name="connsiteX549" fmla="*/ 1094759 w 2331026"/>
              <a:gd name="connsiteY549" fmla="*/ 1652881 h 2191432"/>
              <a:gd name="connsiteX550" fmla="*/ 1081662 w 2331026"/>
              <a:gd name="connsiteY550" fmla="*/ 1648559 h 2191432"/>
              <a:gd name="connsiteX551" fmla="*/ 1079883 w 2331026"/>
              <a:gd name="connsiteY551" fmla="*/ 1639164 h 2191432"/>
              <a:gd name="connsiteX552" fmla="*/ 1069680 w 2331026"/>
              <a:gd name="connsiteY552" fmla="*/ 1638264 h 2191432"/>
              <a:gd name="connsiteX553" fmla="*/ 1044959 w 2331026"/>
              <a:gd name="connsiteY553" fmla="*/ 1640444 h 2191432"/>
              <a:gd name="connsiteX554" fmla="*/ 1043035 w 2331026"/>
              <a:gd name="connsiteY554" fmla="*/ 1644435 h 2191432"/>
              <a:gd name="connsiteX555" fmla="*/ 1034039 w 2331026"/>
              <a:gd name="connsiteY555" fmla="*/ 1642789 h 2191432"/>
              <a:gd name="connsiteX556" fmla="*/ 1034103 w 2331026"/>
              <a:gd name="connsiteY556" fmla="*/ 1641402 h 2191432"/>
              <a:gd name="connsiteX557" fmla="*/ 1021119 w 2331026"/>
              <a:gd name="connsiteY557" fmla="*/ 1642547 h 2191432"/>
              <a:gd name="connsiteX558" fmla="*/ 1021339 w 2331026"/>
              <a:gd name="connsiteY558" fmla="*/ 1644742 h 2191432"/>
              <a:gd name="connsiteX559" fmla="*/ 1003559 w 2331026"/>
              <a:gd name="connsiteY559" fmla="*/ 1644742 h 2191432"/>
              <a:gd name="connsiteX560" fmla="*/ 1003608 w 2331026"/>
              <a:gd name="connsiteY560" fmla="*/ 1644092 h 2191432"/>
              <a:gd name="connsiteX561" fmla="*/ 995269 w 2331026"/>
              <a:gd name="connsiteY561" fmla="*/ 1644827 h 2191432"/>
              <a:gd name="connsiteX562" fmla="*/ 925236 w 2331026"/>
              <a:gd name="connsiteY562" fmla="*/ 1644827 h 2191432"/>
              <a:gd name="connsiteX563" fmla="*/ 897876 w 2331026"/>
              <a:gd name="connsiteY563" fmla="*/ 1630323 h 2191432"/>
              <a:gd name="connsiteX564" fmla="*/ 888966 w 2331026"/>
              <a:gd name="connsiteY564" fmla="*/ 1640886 h 2191432"/>
              <a:gd name="connsiteX565" fmla="*/ 879075 w 2331026"/>
              <a:gd name="connsiteY565" fmla="*/ 1632051 h 2191432"/>
              <a:gd name="connsiteX566" fmla="*/ 887292 w 2331026"/>
              <a:gd name="connsiteY566" fmla="*/ 1624712 h 2191432"/>
              <a:gd name="connsiteX567" fmla="*/ 886050 w 2331026"/>
              <a:gd name="connsiteY567" fmla="*/ 1624054 h 2191432"/>
              <a:gd name="connsiteX568" fmla="*/ 885120 w 2331026"/>
              <a:gd name="connsiteY568" fmla="*/ 1624321 h 2191432"/>
              <a:gd name="connsiteX569" fmla="*/ 885040 w 2331026"/>
              <a:gd name="connsiteY569" fmla="*/ 1623518 h 2191432"/>
              <a:gd name="connsiteX570" fmla="*/ 853014 w 2331026"/>
              <a:gd name="connsiteY570" fmla="*/ 1606540 h 2191432"/>
              <a:gd name="connsiteX571" fmla="*/ 797846 w 2331026"/>
              <a:gd name="connsiteY571" fmla="*/ 1552411 h 2191432"/>
              <a:gd name="connsiteX572" fmla="*/ 797678 w 2331026"/>
              <a:gd name="connsiteY572" fmla="*/ 1552383 h 2191432"/>
              <a:gd name="connsiteX573" fmla="*/ 797514 w 2331026"/>
              <a:gd name="connsiteY573" fmla="*/ 1552085 h 2191432"/>
              <a:gd name="connsiteX574" fmla="*/ 793923 w 2331026"/>
              <a:gd name="connsiteY574" fmla="*/ 1548562 h 2191432"/>
              <a:gd name="connsiteX575" fmla="*/ 769782 w 2331026"/>
              <a:gd name="connsiteY575" fmla="*/ 1515653 h 2191432"/>
              <a:gd name="connsiteX576" fmla="*/ 767100 w 2331026"/>
              <a:gd name="connsiteY576" fmla="*/ 1518566 h 2191432"/>
              <a:gd name="connsiteX577" fmla="*/ 758766 w 2331026"/>
              <a:gd name="connsiteY577" fmla="*/ 1517479 h 2191432"/>
              <a:gd name="connsiteX578" fmla="*/ 749876 w 2331026"/>
              <a:gd name="connsiteY578" fmla="*/ 1495756 h 2191432"/>
              <a:gd name="connsiteX579" fmla="*/ 752591 w 2331026"/>
              <a:gd name="connsiteY579" fmla="*/ 1492218 h 2191432"/>
              <a:gd name="connsiteX580" fmla="*/ 745775 w 2331026"/>
              <a:gd name="connsiteY580" fmla="*/ 1482926 h 2191432"/>
              <a:gd name="connsiteX581" fmla="*/ 742872 w 2331026"/>
              <a:gd name="connsiteY581" fmla="*/ 1478955 h 2191432"/>
              <a:gd name="connsiteX582" fmla="*/ 740805 w 2331026"/>
              <a:gd name="connsiteY582" fmla="*/ 1482137 h 2191432"/>
              <a:gd name="connsiteX583" fmla="*/ 731733 w 2331026"/>
              <a:gd name="connsiteY583" fmla="*/ 1475115 h 2191432"/>
              <a:gd name="connsiteX584" fmla="*/ 734873 w 2331026"/>
              <a:gd name="connsiteY584" fmla="*/ 1468010 h 2191432"/>
              <a:gd name="connsiteX585" fmla="*/ 732564 w 2331026"/>
              <a:gd name="connsiteY585" fmla="*/ 1464851 h 2191432"/>
              <a:gd name="connsiteX586" fmla="*/ 731733 w 2331026"/>
              <a:gd name="connsiteY586" fmla="*/ 1464851 h 2191432"/>
              <a:gd name="connsiteX587" fmla="*/ 731733 w 2331026"/>
              <a:gd name="connsiteY587" fmla="*/ 1463786 h 2191432"/>
              <a:gd name="connsiteX588" fmla="*/ 722795 w 2331026"/>
              <a:gd name="connsiteY588" fmla="*/ 1452843 h 2191432"/>
              <a:gd name="connsiteX589" fmla="*/ 714998 w 2331026"/>
              <a:gd name="connsiteY589" fmla="*/ 1455236 h 2191432"/>
              <a:gd name="connsiteX590" fmla="*/ 712569 w 2331026"/>
              <a:gd name="connsiteY590" fmla="*/ 1461810 h 2191432"/>
              <a:gd name="connsiteX591" fmla="*/ 722889 w 2331026"/>
              <a:gd name="connsiteY591" fmla="*/ 1495631 h 2191432"/>
              <a:gd name="connsiteX592" fmla="*/ 705304 w 2331026"/>
              <a:gd name="connsiteY592" fmla="*/ 1499996 h 2191432"/>
              <a:gd name="connsiteX593" fmla="*/ 702708 w 2331026"/>
              <a:gd name="connsiteY593" fmla="*/ 1492262 h 2191432"/>
              <a:gd name="connsiteX594" fmla="*/ 695705 w 2331026"/>
              <a:gd name="connsiteY594" fmla="*/ 1518404 h 2191432"/>
              <a:gd name="connsiteX595" fmla="*/ 700664 w 2331026"/>
              <a:gd name="connsiteY595" fmla="*/ 1530911 h 2191432"/>
              <a:gd name="connsiteX596" fmla="*/ 693719 w 2331026"/>
              <a:gd name="connsiteY596" fmla="*/ 1539122 h 2191432"/>
              <a:gd name="connsiteX597" fmla="*/ 693675 w 2331026"/>
              <a:gd name="connsiteY597" fmla="*/ 1539087 h 2191432"/>
              <a:gd name="connsiteX598" fmla="*/ 692279 w 2331026"/>
              <a:gd name="connsiteY598" fmla="*/ 1565229 h 2191432"/>
              <a:gd name="connsiteX599" fmla="*/ 696298 w 2331026"/>
              <a:gd name="connsiteY599" fmla="*/ 1570772 h 2191432"/>
              <a:gd name="connsiteX600" fmla="*/ 694661 w 2331026"/>
              <a:gd name="connsiteY600" fmla="*/ 1580189 h 2191432"/>
              <a:gd name="connsiteX601" fmla="*/ 691398 w 2331026"/>
              <a:gd name="connsiteY601" fmla="*/ 1581735 h 2191432"/>
              <a:gd name="connsiteX602" fmla="*/ 690779 w 2331026"/>
              <a:gd name="connsiteY602" fmla="*/ 1593327 h 2191432"/>
              <a:gd name="connsiteX603" fmla="*/ 693508 w 2331026"/>
              <a:gd name="connsiteY603" fmla="*/ 1622572 h 2191432"/>
              <a:gd name="connsiteX604" fmla="*/ 723250 w 2331026"/>
              <a:gd name="connsiteY604" fmla="*/ 1653465 h 2191432"/>
              <a:gd name="connsiteX605" fmla="*/ 710045 w 2331026"/>
              <a:gd name="connsiteY605" fmla="*/ 1662257 h 2191432"/>
              <a:gd name="connsiteX606" fmla="*/ 695631 w 2331026"/>
              <a:gd name="connsiteY606" fmla="*/ 1645321 h 2191432"/>
              <a:gd name="connsiteX607" fmla="*/ 697627 w 2331026"/>
              <a:gd name="connsiteY607" fmla="*/ 1666706 h 2191432"/>
              <a:gd name="connsiteX608" fmla="*/ 701473 w 2331026"/>
              <a:gd name="connsiteY608" fmla="*/ 1684299 h 2191432"/>
              <a:gd name="connsiteX609" fmla="*/ 731223 w 2331026"/>
              <a:gd name="connsiteY609" fmla="*/ 1718619 h 2191432"/>
              <a:gd name="connsiteX610" fmla="*/ 718126 w 2331026"/>
              <a:gd name="connsiteY610" fmla="*/ 1727378 h 2191432"/>
              <a:gd name="connsiteX611" fmla="*/ 708275 w 2331026"/>
              <a:gd name="connsiteY611" fmla="*/ 1715415 h 2191432"/>
              <a:gd name="connsiteX612" fmla="*/ 712812 w 2331026"/>
              <a:gd name="connsiteY612" fmla="*/ 1736167 h 2191432"/>
              <a:gd name="connsiteX613" fmla="*/ 736306 w 2331026"/>
              <a:gd name="connsiteY613" fmla="*/ 1754658 h 2191432"/>
              <a:gd name="connsiteX614" fmla="*/ 727498 w 2331026"/>
              <a:gd name="connsiteY614" fmla="*/ 1767887 h 2191432"/>
              <a:gd name="connsiteX615" fmla="*/ 721820 w 2331026"/>
              <a:gd name="connsiteY615" fmla="*/ 1763418 h 2191432"/>
              <a:gd name="connsiteX616" fmla="*/ 738963 w 2331026"/>
              <a:gd name="connsiteY616" fmla="*/ 1802861 h 2191432"/>
              <a:gd name="connsiteX617" fmla="*/ 740153 w 2331026"/>
              <a:gd name="connsiteY617" fmla="*/ 1803804 h 2191432"/>
              <a:gd name="connsiteX618" fmla="*/ 745114 w 2331026"/>
              <a:gd name="connsiteY618" fmla="*/ 1810352 h 2191432"/>
              <a:gd name="connsiteX619" fmla="*/ 743057 w 2331026"/>
              <a:gd name="connsiteY619" fmla="*/ 1812281 h 2191432"/>
              <a:gd name="connsiteX620" fmla="*/ 750152 w 2331026"/>
              <a:gd name="connsiteY620" fmla="*/ 1828607 h 2191432"/>
              <a:gd name="connsiteX621" fmla="*/ 807054 w 2331026"/>
              <a:gd name="connsiteY621" fmla="*/ 1916121 h 2191432"/>
              <a:gd name="connsiteX622" fmla="*/ 863957 w 2331026"/>
              <a:gd name="connsiteY622" fmla="*/ 1964254 h 2191432"/>
              <a:gd name="connsiteX623" fmla="*/ 885500 w 2331026"/>
              <a:gd name="connsiteY623" fmla="*/ 2127932 h 2191432"/>
              <a:gd name="connsiteX624" fmla="*/ 874709 w 2331026"/>
              <a:gd name="connsiteY624" fmla="*/ 2142884 h 2191432"/>
              <a:gd name="connsiteX625" fmla="*/ 876082 w 2331026"/>
              <a:gd name="connsiteY625" fmla="*/ 2143403 h 2191432"/>
              <a:gd name="connsiteX626" fmla="*/ 871717 w 2331026"/>
              <a:gd name="connsiteY626" fmla="*/ 2156824 h 2191432"/>
              <a:gd name="connsiteX627" fmla="*/ 866162 w 2331026"/>
              <a:gd name="connsiteY627" fmla="*/ 2154727 h 2191432"/>
              <a:gd name="connsiteX628" fmla="*/ 855202 w 2331026"/>
              <a:gd name="connsiteY628" fmla="*/ 2169912 h 2191432"/>
              <a:gd name="connsiteX629" fmla="*/ 846448 w 2331026"/>
              <a:gd name="connsiteY629" fmla="*/ 2156784 h 2191432"/>
              <a:gd name="connsiteX630" fmla="*/ 851810 w 2331026"/>
              <a:gd name="connsiteY630" fmla="*/ 2149308 h 2191432"/>
              <a:gd name="connsiteX631" fmla="*/ 788770 w 2331026"/>
              <a:gd name="connsiteY631" fmla="*/ 2125507 h 2191432"/>
              <a:gd name="connsiteX632" fmla="*/ 793135 w 2331026"/>
              <a:gd name="connsiteY632" fmla="*/ 2112085 h 2191432"/>
              <a:gd name="connsiteX633" fmla="*/ 860317 w 2331026"/>
              <a:gd name="connsiteY633" fmla="*/ 2137450 h 2191432"/>
              <a:gd name="connsiteX634" fmla="*/ 866555 w 2331026"/>
              <a:gd name="connsiteY634" fmla="*/ 2128753 h 2191432"/>
              <a:gd name="connsiteX635" fmla="*/ 872711 w 2331026"/>
              <a:gd name="connsiteY635" fmla="*/ 2016762 h 2191432"/>
              <a:gd name="connsiteX636" fmla="*/ 843713 w 2331026"/>
              <a:gd name="connsiteY636" fmla="*/ 1964801 h 2191432"/>
              <a:gd name="connsiteX637" fmla="*/ 822317 w 2331026"/>
              <a:gd name="connsiteY637" fmla="*/ 1948051 h 2191432"/>
              <a:gd name="connsiteX638" fmla="*/ 821674 w 2331026"/>
              <a:gd name="connsiteY638" fmla="*/ 1951731 h 2191432"/>
              <a:gd name="connsiteX639" fmla="*/ 810238 w 2331026"/>
              <a:gd name="connsiteY639" fmla="*/ 1951182 h 2191432"/>
              <a:gd name="connsiteX640" fmla="*/ 649052 w 2331026"/>
              <a:gd name="connsiteY640" fmla="*/ 1863259 h 2191432"/>
              <a:gd name="connsiteX641" fmla="*/ 657764 w 2331026"/>
              <a:gd name="connsiteY641" fmla="*/ 1850070 h 2191432"/>
              <a:gd name="connsiteX642" fmla="*/ 743146 w 2331026"/>
              <a:gd name="connsiteY642" fmla="*/ 1889334 h 2191432"/>
              <a:gd name="connsiteX643" fmla="*/ 738087 w 2331026"/>
              <a:gd name="connsiteY643" fmla="*/ 1877164 h 2191432"/>
              <a:gd name="connsiteX644" fmla="*/ 688360 w 2331026"/>
              <a:gd name="connsiteY644" fmla="*/ 1837134 h 2191432"/>
              <a:gd name="connsiteX645" fmla="*/ 627241 w 2331026"/>
              <a:gd name="connsiteY645" fmla="*/ 1793341 h 2191432"/>
              <a:gd name="connsiteX646" fmla="*/ 635973 w 2331026"/>
              <a:gd name="connsiteY646" fmla="*/ 1780203 h 2191432"/>
              <a:gd name="connsiteX647" fmla="*/ 710188 w 2331026"/>
              <a:gd name="connsiteY647" fmla="*/ 1832755 h 2191432"/>
              <a:gd name="connsiteX648" fmla="*/ 758210 w 2331026"/>
              <a:gd name="connsiteY648" fmla="*/ 1894066 h 2191432"/>
              <a:gd name="connsiteX649" fmla="*/ 756057 w 2331026"/>
              <a:gd name="connsiteY649" fmla="*/ 1896225 h 2191432"/>
              <a:gd name="connsiteX650" fmla="*/ 785189 w 2331026"/>
              <a:gd name="connsiteY650" fmla="*/ 1911891 h 2191432"/>
              <a:gd name="connsiteX651" fmla="*/ 785497 w 2331026"/>
              <a:gd name="connsiteY651" fmla="*/ 1912138 h 2191432"/>
              <a:gd name="connsiteX652" fmla="*/ 746322 w 2331026"/>
              <a:gd name="connsiteY652" fmla="*/ 1859784 h 2191432"/>
              <a:gd name="connsiteX653" fmla="*/ 725607 w 2331026"/>
              <a:gd name="connsiteY653" fmla="*/ 1813587 h 2191432"/>
              <a:gd name="connsiteX654" fmla="*/ 723065 w 2331026"/>
              <a:gd name="connsiteY654" fmla="*/ 1810352 h 2191432"/>
              <a:gd name="connsiteX655" fmla="*/ 709836 w 2331026"/>
              <a:gd name="connsiteY655" fmla="*/ 1801621 h 2191432"/>
              <a:gd name="connsiteX656" fmla="*/ 678968 w 2331026"/>
              <a:gd name="connsiteY656" fmla="*/ 1775427 h 2191432"/>
              <a:gd name="connsiteX657" fmla="*/ 630461 w 2331026"/>
              <a:gd name="connsiteY657" fmla="*/ 1731771 h 2191432"/>
              <a:gd name="connsiteX658" fmla="*/ 643690 w 2331026"/>
              <a:gd name="connsiteY658" fmla="*/ 1723040 h 2191432"/>
              <a:gd name="connsiteX659" fmla="*/ 701016 w 2331026"/>
              <a:gd name="connsiteY659" fmla="*/ 1771062 h 2191432"/>
              <a:gd name="connsiteX660" fmla="*/ 710323 w 2331026"/>
              <a:gd name="connsiteY660" fmla="*/ 1778959 h 2191432"/>
              <a:gd name="connsiteX661" fmla="*/ 701193 w 2331026"/>
              <a:gd name="connsiteY661" fmla="*/ 1747183 h 2191432"/>
              <a:gd name="connsiteX662" fmla="*/ 697908 w 2331026"/>
              <a:gd name="connsiteY662" fmla="*/ 1744598 h 2191432"/>
              <a:gd name="connsiteX663" fmla="*/ 617397 w 2331026"/>
              <a:gd name="connsiteY663" fmla="*/ 1666463 h 2191432"/>
              <a:gd name="connsiteX664" fmla="*/ 626205 w 2331026"/>
              <a:gd name="connsiteY664" fmla="*/ 1653234 h 2191432"/>
              <a:gd name="connsiteX665" fmla="*/ 681255 w 2331026"/>
              <a:gd name="connsiteY665" fmla="*/ 1703946 h 2191432"/>
              <a:gd name="connsiteX666" fmla="*/ 692137 w 2331026"/>
              <a:gd name="connsiteY666" fmla="*/ 1715666 h 2191432"/>
              <a:gd name="connsiteX667" fmla="*/ 687137 w 2331026"/>
              <a:gd name="connsiteY667" fmla="*/ 1698263 h 2191432"/>
              <a:gd name="connsiteX668" fmla="*/ 685617 w 2331026"/>
              <a:gd name="connsiteY668" fmla="*/ 1687900 h 2191432"/>
              <a:gd name="connsiteX669" fmla="*/ 635180 w 2331026"/>
              <a:gd name="connsiteY669" fmla="*/ 1626653 h 2191432"/>
              <a:gd name="connsiteX670" fmla="*/ 643911 w 2331026"/>
              <a:gd name="connsiteY670" fmla="*/ 1617895 h 2191432"/>
              <a:gd name="connsiteX671" fmla="*/ 681752 w 2331026"/>
              <a:gd name="connsiteY671" fmla="*/ 1661549 h 2191432"/>
              <a:gd name="connsiteX672" fmla="*/ 675988 w 2331026"/>
              <a:gd name="connsiteY672" fmla="*/ 1622240 h 2191432"/>
              <a:gd name="connsiteX673" fmla="*/ 635216 w 2331026"/>
              <a:gd name="connsiteY673" fmla="*/ 1574334 h 2191432"/>
              <a:gd name="connsiteX674" fmla="*/ 644019 w 2331026"/>
              <a:gd name="connsiteY674" fmla="*/ 1561145 h 2191432"/>
              <a:gd name="connsiteX675" fmla="*/ 673824 w 2331026"/>
              <a:gd name="connsiteY675" fmla="*/ 1599972 h 2191432"/>
              <a:gd name="connsiteX676" fmla="*/ 674343 w 2331026"/>
              <a:gd name="connsiteY676" fmla="*/ 1567250 h 2191432"/>
              <a:gd name="connsiteX677" fmla="*/ 654279 w 2331026"/>
              <a:gd name="connsiteY677" fmla="*/ 1539196 h 2191432"/>
              <a:gd name="connsiteX678" fmla="*/ 635180 w 2331026"/>
              <a:gd name="connsiteY678" fmla="*/ 1495432 h 2191432"/>
              <a:gd name="connsiteX679" fmla="*/ 648276 w 2331026"/>
              <a:gd name="connsiteY679" fmla="*/ 1491000 h 2191432"/>
              <a:gd name="connsiteX680" fmla="*/ 667376 w 2331026"/>
              <a:gd name="connsiteY680" fmla="*/ 1530886 h 2191432"/>
              <a:gd name="connsiteX681" fmla="*/ 675503 w 2331026"/>
              <a:gd name="connsiteY681" fmla="*/ 1542093 h 2191432"/>
              <a:gd name="connsiteX682" fmla="*/ 680429 w 2331026"/>
              <a:gd name="connsiteY682" fmla="*/ 1521968 h 2191432"/>
              <a:gd name="connsiteX683" fmla="*/ 666471 w 2331026"/>
              <a:gd name="connsiteY683" fmla="*/ 1482191 h 2191432"/>
              <a:gd name="connsiteX684" fmla="*/ 649375 w 2331026"/>
              <a:gd name="connsiteY684" fmla="*/ 1430187 h 2191432"/>
              <a:gd name="connsiteX685" fmla="*/ 662197 w 2331026"/>
              <a:gd name="connsiteY685" fmla="*/ 1425808 h 2191432"/>
              <a:gd name="connsiteX686" fmla="*/ 679828 w 2331026"/>
              <a:gd name="connsiteY686" fmla="*/ 1478359 h 2191432"/>
              <a:gd name="connsiteX687" fmla="*/ 686800 w 2331026"/>
              <a:gd name="connsiteY687" fmla="*/ 1495945 h 2191432"/>
              <a:gd name="connsiteX688" fmla="*/ 693404 w 2331026"/>
              <a:gd name="connsiteY688" fmla="*/ 1468970 h 2191432"/>
              <a:gd name="connsiteX689" fmla="*/ 698385 w 2331026"/>
              <a:gd name="connsiteY689" fmla="*/ 1460134 h 2191432"/>
              <a:gd name="connsiteX690" fmla="*/ 692665 w 2331026"/>
              <a:gd name="connsiteY690" fmla="*/ 1443789 h 2191432"/>
              <a:gd name="connsiteX691" fmla="*/ 670135 w 2331026"/>
              <a:gd name="connsiteY691" fmla="*/ 1395221 h 2191432"/>
              <a:gd name="connsiteX692" fmla="*/ 683324 w 2331026"/>
              <a:gd name="connsiteY692" fmla="*/ 1390855 h 2191432"/>
              <a:gd name="connsiteX693" fmla="*/ 706403 w 2331026"/>
              <a:gd name="connsiteY693" fmla="*/ 1441606 h 2191432"/>
              <a:gd name="connsiteX694" fmla="*/ 707255 w 2331026"/>
              <a:gd name="connsiteY694" fmla="*/ 1444397 h 2191432"/>
              <a:gd name="connsiteX695" fmla="*/ 715135 w 2331026"/>
              <a:gd name="connsiteY695" fmla="*/ 1430418 h 2191432"/>
              <a:gd name="connsiteX696" fmla="*/ 720059 w 2331026"/>
              <a:gd name="connsiteY696" fmla="*/ 1427136 h 2191432"/>
              <a:gd name="connsiteX697" fmla="*/ 721807 w 2331026"/>
              <a:gd name="connsiteY697" fmla="*/ 1427835 h 2191432"/>
              <a:gd name="connsiteX698" fmla="*/ 718126 w 2331026"/>
              <a:gd name="connsiteY698" fmla="*/ 1417314 h 2191432"/>
              <a:gd name="connsiteX699" fmla="*/ 736269 w 2331026"/>
              <a:gd name="connsiteY699" fmla="*/ 1412992 h 2191432"/>
              <a:gd name="connsiteX700" fmla="*/ 745195 w 2331026"/>
              <a:gd name="connsiteY700" fmla="*/ 1455516 h 2191432"/>
              <a:gd name="connsiteX701" fmla="*/ 752354 w 2331026"/>
              <a:gd name="connsiteY701" fmla="*/ 1466130 h 2191432"/>
              <a:gd name="connsiteX702" fmla="*/ 749876 w 2331026"/>
              <a:gd name="connsiteY702" fmla="*/ 1447964 h 2191432"/>
              <a:gd name="connsiteX703" fmla="*/ 763211 w 2331026"/>
              <a:gd name="connsiteY703" fmla="*/ 1447964 h 2191432"/>
              <a:gd name="connsiteX704" fmla="*/ 767656 w 2331026"/>
              <a:gd name="connsiteY704" fmla="*/ 1480549 h 2191432"/>
              <a:gd name="connsiteX705" fmla="*/ 769070 w 2331026"/>
              <a:gd name="connsiteY705" fmla="*/ 1490912 h 2191432"/>
              <a:gd name="connsiteX706" fmla="*/ 784574 w 2331026"/>
              <a:gd name="connsiteY706" fmla="*/ 1513898 h 2191432"/>
              <a:gd name="connsiteX707" fmla="*/ 784449 w 2331026"/>
              <a:gd name="connsiteY707" fmla="*/ 1513093 h 2191432"/>
              <a:gd name="connsiteX708" fmla="*/ 797678 w 2331026"/>
              <a:gd name="connsiteY708" fmla="*/ 1513093 h 2191432"/>
              <a:gd name="connsiteX709" fmla="*/ 799134 w 2331026"/>
              <a:gd name="connsiteY709" fmla="*/ 1517416 h 2191432"/>
              <a:gd name="connsiteX710" fmla="*/ 800641 w 2331026"/>
              <a:gd name="connsiteY710" fmla="*/ 1527349 h 2191432"/>
              <a:gd name="connsiteX711" fmla="*/ 799491 w 2331026"/>
              <a:gd name="connsiteY711" fmla="*/ 1533676 h 2191432"/>
              <a:gd name="connsiteX712" fmla="*/ 805072 w 2331026"/>
              <a:gd name="connsiteY712" fmla="*/ 1539992 h 2191432"/>
              <a:gd name="connsiteX713" fmla="*/ 806498 w 2331026"/>
              <a:gd name="connsiteY713" fmla="*/ 1539287 h 2191432"/>
              <a:gd name="connsiteX714" fmla="*/ 799134 w 2331026"/>
              <a:gd name="connsiteY714" fmla="*/ 1517416 h 2191432"/>
              <a:gd name="connsiteX715" fmla="*/ 798230 w 2331026"/>
              <a:gd name="connsiteY715" fmla="*/ 1511455 h 2191432"/>
              <a:gd name="connsiteX716" fmla="*/ 788859 w 2331026"/>
              <a:gd name="connsiteY716" fmla="*/ 1482533 h 2191432"/>
              <a:gd name="connsiteX717" fmla="*/ 806498 w 2331026"/>
              <a:gd name="connsiteY717" fmla="*/ 1478167 h 2191432"/>
              <a:gd name="connsiteX718" fmla="*/ 813939 w 2331026"/>
              <a:gd name="connsiteY718" fmla="*/ 1530965 h 2191432"/>
              <a:gd name="connsiteX719" fmla="*/ 811118 w 2331026"/>
              <a:gd name="connsiteY719" fmla="*/ 1546834 h 2191432"/>
              <a:gd name="connsiteX720" fmla="*/ 831330 w 2331026"/>
              <a:gd name="connsiteY720" fmla="*/ 1569708 h 2191432"/>
              <a:gd name="connsiteX721" fmla="*/ 832568 w 2331026"/>
              <a:gd name="connsiteY721" fmla="*/ 1566451 h 2191432"/>
              <a:gd name="connsiteX722" fmla="*/ 835892 w 2331026"/>
              <a:gd name="connsiteY722" fmla="*/ 1564439 h 2191432"/>
              <a:gd name="connsiteX723" fmla="*/ 834462 w 2331026"/>
              <a:gd name="connsiteY723" fmla="*/ 1572267 h 2191432"/>
              <a:gd name="connsiteX724" fmla="*/ 840670 w 2331026"/>
              <a:gd name="connsiteY724" fmla="*/ 1577100 h 2191432"/>
              <a:gd name="connsiteX725" fmla="*/ 846034 w 2331026"/>
              <a:gd name="connsiteY725" fmla="*/ 1575270 h 2191432"/>
              <a:gd name="connsiteX726" fmla="*/ 841725 w 2331026"/>
              <a:gd name="connsiteY726" fmla="*/ 1566451 h 2191432"/>
              <a:gd name="connsiteX727" fmla="*/ 837349 w 2331026"/>
              <a:gd name="connsiteY727" fmla="*/ 1563557 h 2191432"/>
              <a:gd name="connsiteX728" fmla="*/ 835892 w 2331026"/>
              <a:gd name="connsiteY728" fmla="*/ 1564439 h 2191432"/>
              <a:gd name="connsiteX729" fmla="*/ 836002 w 2331026"/>
              <a:gd name="connsiteY729" fmla="*/ 1563832 h 2191432"/>
              <a:gd name="connsiteX730" fmla="*/ 824489 w 2331026"/>
              <a:gd name="connsiteY730" fmla="*/ 1517944 h 2191432"/>
              <a:gd name="connsiteX731" fmla="*/ 841725 w 2331026"/>
              <a:gd name="connsiteY731" fmla="*/ 1517944 h 2191432"/>
              <a:gd name="connsiteX732" fmla="*/ 850343 w 2331026"/>
              <a:gd name="connsiteY732" fmla="*/ 1579680 h 2191432"/>
              <a:gd name="connsiteX733" fmla="*/ 847269 w 2331026"/>
              <a:gd name="connsiteY733" fmla="*/ 1582236 h 2191432"/>
              <a:gd name="connsiteX734" fmla="*/ 877088 w 2331026"/>
              <a:gd name="connsiteY734" fmla="*/ 1605446 h 2191432"/>
              <a:gd name="connsiteX735" fmla="*/ 884410 w 2331026"/>
              <a:gd name="connsiteY735" fmla="*/ 1609161 h 2191432"/>
              <a:gd name="connsiteX736" fmla="*/ 880174 w 2331026"/>
              <a:gd name="connsiteY736" fmla="*/ 1587877 h 2191432"/>
              <a:gd name="connsiteX737" fmla="*/ 866986 w 2331026"/>
              <a:gd name="connsiteY737" fmla="*/ 1552538 h 2191432"/>
              <a:gd name="connsiteX738" fmla="*/ 880174 w 2331026"/>
              <a:gd name="connsiteY738" fmla="*/ 1548121 h 2191432"/>
              <a:gd name="connsiteX739" fmla="*/ 897759 w 2331026"/>
              <a:gd name="connsiteY739" fmla="*/ 1597817 h 2191432"/>
              <a:gd name="connsiteX740" fmla="*/ 900078 w 2331026"/>
              <a:gd name="connsiteY740" fmla="*/ 1617110 h 2191432"/>
              <a:gd name="connsiteX741" fmla="*/ 909868 w 2331026"/>
              <a:gd name="connsiteY741" fmla="*/ 1622078 h 2191432"/>
              <a:gd name="connsiteX742" fmla="*/ 932735 w 2331026"/>
              <a:gd name="connsiteY742" fmla="*/ 1627342 h 2191432"/>
              <a:gd name="connsiteX743" fmla="*/ 920873 w 2331026"/>
              <a:gd name="connsiteY743" fmla="*/ 1574740 h 2191432"/>
              <a:gd name="connsiteX744" fmla="*/ 922888 w 2331026"/>
              <a:gd name="connsiteY744" fmla="*/ 1569242 h 2191432"/>
              <a:gd name="connsiteX745" fmla="*/ 895712 w 2331026"/>
              <a:gd name="connsiteY745" fmla="*/ 1554832 h 2191432"/>
              <a:gd name="connsiteX746" fmla="*/ 849880 w 2331026"/>
              <a:gd name="connsiteY746" fmla="*/ 1521767 h 2191432"/>
              <a:gd name="connsiteX747" fmla="*/ 718485 w 2331026"/>
              <a:gd name="connsiteY747" fmla="*/ 1373148 h 2191432"/>
              <a:gd name="connsiteX748" fmla="*/ 674687 w 2331026"/>
              <a:gd name="connsiteY748" fmla="*/ 1360035 h 2191432"/>
              <a:gd name="connsiteX749" fmla="*/ 639648 w 2331026"/>
              <a:gd name="connsiteY749" fmla="*/ 1456200 h 2191432"/>
              <a:gd name="connsiteX750" fmla="*/ 841120 w 2331026"/>
              <a:gd name="connsiteY750" fmla="*/ 2177440 h 2191432"/>
              <a:gd name="connsiteX751" fmla="*/ 746124 w 2331026"/>
              <a:gd name="connsiteY751" fmla="*/ 2116099 h 2191432"/>
              <a:gd name="connsiteX752" fmla="*/ 708880 w 2331026"/>
              <a:gd name="connsiteY752" fmla="*/ 2081877 h 2191432"/>
              <a:gd name="connsiteX753" fmla="*/ 658810 w 2331026"/>
              <a:gd name="connsiteY753" fmla="*/ 2018234 h 2191432"/>
              <a:gd name="connsiteX754" fmla="*/ 683447 w 2331026"/>
              <a:gd name="connsiteY754" fmla="*/ 1311952 h 2191432"/>
              <a:gd name="connsiteX755" fmla="*/ 696586 w 2331026"/>
              <a:gd name="connsiteY755" fmla="*/ 1311952 h 2191432"/>
              <a:gd name="connsiteX756" fmla="*/ 1018743 w 2331026"/>
              <a:gd name="connsiteY756" fmla="*/ 1590024 h 2191432"/>
              <a:gd name="connsiteX757" fmla="*/ 1026739 w 2331026"/>
              <a:gd name="connsiteY757" fmla="*/ 1591341 h 2191432"/>
              <a:gd name="connsiteX758" fmla="*/ 1026101 w 2331026"/>
              <a:gd name="connsiteY758" fmla="*/ 1587378 h 2191432"/>
              <a:gd name="connsiteX759" fmla="*/ 1043035 w 2331026"/>
              <a:gd name="connsiteY759" fmla="*/ 1582989 h 2191432"/>
              <a:gd name="connsiteX760" fmla="*/ 1044239 w 2331026"/>
              <a:gd name="connsiteY760" fmla="*/ 1594224 h 2191432"/>
              <a:gd name="connsiteX761" fmla="*/ 1069077 w 2331026"/>
              <a:gd name="connsiteY761" fmla="*/ 1598317 h 2191432"/>
              <a:gd name="connsiteX762" fmla="*/ 1068567 w 2331026"/>
              <a:gd name="connsiteY762" fmla="*/ 1596701 h 2191432"/>
              <a:gd name="connsiteX763" fmla="*/ 1081662 w 2331026"/>
              <a:gd name="connsiteY763" fmla="*/ 1592379 h 2191432"/>
              <a:gd name="connsiteX764" fmla="*/ 1084315 w 2331026"/>
              <a:gd name="connsiteY764" fmla="*/ 1600549 h 2191432"/>
              <a:gd name="connsiteX765" fmla="*/ 1098676 w 2331026"/>
              <a:gd name="connsiteY765" fmla="*/ 1601177 h 2191432"/>
              <a:gd name="connsiteX766" fmla="*/ 1098828 w 2331026"/>
              <a:gd name="connsiteY766" fmla="*/ 1600775 h 2191432"/>
              <a:gd name="connsiteX767" fmla="*/ 1099854 w 2331026"/>
              <a:gd name="connsiteY767" fmla="*/ 1601229 h 2191432"/>
              <a:gd name="connsiteX768" fmla="*/ 1156945 w 2331026"/>
              <a:gd name="connsiteY768" fmla="*/ 1603726 h 2191432"/>
              <a:gd name="connsiteX769" fmla="*/ 1384217 w 2331026"/>
              <a:gd name="connsiteY769" fmla="*/ 1534881 h 2191432"/>
              <a:gd name="connsiteX770" fmla="*/ 1493713 w 2331026"/>
              <a:gd name="connsiteY770" fmla="*/ 1443087 h 2191432"/>
              <a:gd name="connsiteX771" fmla="*/ 1555030 w 2331026"/>
              <a:gd name="connsiteY771" fmla="*/ 1486798 h 2191432"/>
              <a:gd name="connsiteX772" fmla="*/ 1677665 w 2331026"/>
              <a:gd name="connsiteY772" fmla="*/ 1547994 h 2191432"/>
              <a:gd name="connsiteX773" fmla="*/ 1738162 w 2331026"/>
              <a:gd name="connsiteY773" fmla="*/ 1563293 h 2191432"/>
              <a:gd name="connsiteX774" fmla="*/ 1745749 w 2331026"/>
              <a:gd name="connsiteY774" fmla="*/ 1563960 h 2191432"/>
              <a:gd name="connsiteX775" fmla="*/ 1738888 w 2331026"/>
              <a:gd name="connsiteY775" fmla="*/ 1552383 h 2191432"/>
              <a:gd name="connsiteX776" fmla="*/ 1743254 w 2331026"/>
              <a:gd name="connsiteY776" fmla="*/ 1539286 h 2191432"/>
              <a:gd name="connsiteX777" fmla="*/ 1786910 w 2331026"/>
              <a:gd name="connsiteY777" fmla="*/ 1543652 h 2191432"/>
              <a:gd name="connsiteX778" fmla="*/ 1782544 w 2331026"/>
              <a:gd name="connsiteY778" fmla="*/ 1561114 h 2191432"/>
              <a:gd name="connsiteX779" fmla="*/ 1758534 w 2331026"/>
              <a:gd name="connsiteY779" fmla="*/ 1555112 h 2191432"/>
              <a:gd name="connsiteX780" fmla="*/ 1751985 w 2331026"/>
              <a:gd name="connsiteY780" fmla="*/ 1543652 h 2191432"/>
              <a:gd name="connsiteX781" fmla="*/ 1747619 w 2331026"/>
              <a:gd name="connsiteY781" fmla="*/ 1552383 h 2191432"/>
              <a:gd name="connsiteX782" fmla="*/ 1758534 w 2331026"/>
              <a:gd name="connsiteY782" fmla="*/ 1555112 h 2191432"/>
              <a:gd name="connsiteX783" fmla="*/ 1764534 w 2331026"/>
              <a:gd name="connsiteY783" fmla="*/ 1565612 h 2191432"/>
              <a:gd name="connsiteX784" fmla="*/ 1800301 w 2331026"/>
              <a:gd name="connsiteY784" fmla="*/ 1568757 h 2191432"/>
              <a:gd name="connsiteX785" fmla="*/ 1805165 w 2331026"/>
              <a:gd name="connsiteY785" fmla="*/ 1568287 h 2191432"/>
              <a:gd name="connsiteX786" fmla="*/ 1803022 w 2331026"/>
              <a:gd name="connsiteY786" fmla="*/ 1565481 h 2191432"/>
              <a:gd name="connsiteX787" fmla="*/ 1809690 w 2331026"/>
              <a:gd name="connsiteY787" fmla="*/ 1556749 h 2191432"/>
              <a:gd name="connsiteX788" fmla="*/ 1819691 w 2331026"/>
              <a:gd name="connsiteY788" fmla="*/ 1565481 h 2191432"/>
              <a:gd name="connsiteX789" fmla="*/ 1817887 w 2331026"/>
              <a:gd name="connsiteY789" fmla="*/ 1567056 h 2191432"/>
              <a:gd name="connsiteX790" fmla="*/ 1862439 w 2331026"/>
              <a:gd name="connsiteY790" fmla="*/ 1562747 h 2191432"/>
              <a:gd name="connsiteX791" fmla="*/ 1922936 w 2331026"/>
              <a:gd name="connsiteY791" fmla="*/ 1543623 h 2191432"/>
              <a:gd name="connsiteX792" fmla="*/ 1987743 w 2331026"/>
              <a:gd name="connsiteY792" fmla="*/ 1501687 h 2191432"/>
              <a:gd name="connsiteX793" fmla="*/ 1997343 w 2331026"/>
              <a:gd name="connsiteY793" fmla="*/ 1492405 h 2191432"/>
              <a:gd name="connsiteX794" fmla="*/ 1997254 w 2331026"/>
              <a:gd name="connsiteY794" fmla="*/ 1492024 h 2191432"/>
              <a:gd name="connsiteX795" fmla="*/ 2002165 w 2331026"/>
              <a:gd name="connsiteY795" fmla="*/ 1483315 h 2191432"/>
              <a:gd name="connsiteX796" fmla="*/ 2005118 w 2331026"/>
              <a:gd name="connsiteY796" fmla="*/ 1484886 h 2191432"/>
              <a:gd name="connsiteX797" fmla="*/ 2032808 w 2331026"/>
              <a:gd name="connsiteY797" fmla="*/ 1458109 h 2191432"/>
              <a:gd name="connsiteX798" fmla="*/ 2032575 w 2331026"/>
              <a:gd name="connsiteY798" fmla="*/ 1457133 h 2191432"/>
              <a:gd name="connsiteX799" fmla="*/ 2039798 w 2331026"/>
              <a:gd name="connsiteY799" fmla="*/ 1448947 h 2191432"/>
              <a:gd name="connsiteX800" fmla="*/ 2041177 w 2331026"/>
              <a:gd name="connsiteY800" fmla="*/ 1450017 h 2191432"/>
              <a:gd name="connsiteX801" fmla="*/ 2047213 w 2331026"/>
              <a:gd name="connsiteY801" fmla="*/ 1444179 h 2191432"/>
              <a:gd name="connsiteX802" fmla="*/ 2070199 w 2331026"/>
              <a:gd name="connsiteY802" fmla="*/ 1410866 h 2191432"/>
              <a:gd name="connsiteX803" fmla="*/ 2073661 w 2331026"/>
              <a:gd name="connsiteY803" fmla="*/ 1403125 h 2191432"/>
              <a:gd name="connsiteX804" fmla="*/ 2075239 w 2331026"/>
              <a:gd name="connsiteY804" fmla="*/ 1398676 h 2191432"/>
              <a:gd name="connsiteX805" fmla="*/ 2075642 w 2331026"/>
              <a:gd name="connsiteY805" fmla="*/ 1398698 h 2191432"/>
              <a:gd name="connsiteX806" fmla="*/ 2086153 w 2331026"/>
              <a:gd name="connsiteY806" fmla="*/ 1375197 h 2191432"/>
              <a:gd name="connsiteX807" fmla="*/ 2089369 w 2331026"/>
              <a:gd name="connsiteY807" fmla="*/ 1298839 h 2191432"/>
              <a:gd name="connsiteX808" fmla="*/ 1971114 w 2331026"/>
              <a:gd name="connsiteY808" fmla="*/ 1084652 h 2191432"/>
              <a:gd name="connsiteX809" fmla="*/ 1975494 w 2331026"/>
              <a:gd name="connsiteY809" fmla="*/ 1071539 h 2191432"/>
              <a:gd name="connsiteX810" fmla="*/ 2032637 w 2331026"/>
              <a:gd name="connsiteY810" fmla="*/ 1038141 h 2191432"/>
              <a:gd name="connsiteX811" fmla="*/ 2032927 w 2331026"/>
              <a:gd name="connsiteY811" fmla="*/ 1038012 h 2191432"/>
              <a:gd name="connsiteX812" fmla="*/ 2027734 w 2331026"/>
              <a:gd name="connsiteY812" fmla="*/ 1034461 h 2191432"/>
              <a:gd name="connsiteX813" fmla="*/ 2037021 w 2331026"/>
              <a:gd name="connsiteY813" fmla="*/ 1028111 h 2191432"/>
              <a:gd name="connsiteX814" fmla="*/ 2042535 w 2331026"/>
              <a:gd name="connsiteY814" fmla="*/ 1033766 h 2191432"/>
              <a:gd name="connsiteX815" fmla="*/ 2094297 w 2331026"/>
              <a:gd name="connsiteY815" fmla="*/ 1010889 h 2191432"/>
              <a:gd name="connsiteX816" fmla="*/ 2152204 w 2331026"/>
              <a:gd name="connsiteY816" fmla="*/ 981826 h 2191432"/>
              <a:gd name="connsiteX817" fmla="*/ 2151214 w 2331026"/>
              <a:gd name="connsiteY817" fmla="*/ 979366 h 2191432"/>
              <a:gd name="connsiteX818" fmla="*/ 2154469 w 2331026"/>
              <a:gd name="connsiteY818" fmla="*/ 970588 h 2191432"/>
              <a:gd name="connsiteX819" fmla="*/ 2162184 w 2331026"/>
              <a:gd name="connsiteY819" fmla="*/ 974056 h 2191432"/>
              <a:gd name="connsiteX820" fmla="*/ 2203245 w 2331026"/>
              <a:gd name="connsiteY820" fmla="*/ 940404 h 2191432"/>
              <a:gd name="connsiteX821" fmla="*/ 2194485 w 2331026"/>
              <a:gd name="connsiteY821" fmla="*/ 590712 h 2191432"/>
              <a:gd name="connsiteX822" fmla="*/ 1874758 w 2331026"/>
              <a:gd name="connsiteY822" fmla="*/ 459578 h 2191432"/>
              <a:gd name="connsiteX823" fmla="*/ 1703944 w 2331026"/>
              <a:gd name="connsiteY823" fmla="*/ 481433 h 2191432"/>
              <a:gd name="connsiteX824" fmla="*/ 1572550 w 2331026"/>
              <a:gd name="connsiteY824" fmla="*/ 551372 h 2191432"/>
              <a:gd name="connsiteX825" fmla="*/ 1559410 w 2331026"/>
              <a:gd name="connsiteY825" fmla="*/ 542629 h 2191432"/>
              <a:gd name="connsiteX826" fmla="*/ 1556308 w 2331026"/>
              <a:gd name="connsiteY826" fmla="*/ 508758 h 2191432"/>
              <a:gd name="connsiteX827" fmla="*/ 1550928 w 2331026"/>
              <a:gd name="connsiteY827" fmla="*/ 512174 h 2191432"/>
              <a:gd name="connsiteX828" fmla="*/ 1550928 w 2331026"/>
              <a:gd name="connsiteY828" fmla="*/ 499474 h 2191432"/>
              <a:gd name="connsiteX829" fmla="*/ 1555738 w 2331026"/>
              <a:gd name="connsiteY829" fmla="*/ 502528 h 2191432"/>
              <a:gd name="connsiteX830" fmla="*/ 1552097 w 2331026"/>
              <a:gd name="connsiteY830" fmla="*/ 462778 h 2191432"/>
              <a:gd name="connsiteX831" fmla="*/ 1550769 w 2331026"/>
              <a:gd name="connsiteY831" fmla="*/ 464549 h 2191432"/>
              <a:gd name="connsiteX832" fmla="*/ 1544221 w 2331026"/>
              <a:gd name="connsiteY832" fmla="*/ 455817 h 2191432"/>
              <a:gd name="connsiteX833" fmla="*/ 1550672 w 2331026"/>
              <a:gd name="connsiteY833" fmla="*/ 447216 h 2191432"/>
              <a:gd name="connsiteX834" fmla="*/ 1550103 w 2331026"/>
              <a:gd name="connsiteY834" fmla="*/ 441000 h 2191432"/>
              <a:gd name="connsiteX835" fmla="*/ 1511232 w 2331026"/>
              <a:gd name="connsiteY835" fmla="*/ 345928 h 2191432"/>
              <a:gd name="connsiteX836" fmla="*/ 1327279 w 2331026"/>
              <a:gd name="connsiteY836" fmla="*/ 254134 h 2191432"/>
              <a:gd name="connsiteX837" fmla="*/ 889299 w 2331026"/>
              <a:gd name="connsiteY837" fmla="*/ 433351 h 2191432"/>
              <a:gd name="connsiteX838" fmla="*/ 876159 w 2331026"/>
              <a:gd name="connsiteY838" fmla="*/ 424608 h 2191432"/>
              <a:gd name="connsiteX839" fmla="*/ 889299 w 2331026"/>
              <a:gd name="connsiteY839" fmla="*/ 428980 h 2191432"/>
              <a:gd name="connsiteX840" fmla="*/ 898641 w 2331026"/>
              <a:gd name="connsiteY840" fmla="*/ 398264 h 2191432"/>
              <a:gd name="connsiteX841" fmla="*/ 919145 w 2331026"/>
              <a:gd name="connsiteY841" fmla="*/ 374238 h 2191432"/>
              <a:gd name="connsiteX842" fmla="*/ 938729 w 2331026"/>
              <a:gd name="connsiteY842" fmla="*/ 359401 h 2191432"/>
              <a:gd name="connsiteX843" fmla="*/ 920850 w 2331026"/>
              <a:gd name="connsiteY843" fmla="*/ 337549 h 2191432"/>
              <a:gd name="connsiteX844" fmla="*/ 929422 w 2331026"/>
              <a:gd name="connsiteY844" fmla="*/ 324452 h 2191432"/>
              <a:gd name="connsiteX845" fmla="*/ 948658 w 2331026"/>
              <a:gd name="connsiteY845" fmla="*/ 351880 h 2191432"/>
              <a:gd name="connsiteX846" fmla="*/ 994758 w 2331026"/>
              <a:gd name="connsiteY846" fmla="*/ 316955 h 2191432"/>
              <a:gd name="connsiteX847" fmla="*/ 969831 w 2331026"/>
              <a:gd name="connsiteY847" fmla="*/ 307006 h 2191432"/>
              <a:gd name="connsiteX848" fmla="*/ 953474 w 2331026"/>
              <a:gd name="connsiteY848" fmla="*/ 286740 h 2191432"/>
              <a:gd name="connsiteX849" fmla="*/ 943743 w 2331026"/>
              <a:gd name="connsiteY849" fmla="*/ 265965 h 2191432"/>
              <a:gd name="connsiteX850" fmla="*/ 945931 w 2331026"/>
              <a:gd name="connsiteY850" fmla="*/ 281491 h 2191432"/>
              <a:gd name="connsiteX851" fmla="*/ 959669 w 2331026"/>
              <a:gd name="connsiteY851" fmla="*/ 302227 h 2191432"/>
              <a:gd name="connsiteX852" fmla="*/ 968462 w 2331026"/>
              <a:gd name="connsiteY852" fmla="*/ 306593 h 2191432"/>
              <a:gd name="connsiteX853" fmla="*/ 977254 w 2331026"/>
              <a:gd name="connsiteY853" fmla="*/ 319690 h 2191432"/>
              <a:gd name="connsiteX854" fmla="*/ 964066 w 2331026"/>
              <a:gd name="connsiteY854" fmla="*/ 324056 h 2191432"/>
              <a:gd name="connsiteX855" fmla="*/ 950877 w 2331026"/>
              <a:gd name="connsiteY855" fmla="*/ 315324 h 2191432"/>
              <a:gd name="connsiteX856" fmla="*/ 937689 w 2331026"/>
              <a:gd name="connsiteY856" fmla="*/ 302227 h 2191432"/>
              <a:gd name="connsiteX857" fmla="*/ 924500 w 2331026"/>
              <a:gd name="connsiteY857" fmla="*/ 258571 h 2191432"/>
              <a:gd name="connsiteX858" fmla="*/ 931644 w 2331026"/>
              <a:gd name="connsiteY858" fmla="*/ 249840 h 2191432"/>
              <a:gd name="connsiteX859" fmla="*/ 937981 w 2331026"/>
              <a:gd name="connsiteY859" fmla="*/ 252489 h 2191432"/>
              <a:gd name="connsiteX860" fmla="*/ 920912 w 2331026"/>
              <a:gd name="connsiteY860" fmla="*/ 210654 h 2191432"/>
              <a:gd name="connsiteX861" fmla="*/ 933957 w 2331026"/>
              <a:gd name="connsiteY861" fmla="*/ 201870 h 2191432"/>
              <a:gd name="connsiteX862" fmla="*/ 979207 w 2331026"/>
              <a:gd name="connsiteY862" fmla="*/ 293898 h 2191432"/>
              <a:gd name="connsiteX863" fmla="*/ 999728 w 2331026"/>
              <a:gd name="connsiteY863" fmla="*/ 303476 h 2191432"/>
              <a:gd name="connsiteX864" fmla="*/ 955266 w 2331026"/>
              <a:gd name="connsiteY864" fmla="*/ 209453 h 2191432"/>
              <a:gd name="connsiteX865" fmla="*/ 893956 w 2331026"/>
              <a:gd name="connsiteY865" fmla="*/ 114155 h 2191432"/>
              <a:gd name="connsiteX866" fmla="*/ 897240 w 2331026"/>
              <a:gd name="connsiteY866" fmla="*/ 107035 h 2191432"/>
              <a:gd name="connsiteX867" fmla="*/ 608990 w 2331026"/>
              <a:gd name="connsiteY867" fmla="*/ 607 h 2191432"/>
              <a:gd name="connsiteX868" fmla="*/ 884919 w 2331026"/>
              <a:gd name="connsiteY868" fmla="*/ 109886 h 2191432"/>
              <a:gd name="connsiteX869" fmla="*/ 913251 w 2331026"/>
              <a:gd name="connsiteY869" fmla="*/ 350231 h 2191432"/>
              <a:gd name="connsiteX870" fmla="*/ 898641 w 2331026"/>
              <a:gd name="connsiteY870" fmla="*/ 398264 h 2191432"/>
              <a:gd name="connsiteX871" fmla="*/ 876159 w 2331026"/>
              <a:gd name="connsiteY871" fmla="*/ 424608 h 2191432"/>
              <a:gd name="connsiteX872" fmla="*/ 845500 w 2331026"/>
              <a:gd name="connsiteY872" fmla="*/ 83659 h 2191432"/>
              <a:gd name="connsiteX873" fmla="*/ 503874 w 2331026"/>
              <a:gd name="connsiteY873" fmla="*/ 31205 h 2191432"/>
              <a:gd name="connsiteX874" fmla="*/ 219185 w 2331026"/>
              <a:gd name="connsiteY874" fmla="*/ 297845 h 2191432"/>
              <a:gd name="connsiteX875" fmla="*/ 201665 w 2331026"/>
              <a:gd name="connsiteY875" fmla="*/ 525145 h 2191432"/>
              <a:gd name="connsiteX876" fmla="*/ 241084 w 2331026"/>
              <a:gd name="connsiteY876" fmla="*/ 660651 h 2191432"/>
              <a:gd name="connsiteX877" fmla="*/ 232324 w 2331026"/>
              <a:gd name="connsiteY877" fmla="*/ 669393 h 2191432"/>
              <a:gd name="connsiteX878" fmla="*/ 17713 w 2331026"/>
              <a:gd name="connsiteY878" fmla="*/ 909806 h 2191432"/>
              <a:gd name="connsiteX879" fmla="*/ 31742 w 2331026"/>
              <a:gd name="connsiteY879" fmla="*/ 988760 h 2191432"/>
              <a:gd name="connsiteX880" fmla="*/ 43755 w 2331026"/>
              <a:gd name="connsiteY880" fmla="*/ 1013610 h 2191432"/>
              <a:gd name="connsiteX881" fmla="*/ 48280 w 2331026"/>
              <a:gd name="connsiteY881" fmla="*/ 992409 h 2191432"/>
              <a:gd name="connsiteX882" fmla="*/ 61436 w 2331026"/>
              <a:gd name="connsiteY882" fmla="*/ 996783 h 2191432"/>
              <a:gd name="connsiteX883" fmla="*/ 55552 w 2331026"/>
              <a:gd name="connsiteY883" fmla="*/ 1026701 h 2191432"/>
              <a:gd name="connsiteX884" fmla="*/ 56219 w 2331026"/>
              <a:gd name="connsiteY884" fmla="*/ 1039394 h 2191432"/>
              <a:gd name="connsiteX885" fmla="*/ 67533 w 2331026"/>
              <a:gd name="connsiteY885" fmla="*/ 1062797 h 2191432"/>
              <a:gd name="connsiteX886" fmla="*/ 103644 w 2331026"/>
              <a:gd name="connsiteY886" fmla="*/ 1098978 h 2191432"/>
              <a:gd name="connsiteX887" fmla="*/ 107137 w 2331026"/>
              <a:gd name="connsiteY887" fmla="*/ 1095422 h 2191432"/>
              <a:gd name="connsiteX888" fmla="*/ 113685 w 2331026"/>
              <a:gd name="connsiteY888" fmla="*/ 1102089 h 2191432"/>
              <a:gd name="connsiteX889" fmla="*/ 114057 w 2331026"/>
              <a:gd name="connsiteY889" fmla="*/ 1106247 h 2191432"/>
              <a:gd name="connsiteX890" fmla="*/ 142988 w 2331026"/>
              <a:gd name="connsiteY890" fmla="*/ 1117461 h 2191432"/>
              <a:gd name="connsiteX891" fmla="*/ 144509 w 2331026"/>
              <a:gd name="connsiteY891" fmla="*/ 1111516 h 2191432"/>
              <a:gd name="connsiteX892" fmla="*/ 150999 w 2331026"/>
              <a:gd name="connsiteY892" fmla="*/ 1110107 h 2191432"/>
              <a:gd name="connsiteX893" fmla="*/ 152678 w 2331026"/>
              <a:gd name="connsiteY893" fmla="*/ 1104510 h 2191432"/>
              <a:gd name="connsiteX894" fmla="*/ 162501 w 2331026"/>
              <a:gd name="connsiteY894" fmla="*/ 1106692 h 2191432"/>
              <a:gd name="connsiteX895" fmla="*/ 170528 w 2331026"/>
              <a:gd name="connsiteY895" fmla="*/ 1124977 h 2191432"/>
              <a:gd name="connsiteX896" fmla="*/ 188958 w 2331026"/>
              <a:gd name="connsiteY896" fmla="*/ 1124466 h 2191432"/>
              <a:gd name="connsiteX897" fmla="*/ 188958 w 2331026"/>
              <a:gd name="connsiteY897" fmla="*/ 1111128 h 2191432"/>
              <a:gd name="connsiteX898" fmla="*/ 201658 w 2331026"/>
              <a:gd name="connsiteY898" fmla="*/ 1106739 h 2191432"/>
              <a:gd name="connsiteX899" fmla="*/ 204722 w 2331026"/>
              <a:gd name="connsiteY899" fmla="*/ 1124029 h 2191432"/>
              <a:gd name="connsiteX900" fmla="*/ 206045 w 2331026"/>
              <a:gd name="connsiteY900" fmla="*/ 1123993 h 2191432"/>
              <a:gd name="connsiteX901" fmla="*/ 210425 w 2331026"/>
              <a:gd name="connsiteY901" fmla="*/ 1137106 h 2191432"/>
              <a:gd name="connsiteX902" fmla="*/ 205822 w 2331026"/>
              <a:gd name="connsiteY902" fmla="*/ 1137417 h 2191432"/>
              <a:gd name="connsiteX903" fmla="*/ 202613 w 2331026"/>
              <a:gd name="connsiteY903" fmla="*/ 1157750 h 2191432"/>
              <a:gd name="connsiteX904" fmla="*/ 222595 w 2331026"/>
              <a:gd name="connsiteY904" fmla="*/ 1156984 h 2191432"/>
              <a:gd name="connsiteX905" fmla="*/ 227963 w 2331026"/>
              <a:gd name="connsiteY905" fmla="*/ 1157913 h 2191432"/>
              <a:gd name="connsiteX906" fmla="*/ 207687 w 2331026"/>
              <a:gd name="connsiteY906" fmla="*/ 1102683 h 2191432"/>
              <a:gd name="connsiteX907" fmla="*/ 206045 w 2331026"/>
              <a:gd name="connsiteY907" fmla="*/ 940404 h 2191432"/>
              <a:gd name="connsiteX908" fmla="*/ 214257 w 2331026"/>
              <a:gd name="connsiteY908" fmla="*/ 936033 h 2191432"/>
              <a:gd name="connsiteX909" fmla="*/ 219185 w 2331026"/>
              <a:gd name="connsiteY909" fmla="*/ 944776 h 2191432"/>
              <a:gd name="connsiteX910" fmla="*/ 228269 w 2331026"/>
              <a:gd name="connsiteY910" fmla="*/ 1114354 h 2191432"/>
              <a:gd name="connsiteX911" fmla="*/ 247105 w 2331026"/>
              <a:gd name="connsiteY911" fmla="*/ 1163539 h 2191432"/>
              <a:gd name="connsiteX912" fmla="*/ 258774 w 2331026"/>
              <a:gd name="connsiteY912" fmla="*/ 1171746 h 2191432"/>
              <a:gd name="connsiteX913" fmla="*/ 288374 w 2331026"/>
              <a:gd name="connsiteY913" fmla="*/ 1216581 h 2191432"/>
              <a:gd name="connsiteX914" fmla="*/ 292376 w 2331026"/>
              <a:gd name="connsiteY914" fmla="*/ 1225514 h 2191432"/>
              <a:gd name="connsiteX915" fmla="*/ 314035 w 2331026"/>
              <a:gd name="connsiteY915" fmla="*/ 1246590 h 2191432"/>
              <a:gd name="connsiteX916" fmla="*/ 420657 w 2331026"/>
              <a:gd name="connsiteY916" fmla="*/ 1290096 h 2191432"/>
              <a:gd name="connsiteX917" fmla="*/ 495115 w 2331026"/>
              <a:gd name="connsiteY917" fmla="*/ 1311952 h 2191432"/>
              <a:gd name="connsiteX918" fmla="*/ 490735 w 2331026"/>
              <a:gd name="connsiteY918" fmla="*/ 1429973 h 2191432"/>
              <a:gd name="connsiteX919" fmla="*/ 665038 w 2331026"/>
              <a:gd name="connsiteY919" fmla="*/ 2041593 h 2191432"/>
              <a:gd name="connsiteX920" fmla="*/ 708880 w 2331026"/>
              <a:gd name="connsiteY920" fmla="*/ 2081877 h 2191432"/>
              <a:gd name="connsiteX921" fmla="*/ 733507 w 2331026"/>
              <a:gd name="connsiteY921" fmla="*/ 2113179 h 2191432"/>
              <a:gd name="connsiteX922" fmla="*/ 836740 w 2331026"/>
              <a:gd name="connsiteY922" fmla="*/ 2190553 h 2191432"/>
              <a:gd name="connsiteX923" fmla="*/ 464456 w 2331026"/>
              <a:gd name="connsiteY923" fmla="*/ 1491169 h 2191432"/>
              <a:gd name="connsiteX924" fmla="*/ 476500 w 2331026"/>
              <a:gd name="connsiteY924" fmla="*/ 1421231 h 2191432"/>
              <a:gd name="connsiteX925" fmla="*/ 479812 w 2331026"/>
              <a:gd name="connsiteY925" fmla="*/ 1378924 h 2191432"/>
              <a:gd name="connsiteX926" fmla="*/ 473651 w 2331026"/>
              <a:gd name="connsiteY926" fmla="*/ 1373789 h 2191432"/>
              <a:gd name="connsiteX927" fmla="*/ 460554 w 2331026"/>
              <a:gd name="connsiteY927" fmla="*/ 1330133 h 2191432"/>
              <a:gd name="connsiteX928" fmla="*/ 473651 w 2331026"/>
              <a:gd name="connsiteY928" fmla="*/ 1325767 h 2191432"/>
              <a:gd name="connsiteX929" fmla="*/ 481671 w 2331026"/>
              <a:gd name="connsiteY929" fmla="*/ 1355175 h 2191432"/>
              <a:gd name="connsiteX930" fmla="*/ 481975 w 2331026"/>
              <a:gd name="connsiteY930" fmla="*/ 1351292 h 2191432"/>
              <a:gd name="connsiteX931" fmla="*/ 429417 w 2331026"/>
              <a:gd name="connsiteY931" fmla="*/ 1307581 h 2191432"/>
              <a:gd name="connsiteX932" fmla="*/ 372907 w 2331026"/>
              <a:gd name="connsiteY932" fmla="*/ 1293366 h 2191432"/>
              <a:gd name="connsiteX933" fmla="*/ 365525 w 2331026"/>
              <a:gd name="connsiteY933" fmla="*/ 1289948 h 2191432"/>
              <a:gd name="connsiteX934" fmla="*/ 373497 w 2331026"/>
              <a:gd name="connsiteY934" fmla="*/ 1315383 h 2191432"/>
              <a:gd name="connsiteX935" fmla="*/ 375853 w 2331026"/>
              <a:gd name="connsiteY935" fmla="*/ 1331437 h 2191432"/>
              <a:gd name="connsiteX936" fmla="*/ 375028 w 2331026"/>
              <a:gd name="connsiteY936" fmla="*/ 1336132 h 2191432"/>
              <a:gd name="connsiteX937" fmla="*/ 376628 w 2331026"/>
              <a:gd name="connsiteY937" fmla="*/ 1337414 h 2191432"/>
              <a:gd name="connsiteX938" fmla="*/ 395678 w 2331026"/>
              <a:gd name="connsiteY938" fmla="*/ 1346030 h 2191432"/>
              <a:gd name="connsiteX939" fmla="*/ 386338 w 2331026"/>
              <a:gd name="connsiteY939" fmla="*/ 1307978 h 2191432"/>
              <a:gd name="connsiteX940" fmla="*/ 399265 w 2331026"/>
              <a:gd name="connsiteY940" fmla="*/ 1303589 h 2191432"/>
              <a:gd name="connsiteX941" fmla="*/ 407883 w 2331026"/>
              <a:gd name="connsiteY941" fmla="*/ 1329923 h 2191432"/>
              <a:gd name="connsiteX942" fmla="*/ 416190 w 2331026"/>
              <a:gd name="connsiteY942" fmla="*/ 1355306 h 2191432"/>
              <a:gd name="connsiteX943" fmla="*/ 464883 w 2331026"/>
              <a:gd name="connsiteY943" fmla="*/ 1377328 h 2191432"/>
              <a:gd name="connsiteX944" fmla="*/ 460497 w 2331026"/>
              <a:gd name="connsiteY944" fmla="*/ 1394824 h 2191432"/>
              <a:gd name="connsiteX945" fmla="*/ 379369 w 2331026"/>
              <a:gd name="connsiteY945" fmla="*/ 1358191 h 2191432"/>
              <a:gd name="connsiteX946" fmla="*/ 367548 w 2331026"/>
              <a:gd name="connsiteY946" fmla="*/ 1350366 h 2191432"/>
              <a:gd name="connsiteX947" fmla="*/ 363263 w 2331026"/>
              <a:gd name="connsiteY947" fmla="*/ 1352314 h 2191432"/>
              <a:gd name="connsiteX948" fmla="*/ 360948 w 2331026"/>
              <a:gd name="connsiteY948" fmla="*/ 1345996 h 2191432"/>
              <a:gd name="connsiteX949" fmla="*/ 340861 w 2331026"/>
              <a:gd name="connsiteY949" fmla="*/ 1332699 h 2191432"/>
              <a:gd name="connsiteX950" fmla="*/ 311397 w 2331026"/>
              <a:gd name="connsiteY950" fmla="*/ 1298595 h 2191432"/>
              <a:gd name="connsiteX951" fmla="*/ 291115 w 2331026"/>
              <a:gd name="connsiteY951" fmla="*/ 1256016 h 2191432"/>
              <a:gd name="connsiteX952" fmla="*/ 283541 w 2331026"/>
              <a:gd name="connsiteY952" fmla="*/ 1240268 h 2191432"/>
              <a:gd name="connsiteX953" fmla="*/ 237431 w 2331026"/>
              <a:gd name="connsiteY953" fmla="*/ 1180236 h 2191432"/>
              <a:gd name="connsiteX954" fmla="*/ 222424 w 2331026"/>
              <a:gd name="connsiteY954" fmla="*/ 1173788 h 2191432"/>
              <a:gd name="connsiteX955" fmla="*/ 197380 w 2331026"/>
              <a:gd name="connsiteY955" fmla="*/ 1171746 h 2191432"/>
              <a:gd name="connsiteX956" fmla="*/ 70207 w 2331026"/>
              <a:gd name="connsiteY956" fmla="*/ 1128006 h 2191432"/>
              <a:gd name="connsiteX957" fmla="*/ 42799 w 2331026"/>
              <a:gd name="connsiteY957" fmla="*/ 1063488 h 2191432"/>
              <a:gd name="connsiteX958" fmla="*/ 41765 w 2331026"/>
              <a:gd name="connsiteY958" fmla="*/ 1046924 h 2191432"/>
              <a:gd name="connsiteX959" fmla="*/ 10869 w 2331026"/>
              <a:gd name="connsiteY959" fmla="*/ 976671 h 2191432"/>
              <a:gd name="connsiteX960" fmla="*/ 193 w 2331026"/>
              <a:gd name="connsiteY960" fmla="*/ 883579 h 2191432"/>
              <a:gd name="connsiteX961" fmla="*/ 87790 w 2331026"/>
              <a:gd name="connsiteY961" fmla="*/ 695620 h 2191432"/>
              <a:gd name="connsiteX962" fmla="*/ 184146 w 2331026"/>
              <a:gd name="connsiteY962" fmla="*/ 656279 h 2191432"/>
              <a:gd name="connsiteX963" fmla="*/ 223564 w 2331026"/>
              <a:gd name="connsiteY963" fmla="*/ 612568 h 2191432"/>
              <a:gd name="connsiteX964" fmla="*/ 184146 w 2331026"/>
              <a:gd name="connsiteY964" fmla="*/ 512031 h 2191432"/>
              <a:gd name="connsiteX965" fmla="*/ 608990 w 2331026"/>
              <a:gd name="connsiteY965" fmla="*/ 607 h 219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Lst>
            <a:rect l="l" t="t" r="r" b="b"/>
            <a:pathLst>
              <a:path w="2331026" h="2191432">
                <a:moveTo>
                  <a:pt x="841120" y="2177440"/>
                </a:moveTo>
                <a:cubicBezTo>
                  <a:pt x="849880" y="2181811"/>
                  <a:pt x="845500" y="2194924"/>
                  <a:pt x="836740" y="2190553"/>
                </a:cubicBezTo>
                <a:cubicBezTo>
                  <a:pt x="836740" y="2186182"/>
                  <a:pt x="841120" y="2181811"/>
                  <a:pt x="841120" y="2177440"/>
                </a:cubicBezTo>
                <a:close/>
                <a:moveTo>
                  <a:pt x="748801" y="2051595"/>
                </a:moveTo>
                <a:cubicBezTo>
                  <a:pt x="788437" y="2064522"/>
                  <a:pt x="823669" y="2077449"/>
                  <a:pt x="863306" y="2086067"/>
                </a:cubicBezTo>
                <a:cubicBezTo>
                  <a:pt x="872114" y="2086067"/>
                  <a:pt x="872114" y="2094684"/>
                  <a:pt x="867710" y="2098993"/>
                </a:cubicBezTo>
                <a:cubicBezTo>
                  <a:pt x="867710" y="2098993"/>
                  <a:pt x="863306" y="2098993"/>
                  <a:pt x="863306" y="2103302"/>
                </a:cubicBezTo>
                <a:cubicBezTo>
                  <a:pt x="858901" y="2105457"/>
                  <a:pt x="854497" y="2104379"/>
                  <a:pt x="852295" y="2101686"/>
                </a:cubicBezTo>
                <a:lnTo>
                  <a:pt x="853107" y="2097519"/>
                </a:lnTo>
                <a:lnTo>
                  <a:pt x="858901" y="2098993"/>
                </a:lnTo>
                <a:cubicBezTo>
                  <a:pt x="858901" y="2094684"/>
                  <a:pt x="858901" y="2090376"/>
                  <a:pt x="858901" y="2086067"/>
                </a:cubicBezTo>
                <a:cubicBezTo>
                  <a:pt x="854497" y="2090376"/>
                  <a:pt x="854497" y="2090376"/>
                  <a:pt x="854497" y="2090376"/>
                </a:cubicBezTo>
                <a:lnTo>
                  <a:pt x="853107" y="2097519"/>
                </a:lnTo>
                <a:lnTo>
                  <a:pt x="803851" y="2084989"/>
                </a:lnTo>
                <a:cubicBezTo>
                  <a:pt x="785134" y="2079603"/>
                  <a:pt x="766417" y="2073140"/>
                  <a:pt x="748801" y="2064522"/>
                </a:cubicBezTo>
                <a:cubicBezTo>
                  <a:pt x="735589" y="2064522"/>
                  <a:pt x="739993" y="2047286"/>
                  <a:pt x="748801" y="2051595"/>
                </a:cubicBezTo>
                <a:close/>
                <a:moveTo>
                  <a:pt x="701117" y="1972340"/>
                </a:moveTo>
                <a:cubicBezTo>
                  <a:pt x="753732" y="1985625"/>
                  <a:pt x="823884" y="1994481"/>
                  <a:pt x="867729" y="2034336"/>
                </a:cubicBezTo>
                <a:cubicBezTo>
                  <a:pt x="872114" y="2043193"/>
                  <a:pt x="863345" y="2052049"/>
                  <a:pt x="854576" y="2047621"/>
                </a:cubicBezTo>
                <a:cubicBezTo>
                  <a:pt x="815115" y="2007766"/>
                  <a:pt x="749347" y="1998909"/>
                  <a:pt x="696733" y="1985625"/>
                </a:cubicBezTo>
                <a:cubicBezTo>
                  <a:pt x="687964" y="1981196"/>
                  <a:pt x="692348" y="1967911"/>
                  <a:pt x="701117" y="1972340"/>
                </a:cubicBezTo>
                <a:close/>
                <a:moveTo>
                  <a:pt x="681759" y="1921391"/>
                </a:moveTo>
                <a:cubicBezTo>
                  <a:pt x="683681" y="1921254"/>
                  <a:pt x="685877" y="1922073"/>
                  <a:pt x="688074" y="1924256"/>
                </a:cubicBezTo>
                <a:cubicBezTo>
                  <a:pt x="714434" y="1941718"/>
                  <a:pt x="740794" y="1959181"/>
                  <a:pt x="771547" y="1967912"/>
                </a:cubicBezTo>
                <a:cubicBezTo>
                  <a:pt x="797907" y="1976643"/>
                  <a:pt x="824267" y="1976643"/>
                  <a:pt x="850627" y="1985375"/>
                </a:cubicBezTo>
                <a:cubicBezTo>
                  <a:pt x="859414" y="1985375"/>
                  <a:pt x="855020" y="2002837"/>
                  <a:pt x="846234" y="1998472"/>
                </a:cubicBezTo>
                <a:cubicBezTo>
                  <a:pt x="815480" y="1989740"/>
                  <a:pt x="789120" y="1989740"/>
                  <a:pt x="758367" y="1981009"/>
                </a:cubicBezTo>
                <a:cubicBezTo>
                  <a:pt x="732007" y="1967912"/>
                  <a:pt x="705647" y="1950449"/>
                  <a:pt x="679287" y="1937352"/>
                </a:cubicBezTo>
                <a:cubicBezTo>
                  <a:pt x="672697" y="1930804"/>
                  <a:pt x="675992" y="1921800"/>
                  <a:pt x="681759" y="1921391"/>
                </a:cubicBezTo>
                <a:close/>
                <a:moveTo>
                  <a:pt x="1112596" y="1618188"/>
                </a:moveTo>
                <a:lnTo>
                  <a:pt x="1114308" y="1623857"/>
                </a:lnTo>
                <a:lnTo>
                  <a:pt x="1127077" y="1626074"/>
                </a:lnTo>
                <a:lnTo>
                  <a:pt x="1126295" y="1618528"/>
                </a:lnTo>
                <a:lnTo>
                  <a:pt x="1119648" y="1618889"/>
                </a:lnTo>
                <a:close/>
                <a:moveTo>
                  <a:pt x="1089291" y="1615873"/>
                </a:moveTo>
                <a:lnTo>
                  <a:pt x="1091485" y="1622630"/>
                </a:lnTo>
                <a:lnTo>
                  <a:pt x="1091492" y="1622689"/>
                </a:lnTo>
                <a:lnTo>
                  <a:pt x="1099585" y="1622809"/>
                </a:lnTo>
                <a:lnTo>
                  <a:pt x="1097745" y="1616713"/>
                </a:lnTo>
                <a:close/>
                <a:moveTo>
                  <a:pt x="1046067" y="1611282"/>
                </a:moveTo>
                <a:lnTo>
                  <a:pt x="1047243" y="1622253"/>
                </a:lnTo>
                <a:lnTo>
                  <a:pt x="1048820" y="1622060"/>
                </a:lnTo>
                <a:lnTo>
                  <a:pt x="1076702" y="1622471"/>
                </a:lnTo>
                <a:lnTo>
                  <a:pt x="1074144" y="1614368"/>
                </a:lnTo>
                <a:lnTo>
                  <a:pt x="1047530" y="1611724"/>
                </a:lnTo>
                <a:close/>
                <a:moveTo>
                  <a:pt x="1017098" y="1602542"/>
                </a:moveTo>
                <a:lnTo>
                  <a:pt x="1019421" y="1625653"/>
                </a:lnTo>
                <a:lnTo>
                  <a:pt x="1033616" y="1623918"/>
                </a:lnTo>
                <a:lnTo>
                  <a:pt x="1030335" y="1613712"/>
                </a:lnTo>
                <a:lnTo>
                  <a:pt x="1029122" y="1606170"/>
                </a:lnTo>
                <a:close/>
                <a:moveTo>
                  <a:pt x="1516593" y="1601889"/>
                </a:moveTo>
                <a:lnTo>
                  <a:pt x="1520911" y="1613466"/>
                </a:lnTo>
                <a:cubicBezTo>
                  <a:pt x="1516515" y="1609088"/>
                  <a:pt x="1516515" y="1609088"/>
                  <a:pt x="1516515" y="1604711"/>
                </a:cubicBezTo>
                <a:close/>
                <a:moveTo>
                  <a:pt x="1320219" y="1589723"/>
                </a:moveTo>
                <a:lnTo>
                  <a:pt x="1305928" y="1594984"/>
                </a:lnTo>
                <a:cubicBezTo>
                  <a:pt x="1275816" y="1603726"/>
                  <a:pt x="1244063" y="1609190"/>
                  <a:pt x="1217784" y="1613561"/>
                </a:cubicBezTo>
                <a:lnTo>
                  <a:pt x="1141189" y="1617719"/>
                </a:lnTo>
                <a:lnTo>
                  <a:pt x="1143843" y="1628984"/>
                </a:lnTo>
                <a:lnTo>
                  <a:pt x="1187860" y="1636623"/>
                </a:lnTo>
                <a:lnTo>
                  <a:pt x="1200607" y="1637242"/>
                </a:lnTo>
                <a:lnTo>
                  <a:pt x="1200408" y="1636283"/>
                </a:lnTo>
                <a:cubicBezTo>
                  <a:pt x="1195963" y="1627710"/>
                  <a:pt x="1213743" y="1623424"/>
                  <a:pt x="1213743" y="1631997"/>
                </a:cubicBezTo>
                <a:lnTo>
                  <a:pt x="1214769" y="1637931"/>
                </a:lnTo>
                <a:lnTo>
                  <a:pt x="1266647" y="1640452"/>
                </a:lnTo>
                <a:lnTo>
                  <a:pt x="1273155" y="1639909"/>
                </a:lnTo>
                <a:lnTo>
                  <a:pt x="1262184" y="1614188"/>
                </a:lnTo>
                <a:cubicBezTo>
                  <a:pt x="1260029" y="1609858"/>
                  <a:pt x="1263261" y="1606611"/>
                  <a:pt x="1267570" y="1605529"/>
                </a:cubicBezTo>
                <a:cubicBezTo>
                  <a:pt x="1271879" y="1604446"/>
                  <a:pt x="1277265" y="1605529"/>
                  <a:pt x="1279420" y="1609858"/>
                </a:cubicBezTo>
                <a:lnTo>
                  <a:pt x="1287623" y="1638704"/>
                </a:lnTo>
                <a:lnTo>
                  <a:pt x="1319173" y="1636076"/>
                </a:lnTo>
                <a:lnTo>
                  <a:pt x="1321294" y="1635899"/>
                </a:lnTo>
                <a:lnTo>
                  <a:pt x="1315025" y="1596903"/>
                </a:lnTo>
                <a:close/>
                <a:moveTo>
                  <a:pt x="1161831" y="1588499"/>
                </a:moveTo>
                <a:cubicBezTo>
                  <a:pt x="1170563" y="1588499"/>
                  <a:pt x="1170563" y="1601199"/>
                  <a:pt x="1161831" y="1601199"/>
                </a:cubicBezTo>
                <a:cubicBezTo>
                  <a:pt x="1153100" y="1601199"/>
                  <a:pt x="1153100" y="1588499"/>
                  <a:pt x="1161831" y="1588499"/>
                </a:cubicBezTo>
                <a:close/>
                <a:moveTo>
                  <a:pt x="1231523" y="1578974"/>
                </a:moveTo>
                <a:cubicBezTo>
                  <a:pt x="1240413" y="1578974"/>
                  <a:pt x="1240413" y="1591674"/>
                  <a:pt x="1231523" y="1591674"/>
                </a:cubicBezTo>
                <a:cubicBezTo>
                  <a:pt x="1218188" y="1591674"/>
                  <a:pt x="1218188" y="1578974"/>
                  <a:pt x="1231523" y="1578974"/>
                </a:cubicBezTo>
                <a:close/>
                <a:moveTo>
                  <a:pt x="1728493" y="1576459"/>
                </a:moveTo>
                <a:lnTo>
                  <a:pt x="1738193" y="1602786"/>
                </a:lnTo>
                <a:lnTo>
                  <a:pt x="1741943" y="1625180"/>
                </a:lnTo>
                <a:lnTo>
                  <a:pt x="1774391" y="1627325"/>
                </a:lnTo>
                <a:lnTo>
                  <a:pt x="1784160" y="1628779"/>
                </a:lnTo>
                <a:lnTo>
                  <a:pt x="1755658" y="1580682"/>
                </a:lnTo>
                <a:lnTo>
                  <a:pt x="1742268" y="1580231"/>
                </a:lnTo>
                <a:close/>
                <a:moveTo>
                  <a:pt x="935003" y="1575666"/>
                </a:moveTo>
                <a:lnTo>
                  <a:pt x="946727" y="1627657"/>
                </a:lnTo>
                <a:lnTo>
                  <a:pt x="945685" y="1629345"/>
                </a:lnTo>
                <a:lnTo>
                  <a:pt x="974488" y="1628381"/>
                </a:lnTo>
                <a:lnTo>
                  <a:pt x="968498" y="1601426"/>
                </a:lnTo>
                <a:cubicBezTo>
                  <a:pt x="964189" y="1592808"/>
                  <a:pt x="977116" y="1588499"/>
                  <a:pt x="981425" y="1597117"/>
                </a:cubicBezTo>
                <a:lnTo>
                  <a:pt x="988270" y="1627919"/>
                </a:lnTo>
                <a:lnTo>
                  <a:pt x="1004869" y="1627364"/>
                </a:lnTo>
                <a:lnTo>
                  <a:pt x="1005226" y="1622631"/>
                </a:lnTo>
                <a:cubicBezTo>
                  <a:pt x="1004671" y="1614891"/>
                  <a:pt x="1003559" y="1607152"/>
                  <a:pt x="1003559" y="1600519"/>
                </a:cubicBezTo>
                <a:lnTo>
                  <a:pt x="1003645" y="1598483"/>
                </a:lnTo>
                <a:lnTo>
                  <a:pt x="944223" y="1580554"/>
                </a:lnTo>
                <a:close/>
                <a:moveTo>
                  <a:pt x="2063690" y="1570639"/>
                </a:moveTo>
                <a:cubicBezTo>
                  <a:pt x="2063690" y="1570639"/>
                  <a:pt x="2063690" y="1570639"/>
                  <a:pt x="2068135" y="1570639"/>
                </a:cubicBezTo>
                <a:lnTo>
                  <a:pt x="2065913" y="1572822"/>
                </a:lnTo>
                <a:close/>
                <a:moveTo>
                  <a:pt x="1953922" y="1560123"/>
                </a:moveTo>
                <a:cubicBezTo>
                  <a:pt x="1957169" y="1557940"/>
                  <a:pt x="1962581" y="1557940"/>
                  <a:pt x="1966911" y="1562305"/>
                </a:cubicBezTo>
                <a:cubicBezTo>
                  <a:pt x="1975570" y="1575402"/>
                  <a:pt x="1984229" y="1592865"/>
                  <a:pt x="1988558" y="1605962"/>
                </a:cubicBezTo>
                <a:cubicBezTo>
                  <a:pt x="1992888" y="1614693"/>
                  <a:pt x="1984229" y="1623424"/>
                  <a:pt x="1975570" y="1614693"/>
                </a:cubicBezTo>
                <a:cubicBezTo>
                  <a:pt x="1971240" y="1601596"/>
                  <a:pt x="1962581" y="1584134"/>
                  <a:pt x="1953922" y="1571037"/>
                </a:cubicBezTo>
                <a:cubicBezTo>
                  <a:pt x="1949592" y="1566671"/>
                  <a:pt x="1950675" y="1562305"/>
                  <a:pt x="1953922" y="1560123"/>
                </a:cubicBezTo>
                <a:close/>
                <a:moveTo>
                  <a:pt x="1901606" y="1531349"/>
                </a:moveTo>
                <a:cubicBezTo>
                  <a:pt x="1910338" y="1531349"/>
                  <a:pt x="1910338" y="1548812"/>
                  <a:pt x="1901606" y="1548812"/>
                </a:cubicBezTo>
                <a:cubicBezTo>
                  <a:pt x="1892875" y="1548812"/>
                  <a:pt x="1892875" y="1531349"/>
                  <a:pt x="1901606" y="1531349"/>
                </a:cubicBezTo>
                <a:close/>
                <a:moveTo>
                  <a:pt x="1835725" y="1531349"/>
                </a:moveTo>
                <a:cubicBezTo>
                  <a:pt x="1845250" y="1531349"/>
                  <a:pt x="1845250" y="1548812"/>
                  <a:pt x="1835725" y="1548812"/>
                </a:cubicBezTo>
                <a:cubicBezTo>
                  <a:pt x="1826200" y="1548812"/>
                  <a:pt x="1826200" y="1531349"/>
                  <a:pt x="1835725" y="1531349"/>
                </a:cubicBezTo>
                <a:close/>
                <a:moveTo>
                  <a:pt x="1589204" y="1523458"/>
                </a:moveTo>
                <a:lnTo>
                  <a:pt x="1602463" y="1555906"/>
                </a:lnTo>
                <a:cubicBezTo>
                  <a:pt x="1609011" y="1572823"/>
                  <a:pt x="1614468" y="1590285"/>
                  <a:pt x="1616651" y="1609931"/>
                </a:cubicBezTo>
                <a:lnTo>
                  <a:pt x="1616210" y="1610372"/>
                </a:lnTo>
                <a:lnTo>
                  <a:pt x="1645770" y="1616476"/>
                </a:lnTo>
                <a:lnTo>
                  <a:pt x="1647342" y="1609220"/>
                </a:lnTo>
                <a:cubicBezTo>
                  <a:pt x="1643108" y="1609220"/>
                  <a:pt x="1647342" y="1609220"/>
                  <a:pt x="1643108" y="1604875"/>
                </a:cubicBezTo>
                <a:cubicBezTo>
                  <a:pt x="1643108" y="1604875"/>
                  <a:pt x="1643108" y="1600531"/>
                  <a:pt x="1643108" y="1596186"/>
                </a:cubicBezTo>
                <a:cubicBezTo>
                  <a:pt x="1643108" y="1591841"/>
                  <a:pt x="1638875" y="1587496"/>
                  <a:pt x="1638875" y="1583152"/>
                </a:cubicBezTo>
                <a:cubicBezTo>
                  <a:pt x="1634642" y="1574462"/>
                  <a:pt x="1630408" y="1565773"/>
                  <a:pt x="1626175" y="1557083"/>
                </a:cubicBezTo>
                <a:cubicBezTo>
                  <a:pt x="1626175" y="1552739"/>
                  <a:pt x="1629350" y="1549480"/>
                  <a:pt x="1632525" y="1548394"/>
                </a:cubicBezTo>
                <a:cubicBezTo>
                  <a:pt x="1635700" y="1547308"/>
                  <a:pt x="1638875" y="1548394"/>
                  <a:pt x="1638875" y="1552739"/>
                </a:cubicBezTo>
                <a:cubicBezTo>
                  <a:pt x="1647342" y="1565773"/>
                  <a:pt x="1651575" y="1578807"/>
                  <a:pt x="1655808" y="1591841"/>
                </a:cubicBezTo>
                <a:cubicBezTo>
                  <a:pt x="1657925" y="1596186"/>
                  <a:pt x="1660042" y="1601617"/>
                  <a:pt x="1660571" y="1607048"/>
                </a:cubicBezTo>
                <a:lnTo>
                  <a:pt x="1656898" y="1618774"/>
                </a:lnTo>
                <a:lnTo>
                  <a:pt x="1663869" y="1620214"/>
                </a:lnTo>
                <a:cubicBezTo>
                  <a:pt x="1681377" y="1622128"/>
                  <a:pt x="1699159" y="1622812"/>
                  <a:pt x="1717488" y="1623564"/>
                </a:cubicBezTo>
                <a:lnTo>
                  <a:pt x="1723734" y="1623977"/>
                </a:lnTo>
                <a:lnTo>
                  <a:pt x="1713091" y="1574545"/>
                </a:lnTo>
                <a:lnTo>
                  <a:pt x="1713174" y="1572264"/>
                </a:lnTo>
                <a:lnTo>
                  <a:pt x="1678758" y="1562839"/>
                </a:lnTo>
                <a:lnTo>
                  <a:pt x="1686748" y="1584679"/>
                </a:lnTo>
                <a:cubicBezTo>
                  <a:pt x="1689476" y="1592865"/>
                  <a:pt x="1691659" y="1601596"/>
                  <a:pt x="1691659" y="1610327"/>
                </a:cubicBezTo>
                <a:cubicBezTo>
                  <a:pt x="1696025" y="1619059"/>
                  <a:pt x="1678562" y="1623424"/>
                  <a:pt x="1678562" y="1614693"/>
                </a:cubicBezTo>
                <a:cubicBezTo>
                  <a:pt x="1674197" y="1597230"/>
                  <a:pt x="1669831" y="1584134"/>
                  <a:pt x="1665466" y="1566671"/>
                </a:cubicBezTo>
                <a:lnTo>
                  <a:pt x="1666798" y="1559563"/>
                </a:lnTo>
                <a:lnTo>
                  <a:pt x="1656724" y="1556805"/>
                </a:lnTo>
                <a:close/>
                <a:moveTo>
                  <a:pt x="1871285" y="1513886"/>
                </a:moveTo>
                <a:cubicBezTo>
                  <a:pt x="1880175" y="1513886"/>
                  <a:pt x="1880175" y="1526586"/>
                  <a:pt x="1871285" y="1526586"/>
                </a:cubicBezTo>
                <a:cubicBezTo>
                  <a:pt x="1857950" y="1526586"/>
                  <a:pt x="1857950" y="1513886"/>
                  <a:pt x="1871285" y="1513886"/>
                </a:cubicBezTo>
                <a:close/>
                <a:moveTo>
                  <a:pt x="2000872" y="1507490"/>
                </a:moveTo>
                <a:lnTo>
                  <a:pt x="1993423" y="1514869"/>
                </a:lnTo>
                <a:cubicBezTo>
                  <a:pt x="1968650" y="1533515"/>
                  <a:pt x="1941550" y="1549087"/>
                  <a:pt x="1914176" y="1561108"/>
                </a:cubicBezTo>
                <a:cubicBezTo>
                  <a:pt x="1886802" y="1573128"/>
                  <a:pt x="1858333" y="1580231"/>
                  <a:pt x="1829454" y="1583168"/>
                </a:cubicBezTo>
                <a:lnTo>
                  <a:pt x="1773489" y="1581283"/>
                </a:lnTo>
                <a:lnTo>
                  <a:pt x="1786910" y="1604771"/>
                </a:lnTo>
                <a:lnTo>
                  <a:pt x="1802161" y="1631459"/>
                </a:lnTo>
                <a:lnTo>
                  <a:pt x="1868837" y="1641387"/>
                </a:lnTo>
                <a:lnTo>
                  <a:pt x="1849616" y="1609212"/>
                </a:lnTo>
                <a:cubicBezTo>
                  <a:pt x="1847433" y="1604828"/>
                  <a:pt x="1849616" y="1600443"/>
                  <a:pt x="1852890" y="1598251"/>
                </a:cubicBezTo>
                <a:cubicBezTo>
                  <a:pt x="1856164" y="1596059"/>
                  <a:pt x="1860530" y="1596059"/>
                  <a:pt x="1862712" y="1600443"/>
                </a:cubicBezTo>
                <a:cubicBezTo>
                  <a:pt x="1871444" y="1613597"/>
                  <a:pt x="1880175" y="1626750"/>
                  <a:pt x="1884541" y="1639904"/>
                </a:cubicBezTo>
                <a:lnTo>
                  <a:pt x="1885962" y="1642759"/>
                </a:lnTo>
                <a:lnTo>
                  <a:pt x="1927042" y="1643323"/>
                </a:lnTo>
                <a:lnTo>
                  <a:pt x="1936601" y="1641230"/>
                </a:lnTo>
                <a:lnTo>
                  <a:pt x="1928555" y="1617562"/>
                </a:lnTo>
                <a:cubicBezTo>
                  <a:pt x="1920419" y="1602176"/>
                  <a:pt x="1910656" y="1587888"/>
                  <a:pt x="1901977" y="1574700"/>
                </a:cubicBezTo>
                <a:cubicBezTo>
                  <a:pt x="1899808" y="1570304"/>
                  <a:pt x="1901977" y="1567006"/>
                  <a:pt x="1905232" y="1565358"/>
                </a:cubicBezTo>
                <a:cubicBezTo>
                  <a:pt x="1908486" y="1563709"/>
                  <a:pt x="1912825" y="1563709"/>
                  <a:pt x="1914995" y="1565907"/>
                </a:cubicBezTo>
                <a:cubicBezTo>
                  <a:pt x="1928012" y="1588987"/>
                  <a:pt x="1945912" y="1612067"/>
                  <a:pt x="1955878" y="1637001"/>
                </a:cubicBezTo>
                <a:lnTo>
                  <a:pt x="1955880" y="1637007"/>
                </a:lnTo>
                <a:lnTo>
                  <a:pt x="1980114" y="1631700"/>
                </a:lnTo>
                <a:lnTo>
                  <a:pt x="2024904" y="1610216"/>
                </a:lnTo>
                <a:lnTo>
                  <a:pt x="2012533" y="1557338"/>
                </a:lnTo>
                <a:close/>
                <a:moveTo>
                  <a:pt x="756672" y="1497781"/>
                </a:moveTo>
                <a:lnTo>
                  <a:pt x="758766" y="1513135"/>
                </a:lnTo>
                <a:lnTo>
                  <a:pt x="764969" y="1509092"/>
                </a:lnTo>
                <a:close/>
                <a:moveTo>
                  <a:pt x="706959" y="1476987"/>
                </a:moveTo>
                <a:lnTo>
                  <a:pt x="706381" y="1478551"/>
                </a:lnTo>
                <a:lnTo>
                  <a:pt x="704107" y="1487039"/>
                </a:lnTo>
                <a:lnTo>
                  <a:pt x="705304" y="1495631"/>
                </a:lnTo>
                <a:cubicBezTo>
                  <a:pt x="709701" y="1491265"/>
                  <a:pt x="714097" y="1491265"/>
                  <a:pt x="718493" y="1491265"/>
                </a:cubicBezTo>
                <a:cubicBezTo>
                  <a:pt x="718493" y="1486900"/>
                  <a:pt x="714097" y="1482534"/>
                  <a:pt x="714097" y="1478168"/>
                </a:cubicBezTo>
                <a:close/>
                <a:moveTo>
                  <a:pt x="2036237" y="1472453"/>
                </a:moveTo>
                <a:lnTo>
                  <a:pt x="2012486" y="1495984"/>
                </a:lnTo>
                <a:lnTo>
                  <a:pt x="2027268" y="1553528"/>
                </a:lnTo>
                <a:lnTo>
                  <a:pt x="2036835" y="1602002"/>
                </a:lnTo>
                <a:lnTo>
                  <a:pt x="2062093" y="1582952"/>
                </a:lnTo>
                <a:lnTo>
                  <a:pt x="2054800" y="1579371"/>
                </a:lnTo>
                <a:cubicBezTo>
                  <a:pt x="2054800" y="1575005"/>
                  <a:pt x="2054800" y="1570639"/>
                  <a:pt x="2054800" y="1566274"/>
                </a:cubicBezTo>
                <a:lnTo>
                  <a:pt x="2056293" y="1564319"/>
                </a:lnTo>
                <a:lnTo>
                  <a:pt x="2059245" y="1579371"/>
                </a:lnTo>
                <a:lnTo>
                  <a:pt x="2065913" y="1572822"/>
                </a:lnTo>
                <a:lnTo>
                  <a:pt x="2068135" y="1575005"/>
                </a:lnTo>
                <a:lnTo>
                  <a:pt x="2068135" y="1570639"/>
                </a:lnTo>
                <a:lnTo>
                  <a:pt x="2068135" y="1561908"/>
                </a:lnTo>
                <a:cubicBezTo>
                  <a:pt x="2068135" y="1557542"/>
                  <a:pt x="2064801" y="1556451"/>
                  <a:pt x="2061468" y="1557542"/>
                </a:cubicBezTo>
                <a:lnTo>
                  <a:pt x="2056293" y="1564319"/>
                </a:lnTo>
                <a:lnTo>
                  <a:pt x="2047577" y="1519889"/>
                </a:lnTo>
                <a:close/>
                <a:moveTo>
                  <a:pt x="1490549" y="1465142"/>
                </a:moveTo>
                <a:cubicBezTo>
                  <a:pt x="1483980" y="1464069"/>
                  <a:pt x="1477413" y="1464192"/>
                  <a:pt x="1470922" y="1465926"/>
                </a:cubicBezTo>
                <a:cubicBezTo>
                  <a:pt x="1462267" y="1468238"/>
                  <a:pt x="1453747" y="1473411"/>
                  <a:pt x="1445535" y="1482427"/>
                </a:cubicBezTo>
                <a:cubicBezTo>
                  <a:pt x="1423635" y="1508654"/>
                  <a:pt x="1406116" y="1534881"/>
                  <a:pt x="1384217" y="1556736"/>
                </a:cubicBezTo>
                <a:cubicBezTo>
                  <a:pt x="1374362" y="1565479"/>
                  <a:pt x="1362318" y="1572855"/>
                  <a:pt x="1348973" y="1579139"/>
                </a:cubicBezTo>
                <a:lnTo>
                  <a:pt x="1322482" y="1588890"/>
                </a:lnTo>
                <a:lnTo>
                  <a:pt x="1327725" y="1592514"/>
                </a:lnTo>
                <a:cubicBezTo>
                  <a:pt x="1329842" y="1601292"/>
                  <a:pt x="1333017" y="1611167"/>
                  <a:pt x="1335662" y="1621043"/>
                </a:cubicBezTo>
                <a:lnTo>
                  <a:pt x="1337911" y="1634515"/>
                </a:lnTo>
                <a:lnTo>
                  <a:pt x="1362796" y="1632442"/>
                </a:lnTo>
                <a:lnTo>
                  <a:pt x="1362424" y="1632094"/>
                </a:lnTo>
                <a:cubicBezTo>
                  <a:pt x="1358115" y="1623302"/>
                  <a:pt x="1353806" y="1610113"/>
                  <a:pt x="1349497" y="1596925"/>
                </a:cubicBezTo>
                <a:cubicBezTo>
                  <a:pt x="1347342" y="1592528"/>
                  <a:pt x="1350574" y="1589231"/>
                  <a:pt x="1354345" y="1588132"/>
                </a:cubicBezTo>
                <a:cubicBezTo>
                  <a:pt x="1358115" y="1587033"/>
                  <a:pt x="1362424" y="1588132"/>
                  <a:pt x="1362424" y="1592528"/>
                </a:cubicBezTo>
                <a:cubicBezTo>
                  <a:pt x="1366733" y="1605717"/>
                  <a:pt x="1371042" y="1618905"/>
                  <a:pt x="1375351" y="1627698"/>
                </a:cubicBezTo>
                <a:lnTo>
                  <a:pt x="1372846" y="1631745"/>
                </a:lnTo>
                <a:lnTo>
                  <a:pt x="1405685" y="1633017"/>
                </a:lnTo>
                <a:lnTo>
                  <a:pt x="1403018" y="1607351"/>
                </a:lnTo>
                <a:cubicBezTo>
                  <a:pt x="1399617" y="1596436"/>
                  <a:pt x="1395081" y="1585522"/>
                  <a:pt x="1392813" y="1574608"/>
                </a:cubicBezTo>
                <a:cubicBezTo>
                  <a:pt x="1392813" y="1570242"/>
                  <a:pt x="1396215" y="1566968"/>
                  <a:pt x="1399617" y="1565877"/>
                </a:cubicBezTo>
                <a:cubicBezTo>
                  <a:pt x="1403018" y="1564785"/>
                  <a:pt x="1406420" y="1565877"/>
                  <a:pt x="1406420" y="1570242"/>
                </a:cubicBezTo>
                <a:cubicBezTo>
                  <a:pt x="1410956" y="1581157"/>
                  <a:pt x="1415492" y="1593162"/>
                  <a:pt x="1418326" y="1605713"/>
                </a:cubicBezTo>
                <a:lnTo>
                  <a:pt x="1419441" y="1631111"/>
                </a:lnTo>
                <a:lnTo>
                  <a:pt x="1409822" y="1626996"/>
                </a:lnTo>
                <a:lnTo>
                  <a:pt x="1407449" y="1633085"/>
                </a:lnTo>
                <a:lnTo>
                  <a:pt x="1417589" y="1633478"/>
                </a:lnTo>
                <a:lnTo>
                  <a:pt x="1419544" y="1633452"/>
                </a:lnTo>
                <a:lnTo>
                  <a:pt x="1419441" y="1631111"/>
                </a:lnTo>
                <a:lnTo>
                  <a:pt x="1420027" y="1631362"/>
                </a:lnTo>
                <a:lnTo>
                  <a:pt x="1420027" y="1633446"/>
                </a:lnTo>
                <a:lnTo>
                  <a:pt x="1440926" y="1633171"/>
                </a:lnTo>
                <a:lnTo>
                  <a:pt x="1424563" y="1530583"/>
                </a:lnTo>
                <a:cubicBezTo>
                  <a:pt x="1424563" y="1526203"/>
                  <a:pt x="1427837" y="1524014"/>
                  <a:pt x="1431111" y="1524014"/>
                </a:cubicBezTo>
                <a:cubicBezTo>
                  <a:pt x="1434386" y="1524014"/>
                  <a:pt x="1437660" y="1526203"/>
                  <a:pt x="1437660" y="1530583"/>
                </a:cubicBezTo>
                <a:lnTo>
                  <a:pt x="1453611" y="1626591"/>
                </a:lnTo>
                <a:lnTo>
                  <a:pt x="1445300" y="1624738"/>
                </a:lnTo>
                <a:lnTo>
                  <a:pt x="1442785" y="1633147"/>
                </a:lnTo>
                <a:lnTo>
                  <a:pt x="1454674" y="1632991"/>
                </a:lnTo>
                <a:lnTo>
                  <a:pt x="1453611" y="1626591"/>
                </a:lnTo>
                <a:lnTo>
                  <a:pt x="1455122" y="1626928"/>
                </a:lnTo>
                <a:lnTo>
                  <a:pt x="1455122" y="1632985"/>
                </a:lnTo>
                <a:lnTo>
                  <a:pt x="1469635" y="1632794"/>
                </a:lnTo>
                <a:lnTo>
                  <a:pt x="1490603" y="1627472"/>
                </a:lnTo>
                <a:lnTo>
                  <a:pt x="1489650" y="1626996"/>
                </a:lnTo>
                <a:cubicBezTo>
                  <a:pt x="1480919" y="1622630"/>
                  <a:pt x="1480919" y="1596436"/>
                  <a:pt x="1476553" y="1587705"/>
                </a:cubicBezTo>
                <a:cubicBezTo>
                  <a:pt x="1472188" y="1557146"/>
                  <a:pt x="1463456" y="1530952"/>
                  <a:pt x="1454725" y="1504758"/>
                </a:cubicBezTo>
                <a:cubicBezTo>
                  <a:pt x="1454725" y="1498210"/>
                  <a:pt x="1457999" y="1494935"/>
                  <a:pt x="1461819" y="1494390"/>
                </a:cubicBezTo>
                <a:cubicBezTo>
                  <a:pt x="1465639" y="1493844"/>
                  <a:pt x="1470005" y="1496027"/>
                  <a:pt x="1472188" y="1500392"/>
                </a:cubicBezTo>
                <a:cubicBezTo>
                  <a:pt x="1476553" y="1526586"/>
                  <a:pt x="1485285" y="1548414"/>
                  <a:pt x="1489650" y="1574608"/>
                </a:cubicBezTo>
                <a:cubicBezTo>
                  <a:pt x="1491833" y="1578974"/>
                  <a:pt x="1492925" y="1588796"/>
                  <a:pt x="1494016" y="1598073"/>
                </a:cubicBezTo>
                <a:lnTo>
                  <a:pt x="1498310" y="1617934"/>
                </a:lnTo>
                <a:lnTo>
                  <a:pt x="1494016" y="1618264"/>
                </a:lnTo>
                <a:lnTo>
                  <a:pt x="1498382" y="1618264"/>
                </a:lnTo>
                <a:lnTo>
                  <a:pt x="1498310" y="1617934"/>
                </a:lnTo>
                <a:lnTo>
                  <a:pt x="1501110" y="1617719"/>
                </a:lnTo>
                <a:lnTo>
                  <a:pt x="1498858" y="1625376"/>
                </a:lnTo>
                <a:lnTo>
                  <a:pt x="1517578" y="1620624"/>
                </a:lnTo>
                <a:lnTo>
                  <a:pt x="1522745" y="1615596"/>
                </a:lnTo>
                <a:lnTo>
                  <a:pt x="1520911" y="1613466"/>
                </a:lnTo>
                <a:lnTo>
                  <a:pt x="1527015" y="1611440"/>
                </a:lnTo>
                <a:lnTo>
                  <a:pt x="1532567" y="1606036"/>
                </a:lnTo>
                <a:lnTo>
                  <a:pt x="1529704" y="1600333"/>
                </a:lnTo>
                <a:cubicBezTo>
                  <a:pt x="1529704" y="1593767"/>
                  <a:pt x="1519812" y="1592125"/>
                  <a:pt x="1516721" y="1597255"/>
                </a:cubicBezTo>
                <a:lnTo>
                  <a:pt x="1516593" y="1601889"/>
                </a:lnTo>
                <a:lnTo>
                  <a:pt x="1499480" y="1556009"/>
                </a:lnTo>
                <a:cubicBezTo>
                  <a:pt x="1493436" y="1535763"/>
                  <a:pt x="1487940" y="1514969"/>
                  <a:pt x="1481346" y="1495269"/>
                </a:cubicBezTo>
                <a:cubicBezTo>
                  <a:pt x="1479148" y="1490891"/>
                  <a:pt x="1481346" y="1487608"/>
                  <a:pt x="1484643" y="1486514"/>
                </a:cubicBezTo>
                <a:cubicBezTo>
                  <a:pt x="1487940" y="1485419"/>
                  <a:pt x="1492337" y="1486514"/>
                  <a:pt x="1494535" y="1490891"/>
                </a:cubicBezTo>
                <a:cubicBezTo>
                  <a:pt x="1501129" y="1510591"/>
                  <a:pt x="1507723" y="1531385"/>
                  <a:pt x="1514317" y="1551632"/>
                </a:cubicBezTo>
                <a:lnTo>
                  <a:pt x="1532928" y="1605685"/>
                </a:lnTo>
                <a:lnTo>
                  <a:pt x="1551159" y="1587943"/>
                </a:lnTo>
                <a:cubicBezTo>
                  <a:pt x="1551159" y="1583568"/>
                  <a:pt x="1555536" y="1583568"/>
                  <a:pt x="1559913" y="1583568"/>
                </a:cubicBezTo>
                <a:lnTo>
                  <a:pt x="1564512" y="1585860"/>
                </a:lnTo>
                <a:lnTo>
                  <a:pt x="1564554" y="1583203"/>
                </a:lnTo>
                <a:cubicBezTo>
                  <a:pt x="1559364" y="1567241"/>
                  <a:pt x="1541098" y="1545140"/>
                  <a:pt x="1537776" y="1535318"/>
                </a:cubicBezTo>
                <a:cubicBezTo>
                  <a:pt x="1524492" y="1522221"/>
                  <a:pt x="1515635" y="1504759"/>
                  <a:pt x="1506778" y="1487296"/>
                </a:cubicBezTo>
                <a:cubicBezTo>
                  <a:pt x="1504564" y="1482930"/>
                  <a:pt x="1507885" y="1479656"/>
                  <a:pt x="1511760" y="1478565"/>
                </a:cubicBezTo>
                <a:cubicBezTo>
                  <a:pt x="1515635" y="1477473"/>
                  <a:pt x="1520063" y="1478565"/>
                  <a:pt x="1520063" y="1482930"/>
                </a:cubicBezTo>
                <a:cubicBezTo>
                  <a:pt x="1533348" y="1509124"/>
                  <a:pt x="1551061" y="1530952"/>
                  <a:pt x="1564346" y="1552780"/>
                </a:cubicBezTo>
                <a:cubicBezTo>
                  <a:pt x="1570989" y="1562603"/>
                  <a:pt x="1580122" y="1577337"/>
                  <a:pt x="1580537" y="1591457"/>
                </a:cubicBezTo>
                <a:lnTo>
                  <a:pt x="1580079" y="1593621"/>
                </a:lnTo>
                <a:lnTo>
                  <a:pt x="1597772" y="1602441"/>
                </a:lnTo>
                <a:lnTo>
                  <a:pt x="1599188" y="1600654"/>
                </a:lnTo>
                <a:lnTo>
                  <a:pt x="1601973" y="1600770"/>
                </a:lnTo>
                <a:lnTo>
                  <a:pt x="1603459" y="1605276"/>
                </a:lnTo>
                <a:lnTo>
                  <a:pt x="1604038" y="1605565"/>
                </a:lnTo>
                <a:lnTo>
                  <a:pt x="1612285" y="1605565"/>
                </a:lnTo>
                <a:cubicBezTo>
                  <a:pt x="1612285" y="1609931"/>
                  <a:pt x="1612285" y="1601200"/>
                  <a:pt x="1612285" y="1601200"/>
                </a:cubicBezTo>
                <a:lnTo>
                  <a:pt x="1601973" y="1600770"/>
                </a:lnTo>
                <a:lnTo>
                  <a:pt x="1601508" y="1599358"/>
                </a:lnTo>
                <a:cubicBezTo>
                  <a:pt x="1597824" y="1588103"/>
                  <a:pt x="1590457" y="1565183"/>
                  <a:pt x="1590457" y="1561909"/>
                </a:cubicBezTo>
                <a:cubicBezTo>
                  <a:pt x="1581726" y="1544446"/>
                  <a:pt x="1577360" y="1526984"/>
                  <a:pt x="1568629" y="1513887"/>
                </a:cubicBezTo>
                <a:lnTo>
                  <a:pt x="1569267" y="1511759"/>
                </a:lnTo>
                <a:lnTo>
                  <a:pt x="1547776" y="1495950"/>
                </a:lnTo>
                <a:cubicBezTo>
                  <a:pt x="1529992" y="1482350"/>
                  <a:pt x="1510258" y="1468361"/>
                  <a:pt x="1490549" y="1465142"/>
                </a:cubicBezTo>
                <a:close/>
                <a:moveTo>
                  <a:pt x="2078514" y="1417944"/>
                </a:moveTo>
                <a:lnTo>
                  <a:pt x="2058710" y="1450190"/>
                </a:lnTo>
                <a:lnTo>
                  <a:pt x="2050567" y="1458257"/>
                </a:lnTo>
                <a:lnTo>
                  <a:pt x="2061468" y="1516069"/>
                </a:lnTo>
                <a:lnTo>
                  <a:pt x="2072143" y="1572688"/>
                </a:lnTo>
                <a:lnTo>
                  <a:pt x="2090948" y="1550538"/>
                </a:lnTo>
                <a:lnTo>
                  <a:pt x="2084963" y="1548018"/>
                </a:lnTo>
                <a:cubicBezTo>
                  <a:pt x="2076232" y="1521824"/>
                  <a:pt x="2067501" y="1491265"/>
                  <a:pt x="2054404" y="1465071"/>
                </a:cubicBezTo>
                <a:cubicBezTo>
                  <a:pt x="2052221" y="1460705"/>
                  <a:pt x="2054404" y="1457431"/>
                  <a:pt x="2057678" y="1456340"/>
                </a:cubicBezTo>
                <a:cubicBezTo>
                  <a:pt x="2060952" y="1455248"/>
                  <a:pt x="2065318" y="1456340"/>
                  <a:pt x="2067501" y="1460705"/>
                </a:cubicBezTo>
                <a:lnTo>
                  <a:pt x="2099485" y="1536667"/>
                </a:lnTo>
                <a:lnTo>
                  <a:pt x="2114163" y="1508087"/>
                </a:lnTo>
                <a:lnTo>
                  <a:pt x="2119457" y="1487562"/>
                </a:lnTo>
                <a:lnTo>
                  <a:pt x="2111724" y="1482859"/>
                </a:lnTo>
                <a:cubicBezTo>
                  <a:pt x="2109513" y="1469653"/>
                  <a:pt x="2103985" y="1457549"/>
                  <a:pt x="2096798" y="1445444"/>
                </a:cubicBezTo>
                <a:close/>
                <a:moveTo>
                  <a:pt x="437138" y="1311956"/>
                </a:moveTo>
                <a:cubicBezTo>
                  <a:pt x="440540" y="1310845"/>
                  <a:pt x="445076" y="1311956"/>
                  <a:pt x="447343" y="1316401"/>
                </a:cubicBezTo>
                <a:cubicBezTo>
                  <a:pt x="451879" y="1329736"/>
                  <a:pt x="456415" y="1343071"/>
                  <a:pt x="456415" y="1360851"/>
                </a:cubicBezTo>
                <a:cubicBezTo>
                  <a:pt x="460950" y="1369741"/>
                  <a:pt x="442807" y="1374186"/>
                  <a:pt x="442807" y="1360851"/>
                </a:cubicBezTo>
                <a:cubicBezTo>
                  <a:pt x="442807" y="1347516"/>
                  <a:pt x="438272" y="1334181"/>
                  <a:pt x="433736" y="1320846"/>
                </a:cubicBezTo>
                <a:cubicBezTo>
                  <a:pt x="431468" y="1316401"/>
                  <a:pt x="433736" y="1313067"/>
                  <a:pt x="437138" y="1311956"/>
                </a:cubicBezTo>
                <a:close/>
                <a:moveTo>
                  <a:pt x="307913" y="1260198"/>
                </a:moveTo>
                <a:lnTo>
                  <a:pt x="311397" y="1267976"/>
                </a:lnTo>
                <a:cubicBezTo>
                  <a:pt x="319071" y="1283285"/>
                  <a:pt x="328664" y="1296407"/>
                  <a:pt x="339696" y="1307821"/>
                </a:cubicBezTo>
                <a:lnTo>
                  <a:pt x="359265" y="1323502"/>
                </a:lnTo>
                <a:lnTo>
                  <a:pt x="358954" y="1315383"/>
                </a:lnTo>
                <a:cubicBezTo>
                  <a:pt x="356800" y="1306012"/>
                  <a:pt x="353568" y="1297193"/>
                  <a:pt x="351413" y="1290578"/>
                </a:cubicBezTo>
                <a:lnTo>
                  <a:pt x="355334" y="1285229"/>
                </a:lnTo>
                <a:lnTo>
                  <a:pt x="317320" y="1267626"/>
                </a:lnTo>
                <a:close/>
                <a:moveTo>
                  <a:pt x="188958" y="1138555"/>
                </a:moveTo>
                <a:lnTo>
                  <a:pt x="173666" y="1139587"/>
                </a:lnTo>
                <a:lnTo>
                  <a:pt x="175597" y="1154714"/>
                </a:lnTo>
                <a:lnTo>
                  <a:pt x="175461" y="1158448"/>
                </a:lnTo>
                <a:lnTo>
                  <a:pt x="179839" y="1158624"/>
                </a:lnTo>
                <a:lnTo>
                  <a:pt x="188958" y="1158274"/>
                </a:lnTo>
                <a:close/>
                <a:moveTo>
                  <a:pt x="152924" y="1135201"/>
                </a:moveTo>
                <a:lnTo>
                  <a:pt x="149007" y="1146686"/>
                </a:lnTo>
                <a:lnTo>
                  <a:pt x="142660" y="1154440"/>
                </a:lnTo>
                <a:lnTo>
                  <a:pt x="149750" y="1157411"/>
                </a:lnTo>
                <a:lnTo>
                  <a:pt x="162238" y="1157914"/>
                </a:lnTo>
                <a:lnTo>
                  <a:pt x="157589" y="1137252"/>
                </a:lnTo>
                <a:lnTo>
                  <a:pt x="157206" y="1136229"/>
                </a:lnTo>
                <a:close/>
                <a:moveTo>
                  <a:pt x="115634" y="1123914"/>
                </a:moveTo>
                <a:lnTo>
                  <a:pt x="117415" y="1143863"/>
                </a:lnTo>
                <a:lnTo>
                  <a:pt x="141443" y="1153931"/>
                </a:lnTo>
                <a:lnTo>
                  <a:pt x="135513" y="1146686"/>
                </a:lnTo>
                <a:lnTo>
                  <a:pt x="139288" y="1131928"/>
                </a:lnTo>
                <a:lnTo>
                  <a:pt x="121069" y="1127555"/>
                </a:lnTo>
                <a:close/>
                <a:moveTo>
                  <a:pt x="70885" y="1089688"/>
                </a:moveTo>
                <a:lnTo>
                  <a:pt x="79526" y="1110509"/>
                </a:lnTo>
                <a:lnTo>
                  <a:pt x="103454" y="1134189"/>
                </a:lnTo>
                <a:lnTo>
                  <a:pt x="101704" y="1114583"/>
                </a:lnTo>
                <a:lnTo>
                  <a:pt x="79235" y="1099533"/>
                </a:lnTo>
                <a:close/>
                <a:moveTo>
                  <a:pt x="2275523" y="815892"/>
                </a:moveTo>
                <a:lnTo>
                  <a:pt x="2268343" y="854612"/>
                </a:lnTo>
                <a:cubicBezTo>
                  <a:pt x="2255649" y="894960"/>
                  <a:pt x="2232894" y="932268"/>
                  <a:pt x="2199669" y="962371"/>
                </a:cubicBezTo>
                <a:lnTo>
                  <a:pt x="2188097" y="970233"/>
                </a:lnTo>
                <a:lnTo>
                  <a:pt x="2194623" y="970595"/>
                </a:lnTo>
                <a:cubicBezTo>
                  <a:pt x="2216604" y="1001368"/>
                  <a:pt x="2234188" y="1036538"/>
                  <a:pt x="2234188" y="1071707"/>
                </a:cubicBezTo>
                <a:cubicBezTo>
                  <a:pt x="2234188" y="1080499"/>
                  <a:pt x="2221000" y="1080499"/>
                  <a:pt x="2221000" y="1071707"/>
                </a:cubicBezTo>
                <a:cubicBezTo>
                  <a:pt x="2221000" y="1036538"/>
                  <a:pt x="2203415" y="1005765"/>
                  <a:pt x="2181434" y="979388"/>
                </a:cubicBezTo>
                <a:lnTo>
                  <a:pt x="2183583" y="973300"/>
                </a:lnTo>
                <a:lnTo>
                  <a:pt x="2168040" y="983860"/>
                </a:lnTo>
                <a:lnTo>
                  <a:pt x="2190809" y="1036971"/>
                </a:lnTo>
                <a:cubicBezTo>
                  <a:pt x="2198945" y="1058368"/>
                  <a:pt x="2205454" y="1080312"/>
                  <a:pt x="2207624" y="1102257"/>
                </a:cubicBezTo>
                <a:cubicBezTo>
                  <a:pt x="2211963" y="1111035"/>
                  <a:pt x="2194606" y="1115424"/>
                  <a:pt x="2194606" y="1106646"/>
                </a:cubicBezTo>
                <a:cubicBezTo>
                  <a:pt x="2190267" y="1084701"/>
                  <a:pt x="2183758" y="1062756"/>
                  <a:pt x="2176165" y="1041360"/>
                </a:cubicBezTo>
                <a:lnTo>
                  <a:pt x="2156247" y="991871"/>
                </a:lnTo>
                <a:lnTo>
                  <a:pt x="2141927" y="1001600"/>
                </a:lnTo>
                <a:cubicBezTo>
                  <a:pt x="2111268" y="1019085"/>
                  <a:pt x="2076230" y="1027827"/>
                  <a:pt x="2045571" y="1045312"/>
                </a:cubicBezTo>
                <a:cubicBezTo>
                  <a:pt x="2014912" y="1058425"/>
                  <a:pt x="1979873" y="1071539"/>
                  <a:pt x="2001773" y="1106508"/>
                </a:cubicBezTo>
                <a:lnTo>
                  <a:pt x="2036184" y="1156522"/>
                </a:lnTo>
                <a:lnTo>
                  <a:pt x="2037767" y="1155467"/>
                </a:lnTo>
                <a:cubicBezTo>
                  <a:pt x="2054999" y="1156287"/>
                  <a:pt x="2072231" y="1156338"/>
                  <a:pt x="2089203" y="1155303"/>
                </a:cubicBezTo>
                <a:lnTo>
                  <a:pt x="2101412" y="1153668"/>
                </a:lnTo>
                <a:lnTo>
                  <a:pt x="2099661" y="1150112"/>
                </a:lnTo>
                <a:cubicBezTo>
                  <a:pt x="2099593" y="1148418"/>
                  <a:pt x="2100405" y="1146792"/>
                  <a:pt x="2102570" y="1145709"/>
                </a:cubicBezTo>
                <a:cubicBezTo>
                  <a:pt x="2106899" y="1137038"/>
                  <a:pt x="2093911" y="1111028"/>
                  <a:pt x="2089581" y="1102358"/>
                </a:cubicBezTo>
                <a:cubicBezTo>
                  <a:pt x="2085252" y="1089352"/>
                  <a:pt x="2076593" y="1076347"/>
                  <a:pt x="2072263" y="1063341"/>
                </a:cubicBezTo>
                <a:cubicBezTo>
                  <a:pt x="2072263" y="1054671"/>
                  <a:pt x="2085252" y="1050336"/>
                  <a:pt x="2089581" y="1059006"/>
                </a:cubicBezTo>
                <a:cubicBezTo>
                  <a:pt x="2093911" y="1076347"/>
                  <a:pt x="2106899" y="1098022"/>
                  <a:pt x="2111229" y="1119698"/>
                </a:cubicBezTo>
                <a:cubicBezTo>
                  <a:pt x="2113394" y="1124033"/>
                  <a:pt x="2115559" y="1130536"/>
                  <a:pt x="2116100" y="1137038"/>
                </a:cubicBezTo>
                <a:lnTo>
                  <a:pt x="2111820" y="1152275"/>
                </a:lnTo>
                <a:lnTo>
                  <a:pt x="2139081" y="1148624"/>
                </a:lnTo>
                <a:lnTo>
                  <a:pt x="2156334" y="1143053"/>
                </a:lnTo>
                <a:lnTo>
                  <a:pt x="2155448" y="1141979"/>
                </a:lnTo>
                <a:cubicBezTo>
                  <a:pt x="2168783" y="1102580"/>
                  <a:pt x="2137668" y="1058803"/>
                  <a:pt x="2124333" y="1023782"/>
                </a:cubicBezTo>
                <a:cubicBezTo>
                  <a:pt x="2119888" y="1015027"/>
                  <a:pt x="2133223" y="1010649"/>
                  <a:pt x="2137668" y="1019404"/>
                </a:cubicBezTo>
                <a:cubicBezTo>
                  <a:pt x="2151003" y="1048954"/>
                  <a:pt x="2171839" y="1080965"/>
                  <a:pt x="2175798" y="1113593"/>
                </a:cubicBezTo>
                <a:lnTo>
                  <a:pt x="2173933" y="1137371"/>
                </a:lnTo>
                <a:lnTo>
                  <a:pt x="2185844" y="1133525"/>
                </a:lnTo>
                <a:cubicBezTo>
                  <a:pt x="2200739" y="1126877"/>
                  <a:pt x="2214856" y="1118509"/>
                  <a:pt x="2227933" y="1108104"/>
                </a:cubicBezTo>
                <a:lnTo>
                  <a:pt x="2256376" y="1075296"/>
                </a:lnTo>
                <a:lnTo>
                  <a:pt x="2251650" y="1071741"/>
                </a:lnTo>
                <a:cubicBezTo>
                  <a:pt x="2247285" y="1036706"/>
                  <a:pt x="2242919" y="997292"/>
                  <a:pt x="2221091" y="966637"/>
                </a:cubicBezTo>
                <a:cubicBezTo>
                  <a:pt x="2216725" y="957878"/>
                  <a:pt x="2229822" y="953499"/>
                  <a:pt x="2234188" y="957878"/>
                </a:cubicBezTo>
                <a:cubicBezTo>
                  <a:pt x="2245102" y="975396"/>
                  <a:pt x="2252742" y="994008"/>
                  <a:pt x="2258199" y="1013167"/>
                </a:cubicBezTo>
                <a:lnTo>
                  <a:pt x="2267405" y="1062574"/>
                </a:lnTo>
                <a:lnTo>
                  <a:pt x="2274090" y="1054863"/>
                </a:lnTo>
                <a:lnTo>
                  <a:pt x="2288569" y="1022899"/>
                </a:lnTo>
                <a:lnTo>
                  <a:pt x="2283302" y="1021018"/>
                </a:lnTo>
                <a:cubicBezTo>
                  <a:pt x="2282210" y="1019381"/>
                  <a:pt x="2282210" y="1017198"/>
                  <a:pt x="2282210" y="1015015"/>
                </a:cubicBezTo>
                <a:cubicBezTo>
                  <a:pt x="2277844" y="1010650"/>
                  <a:pt x="2277844" y="1006284"/>
                  <a:pt x="2280027" y="1003555"/>
                </a:cubicBezTo>
                <a:lnTo>
                  <a:pt x="2283279" y="1003068"/>
                </a:lnTo>
                <a:lnTo>
                  <a:pt x="2283847" y="1004101"/>
                </a:lnTo>
                <a:cubicBezTo>
                  <a:pt x="2285484" y="1008467"/>
                  <a:pt x="2286576" y="1012832"/>
                  <a:pt x="2286576" y="1015015"/>
                </a:cubicBezTo>
                <a:cubicBezTo>
                  <a:pt x="2286576" y="1015015"/>
                  <a:pt x="2290941" y="1010650"/>
                  <a:pt x="2290941" y="1010650"/>
                </a:cubicBezTo>
                <a:lnTo>
                  <a:pt x="2293854" y="1011232"/>
                </a:lnTo>
                <a:lnTo>
                  <a:pt x="2295549" y="1007492"/>
                </a:lnTo>
                <a:lnTo>
                  <a:pt x="2295307" y="1006284"/>
                </a:lnTo>
                <a:cubicBezTo>
                  <a:pt x="2295307" y="1006284"/>
                  <a:pt x="2290941" y="1006284"/>
                  <a:pt x="2290941" y="1001918"/>
                </a:cubicBezTo>
                <a:lnTo>
                  <a:pt x="2283279" y="1003068"/>
                </a:lnTo>
                <a:lnTo>
                  <a:pt x="2277844" y="993187"/>
                </a:lnTo>
                <a:cubicBezTo>
                  <a:pt x="2277844" y="984456"/>
                  <a:pt x="2273479" y="975724"/>
                  <a:pt x="2269113" y="966993"/>
                </a:cubicBezTo>
                <a:cubicBezTo>
                  <a:pt x="2260382" y="949531"/>
                  <a:pt x="2251651" y="936434"/>
                  <a:pt x="2242919" y="923337"/>
                </a:cubicBezTo>
                <a:cubicBezTo>
                  <a:pt x="2234188" y="914605"/>
                  <a:pt x="2247285" y="905874"/>
                  <a:pt x="2251651" y="914605"/>
                </a:cubicBezTo>
                <a:cubicBezTo>
                  <a:pt x="2264748" y="932068"/>
                  <a:pt x="2277844" y="949531"/>
                  <a:pt x="2286576" y="971359"/>
                </a:cubicBezTo>
                <a:cubicBezTo>
                  <a:pt x="2288758" y="977907"/>
                  <a:pt x="2293124" y="987730"/>
                  <a:pt x="2296398" y="997553"/>
                </a:cubicBezTo>
                <a:lnTo>
                  <a:pt x="2297188" y="1003873"/>
                </a:lnTo>
                <a:lnTo>
                  <a:pt x="2303904" y="989047"/>
                </a:lnTo>
                <a:lnTo>
                  <a:pt x="2310220" y="939108"/>
                </a:lnTo>
                <a:lnTo>
                  <a:pt x="2300070" y="920108"/>
                </a:lnTo>
                <a:cubicBezTo>
                  <a:pt x="2292331" y="906438"/>
                  <a:pt x="2284591" y="892221"/>
                  <a:pt x="2282380" y="874723"/>
                </a:cubicBezTo>
                <a:cubicBezTo>
                  <a:pt x="2277958" y="859413"/>
                  <a:pt x="2276852" y="844102"/>
                  <a:pt x="2276299" y="828792"/>
                </a:cubicBezTo>
                <a:close/>
                <a:moveTo>
                  <a:pt x="2247682" y="796336"/>
                </a:moveTo>
                <a:cubicBezTo>
                  <a:pt x="2256413" y="796336"/>
                  <a:pt x="2256413" y="809036"/>
                  <a:pt x="2247682" y="809036"/>
                </a:cubicBezTo>
                <a:cubicBezTo>
                  <a:pt x="2238950" y="809036"/>
                  <a:pt x="2238950" y="796336"/>
                  <a:pt x="2247682" y="796336"/>
                </a:cubicBezTo>
                <a:close/>
                <a:moveTo>
                  <a:pt x="1579917" y="483864"/>
                </a:moveTo>
                <a:cubicBezTo>
                  <a:pt x="1583224" y="481659"/>
                  <a:pt x="1587634" y="481659"/>
                  <a:pt x="1589839" y="486068"/>
                </a:cubicBezTo>
                <a:cubicBezTo>
                  <a:pt x="1594249" y="490478"/>
                  <a:pt x="1598659" y="499298"/>
                  <a:pt x="1603068" y="503708"/>
                </a:cubicBezTo>
                <a:cubicBezTo>
                  <a:pt x="1611888" y="508117"/>
                  <a:pt x="1598659" y="516937"/>
                  <a:pt x="1594249" y="512527"/>
                </a:cubicBezTo>
                <a:cubicBezTo>
                  <a:pt x="1585429" y="508117"/>
                  <a:pt x="1581019" y="499298"/>
                  <a:pt x="1576610" y="494888"/>
                </a:cubicBezTo>
                <a:cubicBezTo>
                  <a:pt x="1574405" y="490478"/>
                  <a:pt x="1576610" y="486068"/>
                  <a:pt x="1579917" y="483864"/>
                </a:cubicBezTo>
                <a:close/>
                <a:moveTo>
                  <a:pt x="1547316" y="386063"/>
                </a:moveTo>
                <a:lnTo>
                  <a:pt x="1553935" y="402753"/>
                </a:lnTo>
                <a:cubicBezTo>
                  <a:pt x="1559410" y="420237"/>
                  <a:pt x="1563790" y="437722"/>
                  <a:pt x="1568170" y="455207"/>
                </a:cubicBezTo>
                <a:cubicBezTo>
                  <a:pt x="1568170" y="477062"/>
                  <a:pt x="1572550" y="494547"/>
                  <a:pt x="1572550" y="516403"/>
                </a:cubicBezTo>
                <a:cubicBezTo>
                  <a:pt x="1576929" y="542629"/>
                  <a:pt x="1590069" y="525145"/>
                  <a:pt x="1607588" y="512031"/>
                </a:cubicBezTo>
                <a:lnTo>
                  <a:pt x="1619255" y="505493"/>
                </a:lnTo>
                <a:lnTo>
                  <a:pt x="1573391" y="450512"/>
                </a:lnTo>
                <a:cubicBezTo>
                  <a:pt x="1571208" y="448298"/>
                  <a:pt x="1572299" y="443870"/>
                  <a:pt x="1575028" y="441102"/>
                </a:cubicBezTo>
                <a:cubicBezTo>
                  <a:pt x="1577756" y="438334"/>
                  <a:pt x="1582122" y="437227"/>
                  <a:pt x="1586487" y="441656"/>
                </a:cubicBezTo>
                <a:lnTo>
                  <a:pt x="1633214" y="497670"/>
                </a:lnTo>
                <a:lnTo>
                  <a:pt x="1639551" y="494119"/>
                </a:lnTo>
                <a:lnTo>
                  <a:pt x="1638753" y="493943"/>
                </a:lnTo>
                <a:cubicBezTo>
                  <a:pt x="1627763" y="472179"/>
                  <a:pt x="1612376" y="454768"/>
                  <a:pt x="1595891" y="437900"/>
                </a:cubicBezTo>
                <a:close/>
                <a:moveTo>
                  <a:pt x="897240" y="107035"/>
                </a:moveTo>
                <a:cubicBezTo>
                  <a:pt x="900525" y="105392"/>
                  <a:pt x="904904" y="105392"/>
                  <a:pt x="907094" y="109774"/>
                </a:cubicBezTo>
                <a:lnTo>
                  <a:pt x="944378" y="166214"/>
                </a:lnTo>
                <a:lnTo>
                  <a:pt x="982637" y="231908"/>
                </a:lnTo>
                <a:lnTo>
                  <a:pt x="1001614" y="304356"/>
                </a:lnTo>
                <a:lnTo>
                  <a:pt x="1007880" y="307280"/>
                </a:lnTo>
                <a:lnTo>
                  <a:pt x="1008758" y="308944"/>
                </a:lnTo>
                <a:lnTo>
                  <a:pt x="1016049" y="305588"/>
                </a:lnTo>
                <a:lnTo>
                  <a:pt x="996391" y="255185"/>
                </a:lnTo>
                <a:cubicBezTo>
                  <a:pt x="988522" y="238207"/>
                  <a:pt x="979626" y="221502"/>
                  <a:pt x="970047" y="205072"/>
                </a:cubicBezTo>
                <a:lnTo>
                  <a:pt x="944378" y="166214"/>
                </a:lnTo>
                <a:lnTo>
                  <a:pt x="942129" y="162352"/>
                </a:lnTo>
                <a:cubicBezTo>
                  <a:pt x="937749" y="157970"/>
                  <a:pt x="937749" y="153589"/>
                  <a:pt x="939939" y="151398"/>
                </a:cubicBezTo>
                <a:cubicBezTo>
                  <a:pt x="942129" y="149207"/>
                  <a:pt x="946508" y="149207"/>
                  <a:pt x="950887" y="153589"/>
                </a:cubicBezTo>
                <a:cubicBezTo>
                  <a:pt x="970594" y="173306"/>
                  <a:pt x="984827" y="197404"/>
                  <a:pt x="995228" y="223693"/>
                </a:cubicBezTo>
                <a:lnTo>
                  <a:pt x="1016211" y="305514"/>
                </a:lnTo>
                <a:lnTo>
                  <a:pt x="1094601" y="269433"/>
                </a:lnTo>
                <a:cubicBezTo>
                  <a:pt x="1160709" y="246484"/>
                  <a:pt x="1231436" y="235830"/>
                  <a:pt x="1297775" y="238391"/>
                </a:cubicBezTo>
                <a:cubicBezTo>
                  <a:pt x="1319888" y="239244"/>
                  <a:pt x="1341514" y="241567"/>
                  <a:pt x="1362318" y="245391"/>
                </a:cubicBezTo>
                <a:cubicBezTo>
                  <a:pt x="1432395" y="258505"/>
                  <a:pt x="1498093" y="289103"/>
                  <a:pt x="1533131" y="350299"/>
                </a:cubicBezTo>
                <a:lnTo>
                  <a:pt x="1546654" y="384395"/>
                </a:lnTo>
                <a:lnTo>
                  <a:pt x="1549731" y="374240"/>
                </a:lnTo>
                <a:cubicBezTo>
                  <a:pt x="1553028" y="372064"/>
                  <a:pt x="1557425" y="372064"/>
                  <a:pt x="1559623" y="376417"/>
                </a:cubicBezTo>
                <a:cubicBezTo>
                  <a:pt x="1590396" y="415592"/>
                  <a:pt x="1629961" y="441709"/>
                  <a:pt x="1651942" y="485238"/>
                </a:cubicBezTo>
                <a:lnTo>
                  <a:pt x="1651235" y="487571"/>
                </a:lnTo>
                <a:lnTo>
                  <a:pt x="1671404" y="476268"/>
                </a:lnTo>
                <a:cubicBezTo>
                  <a:pt x="1830207" y="408558"/>
                  <a:pt x="2051046" y="449196"/>
                  <a:pt x="2181346" y="560114"/>
                </a:cubicBezTo>
                <a:cubicBezTo>
                  <a:pt x="2233904" y="604372"/>
                  <a:pt x="2266136" y="665227"/>
                  <a:pt x="2276658" y="728617"/>
                </a:cubicBezTo>
                <a:lnTo>
                  <a:pt x="2279102" y="776766"/>
                </a:lnTo>
                <a:lnTo>
                  <a:pt x="2286803" y="782860"/>
                </a:lnTo>
                <a:cubicBezTo>
                  <a:pt x="2291225" y="822230"/>
                  <a:pt x="2286803" y="865974"/>
                  <a:pt x="2304492" y="900970"/>
                </a:cubicBezTo>
                <a:lnTo>
                  <a:pt x="2311552" y="912822"/>
                </a:lnTo>
                <a:lnTo>
                  <a:pt x="2306092" y="852494"/>
                </a:lnTo>
                <a:cubicBezTo>
                  <a:pt x="2302263" y="828778"/>
                  <a:pt x="2297066" y="804447"/>
                  <a:pt x="2291596" y="779296"/>
                </a:cubicBezTo>
                <a:cubicBezTo>
                  <a:pt x="2291596" y="774922"/>
                  <a:pt x="2294878" y="771642"/>
                  <a:pt x="2298160" y="770548"/>
                </a:cubicBezTo>
                <a:cubicBezTo>
                  <a:pt x="2301442" y="769455"/>
                  <a:pt x="2304725" y="770548"/>
                  <a:pt x="2304725" y="774922"/>
                </a:cubicBezTo>
                <a:cubicBezTo>
                  <a:pt x="2317854" y="829598"/>
                  <a:pt x="2328795" y="883181"/>
                  <a:pt x="2327700" y="934576"/>
                </a:cubicBezTo>
                <a:lnTo>
                  <a:pt x="2326168" y="944273"/>
                </a:lnTo>
                <a:lnTo>
                  <a:pt x="2331026" y="962212"/>
                </a:lnTo>
                <a:cubicBezTo>
                  <a:pt x="2331026" y="966587"/>
                  <a:pt x="2327709" y="968774"/>
                  <a:pt x="2324393" y="968774"/>
                </a:cubicBezTo>
                <a:lnTo>
                  <a:pt x="2322581" y="966982"/>
                </a:lnTo>
                <a:lnTo>
                  <a:pt x="2315802" y="1009892"/>
                </a:lnTo>
                <a:cubicBezTo>
                  <a:pt x="2308007" y="1034360"/>
                  <a:pt x="2295972" y="1058144"/>
                  <a:pt x="2278467" y="1081108"/>
                </a:cubicBezTo>
                <a:cubicBezTo>
                  <a:pt x="2229232" y="1140158"/>
                  <a:pt x="2172613" y="1164762"/>
                  <a:pt x="2106763" y="1169682"/>
                </a:cubicBezTo>
                <a:lnTo>
                  <a:pt x="2044560" y="1168697"/>
                </a:lnTo>
                <a:lnTo>
                  <a:pt x="2058163" y="1188467"/>
                </a:lnTo>
                <a:cubicBezTo>
                  <a:pt x="2076230" y="1216879"/>
                  <a:pt x="2091559" y="1246385"/>
                  <a:pt x="2098129" y="1276983"/>
                </a:cubicBezTo>
                <a:cubicBezTo>
                  <a:pt x="2105794" y="1309766"/>
                  <a:pt x="2104972" y="1340911"/>
                  <a:pt x="2097718" y="1369938"/>
                </a:cubicBezTo>
                <a:lnTo>
                  <a:pt x="2086278" y="1400960"/>
                </a:lnTo>
                <a:lnTo>
                  <a:pt x="2110065" y="1438841"/>
                </a:lnTo>
                <a:lnTo>
                  <a:pt x="2123100" y="1473438"/>
                </a:lnTo>
                <a:lnTo>
                  <a:pt x="2124977" y="1466159"/>
                </a:lnTo>
                <a:cubicBezTo>
                  <a:pt x="2131466" y="1422624"/>
                  <a:pt x="2125105" y="1374628"/>
                  <a:pt x="2107050" y="1325401"/>
                </a:cubicBezTo>
                <a:cubicBezTo>
                  <a:pt x="2102673" y="1316650"/>
                  <a:pt x="2115804" y="1312274"/>
                  <a:pt x="2120181" y="1321026"/>
                </a:cubicBezTo>
                <a:cubicBezTo>
                  <a:pt x="2150821" y="1408540"/>
                  <a:pt x="2159575" y="1517932"/>
                  <a:pt x="2085164" y="1587943"/>
                </a:cubicBezTo>
                <a:lnTo>
                  <a:pt x="2040138" y="1618741"/>
                </a:lnTo>
                <a:lnTo>
                  <a:pt x="2040910" y="1622653"/>
                </a:lnTo>
                <a:cubicBezTo>
                  <a:pt x="2043093" y="1627007"/>
                  <a:pt x="2039819" y="1629184"/>
                  <a:pt x="2035999" y="1629184"/>
                </a:cubicBezTo>
                <a:lnTo>
                  <a:pt x="2030862" y="1625085"/>
                </a:lnTo>
                <a:lnTo>
                  <a:pt x="2022791" y="1630606"/>
                </a:lnTo>
                <a:lnTo>
                  <a:pt x="1959781" y="1651603"/>
                </a:lnTo>
                <a:lnTo>
                  <a:pt x="1962726" y="1662623"/>
                </a:lnTo>
                <a:cubicBezTo>
                  <a:pt x="1962726" y="1671415"/>
                  <a:pt x="1949708" y="1675811"/>
                  <a:pt x="1945369" y="1667019"/>
                </a:cubicBezTo>
                <a:lnTo>
                  <a:pt x="1941332" y="1655146"/>
                </a:lnTo>
                <a:lnTo>
                  <a:pt x="1910696" y="1658980"/>
                </a:lnTo>
                <a:lnTo>
                  <a:pt x="1893773" y="1658306"/>
                </a:lnTo>
                <a:lnTo>
                  <a:pt x="1896667" y="1663288"/>
                </a:lnTo>
                <a:lnTo>
                  <a:pt x="1888906" y="1674980"/>
                </a:lnTo>
                <a:cubicBezTo>
                  <a:pt x="1893272" y="1674980"/>
                  <a:pt x="1893272" y="1670596"/>
                  <a:pt x="1897637" y="1670596"/>
                </a:cubicBezTo>
                <a:cubicBezTo>
                  <a:pt x="1899820" y="1670596"/>
                  <a:pt x="1898729" y="1667307"/>
                  <a:pt x="1897092" y="1664019"/>
                </a:cubicBezTo>
                <a:lnTo>
                  <a:pt x="1896667" y="1663288"/>
                </a:lnTo>
                <a:lnTo>
                  <a:pt x="1897637" y="1661827"/>
                </a:lnTo>
                <a:cubicBezTo>
                  <a:pt x="1902003" y="1657442"/>
                  <a:pt x="1915100" y="1666211"/>
                  <a:pt x="1906369" y="1674980"/>
                </a:cubicBezTo>
                <a:cubicBezTo>
                  <a:pt x="1906369" y="1674980"/>
                  <a:pt x="1902003" y="1679365"/>
                  <a:pt x="1902003" y="1679365"/>
                </a:cubicBezTo>
                <a:cubicBezTo>
                  <a:pt x="1902003" y="1683749"/>
                  <a:pt x="1897637" y="1683749"/>
                  <a:pt x="1893272" y="1683749"/>
                </a:cubicBezTo>
                <a:cubicBezTo>
                  <a:pt x="1888906" y="1683749"/>
                  <a:pt x="1888906" y="1679365"/>
                  <a:pt x="1888906" y="1679365"/>
                </a:cubicBezTo>
                <a:cubicBezTo>
                  <a:pt x="1886723" y="1674980"/>
                  <a:pt x="1884541" y="1669499"/>
                  <a:pt x="1882358" y="1664567"/>
                </a:cubicBezTo>
                <a:lnTo>
                  <a:pt x="1878448" y="1657695"/>
                </a:lnTo>
                <a:lnTo>
                  <a:pt x="1871234" y="1657407"/>
                </a:lnTo>
                <a:lnTo>
                  <a:pt x="1811584" y="1647949"/>
                </a:lnTo>
                <a:lnTo>
                  <a:pt x="1821835" y="1665889"/>
                </a:lnTo>
                <a:cubicBezTo>
                  <a:pt x="1826201" y="1670255"/>
                  <a:pt x="1817470" y="1678986"/>
                  <a:pt x="1808738" y="1670255"/>
                </a:cubicBezTo>
                <a:lnTo>
                  <a:pt x="1793854" y="1645137"/>
                </a:lnTo>
                <a:lnTo>
                  <a:pt x="1791899" y="1644827"/>
                </a:lnTo>
                <a:cubicBezTo>
                  <a:pt x="1774391" y="1641546"/>
                  <a:pt x="1756882" y="1639905"/>
                  <a:pt x="1739511" y="1638879"/>
                </a:cubicBezTo>
                <a:lnTo>
                  <a:pt x="1738164" y="1638820"/>
                </a:lnTo>
                <a:lnTo>
                  <a:pt x="1733282" y="1641889"/>
                </a:lnTo>
                <a:lnTo>
                  <a:pt x="1729530" y="1638442"/>
                </a:lnTo>
                <a:lnTo>
                  <a:pt x="1687943" y="1636623"/>
                </a:lnTo>
                <a:cubicBezTo>
                  <a:pt x="1654020" y="1634982"/>
                  <a:pt x="1621192" y="1631700"/>
                  <a:pt x="1590553" y="1618573"/>
                </a:cubicBezTo>
                <a:cubicBezTo>
                  <a:pt x="1559913" y="1605446"/>
                  <a:pt x="1564290" y="1605446"/>
                  <a:pt x="1542404" y="1622949"/>
                </a:cubicBezTo>
                <a:cubicBezTo>
                  <a:pt x="1529273" y="1631700"/>
                  <a:pt x="1511765" y="1640452"/>
                  <a:pt x="1494256" y="1640452"/>
                </a:cubicBezTo>
                <a:lnTo>
                  <a:pt x="1452071" y="1643848"/>
                </a:lnTo>
                <a:lnTo>
                  <a:pt x="1451848" y="1644445"/>
                </a:lnTo>
                <a:lnTo>
                  <a:pt x="1450748" y="1643955"/>
                </a:lnTo>
                <a:lnTo>
                  <a:pt x="1416517" y="1646711"/>
                </a:lnTo>
                <a:lnTo>
                  <a:pt x="1414925" y="1647733"/>
                </a:lnTo>
                <a:lnTo>
                  <a:pt x="1413004" y="1646993"/>
                </a:lnTo>
                <a:lnTo>
                  <a:pt x="1412733" y="1647015"/>
                </a:lnTo>
                <a:lnTo>
                  <a:pt x="1336083" y="1652947"/>
                </a:lnTo>
                <a:lnTo>
                  <a:pt x="1331958" y="1656155"/>
                </a:lnTo>
                <a:lnTo>
                  <a:pt x="1328580" y="1653528"/>
                </a:lnTo>
                <a:lnTo>
                  <a:pt x="1327927" y="1653579"/>
                </a:lnTo>
                <a:cubicBezTo>
                  <a:pt x="1297287" y="1655767"/>
                  <a:pt x="1266647" y="1656860"/>
                  <a:pt x="1236008" y="1655767"/>
                </a:cubicBezTo>
                <a:lnTo>
                  <a:pt x="1217470" y="1653560"/>
                </a:lnTo>
                <a:lnTo>
                  <a:pt x="1218188" y="1657715"/>
                </a:lnTo>
                <a:cubicBezTo>
                  <a:pt x="1218188" y="1666287"/>
                  <a:pt x="1200408" y="1666287"/>
                  <a:pt x="1204853" y="1657715"/>
                </a:cubicBezTo>
                <a:lnTo>
                  <a:pt x="1203650" y="1651916"/>
                </a:lnTo>
                <a:lnTo>
                  <a:pt x="1144440" y="1644869"/>
                </a:lnTo>
                <a:lnTo>
                  <a:pt x="1143840" y="1657609"/>
                </a:lnTo>
                <a:cubicBezTo>
                  <a:pt x="1143840" y="1666287"/>
                  <a:pt x="1130346" y="1666287"/>
                  <a:pt x="1130346" y="1657609"/>
                </a:cubicBezTo>
                <a:lnTo>
                  <a:pt x="1128882" y="1643486"/>
                </a:lnTo>
                <a:lnTo>
                  <a:pt x="1119995" y="1642702"/>
                </a:lnTo>
                <a:lnTo>
                  <a:pt x="1121747" y="1648507"/>
                </a:lnTo>
                <a:cubicBezTo>
                  <a:pt x="1126113" y="1657185"/>
                  <a:pt x="1108650" y="1661524"/>
                  <a:pt x="1108650" y="1652846"/>
                </a:cubicBezTo>
                <a:lnTo>
                  <a:pt x="1105195" y="1641397"/>
                </a:lnTo>
                <a:lnTo>
                  <a:pt x="1093404" y="1640357"/>
                </a:lnTo>
                <a:lnTo>
                  <a:pt x="1094759" y="1652881"/>
                </a:lnTo>
                <a:cubicBezTo>
                  <a:pt x="1094759" y="1661524"/>
                  <a:pt x="1077298" y="1657203"/>
                  <a:pt x="1081662" y="1648559"/>
                </a:cubicBezTo>
                <a:lnTo>
                  <a:pt x="1079883" y="1639164"/>
                </a:lnTo>
                <a:lnTo>
                  <a:pt x="1069680" y="1638264"/>
                </a:lnTo>
                <a:lnTo>
                  <a:pt x="1044959" y="1640444"/>
                </a:lnTo>
                <a:lnTo>
                  <a:pt x="1043035" y="1644435"/>
                </a:lnTo>
                <a:cubicBezTo>
                  <a:pt x="1038801" y="1646630"/>
                  <a:pt x="1035626" y="1645532"/>
                  <a:pt x="1034039" y="1642789"/>
                </a:cubicBezTo>
                <a:lnTo>
                  <a:pt x="1034103" y="1641402"/>
                </a:lnTo>
                <a:lnTo>
                  <a:pt x="1021119" y="1642547"/>
                </a:lnTo>
                <a:lnTo>
                  <a:pt x="1021339" y="1644742"/>
                </a:lnTo>
                <a:cubicBezTo>
                  <a:pt x="1021339" y="1653587"/>
                  <a:pt x="1003559" y="1653587"/>
                  <a:pt x="1003559" y="1644742"/>
                </a:cubicBezTo>
                <a:lnTo>
                  <a:pt x="1003608" y="1644092"/>
                </a:lnTo>
                <a:lnTo>
                  <a:pt x="995269" y="1644827"/>
                </a:lnTo>
                <a:cubicBezTo>
                  <a:pt x="973384" y="1649203"/>
                  <a:pt x="947122" y="1653579"/>
                  <a:pt x="925236" y="1644827"/>
                </a:cubicBezTo>
                <a:lnTo>
                  <a:pt x="897876" y="1630323"/>
                </a:lnTo>
                <a:lnTo>
                  <a:pt x="888966" y="1640886"/>
                </a:lnTo>
                <a:cubicBezTo>
                  <a:pt x="882372" y="1640886"/>
                  <a:pt x="879075" y="1636469"/>
                  <a:pt x="879075" y="1632051"/>
                </a:cubicBezTo>
                <a:lnTo>
                  <a:pt x="887292" y="1624712"/>
                </a:lnTo>
                <a:lnTo>
                  <a:pt x="886050" y="1624054"/>
                </a:lnTo>
                <a:lnTo>
                  <a:pt x="885120" y="1624321"/>
                </a:lnTo>
                <a:lnTo>
                  <a:pt x="885040" y="1623518"/>
                </a:lnTo>
                <a:lnTo>
                  <a:pt x="853014" y="1606540"/>
                </a:lnTo>
                <a:lnTo>
                  <a:pt x="797846" y="1552411"/>
                </a:lnTo>
                <a:lnTo>
                  <a:pt x="797678" y="1552383"/>
                </a:lnTo>
                <a:lnTo>
                  <a:pt x="797514" y="1552085"/>
                </a:lnTo>
                <a:lnTo>
                  <a:pt x="793923" y="1548562"/>
                </a:lnTo>
                <a:lnTo>
                  <a:pt x="769782" y="1515653"/>
                </a:lnTo>
                <a:lnTo>
                  <a:pt x="767100" y="1518566"/>
                </a:lnTo>
                <a:cubicBezTo>
                  <a:pt x="764322" y="1519652"/>
                  <a:pt x="760989" y="1519652"/>
                  <a:pt x="758766" y="1517479"/>
                </a:cubicBezTo>
                <a:cubicBezTo>
                  <a:pt x="754321" y="1513135"/>
                  <a:pt x="754321" y="1504445"/>
                  <a:pt x="749876" y="1495756"/>
                </a:cubicBezTo>
                <a:lnTo>
                  <a:pt x="752591" y="1492218"/>
                </a:lnTo>
                <a:lnTo>
                  <a:pt x="745775" y="1482926"/>
                </a:lnTo>
                <a:lnTo>
                  <a:pt x="742872" y="1478955"/>
                </a:lnTo>
                <a:lnTo>
                  <a:pt x="740805" y="1482137"/>
                </a:lnTo>
                <a:cubicBezTo>
                  <a:pt x="736269" y="1482137"/>
                  <a:pt x="732867" y="1478896"/>
                  <a:pt x="731733" y="1475115"/>
                </a:cubicBezTo>
                <a:lnTo>
                  <a:pt x="734873" y="1468010"/>
                </a:lnTo>
                <a:lnTo>
                  <a:pt x="732564" y="1464851"/>
                </a:lnTo>
                <a:lnTo>
                  <a:pt x="731733" y="1464851"/>
                </a:lnTo>
                <a:lnTo>
                  <a:pt x="731733" y="1463786"/>
                </a:lnTo>
                <a:lnTo>
                  <a:pt x="722795" y="1452843"/>
                </a:lnTo>
                <a:cubicBezTo>
                  <a:pt x="720059" y="1450929"/>
                  <a:pt x="717597" y="1451339"/>
                  <a:pt x="714998" y="1455236"/>
                </a:cubicBezTo>
                <a:lnTo>
                  <a:pt x="712569" y="1461810"/>
                </a:lnTo>
                <a:lnTo>
                  <a:pt x="722889" y="1495631"/>
                </a:lnTo>
                <a:cubicBezTo>
                  <a:pt x="722889" y="1504362"/>
                  <a:pt x="709701" y="1504362"/>
                  <a:pt x="705304" y="1499996"/>
                </a:cubicBezTo>
                <a:lnTo>
                  <a:pt x="702708" y="1492262"/>
                </a:lnTo>
                <a:lnTo>
                  <a:pt x="695705" y="1518404"/>
                </a:lnTo>
                <a:lnTo>
                  <a:pt x="700664" y="1530911"/>
                </a:lnTo>
                <a:cubicBezTo>
                  <a:pt x="700664" y="1535290"/>
                  <a:pt x="697458" y="1538575"/>
                  <a:pt x="693719" y="1539122"/>
                </a:cubicBezTo>
                <a:lnTo>
                  <a:pt x="693675" y="1539087"/>
                </a:lnTo>
                <a:lnTo>
                  <a:pt x="692279" y="1565229"/>
                </a:lnTo>
                <a:lnTo>
                  <a:pt x="696298" y="1570772"/>
                </a:lnTo>
                <a:cubicBezTo>
                  <a:pt x="698481" y="1572988"/>
                  <a:pt x="697390" y="1577420"/>
                  <a:pt x="694661" y="1580189"/>
                </a:cubicBezTo>
                <a:lnTo>
                  <a:pt x="691398" y="1581735"/>
                </a:lnTo>
                <a:lnTo>
                  <a:pt x="690779" y="1593327"/>
                </a:lnTo>
                <a:lnTo>
                  <a:pt x="693508" y="1622572"/>
                </a:lnTo>
                <a:lnTo>
                  <a:pt x="723250" y="1653465"/>
                </a:lnTo>
                <a:cubicBezTo>
                  <a:pt x="727652" y="1657861"/>
                  <a:pt x="718848" y="1671049"/>
                  <a:pt x="710045" y="1662257"/>
                </a:cubicBezTo>
                <a:lnTo>
                  <a:pt x="695631" y="1645321"/>
                </a:lnTo>
                <a:lnTo>
                  <a:pt x="697627" y="1666706"/>
                </a:lnTo>
                <a:lnTo>
                  <a:pt x="701473" y="1684299"/>
                </a:lnTo>
                <a:lnTo>
                  <a:pt x="731223" y="1718619"/>
                </a:lnTo>
                <a:cubicBezTo>
                  <a:pt x="735589" y="1722998"/>
                  <a:pt x="726858" y="1736136"/>
                  <a:pt x="718126" y="1727378"/>
                </a:cubicBezTo>
                <a:lnTo>
                  <a:pt x="708275" y="1715415"/>
                </a:lnTo>
                <a:lnTo>
                  <a:pt x="712812" y="1736167"/>
                </a:lnTo>
                <a:lnTo>
                  <a:pt x="736306" y="1754658"/>
                </a:lnTo>
                <a:cubicBezTo>
                  <a:pt x="745114" y="1759068"/>
                  <a:pt x="736306" y="1767887"/>
                  <a:pt x="727498" y="1767887"/>
                </a:cubicBezTo>
                <a:lnTo>
                  <a:pt x="721820" y="1763418"/>
                </a:lnTo>
                <a:lnTo>
                  <a:pt x="738963" y="1802861"/>
                </a:lnTo>
                <a:lnTo>
                  <a:pt x="740153" y="1803804"/>
                </a:lnTo>
                <a:cubicBezTo>
                  <a:pt x="742909" y="1805987"/>
                  <a:pt x="745114" y="1808169"/>
                  <a:pt x="745114" y="1810352"/>
                </a:cubicBezTo>
                <a:lnTo>
                  <a:pt x="743057" y="1812281"/>
                </a:lnTo>
                <a:lnTo>
                  <a:pt x="750152" y="1828607"/>
                </a:lnTo>
                <a:cubicBezTo>
                  <a:pt x="767660" y="1859237"/>
                  <a:pt x="780792" y="1894242"/>
                  <a:pt x="807054" y="1916121"/>
                </a:cubicBezTo>
                <a:cubicBezTo>
                  <a:pt x="824563" y="1929248"/>
                  <a:pt x="850825" y="1946751"/>
                  <a:pt x="863957" y="1964254"/>
                </a:cubicBezTo>
                <a:cubicBezTo>
                  <a:pt x="890219" y="2000353"/>
                  <a:pt x="904171" y="2075834"/>
                  <a:pt x="885500" y="2127932"/>
                </a:cubicBezTo>
                <a:lnTo>
                  <a:pt x="874709" y="2142884"/>
                </a:lnTo>
                <a:lnTo>
                  <a:pt x="876082" y="2143403"/>
                </a:lnTo>
                <a:cubicBezTo>
                  <a:pt x="884814" y="2143403"/>
                  <a:pt x="880448" y="2156824"/>
                  <a:pt x="871717" y="2156824"/>
                </a:cubicBezTo>
                <a:lnTo>
                  <a:pt x="866162" y="2154727"/>
                </a:lnTo>
                <a:lnTo>
                  <a:pt x="855202" y="2169912"/>
                </a:lnTo>
                <a:cubicBezTo>
                  <a:pt x="846448" y="2174287"/>
                  <a:pt x="837694" y="2161160"/>
                  <a:pt x="846448" y="2156784"/>
                </a:cubicBezTo>
                <a:lnTo>
                  <a:pt x="851810" y="2149308"/>
                </a:lnTo>
                <a:lnTo>
                  <a:pt x="788770" y="2125507"/>
                </a:lnTo>
                <a:cubicBezTo>
                  <a:pt x="780039" y="2121033"/>
                  <a:pt x="784404" y="2107611"/>
                  <a:pt x="793135" y="2112085"/>
                </a:cubicBezTo>
                <a:lnTo>
                  <a:pt x="860317" y="2137450"/>
                </a:lnTo>
                <a:lnTo>
                  <a:pt x="866555" y="2128753"/>
                </a:lnTo>
                <a:cubicBezTo>
                  <a:pt x="880918" y="2093884"/>
                  <a:pt x="879276" y="2043016"/>
                  <a:pt x="872711" y="2016762"/>
                </a:cubicBezTo>
                <a:cubicBezTo>
                  <a:pt x="868334" y="1992696"/>
                  <a:pt x="857391" y="1977381"/>
                  <a:pt x="843713" y="1964801"/>
                </a:cubicBezTo>
                <a:lnTo>
                  <a:pt x="822317" y="1948051"/>
                </a:lnTo>
                <a:lnTo>
                  <a:pt x="821674" y="1951731"/>
                </a:lnTo>
                <a:cubicBezTo>
                  <a:pt x="818951" y="1954479"/>
                  <a:pt x="814594" y="1955578"/>
                  <a:pt x="810238" y="1951182"/>
                </a:cubicBezTo>
                <a:cubicBezTo>
                  <a:pt x="766674" y="1907220"/>
                  <a:pt x="705685" y="1894032"/>
                  <a:pt x="649052" y="1863259"/>
                </a:cubicBezTo>
                <a:cubicBezTo>
                  <a:pt x="640339" y="1863259"/>
                  <a:pt x="649052" y="1845674"/>
                  <a:pt x="657764" y="1850070"/>
                </a:cubicBezTo>
                <a:lnTo>
                  <a:pt x="743146" y="1889334"/>
                </a:lnTo>
                <a:lnTo>
                  <a:pt x="738087" y="1877164"/>
                </a:lnTo>
                <a:cubicBezTo>
                  <a:pt x="725195" y="1860126"/>
                  <a:pt x="698183" y="1843703"/>
                  <a:pt x="688360" y="1837134"/>
                </a:cubicBezTo>
                <a:cubicBezTo>
                  <a:pt x="670898" y="1823997"/>
                  <a:pt x="649070" y="1806479"/>
                  <a:pt x="627241" y="1793341"/>
                </a:cubicBezTo>
                <a:cubicBezTo>
                  <a:pt x="622876" y="1788962"/>
                  <a:pt x="627241" y="1775824"/>
                  <a:pt x="635973" y="1780203"/>
                </a:cubicBezTo>
                <a:cubicBezTo>
                  <a:pt x="662166" y="1797721"/>
                  <a:pt x="688360" y="1815238"/>
                  <a:pt x="710188" y="1832755"/>
                </a:cubicBezTo>
                <a:cubicBezTo>
                  <a:pt x="727651" y="1845893"/>
                  <a:pt x="762576" y="1867790"/>
                  <a:pt x="758210" y="1894066"/>
                </a:cubicBezTo>
                <a:lnTo>
                  <a:pt x="756057" y="1896225"/>
                </a:lnTo>
                <a:lnTo>
                  <a:pt x="785189" y="1911891"/>
                </a:lnTo>
                <a:lnTo>
                  <a:pt x="785497" y="1912138"/>
                </a:lnTo>
                <a:lnTo>
                  <a:pt x="746322" y="1859784"/>
                </a:lnTo>
                <a:lnTo>
                  <a:pt x="725607" y="1813587"/>
                </a:lnTo>
                <a:lnTo>
                  <a:pt x="723065" y="1810352"/>
                </a:lnTo>
                <a:cubicBezTo>
                  <a:pt x="718655" y="1805987"/>
                  <a:pt x="714246" y="1801621"/>
                  <a:pt x="709836" y="1801621"/>
                </a:cubicBezTo>
                <a:cubicBezTo>
                  <a:pt x="701016" y="1792890"/>
                  <a:pt x="692197" y="1784159"/>
                  <a:pt x="678968" y="1775427"/>
                </a:cubicBezTo>
                <a:cubicBezTo>
                  <a:pt x="665738" y="1757965"/>
                  <a:pt x="648100" y="1744868"/>
                  <a:pt x="630461" y="1731771"/>
                </a:cubicBezTo>
                <a:cubicBezTo>
                  <a:pt x="626051" y="1727405"/>
                  <a:pt x="634870" y="1718674"/>
                  <a:pt x="643690" y="1723040"/>
                </a:cubicBezTo>
                <a:cubicBezTo>
                  <a:pt x="661329" y="1740502"/>
                  <a:pt x="678968" y="1753599"/>
                  <a:pt x="701016" y="1771062"/>
                </a:cubicBezTo>
                <a:lnTo>
                  <a:pt x="710323" y="1778959"/>
                </a:lnTo>
                <a:lnTo>
                  <a:pt x="701193" y="1747183"/>
                </a:lnTo>
                <a:lnTo>
                  <a:pt x="697908" y="1744598"/>
                </a:lnTo>
                <a:cubicBezTo>
                  <a:pt x="671071" y="1718553"/>
                  <a:pt x="650427" y="1686307"/>
                  <a:pt x="617397" y="1666463"/>
                </a:cubicBezTo>
                <a:cubicBezTo>
                  <a:pt x="608589" y="1662053"/>
                  <a:pt x="617397" y="1648824"/>
                  <a:pt x="626205" y="1653234"/>
                </a:cubicBezTo>
                <a:cubicBezTo>
                  <a:pt x="648225" y="1666463"/>
                  <a:pt x="664740" y="1685204"/>
                  <a:pt x="681255" y="1703946"/>
                </a:cubicBezTo>
                <a:lnTo>
                  <a:pt x="692137" y="1715666"/>
                </a:lnTo>
                <a:lnTo>
                  <a:pt x="687137" y="1698263"/>
                </a:lnTo>
                <a:lnTo>
                  <a:pt x="685617" y="1687900"/>
                </a:lnTo>
                <a:lnTo>
                  <a:pt x="635180" y="1626653"/>
                </a:lnTo>
                <a:cubicBezTo>
                  <a:pt x="630814" y="1622274"/>
                  <a:pt x="639545" y="1609136"/>
                  <a:pt x="643911" y="1617895"/>
                </a:cubicBezTo>
                <a:lnTo>
                  <a:pt x="681752" y="1661549"/>
                </a:lnTo>
                <a:lnTo>
                  <a:pt x="675988" y="1622240"/>
                </a:lnTo>
                <a:lnTo>
                  <a:pt x="635216" y="1574334"/>
                </a:lnTo>
                <a:cubicBezTo>
                  <a:pt x="630814" y="1565541"/>
                  <a:pt x="639617" y="1556749"/>
                  <a:pt x="644019" y="1561145"/>
                </a:cubicBezTo>
                <a:lnTo>
                  <a:pt x="673824" y="1599972"/>
                </a:lnTo>
                <a:lnTo>
                  <a:pt x="674343" y="1567250"/>
                </a:lnTo>
                <a:lnTo>
                  <a:pt x="654279" y="1539196"/>
                </a:lnTo>
                <a:cubicBezTo>
                  <a:pt x="646094" y="1525346"/>
                  <a:pt x="639545" y="1510943"/>
                  <a:pt x="635180" y="1495432"/>
                </a:cubicBezTo>
                <a:cubicBezTo>
                  <a:pt x="630814" y="1486568"/>
                  <a:pt x="643911" y="1482136"/>
                  <a:pt x="648276" y="1491000"/>
                </a:cubicBezTo>
                <a:cubicBezTo>
                  <a:pt x="652642" y="1504295"/>
                  <a:pt x="659191" y="1517590"/>
                  <a:pt x="667376" y="1530886"/>
                </a:cubicBezTo>
                <a:lnTo>
                  <a:pt x="675503" y="1542093"/>
                </a:lnTo>
                <a:lnTo>
                  <a:pt x="680429" y="1521968"/>
                </a:lnTo>
                <a:lnTo>
                  <a:pt x="666471" y="1482191"/>
                </a:lnTo>
                <a:cubicBezTo>
                  <a:pt x="660060" y="1465222"/>
                  <a:pt x="653649" y="1447704"/>
                  <a:pt x="649375" y="1430187"/>
                </a:cubicBezTo>
                <a:cubicBezTo>
                  <a:pt x="645101" y="1421428"/>
                  <a:pt x="657923" y="1417049"/>
                  <a:pt x="662197" y="1425808"/>
                </a:cubicBezTo>
                <a:cubicBezTo>
                  <a:pt x="666471" y="1443325"/>
                  <a:pt x="672882" y="1460842"/>
                  <a:pt x="679828" y="1478359"/>
                </a:cubicBezTo>
                <a:lnTo>
                  <a:pt x="686800" y="1495945"/>
                </a:lnTo>
                <a:lnTo>
                  <a:pt x="693404" y="1468970"/>
                </a:lnTo>
                <a:lnTo>
                  <a:pt x="698385" y="1460134"/>
                </a:lnTo>
                <a:lnTo>
                  <a:pt x="692665" y="1443789"/>
                </a:lnTo>
                <a:cubicBezTo>
                  <a:pt x="685522" y="1426872"/>
                  <a:pt x="676729" y="1410501"/>
                  <a:pt x="670135" y="1395221"/>
                </a:cubicBezTo>
                <a:cubicBezTo>
                  <a:pt x="665739" y="1386490"/>
                  <a:pt x="683324" y="1382124"/>
                  <a:pt x="683324" y="1390855"/>
                </a:cubicBezTo>
                <a:cubicBezTo>
                  <a:pt x="689918" y="1408318"/>
                  <a:pt x="698710" y="1424689"/>
                  <a:pt x="706403" y="1441606"/>
                </a:cubicBezTo>
                <a:lnTo>
                  <a:pt x="707255" y="1444397"/>
                </a:lnTo>
                <a:lnTo>
                  <a:pt x="715135" y="1430418"/>
                </a:lnTo>
                <a:cubicBezTo>
                  <a:pt x="715135" y="1428230"/>
                  <a:pt x="717324" y="1427136"/>
                  <a:pt x="720059" y="1427136"/>
                </a:cubicBezTo>
                <a:lnTo>
                  <a:pt x="721807" y="1427835"/>
                </a:lnTo>
                <a:lnTo>
                  <a:pt x="718126" y="1417314"/>
                </a:lnTo>
                <a:cubicBezTo>
                  <a:pt x="718126" y="1408671"/>
                  <a:pt x="731733" y="1404349"/>
                  <a:pt x="736269" y="1412992"/>
                </a:cubicBezTo>
                <a:lnTo>
                  <a:pt x="745195" y="1455516"/>
                </a:lnTo>
                <a:lnTo>
                  <a:pt x="752354" y="1466130"/>
                </a:lnTo>
                <a:lnTo>
                  <a:pt x="749876" y="1447964"/>
                </a:lnTo>
                <a:cubicBezTo>
                  <a:pt x="749876" y="1439274"/>
                  <a:pt x="767656" y="1439274"/>
                  <a:pt x="763211" y="1447964"/>
                </a:cubicBezTo>
                <a:cubicBezTo>
                  <a:pt x="763211" y="1458826"/>
                  <a:pt x="765434" y="1469687"/>
                  <a:pt x="767656" y="1480549"/>
                </a:cubicBezTo>
                <a:lnTo>
                  <a:pt x="769070" y="1490912"/>
                </a:lnTo>
                <a:lnTo>
                  <a:pt x="784574" y="1513898"/>
                </a:lnTo>
                <a:lnTo>
                  <a:pt x="784449" y="1513093"/>
                </a:lnTo>
                <a:cubicBezTo>
                  <a:pt x="780039" y="1504361"/>
                  <a:pt x="797678" y="1504361"/>
                  <a:pt x="797678" y="1513093"/>
                </a:cubicBezTo>
                <a:lnTo>
                  <a:pt x="799134" y="1517416"/>
                </a:lnTo>
                <a:lnTo>
                  <a:pt x="800641" y="1527349"/>
                </a:lnTo>
                <a:lnTo>
                  <a:pt x="799491" y="1533676"/>
                </a:lnTo>
                <a:lnTo>
                  <a:pt x="805072" y="1539992"/>
                </a:lnTo>
                <a:lnTo>
                  <a:pt x="806498" y="1539287"/>
                </a:lnTo>
                <a:lnTo>
                  <a:pt x="799134" y="1517416"/>
                </a:lnTo>
                <a:lnTo>
                  <a:pt x="798230" y="1511455"/>
                </a:lnTo>
                <a:cubicBezTo>
                  <a:pt x="795473" y="1501087"/>
                  <a:pt x="791064" y="1491264"/>
                  <a:pt x="788859" y="1482533"/>
                </a:cubicBezTo>
                <a:cubicBezTo>
                  <a:pt x="788859" y="1469436"/>
                  <a:pt x="802088" y="1469436"/>
                  <a:pt x="806498" y="1478167"/>
                </a:cubicBezTo>
                <a:cubicBezTo>
                  <a:pt x="806498" y="1494539"/>
                  <a:pt x="813939" y="1513365"/>
                  <a:pt x="813939" y="1530965"/>
                </a:cubicBezTo>
                <a:lnTo>
                  <a:pt x="811118" y="1546834"/>
                </a:lnTo>
                <a:lnTo>
                  <a:pt x="831330" y="1569708"/>
                </a:lnTo>
                <a:lnTo>
                  <a:pt x="832568" y="1566451"/>
                </a:lnTo>
                <a:lnTo>
                  <a:pt x="835892" y="1564439"/>
                </a:lnTo>
                <a:lnTo>
                  <a:pt x="834462" y="1572267"/>
                </a:lnTo>
                <a:lnTo>
                  <a:pt x="840670" y="1577100"/>
                </a:lnTo>
                <a:lnTo>
                  <a:pt x="846034" y="1575270"/>
                </a:lnTo>
                <a:cubicBezTo>
                  <a:pt x="846034" y="1570860"/>
                  <a:pt x="846034" y="1570860"/>
                  <a:pt x="841725" y="1566451"/>
                </a:cubicBezTo>
                <a:cubicBezTo>
                  <a:pt x="840648" y="1564246"/>
                  <a:pt x="839032" y="1563419"/>
                  <a:pt x="837349" y="1563557"/>
                </a:cubicBezTo>
                <a:lnTo>
                  <a:pt x="835892" y="1564439"/>
                </a:lnTo>
                <a:lnTo>
                  <a:pt x="836002" y="1563832"/>
                </a:lnTo>
                <a:cubicBezTo>
                  <a:pt x="835800" y="1548536"/>
                  <a:pt x="827721" y="1534480"/>
                  <a:pt x="824489" y="1517944"/>
                </a:cubicBezTo>
                <a:cubicBezTo>
                  <a:pt x="824489" y="1509124"/>
                  <a:pt x="841725" y="1509124"/>
                  <a:pt x="841725" y="1517944"/>
                </a:cubicBezTo>
                <a:cubicBezTo>
                  <a:pt x="841725" y="1539992"/>
                  <a:pt x="854652" y="1562041"/>
                  <a:pt x="850343" y="1579680"/>
                </a:cubicBezTo>
                <a:lnTo>
                  <a:pt x="847269" y="1582236"/>
                </a:lnTo>
                <a:lnTo>
                  <a:pt x="877088" y="1605446"/>
                </a:lnTo>
                <a:lnTo>
                  <a:pt x="884410" y="1609161"/>
                </a:lnTo>
                <a:lnTo>
                  <a:pt x="880174" y="1587877"/>
                </a:lnTo>
                <a:cubicBezTo>
                  <a:pt x="875778" y="1574625"/>
                  <a:pt x="871382" y="1561373"/>
                  <a:pt x="866986" y="1552538"/>
                </a:cubicBezTo>
                <a:cubicBezTo>
                  <a:pt x="862589" y="1543704"/>
                  <a:pt x="875778" y="1539286"/>
                  <a:pt x="880174" y="1548121"/>
                </a:cubicBezTo>
                <a:cubicBezTo>
                  <a:pt x="882372" y="1554747"/>
                  <a:pt x="892263" y="1576834"/>
                  <a:pt x="897759" y="1597817"/>
                </a:cubicBezTo>
                <a:lnTo>
                  <a:pt x="900078" y="1617110"/>
                </a:lnTo>
                <a:lnTo>
                  <a:pt x="909868" y="1622078"/>
                </a:lnTo>
                <a:lnTo>
                  <a:pt x="932735" y="1627342"/>
                </a:lnTo>
                <a:lnTo>
                  <a:pt x="920873" y="1574740"/>
                </a:lnTo>
                <a:lnTo>
                  <a:pt x="922888" y="1569242"/>
                </a:lnTo>
                <a:lnTo>
                  <a:pt x="895712" y="1554832"/>
                </a:lnTo>
                <a:cubicBezTo>
                  <a:pt x="879964" y="1545058"/>
                  <a:pt x="864662" y="1534061"/>
                  <a:pt x="849880" y="1521767"/>
                </a:cubicBezTo>
                <a:cubicBezTo>
                  <a:pt x="801702" y="1478056"/>
                  <a:pt x="757904" y="1429973"/>
                  <a:pt x="718485" y="1373148"/>
                </a:cubicBezTo>
                <a:cubicBezTo>
                  <a:pt x="696586" y="1346921"/>
                  <a:pt x="696586" y="1316323"/>
                  <a:pt x="674687" y="1360035"/>
                </a:cubicBezTo>
                <a:cubicBezTo>
                  <a:pt x="661548" y="1390633"/>
                  <a:pt x="648408" y="1425602"/>
                  <a:pt x="639648" y="1456200"/>
                </a:cubicBezTo>
                <a:cubicBezTo>
                  <a:pt x="556432" y="1718469"/>
                  <a:pt x="587091" y="2028821"/>
                  <a:pt x="841120" y="2177440"/>
                </a:cubicBezTo>
                <a:cubicBezTo>
                  <a:pt x="807177" y="2159409"/>
                  <a:pt x="775491" y="2138851"/>
                  <a:pt x="746124" y="2116099"/>
                </a:cubicBezTo>
                <a:lnTo>
                  <a:pt x="708880" y="2081877"/>
                </a:lnTo>
                <a:lnTo>
                  <a:pt x="658810" y="2018234"/>
                </a:lnTo>
                <a:cubicBezTo>
                  <a:pt x="536449" y="1813542"/>
                  <a:pt x="571762" y="1528324"/>
                  <a:pt x="683447" y="1311952"/>
                </a:cubicBezTo>
                <a:cubicBezTo>
                  <a:pt x="683447" y="1307581"/>
                  <a:pt x="692206" y="1307581"/>
                  <a:pt x="696586" y="1311952"/>
                </a:cubicBezTo>
                <a:cubicBezTo>
                  <a:pt x="773233" y="1434344"/>
                  <a:pt x="876707" y="1553390"/>
                  <a:pt x="1018743" y="1590024"/>
                </a:cubicBezTo>
                <a:lnTo>
                  <a:pt x="1026739" y="1591341"/>
                </a:lnTo>
                <a:lnTo>
                  <a:pt x="1026101" y="1587378"/>
                </a:lnTo>
                <a:cubicBezTo>
                  <a:pt x="1026101" y="1578600"/>
                  <a:pt x="1038801" y="1574211"/>
                  <a:pt x="1043035" y="1582989"/>
                </a:cubicBezTo>
                <a:lnTo>
                  <a:pt x="1044239" y="1594224"/>
                </a:lnTo>
                <a:lnTo>
                  <a:pt x="1069077" y="1598317"/>
                </a:lnTo>
                <a:lnTo>
                  <a:pt x="1068567" y="1596701"/>
                </a:lnTo>
                <a:cubicBezTo>
                  <a:pt x="1064201" y="1588058"/>
                  <a:pt x="1077298" y="1583736"/>
                  <a:pt x="1081662" y="1592379"/>
                </a:cubicBezTo>
                <a:lnTo>
                  <a:pt x="1084315" y="1600549"/>
                </a:lnTo>
                <a:lnTo>
                  <a:pt x="1098676" y="1601177"/>
                </a:lnTo>
                <a:lnTo>
                  <a:pt x="1098828" y="1600775"/>
                </a:lnTo>
                <a:lnTo>
                  <a:pt x="1099854" y="1601229"/>
                </a:lnTo>
                <a:lnTo>
                  <a:pt x="1156945" y="1603726"/>
                </a:lnTo>
                <a:cubicBezTo>
                  <a:pt x="1238862" y="1602907"/>
                  <a:pt x="1334944" y="1587335"/>
                  <a:pt x="1384217" y="1534881"/>
                </a:cubicBezTo>
                <a:cubicBezTo>
                  <a:pt x="1414876" y="1504283"/>
                  <a:pt x="1441155" y="1447458"/>
                  <a:pt x="1493713" y="1443087"/>
                </a:cubicBezTo>
                <a:cubicBezTo>
                  <a:pt x="1511232" y="1443087"/>
                  <a:pt x="1537511" y="1473685"/>
                  <a:pt x="1555030" y="1486798"/>
                </a:cubicBezTo>
                <a:cubicBezTo>
                  <a:pt x="1594449" y="1513025"/>
                  <a:pt x="1633867" y="1534881"/>
                  <a:pt x="1677665" y="1547994"/>
                </a:cubicBezTo>
                <a:cubicBezTo>
                  <a:pt x="1697375" y="1554551"/>
                  <a:pt x="1717631" y="1559742"/>
                  <a:pt x="1738162" y="1563293"/>
                </a:cubicBezTo>
                <a:lnTo>
                  <a:pt x="1745749" y="1563960"/>
                </a:lnTo>
                <a:lnTo>
                  <a:pt x="1738888" y="1552383"/>
                </a:lnTo>
                <a:cubicBezTo>
                  <a:pt x="1738888" y="1548017"/>
                  <a:pt x="1738888" y="1539286"/>
                  <a:pt x="1743254" y="1539286"/>
                </a:cubicBezTo>
                <a:cubicBezTo>
                  <a:pt x="1760716" y="1539286"/>
                  <a:pt x="1773813" y="1539286"/>
                  <a:pt x="1786910" y="1543652"/>
                </a:cubicBezTo>
                <a:cubicBezTo>
                  <a:pt x="1795641" y="1548017"/>
                  <a:pt x="1791276" y="1561114"/>
                  <a:pt x="1782544" y="1561114"/>
                </a:cubicBezTo>
                <a:lnTo>
                  <a:pt x="1758534" y="1555112"/>
                </a:lnTo>
                <a:lnTo>
                  <a:pt x="1751985" y="1543652"/>
                </a:lnTo>
                <a:cubicBezTo>
                  <a:pt x="1751985" y="1548017"/>
                  <a:pt x="1751985" y="1552383"/>
                  <a:pt x="1747619" y="1552383"/>
                </a:cubicBezTo>
                <a:lnTo>
                  <a:pt x="1758534" y="1555112"/>
                </a:lnTo>
                <a:lnTo>
                  <a:pt x="1764534" y="1565612"/>
                </a:lnTo>
                <a:lnTo>
                  <a:pt x="1800301" y="1568757"/>
                </a:lnTo>
                <a:lnTo>
                  <a:pt x="1805165" y="1568287"/>
                </a:lnTo>
                <a:lnTo>
                  <a:pt x="1803022" y="1565481"/>
                </a:lnTo>
                <a:cubicBezTo>
                  <a:pt x="1803022" y="1561115"/>
                  <a:pt x="1805245" y="1556749"/>
                  <a:pt x="1809690" y="1556749"/>
                </a:cubicBezTo>
                <a:cubicBezTo>
                  <a:pt x="1816357" y="1556749"/>
                  <a:pt x="1819691" y="1561115"/>
                  <a:pt x="1819691" y="1565481"/>
                </a:cubicBezTo>
                <a:lnTo>
                  <a:pt x="1817887" y="1567056"/>
                </a:lnTo>
                <a:lnTo>
                  <a:pt x="1862439" y="1562747"/>
                </a:lnTo>
                <a:cubicBezTo>
                  <a:pt x="1882970" y="1558649"/>
                  <a:pt x="1903226" y="1552365"/>
                  <a:pt x="1922936" y="1543623"/>
                </a:cubicBezTo>
                <a:cubicBezTo>
                  <a:pt x="1943740" y="1532695"/>
                  <a:pt x="1966187" y="1518489"/>
                  <a:pt x="1987743" y="1501687"/>
                </a:cubicBezTo>
                <a:lnTo>
                  <a:pt x="1997343" y="1492405"/>
                </a:lnTo>
                <a:lnTo>
                  <a:pt x="1997254" y="1492024"/>
                </a:lnTo>
                <a:cubicBezTo>
                  <a:pt x="1995071" y="1487670"/>
                  <a:pt x="1998345" y="1484404"/>
                  <a:pt x="2002165" y="1483315"/>
                </a:cubicBezTo>
                <a:lnTo>
                  <a:pt x="2005118" y="1484886"/>
                </a:lnTo>
                <a:lnTo>
                  <a:pt x="2032808" y="1458109"/>
                </a:lnTo>
                <a:lnTo>
                  <a:pt x="2032575" y="1457133"/>
                </a:lnTo>
                <a:cubicBezTo>
                  <a:pt x="2032575" y="1452767"/>
                  <a:pt x="2035909" y="1449493"/>
                  <a:pt x="2039798" y="1448947"/>
                </a:cubicBezTo>
                <a:lnTo>
                  <a:pt x="2041177" y="1450017"/>
                </a:lnTo>
                <a:lnTo>
                  <a:pt x="2047213" y="1444179"/>
                </a:lnTo>
                <a:cubicBezTo>
                  <a:pt x="2055836" y="1433525"/>
                  <a:pt x="2063604" y="1422392"/>
                  <a:pt x="2070199" y="1410866"/>
                </a:cubicBezTo>
                <a:lnTo>
                  <a:pt x="2073661" y="1403125"/>
                </a:lnTo>
                <a:lnTo>
                  <a:pt x="2075239" y="1398676"/>
                </a:lnTo>
                <a:lnTo>
                  <a:pt x="2075642" y="1398698"/>
                </a:lnTo>
                <a:lnTo>
                  <a:pt x="2086153" y="1375197"/>
                </a:lnTo>
                <a:cubicBezTo>
                  <a:pt x="2094023" y="1350746"/>
                  <a:pt x="2095939" y="1325066"/>
                  <a:pt x="2089369" y="1298839"/>
                </a:cubicBezTo>
                <a:cubicBezTo>
                  <a:pt x="2067470" y="1215787"/>
                  <a:pt x="2010532" y="1154591"/>
                  <a:pt x="1971114" y="1084652"/>
                </a:cubicBezTo>
                <a:cubicBezTo>
                  <a:pt x="1966734" y="1080281"/>
                  <a:pt x="1971114" y="1075910"/>
                  <a:pt x="1975494" y="1071539"/>
                </a:cubicBezTo>
                <a:cubicBezTo>
                  <a:pt x="1993013" y="1058425"/>
                  <a:pt x="2012448" y="1047771"/>
                  <a:pt x="2032637" y="1038141"/>
                </a:cubicBezTo>
                <a:lnTo>
                  <a:pt x="2032927" y="1038012"/>
                </a:lnTo>
                <a:lnTo>
                  <a:pt x="2027734" y="1034461"/>
                </a:lnTo>
                <a:cubicBezTo>
                  <a:pt x="2027734" y="1031286"/>
                  <a:pt x="2030829" y="1028111"/>
                  <a:pt x="2037021" y="1028111"/>
                </a:cubicBezTo>
                <a:lnTo>
                  <a:pt x="2042535" y="1033766"/>
                </a:lnTo>
                <a:lnTo>
                  <a:pt x="2094297" y="1010889"/>
                </a:lnTo>
                <a:lnTo>
                  <a:pt x="2152204" y="981826"/>
                </a:lnTo>
                <a:lnTo>
                  <a:pt x="2151214" y="979366"/>
                </a:lnTo>
                <a:cubicBezTo>
                  <a:pt x="2149045" y="974977"/>
                  <a:pt x="2151214" y="971685"/>
                  <a:pt x="2154469" y="970588"/>
                </a:cubicBezTo>
                <a:lnTo>
                  <a:pt x="2162184" y="974056"/>
                </a:lnTo>
                <a:lnTo>
                  <a:pt x="2203245" y="940404"/>
                </a:lnTo>
                <a:cubicBezTo>
                  <a:pt x="2286462" y="844239"/>
                  <a:pt x="2290841" y="682506"/>
                  <a:pt x="2194485" y="590712"/>
                </a:cubicBezTo>
                <a:cubicBezTo>
                  <a:pt x="2111268" y="512031"/>
                  <a:pt x="1993013" y="468320"/>
                  <a:pt x="1874758" y="459578"/>
                </a:cubicBezTo>
                <a:cubicBezTo>
                  <a:pt x="1817820" y="455207"/>
                  <a:pt x="1760882" y="463949"/>
                  <a:pt x="1703944" y="481433"/>
                </a:cubicBezTo>
                <a:cubicBezTo>
                  <a:pt x="1651386" y="494547"/>
                  <a:pt x="1616348" y="525145"/>
                  <a:pt x="1572550" y="551372"/>
                </a:cubicBezTo>
                <a:cubicBezTo>
                  <a:pt x="1568170" y="555743"/>
                  <a:pt x="1559410" y="551372"/>
                  <a:pt x="1559410" y="542629"/>
                </a:cubicBezTo>
                <a:lnTo>
                  <a:pt x="1556308" y="508758"/>
                </a:lnTo>
                <a:lnTo>
                  <a:pt x="1550928" y="512174"/>
                </a:lnTo>
                <a:cubicBezTo>
                  <a:pt x="1542038" y="512174"/>
                  <a:pt x="1542038" y="499474"/>
                  <a:pt x="1550928" y="499474"/>
                </a:cubicBezTo>
                <a:lnTo>
                  <a:pt x="1555738" y="502528"/>
                </a:lnTo>
                <a:lnTo>
                  <a:pt x="1552097" y="462778"/>
                </a:lnTo>
                <a:lnTo>
                  <a:pt x="1550769" y="464549"/>
                </a:lnTo>
                <a:cubicBezTo>
                  <a:pt x="1546404" y="464549"/>
                  <a:pt x="1544221" y="460183"/>
                  <a:pt x="1544221" y="455817"/>
                </a:cubicBezTo>
                <a:lnTo>
                  <a:pt x="1550672" y="447216"/>
                </a:lnTo>
                <a:lnTo>
                  <a:pt x="1550103" y="441000"/>
                </a:lnTo>
                <a:cubicBezTo>
                  <a:pt x="1542986" y="407124"/>
                  <a:pt x="1530941" y="374340"/>
                  <a:pt x="1511232" y="345928"/>
                </a:cubicBezTo>
                <a:cubicBezTo>
                  <a:pt x="1471814" y="289103"/>
                  <a:pt x="1401736" y="258505"/>
                  <a:pt x="1327279" y="254134"/>
                </a:cubicBezTo>
                <a:cubicBezTo>
                  <a:pt x="1169606" y="245391"/>
                  <a:pt x="981275" y="297845"/>
                  <a:pt x="889299" y="433351"/>
                </a:cubicBezTo>
                <a:cubicBezTo>
                  <a:pt x="884919" y="437722"/>
                  <a:pt x="871779" y="433351"/>
                  <a:pt x="876159" y="424608"/>
                </a:cubicBezTo>
                <a:cubicBezTo>
                  <a:pt x="880539" y="424608"/>
                  <a:pt x="884919" y="428980"/>
                  <a:pt x="889299" y="428980"/>
                </a:cubicBezTo>
                <a:lnTo>
                  <a:pt x="898641" y="398264"/>
                </a:lnTo>
                <a:lnTo>
                  <a:pt x="919145" y="374238"/>
                </a:lnTo>
                <a:lnTo>
                  <a:pt x="938729" y="359401"/>
                </a:lnTo>
                <a:lnTo>
                  <a:pt x="920850" y="337549"/>
                </a:lnTo>
                <a:cubicBezTo>
                  <a:pt x="916563" y="328817"/>
                  <a:pt x="925136" y="320086"/>
                  <a:pt x="929422" y="324452"/>
                </a:cubicBezTo>
                <a:lnTo>
                  <a:pt x="948658" y="351880"/>
                </a:lnTo>
                <a:lnTo>
                  <a:pt x="994758" y="316955"/>
                </a:lnTo>
                <a:lnTo>
                  <a:pt x="969831" y="307006"/>
                </a:lnTo>
                <a:cubicBezTo>
                  <a:pt x="963308" y="301447"/>
                  <a:pt x="958009" y="294499"/>
                  <a:pt x="953474" y="286740"/>
                </a:cubicBezTo>
                <a:lnTo>
                  <a:pt x="943743" y="265965"/>
                </a:lnTo>
                <a:lnTo>
                  <a:pt x="945931" y="281491"/>
                </a:lnTo>
                <a:cubicBezTo>
                  <a:pt x="948679" y="290222"/>
                  <a:pt x="953075" y="297862"/>
                  <a:pt x="959669" y="302227"/>
                </a:cubicBezTo>
                <a:cubicBezTo>
                  <a:pt x="959669" y="306593"/>
                  <a:pt x="968462" y="306593"/>
                  <a:pt x="968462" y="306593"/>
                </a:cubicBezTo>
                <a:cubicBezTo>
                  <a:pt x="972858" y="310959"/>
                  <a:pt x="977254" y="315324"/>
                  <a:pt x="977254" y="319690"/>
                </a:cubicBezTo>
                <a:cubicBezTo>
                  <a:pt x="981650" y="328421"/>
                  <a:pt x="968462" y="332787"/>
                  <a:pt x="964066" y="324056"/>
                </a:cubicBezTo>
                <a:cubicBezTo>
                  <a:pt x="964066" y="319690"/>
                  <a:pt x="955273" y="319690"/>
                  <a:pt x="950877" y="315324"/>
                </a:cubicBezTo>
                <a:cubicBezTo>
                  <a:pt x="946481" y="315324"/>
                  <a:pt x="942085" y="306593"/>
                  <a:pt x="937689" y="302227"/>
                </a:cubicBezTo>
                <a:cubicBezTo>
                  <a:pt x="933293" y="289130"/>
                  <a:pt x="928896" y="276033"/>
                  <a:pt x="924500" y="258571"/>
                </a:cubicBezTo>
                <a:cubicBezTo>
                  <a:pt x="924500" y="254205"/>
                  <a:pt x="927797" y="250931"/>
                  <a:pt x="931644" y="249840"/>
                </a:cubicBezTo>
                <a:lnTo>
                  <a:pt x="937981" y="252489"/>
                </a:lnTo>
                <a:lnTo>
                  <a:pt x="920912" y="210654"/>
                </a:lnTo>
                <a:cubicBezTo>
                  <a:pt x="916563" y="201870"/>
                  <a:pt x="929609" y="193086"/>
                  <a:pt x="933957" y="201870"/>
                </a:cubicBezTo>
                <a:cubicBezTo>
                  <a:pt x="950263" y="228223"/>
                  <a:pt x="956786" y="271869"/>
                  <a:pt x="979207" y="293898"/>
                </a:cubicBezTo>
                <a:lnTo>
                  <a:pt x="999728" y="303476"/>
                </a:lnTo>
                <a:lnTo>
                  <a:pt x="955266" y="209453"/>
                </a:lnTo>
                <a:cubicBezTo>
                  <a:pt x="936654" y="176592"/>
                  <a:pt x="915853" y="144826"/>
                  <a:pt x="893956" y="114155"/>
                </a:cubicBezTo>
                <a:cubicBezTo>
                  <a:pt x="891766" y="111965"/>
                  <a:pt x="893956" y="108679"/>
                  <a:pt x="897240" y="107035"/>
                </a:cubicBezTo>
                <a:close/>
                <a:moveTo>
                  <a:pt x="608990" y="607"/>
                </a:moveTo>
                <a:cubicBezTo>
                  <a:pt x="705346" y="-3764"/>
                  <a:pt x="832361" y="13720"/>
                  <a:pt x="884919" y="109886"/>
                </a:cubicBezTo>
                <a:cubicBezTo>
                  <a:pt x="927622" y="182010"/>
                  <a:pt x="930907" y="268886"/>
                  <a:pt x="913251" y="350231"/>
                </a:cubicBezTo>
                <a:lnTo>
                  <a:pt x="898641" y="398264"/>
                </a:lnTo>
                <a:lnTo>
                  <a:pt x="876159" y="424608"/>
                </a:lnTo>
                <a:cubicBezTo>
                  <a:pt x="911198" y="324072"/>
                  <a:pt x="937477" y="162340"/>
                  <a:pt x="845500" y="83659"/>
                </a:cubicBezTo>
                <a:cubicBezTo>
                  <a:pt x="757904" y="4978"/>
                  <a:pt x="613370" y="-3764"/>
                  <a:pt x="503874" y="31205"/>
                </a:cubicBezTo>
                <a:cubicBezTo>
                  <a:pt x="381239" y="74917"/>
                  <a:pt x="271742" y="179824"/>
                  <a:pt x="219185" y="297845"/>
                </a:cubicBezTo>
                <a:cubicBezTo>
                  <a:pt x="188526" y="372155"/>
                  <a:pt x="175386" y="446464"/>
                  <a:pt x="201665" y="525145"/>
                </a:cubicBezTo>
                <a:cubicBezTo>
                  <a:pt x="219185" y="568856"/>
                  <a:pt x="245463" y="612568"/>
                  <a:pt x="241084" y="660651"/>
                </a:cubicBezTo>
                <a:cubicBezTo>
                  <a:pt x="241084" y="665022"/>
                  <a:pt x="236704" y="669393"/>
                  <a:pt x="232324" y="669393"/>
                </a:cubicBezTo>
                <a:cubicBezTo>
                  <a:pt x="92170" y="669393"/>
                  <a:pt x="8953" y="774301"/>
                  <a:pt x="17713" y="909806"/>
                </a:cubicBezTo>
                <a:cubicBezTo>
                  <a:pt x="18808" y="934940"/>
                  <a:pt x="23461" y="962260"/>
                  <a:pt x="31742" y="988760"/>
                </a:cubicBezTo>
                <a:lnTo>
                  <a:pt x="43755" y="1013610"/>
                </a:lnTo>
                <a:lnTo>
                  <a:pt x="48280" y="992409"/>
                </a:lnTo>
                <a:cubicBezTo>
                  <a:pt x="48280" y="983661"/>
                  <a:pt x="65822" y="988035"/>
                  <a:pt x="61436" y="996783"/>
                </a:cubicBezTo>
                <a:cubicBezTo>
                  <a:pt x="58147" y="1006625"/>
                  <a:pt x="56229" y="1016672"/>
                  <a:pt x="55552" y="1026701"/>
                </a:cubicBezTo>
                <a:lnTo>
                  <a:pt x="56219" y="1039394"/>
                </a:lnTo>
                <a:lnTo>
                  <a:pt x="67533" y="1062797"/>
                </a:lnTo>
                <a:lnTo>
                  <a:pt x="103644" y="1098978"/>
                </a:lnTo>
                <a:lnTo>
                  <a:pt x="107137" y="1095422"/>
                </a:lnTo>
                <a:cubicBezTo>
                  <a:pt x="110411" y="1095422"/>
                  <a:pt x="113685" y="1097644"/>
                  <a:pt x="113685" y="1102089"/>
                </a:cubicBezTo>
                <a:lnTo>
                  <a:pt x="114057" y="1106247"/>
                </a:lnTo>
                <a:lnTo>
                  <a:pt x="142988" y="1117461"/>
                </a:lnTo>
                <a:lnTo>
                  <a:pt x="144509" y="1111516"/>
                </a:lnTo>
                <a:lnTo>
                  <a:pt x="150999" y="1110107"/>
                </a:lnTo>
                <a:lnTo>
                  <a:pt x="152678" y="1104510"/>
                </a:lnTo>
                <a:cubicBezTo>
                  <a:pt x="155952" y="1102327"/>
                  <a:pt x="160318" y="1102327"/>
                  <a:pt x="162501" y="1106692"/>
                </a:cubicBezTo>
                <a:lnTo>
                  <a:pt x="170528" y="1124977"/>
                </a:lnTo>
                <a:lnTo>
                  <a:pt x="188958" y="1124466"/>
                </a:lnTo>
                <a:lnTo>
                  <a:pt x="188958" y="1111128"/>
                </a:lnTo>
                <a:cubicBezTo>
                  <a:pt x="184725" y="1102350"/>
                  <a:pt x="201658" y="1097961"/>
                  <a:pt x="201658" y="1106739"/>
                </a:cubicBezTo>
                <a:lnTo>
                  <a:pt x="204722" y="1124029"/>
                </a:lnTo>
                <a:lnTo>
                  <a:pt x="206045" y="1123993"/>
                </a:lnTo>
                <a:cubicBezTo>
                  <a:pt x="214805" y="1119622"/>
                  <a:pt x="219185" y="1137106"/>
                  <a:pt x="210425" y="1137106"/>
                </a:cubicBezTo>
                <a:lnTo>
                  <a:pt x="205822" y="1137417"/>
                </a:lnTo>
                <a:lnTo>
                  <a:pt x="202613" y="1157750"/>
                </a:lnTo>
                <a:lnTo>
                  <a:pt x="222595" y="1156984"/>
                </a:lnTo>
                <a:lnTo>
                  <a:pt x="227963" y="1157913"/>
                </a:lnTo>
                <a:lnTo>
                  <a:pt x="207687" y="1102683"/>
                </a:lnTo>
                <a:cubicBezTo>
                  <a:pt x="196190" y="1050776"/>
                  <a:pt x="197285" y="995044"/>
                  <a:pt x="206045" y="940404"/>
                </a:cubicBezTo>
                <a:cubicBezTo>
                  <a:pt x="206045" y="936033"/>
                  <a:pt x="210425" y="934940"/>
                  <a:pt x="214257" y="936033"/>
                </a:cubicBezTo>
                <a:cubicBezTo>
                  <a:pt x="218090" y="937126"/>
                  <a:pt x="221374" y="940404"/>
                  <a:pt x="219185" y="944776"/>
                </a:cubicBezTo>
                <a:cubicBezTo>
                  <a:pt x="210972" y="1002147"/>
                  <a:pt x="213231" y="1061362"/>
                  <a:pt x="228269" y="1114354"/>
                </a:cubicBezTo>
                <a:lnTo>
                  <a:pt x="247105" y="1163539"/>
                </a:lnTo>
                <a:lnTo>
                  <a:pt x="258774" y="1171746"/>
                </a:lnTo>
                <a:cubicBezTo>
                  <a:pt x="271929" y="1184869"/>
                  <a:pt x="280700" y="1200178"/>
                  <a:pt x="288374" y="1216581"/>
                </a:cubicBezTo>
                <a:lnTo>
                  <a:pt x="292376" y="1225514"/>
                </a:lnTo>
                <a:lnTo>
                  <a:pt x="314035" y="1246590"/>
                </a:lnTo>
                <a:cubicBezTo>
                  <a:pt x="342641" y="1268240"/>
                  <a:pt x="377954" y="1283539"/>
                  <a:pt x="420657" y="1290096"/>
                </a:cubicBezTo>
                <a:cubicBezTo>
                  <a:pt x="442556" y="1294467"/>
                  <a:pt x="481975" y="1290096"/>
                  <a:pt x="495115" y="1311952"/>
                </a:cubicBezTo>
                <a:cubicBezTo>
                  <a:pt x="512634" y="1342550"/>
                  <a:pt x="495115" y="1399375"/>
                  <a:pt x="490735" y="1429973"/>
                </a:cubicBezTo>
                <a:cubicBezTo>
                  <a:pt x="454601" y="1652902"/>
                  <a:pt x="517013" y="1880748"/>
                  <a:pt x="665038" y="2041593"/>
                </a:cubicBezTo>
                <a:lnTo>
                  <a:pt x="708880" y="2081877"/>
                </a:lnTo>
                <a:lnTo>
                  <a:pt x="733507" y="2113179"/>
                </a:lnTo>
                <a:cubicBezTo>
                  <a:pt x="763036" y="2142129"/>
                  <a:pt x="797322" y="2168151"/>
                  <a:pt x="836740" y="2190553"/>
                </a:cubicBezTo>
                <a:cubicBezTo>
                  <a:pt x="587091" y="2059419"/>
                  <a:pt x="433797" y="1766552"/>
                  <a:pt x="464456" y="1491169"/>
                </a:cubicBezTo>
                <a:cubicBezTo>
                  <a:pt x="468836" y="1467128"/>
                  <a:pt x="473216" y="1444179"/>
                  <a:pt x="476500" y="1421231"/>
                </a:cubicBezTo>
                <a:lnTo>
                  <a:pt x="479812" y="1378924"/>
                </a:lnTo>
                <a:lnTo>
                  <a:pt x="473651" y="1373789"/>
                </a:lnTo>
                <a:cubicBezTo>
                  <a:pt x="469285" y="1360692"/>
                  <a:pt x="464920" y="1343230"/>
                  <a:pt x="460554" y="1330133"/>
                </a:cubicBezTo>
                <a:cubicBezTo>
                  <a:pt x="456188" y="1321402"/>
                  <a:pt x="469285" y="1317036"/>
                  <a:pt x="473651" y="1325767"/>
                </a:cubicBezTo>
                <a:lnTo>
                  <a:pt x="481671" y="1355175"/>
                </a:lnTo>
                <a:lnTo>
                  <a:pt x="481975" y="1351292"/>
                </a:lnTo>
                <a:cubicBezTo>
                  <a:pt x="486355" y="1316323"/>
                  <a:pt x="464456" y="1311952"/>
                  <a:pt x="429417" y="1307581"/>
                </a:cubicBezTo>
                <a:cubicBezTo>
                  <a:pt x="411350" y="1304303"/>
                  <a:pt x="392051" y="1299795"/>
                  <a:pt x="372907" y="1293366"/>
                </a:cubicBezTo>
                <a:lnTo>
                  <a:pt x="365525" y="1289948"/>
                </a:lnTo>
                <a:lnTo>
                  <a:pt x="373497" y="1315383"/>
                </a:lnTo>
                <a:cubicBezTo>
                  <a:pt x="374844" y="1320620"/>
                  <a:pt x="375786" y="1325994"/>
                  <a:pt x="375853" y="1331437"/>
                </a:cubicBezTo>
                <a:lnTo>
                  <a:pt x="375028" y="1336132"/>
                </a:lnTo>
                <a:lnTo>
                  <a:pt x="376628" y="1337414"/>
                </a:lnTo>
                <a:lnTo>
                  <a:pt x="395678" y="1346030"/>
                </a:lnTo>
                <a:lnTo>
                  <a:pt x="386338" y="1307978"/>
                </a:lnTo>
                <a:cubicBezTo>
                  <a:pt x="386338" y="1299200"/>
                  <a:pt x="399265" y="1294811"/>
                  <a:pt x="399265" y="1303589"/>
                </a:cubicBezTo>
                <a:cubicBezTo>
                  <a:pt x="403574" y="1312367"/>
                  <a:pt x="405729" y="1321145"/>
                  <a:pt x="407883" y="1329923"/>
                </a:cubicBezTo>
                <a:lnTo>
                  <a:pt x="416190" y="1355306"/>
                </a:lnTo>
                <a:lnTo>
                  <a:pt x="464883" y="1377328"/>
                </a:lnTo>
                <a:cubicBezTo>
                  <a:pt x="473653" y="1381702"/>
                  <a:pt x="473653" y="1394824"/>
                  <a:pt x="460497" y="1394824"/>
                </a:cubicBezTo>
                <a:cubicBezTo>
                  <a:pt x="436378" y="1383889"/>
                  <a:pt x="406777" y="1372954"/>
                  <a:pt x="379369" y="1358191"/>
                </a:cubicBezTo>
                <a:lnTo>
                  <a:pt x="367548" y="1350366"/>
                </a:lnTo>
                <a:lnTo>
                  <a:pt x="363263" y="1352314"/>
                </a:lnTo>
                <a:lnTo>
                  <a:pt x="360948" y="1345996"/>
                </a:lnTo>
                <a:lnTo>
                  <a:pt x="340861" y="1332699"/>
                </a:lnTo>
                <a:cubicBezTo>
                  <a:pt x="329212" y="1322925"/>
                  <a:pt x="319071" y="1311717"/>
                  <a:pt x="311397" y="1298595"/>
                </a:cubicBezTo>
                <a:cubicBezTo>
                  <a:pt x="303723" y="1285472"/>
                  <a:pt x="297419" y="1270710"/>
                  <a:pt x="291115" y="1256016"/>
                </a:cubicBezTo>
                <a:lnTo>
                  <a:pt x="283541" y="1240268"/>
                </a:lnTo>
                <a:lnTo>
                  <a:pt x="237431" y="1180236"/>
                </a:lnTo>
                <a:lnTo>
                  <a:pt x="222424" y="1173788"/>
                </a:lnTo>
                <a:cubicBezTo>
                  <a:pt x="214989" y="1171951"/>
                  <a:pt x="206699" y="1171200"/>
                  <a:pt x="197380" y="1171746"/>
                </a:cubicBezTo>
                <a:cubicBezTo>
                  <a:pt x="144757" y="1176120"/>
                  <a:pt x="100904" y="1171746"/>
                  <a:pt x="70207" y="1128006"/>
                </a:cubicBezTo>
                <a:cubicBezTo>
                  <a:pt x="57051" y="1108322"/>
                  <a:pt x="47184" y="1086452"/>
                  <a:pt x="42799" y="1063488"/>
                </a:cubicBezTo>
                <a:lnTo>
                  <a:pt x="41765" y="1046924"/>
                </a:lnTo>
                <a:lnTo>
                  <a:pt x="10869" y="976671"/>
                </a:lnTo>
                <a:cubicBezTo>
                  <a:pt x="2657" y="945322"/>
                  <a:pt x="-902" y="913085"/>
                  <a:pt x="193" y="883579"/>
                </a:cubicBezTo>
                <a:cubicBezTo>
                  <a:pt x="4573" y="809270"/>
                  <a:pt x="30852" y="743702"/>
                  <a:pt x="87790" y="695620"/>
                </a:cubicBezTo>
                <a:cubicBezTo>
                  <a:pt x="114069" y="673764"/>
                  <a:pt x="149107" y="665022"/>
                  <a:pt x="184146" y="656279"/>
                </a:cubicBezTo>
                <a:cubicBezTo>
                  <a:pt x="214805" y="651908"/>
                  <a:pt x="236704" y="660651"/>
                  <a:pt x="223564" y="612568"/>
                </a:cubicBezTo>
                <a:cubicBezTo>
                  <a:pt x="210425" y="577599"/>
                  <a:pt x="192906" y="547001"/>
                  <a:pt x="184146" y="512031"/>
                </a:cubicBezTo>
                <a:cubicBezTo>
                  <a:pt x="118449" y="267247"/>
                  <a:pt x="372479" y="9349"/>
                  <a:pt x="608990" y="607"/>
                </a:cubicBezTo>
                <a:close/>
              </a:path>
            </a:pathLst>
          </a:custGeom>
          <a:solidFill>
            <a:schemeClr val="tx1"/>
          </a:solidFill>
          <a:ln>
            <a:noFill/>
          </a:ln>
        </p:spPr>
        <p:txBody>
          <a:bodyPr vert="horz" wrap="square" lIns="68580" tIns="34290" rIns="68580" bIns="34290" numCol="1" anchor="t" anchorCtr="0" compatLnSpc="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grpSp>
        <p:nvGrpSpPr>
          <p:cNvPr id="96" name="组合 95"/>
          <p:cNvGrpSpPr/>
          <p:nvPr/>
        </p:nvGrpSpPr>
        <p:grpSpPr>
          <a:xfrm>
            <a:off x="1951507" y="2948470"/>
            <a:ext cx="5223178" cy="1542713"/>
            <a:chOff x="-73186" y="3379043"/>
            <a:chExt cx="5829232" cy="1783998"/>
          </a:xfrm>
        </p:grpSpPr>
        <p:sp>
          <p:nvSpPr>
            <p:cNvPr id="122" name="文本框 121"/>
            <p:cNvSpPr txBox="1"/>
            <p:nvPr/>
          </p:nvSpPr>
          <p:spPr>
            <a:xfrm>
              <a:off x="1160894" y="3379043"/>
              <a:ext cx="566723" cy="1530431"/>
            </a:xfrm>
            <a:prstGeom prst="rect">
              <a:avLst/>
            </a:prstGeom>
            <a:noFill/>
          </p:spPr>
          <p:txBody>
            <a:bodyPr wrap="square" rtlCol="0">
              <a:spAutoFit/>
            </a:bodyPr>
            <a:lstStyle/>
            <a:p>
              <a:r>
                <a:rPr lang="en-US" altLang="zh-CN" sz="8000" dirty="0" smtClean="0">
                  <a:latin typeface="方正少儿简体" panose="03000509000000000000" pitchFamily="65" charset="-122"/>
                  <a:ea typeface="方正少儿简体" panose="03000509000000000000" pitchFamily="65" charset="-122"/>
                </a:rPr>
                <a:t>1</a:t>
              </a:r>
              <a:endParaRPr lang="zh-CN" altLang="en-US" sz="8000" dirty="0">
                <a:latin typeface="方正少儿简体" panose="03000509000000000000" pitchFamily="65" charset="-122"/>
                <a:ea typeface="方正少儿简体" panose="03000509000000000000" pitchFamily="65" charset="-122"/>
              </a:endParaRPr>
            </a:p>
          </p:txBody>
        </p:sp>
        <p:sp>
          <p:nvSpPr>
            <p:cNvPr id="98" name="文本框 97"/>
            <p:cNvSpPr txBox="1"/>
            <p:nvPr/>
          </p:nvSpPr>
          <p:spPr>
            <a:xfrm>
              <a:off x="1212842" y="3382116"/>
              <a:ext cx="566723" cy="1530431"/>
            </a:xfrm>
            <a:prstGeom prst="rect">
              <a:avLst/>
            </a:prstGeom>
            <a:noFill/>
          </p:spPr>
          <p:txBody>
            <a:bodyPr wrap="square" rtlCol="0">
              <a:spAutoFit/>
            </a:bodyPr>
            <a:lstStyle/>
            <a:p>
              <a:r>
                <a:rPr lang="en-US" altLang="zh-CN" sz="8000" dirty="0" smtClean="0">
                  <a:solidFill>
                    <a:srgbClr val="FFD800"/>
                  </a:solidFill>
                  <a:latin typeface="方正少儿简体" panose="03000509000000000000" pitchFamily="65" charset="-122"/>
                  <a:ea typeface="方正少儿简体" panose="03000509000000000000" pitchFamily="65" charset="-122"/>
                </a:rPr>
                <a:t>1</a:t>
              </a:r>
              <a:endParaRPr lang="zh-CN" altLang="en-US" sz="8000" dirty="0">
                <a:solidFill>
                  <a:srgbClr val="FFD800"/>
                </a:solidFill>
                <a:latin typeface="方正少儿简体" panose="03000509000000000000" pitchFamily="65" charset="-122"/>
                <a:ea typeface="方正少儿简体" panose="03000509000000000000" pitchFamily="65" charset="-122"/>
              </a:endParaRPr>
            </a:p>
          </p:txBody>
        </p:sp>
        <p:sp>
          <p:nvSpPr>
            <p:cNvPr id="99" name="文本框 98"/>
            <p:cNvSpPr txBox="1"/>
            <p:nvPr/>
          </p:nvSpPr>
          <p:spPr>
            <a:xfrm>
              <a:off x="1985529" y="3988525"/>
              <a:ext cx="3770517" cy="1174516"/>
            </a:xfrm>
            <a:prstGeom prst="rect">
              <a:avLst/>
            </a:prstGeom>
            <a:noFill/>
          </p:spPr>
          <p:txBody>
            <a:bodyPr wrap="square" rtlCol="0">
              <a:spAutoFit/>
            </a:bodyPr>
            <a:lstStyle/>
            <a:p>
              <a:r>
                <a:rPr lang="zh-CN" altLang="en-US" sz="2000" dirty="0"/>
                <a:t>Project Architecture</a:t>
              </a:r>
              <a:endParaRPr lang="en-US" altLang="zh-CN" sz="2000" dirty="0">
                <a:latin typeface="方正少儿简体" panose="03000509000000000000" pitchFamily="65" charset="-122"/>
                <a:ea typeface="方正少儿简体" panose="03000509000000000000" pitchFamily="65" charset="-122"/>
              </a:endParaRPr>
            </a:p>
            <a:p>
              <a:endParaRPr lang="en-US" altLang="zh-CN" sz="2000" dirty="0">
                <a:latin typeface="方正少儿简体" panose="03000509000000000000" pitchFamily="65" charset="-122"/>
                <a:ea typeface="方正少儿简体" panose="03000509000000000000" pitchFamily="65" charset="-122"/>
              </a:endParaRPr>
            </a:p>
            <a:p>
              <a:endParaRPr lang="zh-CN" altLang="en-US" sz="2000" dirty="0"/>
            </a:p>
          </p:txBody>
        </p:sp>
        <p:pic>
          <p:nvPicPr>
            <p:cNvPr id="100" name="图片 99"/>
            <p:cNvPicPr>
              <a:picLocks noChangeAspect="1"/>
            </p:cNvPicPr>
            <p:nvPr/>
          </p:nvPicPr>
          <p:blipFill rotWithShape="1">
            <a:blip r:embed="rId4" cstate="screen"/>
            <a:srcRect l="-1" t="-114280"/>
            <a:stretch>
              <a:fillRect/>
            </a:stretch>
          </p:blipFill>
          <p:spPr>
            <a:xfrm rot="16200000" flipH="1">
              <a:off x="1746441" y="2566522"/>
              <a:ext cx="311754" cy="3951007"/>
            </a:xfrm>
            <a:prstGeom prst="rect">
              <a:avLst/>
            </a:prstGeom>
          </p:spPr>
        </p:pic>
      </p:grpSp>
      <p:grpSp>
        <p:nvGrpSpPr>
          <p:cNvPr id="101" name="组合 100"/>
          <p:cNvGrpSpPr/>
          <p:nvPr/>
        </p:nvGrpSpPr>
        <p:grpSpPr>
          <a:xfrm>
            <a:off x="1975305" y="4465058"/>
            <a:ext cx="5199380" cy="1339085"/>
            <a:chOff x="-19771" y="3406633"/>
            <a:chExt cx="5802674" cy="1548524"/>
          </a:xfrm>
        </p:grpSpPr>
        <p:sp>
          <p:nvSpPr>
            <p:cNvPr id="123" name="文本框 122"/>
            <p:cNvSpPr txBox="1"/>
            <p:nvPr/>
          </p:nvSpPr>
          <p:spPr>
            <a:xfrm>
              <a:off x="1189781" y="3424726"/>
              <a:ext cx="566723" cy="1530431"/>
            </a:xfrm>
            <a:prstGeom prst="rect">
              <a:avLst/>
            </a:prstGeom>
            <a:noFill/>
          </p:spPr>
          <p:txBody>
            <a:bodyPr wrap="square" rtlCol="0">
              <a:spAutoFit/>
            </a:bodyPr>
            <a:lstStyle/>
            <a:p>
              <a:r>
                <a:rPr lang="en-US" altLang="zh-CN" sz="8000" dirty="0" smtClean="0">
                  <a:latin typeface="方正少儿简体" panose="03000509000000000000" pitchFamily="65" charset="-122"/>
                  <a:ea typeface="方正少儿简体" panose="03000509000000000000" pitchFamily="65" charset="-122"/>
                </a:rPr>
                <a:t>2</a:t>
              </a:r>
              <a:endParaRPr lang="zh-CN" altLang="en-US" sz="8000" dirty="0">
                <a:latin typeface="方正少儿简体" panose="03000509000000000000" pitchFamily="65" charset="-122"/>
                <a:ea typeface="方正少儿简体" panose="03000509000000000000" pitchFamily="65" charset="-122"/>
              </a:endParaRPr>
            </a:p>
          </p:txBody>
        </p:sp>
        <p:sp>
          <p:nvSpPr>
            <p:cNvPr id="103" name="文本框 102"/>
            <p:cNvSpPr txBox="1"/>
            <p:nvPr/>
          </p:nvSpPr>
          <p:spPr>
            <a:xfrm>
              <a:off x="1241801" y="3406633"/>
              <a:ext cx="566723" cy="1530431"/>
            </a:xfrm>
            <a:prstGeom prst="rect">
              <a:avLst/>
            </a:prstGeom>
            <a:noFill/>
          </p:spPr>
          <p:txBody>
            <a:bodyPr wrap="square" rtlCol="0">
              <a:spAutoFit/>
            </a:bodyPr>
            <a:lstStyle/>
            <a:p>
              <a:r>
                <a:rPr lang="en-US" altLang="zh-CN" sz="8000" dirty="0" smtClean="0">
                  <a:solidFill>
                    <a:srgbClr val="FFD800"/>
                  </a:solidFill>
                  <a:latin typeface="方正少儿简体" panose="03000509000000000000" pitchFamily="65" charset="-122"/>
                  <a:ea typeface="方正少儿简体" panose="03000509000000000000" pitchFamily="65" charset="-122"/>
                </a:rPr>
                <a:t>2</a:t>
              </a:r>
              <a:endParaRPr lang="zh-CN" altLang="en-US" sz="8000" dirty="0">
                <a:solidFill>
                  <a:srgbClr val="FFD800"/>
                </a:solidFill>
                <a:latin typeface="方正少儿简体" panose="03000509000000000000" pitchFamily="65" charset="-122"/>
                <a:ea typeface="方正少儿简体" panose="03000509000000000000" pitchFamily="65" charset="-122"/>
              </a:endParaRPr>
            </a:p>
          </p:txBody>
        </p:sp>
        <p:sp>
          <p:nvSpPr>
            <p:cNvPr id="104" name="文本框 103"/>
            <p:cNvSpPr txBox="1"/>
            <p:nvPr/>
          </p:nvSpPr>
          <p:spPr>
            <a:xfrm>
              <a:off x="1985794" y="3988212"/>
              <a:ext cx="3797109" cy="461151"/>
            </a:xfrm>
            <a:prstGeom prst="rect">
              <a:avLst/>
            </a:prstGeom>
            <a:noFill/>
          </p:spPr>
          <p:txBody>
            <a:bodyPr wrap="square" rtlCol="0">
              <a:spAutoFit/>
            </a:bodyPr>
            <a:lstStyle/>
            <a:p>
              <a:r>
                <a:rPr lang="en-US" altLang="zh-CN" sz="2000" dirty="0">
                  <a:latin typeface="方正少儿简体" panose="03000509000000000000" pitchFamily="65" charset="-122"/>
                  <a:ea typeface="方正少儿简体" panose="03000509000000000000" pitchFamily="65" charset="-122"/>
                </a:rPr>
                <a:t>Project Organization</a:t>
              </a:r>
            </a:p>
          </p:txBody>
        </p:sp>
        <p:pic>
          <p:nvPicPr>
            <p:cNvPr id="105" name="图片 104"/>
            <p:cNvPicPr>
              <a:picLocks noChangeAspect="1"/>
            </p:cNvPicPr>
            <p:nvPr/>
          </p:nvPicPr>
          <p:blipFill rotWithShape="1">
            <a:blip r:embed="rId4" cstate="screen"/>
            <a:srcRect l="-1" t="-114280"/>
            <a:stretch>
              <a:fillRect/>
            </a:stretch>
          </p:blipFill>
          <p:spPr>
            <a:xfrm rot="16200000" flipH="1">
              <a:off x="1799856" y="2573899"/>
              <a:ext cx="311754" cy="3951007"/>
            </a:xfrm>
            <a:prstGeom prst="rect">
              <a:avLst/>
            </a:prstGeom>
          </p:spPr>
        </p:pic>
      </p:grpSp>
      <p:grpSp>
        <p:nvGrpSpPr>
          <p:cNvPr id="15" name="组合 14"/>
          <p:cNvGrpSpPr/>
          <p:nvPr/>
        </p:nvGrpSpPr>
        <p:grpSpPr>
          <a:xfrm>
            <a:off x="5899937" y="2956570"/>
            <a:ext cx="4831564" cy="1336139"/>
            <a:chOff x="-73186" y="3379043"/>
            <a:chExt cx="5392178" cy="1545117"/>
          </a:xfrm>
        </p:grpSpPr>
        <p:sp>
          <p:nvSpPr>
            <p:cNvPr id="16" name="文本框 121"/>
            <p:cNvSpPr txBox="1"/>
            <p:nvPr/>
          </p:nvSpPr>
          <p:spPr>
            <a:xfrm>
              <a:off x="1160894" y="3379043"/>
              <a:ext cx="566723" cy="1530431"/>
            </a:xfrm>
            <a:prstGeom prst="rect">
              <a:avLst/>
            </a:prstGeom>
            <a:noFill/>
          </p:spPr>
          <p:txBody>
            <a:bodyPr wrap="square" rtlCol="0">
              <a:spAutoFit/>
            </a:bodyPr>
            <a:lstStyle/>
            <a:p>
              <a:r>
                <a:rPr lang="en-US" altLang="zh-CN" sz="8000" dirty="0">
                  <a:latin typeface="方正少儿简体" panose="03000509000000000000" pitchFamily="65" charset="-122"/>
                  <a:ea typeface="方正少儿简体" panose="03000509000000000000" pitchFamily="65" charset="-122"/>
                </a:rPr>
                <a:t>3</a:t>
              </a:r>
              <a:endParaRPr lang="zh-CN" altLang="en-US" sz="8000" dirty="0">
                <a:latin typeface="方正少儿简体" panose="03000509000000000000" pitchFamily="65" charset="-122"/>
                <a:ea typeface="方正少儿简体" panose="03000509000000000000" pitchFamily="65" charset="-122"/>
              </a:endParaRPr>
            </a:p>
          </p:txBody>
        </p:sp>
        <p:sp>
          <p:nvSpPr>
            <p:cNvPr id="17" name="文本框 97"/>
            <p:cNvSpPr txBox="1"/>
            <p:nvPr/>
          </p:nvSpPr>
          <p:spPr>
            <a:xfrm>
              <a:off x="1197197" y="3393730"/>
              <a:ext cx="566723" cy="1530430"/>
            </a:xfrm>
            <a:prstGeom prst="rect">
              <a:avLst/>
            </a:prstGeom>
            <a:noFill/>
          </p:spPr>
          <p:txBody>
            <a:bodyPr wrap="square" rtlCol="0">
              <a:spAutoFit/>
            </a:bodyPr>
            <a:lstStyle/>
            <a:p>
              <a:r>
                <a:rPr lang="en-US" altLang="zh-CN" sz="8000" dirty="0" smtClean="0">
                  <a:solidFill>
                    <a:srgbClr val="FFD800"/>
                  </a:solidFill>
                  <a:latin typeface="方正少儿简体" panose="03000509000000000000" pitchFamily="65" charset="-122"/>
                  <a:ea typeface="方正少儿简体" panose="03000509000000000000" pitchFamily="65" charset="-122"/>
                </a:rPr>
                <a:t>3</a:t>
              </a:r>
              <a:endParaRPr lang="zh-CN" altLang="en-US" sz="8000" dirty="0">
                <a:solidFill>
                  <a:srgbClr val="FFD800"/>
                </a:solidFill>
                <a:latin typeface="方正少儿简体" panose="03000509000000000000" pitchFamily="65" charset="-122"/>
                <a:ea typeface="方正少儿简体" panose="03000509000000000000" pitchFamily="65" charset="-122"/>
              </a:endParaRPr>
            </a:p>
          </p:txBody>
        </p:sp>
        <p:sp>
          <p:nvSpPr>
            <p:cNvPr id="18" name="文本框 98"/>
            <p:cNvSpPr txBox="1"/>
            <p:nvPr/>
          </p:nvSpPr>
          <p:spPr>
            <a:xfrm>
              <a:off x="1985530" y="3988525"/>
              <a:ext cx="3333462" cy="462689"/>
            </a:xfrm>
            <a:prstGeom prst="rect">
              <a:avLst/>
            </a:prstGeom>
            <a:noFill/>
          </p:spPr>
          <p:txBody>
            <a:bodyPr wrap="square" rtlCol="0">
              <a:spAutoFit/>
            </a:bodyPr>
            <a:lstStyle/>
            <a:p>
              <a:r>
                <a:rPr lang="en-US" altLang="zh-CN" sz="2000" dirty="0" smtClean="0">
                  <a:latin typeface="方正少儿简体" panose="03000509000000000000" pitchFamily="65" charset="-122"/>
                  <a:ea typeface="方正少儿简体" panose="03000509000000000000" pitchFamily="65" charset="-122"/>
                </a:rPr>
                <a:t>Timetable</a:t>
              </a:r>
            </a:p>
          </p:txBody>
        </p:sp>
        <p:pic>
          <p:nvPicPr>
            <p:cNvPr id="19" name="图片 18"/>
            <p:cNvPicPr>
              <a:picLocks noChangeAspect="1"/>
            </p:cNvPicPr>
            <p:nvPr/>
          </p:nvPicPr>
          <p:blipFill rotWithShape="1">
            <a:blip r:embed="rId4" cstate="screen"/>
            <a:srcRect l="-1" t="-114280"/>
            <a:stretch>
              <a:fillRect/>
            </a:stretch>
          </p:blipFill>
          <p:spPr>
            <a:xfrm rot="16200000" flipH="1">
              <a:off x="1746441" y="2566522"/>
              <a:ext cx="311754" cy="3951007"/>
            </a:xfrm>
            <a:prstGeom prst="rect">
              <a:avLst/>
            </a:prstGeom>
          </p:spPr>
        </p:pic>
      </p:grpSp>
      <p:grpSp>
        <p:nvGrpSpPr>
          <p:cNvPr id="20" name="组合 19"/>
          <p:cNvGrpSpPr/>
          <p:nvPr/>
        </p:nvGrpSpPr>
        <p:grpSpPr>
          <a:xfrm>
            <a:off x="5925005" y="4426008"/>
            <a:ext cx="5199380" cy="1365389"/>
            <a:chOff x="-19771" y="3376198"/>
            <a:chExt cx="5802674" cy="1578959"/>
          </a:xfrm>
        </p:grpSpPr>
        <p:sp>
          <p:nvSpPr>
            <p:cNvPr id="21" name="文本框 122"/>
            <p:cNvSpPr txBox="1"/>
            <p:nvPr/>
          </p:nvSpPr>
          <p:spPr>
            <a:xfrm>
              <a:off x="1189781" y="3424726"/>
              <a:ext cx="566723" cy="1530431"/>
            </a:xfrm>
            <a:prstGeom prst="rect">
              <a:avLst/>
            </a:prstGeom>
            <a:noFill/>
          </p:spPr>
          <p:txBody>
            <a:bodyPr wrap="square" rtlCol="0">
              <a:spAutoFit/>
            </a:bodyPr>
            <a:lstStyle/>
            <a:p>
              <a:r>
                <a:rPr lang="en-US" altLang="zh-CN" sz="8000" dirty="0">
                  <a:latin typeface="方正少儿简体" panose="03000509000000000000" pitchFamily="65" charset="-122"/>
                  <a:ea typeface="方正少儿简体" panose="03000509000000000000" pitchFamily="65" charset="-122"/>
                </a:rPr>
                <a:t>4</a:t>
              </a:r>
              <a:endParaRPr lang="zh-CN" altLang="en-US" sz="8000" dirty="0">
                <a:latin typeface="方正少儿简体" panose="03000509000000000000" pitchFamily="65" charset="-122"/>
                <a:ea typeface="方正少儿简体" panose="03000509000000000000" pitchFamily="65" charset="-122"/>
              </a:endParaRPr>
            </a:p>
          </p:txBody>
        </p:sp>
        <p:sp>
          <p:nvSpPr>
            <p:cNvPr id="22" name="文本框 102"/>
            <p:cNvSpPr txBox="1"/>
            <p:nvPr/>
          </p:nvSpPr>
          <p:spPr>
            <a:xfrm>
              <a:off x="1176592" y="3376198"/>
              <a:ext cx="566723" cy="1530424"/>
            </a:xfrm>
            <a:prstGeom prst="rect">
              <a:avLst/>
            </a:prstGeom>
            <a:noFill/>
          </p:spPr>
          <p:txBody>
            <a:bodyPr wrap="square" rtlCol="0">
              <a:spAutoFit/>
            </a:bodyPr>
            <a:lstStyle/>
            <a:p>
              <a:r>
                <a:rPr lang="en-US" altLang="zh-CN" sz="8000" dirty="0">
                  <a:solidFill>
                    <a:srgbClr val="FFD800"/>
                  </a:solidFill>
                  <a:latin typeface="方正少儿简体" panose="03000509000000000000" pitchFamily="65" charset="-122"/>
                  <a:ea typeface="方正少儿简体" panose="03000509000000000000" pitchFamily="65" charset="-122"/>
                </a:rPr>
                <a:t>4</a:t>
              </a:r>
              <a:endParaRPr lang="zh-CN" altLang="en-US" sz="8000" dirty="0">
                <a:solidFill>
                  <a:srgbClr val="FFD800"/>
                </a:solidFill>
                <a:latin typeface="方正少儿简体" panose="03000509000000000000" pitchFamily="65" charset="-122"/>
                <a:ea typeface="方正少儿简体" panose="03000509000000000000" pitchFamily="65" charset="-122"/>
              </a:endParaRPr>
            </a:p>
          </p:txBody>
        </p:sp>
        <p:sp>
          <p:nvSpPr>
            <p:cNvPr id="23" name="文本框 103"/>
            <p:cNvSpPr txBox="1"/>
            <p:nvPr/>
          </p:nvSpPr>
          <p:spPr>
            <a:xfrm>
              <a:off x="1985794" y="3988212"/>
              <a:ext cx="3797109" cy="461151"/>
            </a:xfrm>
            <a:prstGeom prst="rect">
              <a:avLst/>
            </a:prstGeom>
            <a:noFill/>
          </p:spPr>
          <p:txBody>
            <a:bodyPr wrap="square" rtlCol="0">
              <a:spAutoFit/>
            </a:bodyPr>
            <a:lstStyle/>
            <a:p>
              <a:r>
                <a:rPr lang="en-US" altLang="zh-CN" sz="2000" dirty="0" smtClean="0">
                  <a:latin typeface="方正少儿简体" panose="03000509000000000000" pitchFamily="65" charset="-122"/>
                  <a:ea typeface="方正少儿简体" panose="03000509000000000000" pitchFamily="65" charset="-122"/>
                </a:rPr>
                <a:t>Demo</a:t>
              </a:r>
              <a:endParaRPr lang="en-US" altLang="zh-CN" sz="2000" dirty="0">
                <a:latin typeface="方正少儿简体" panose="03000509000000000000" pitchFamily="65" charset="-122"/>
                <a:ea typeface="方正少儿简体" panose="03000509000000000000" pitchFamily="65" charset="-122"/>
              </a:endParaRPr>
            </a:p>
          </p:txBody>
        </p:sp>
        <p:pic>
          <p:nvPicPr>
            <p:cNvPr id="24" name="图片 23"/>
            <p:cNvPicPr>
              <a:picLocks noChangeAspect="1"/>
            </p:cNvPicPr>
            <p:nvPr/>
          </p:nvPicPr>
          <p:blipFill rotWithShape="1">
            <a:blip r:embed="rId4" cstate="screen"/>
            <a:srcRect l="-1" t="-114280"/>
            <a:stretch>
              <a:fillRect/>
            </a:stretch>
          </p:blipFill>
          <p:spPr>
            <a:xfrm rot="16200000" flipH="1">
              <a:off x="1799856" y="2573899"/>
              <a:ext cx="311754" cy="3951007"/>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fade">
                                      <p:cBhvr>
                                        <p:cTn id="15" dur="500"/>
                                        <p:tgtEl>
                                          <p:spTgt spid="121"/>
                                        </p:tgtEl>
                                      </p:cBhvr>
                                    </p:animEffect>
                                  </p:childTnLst>
                                </p:cTn>
                              </p:par>
                              <p:par>
                                <p:cTn id="16" presetID="2" presetClass="entr" presetSubtype="9" fill="hold" nodeType="withEffect">
                                  <p:stCondLst>
                                    <p:cond delay="0"/>
                                  </p:stCondLst>
                                  <p:childTnLst>
                                    <p:set>
                                      <p:cBhvr>
                                        <p:cTn id="17" dur="1" fill="hold">
                                          <p:stCondLst>
                                            <p:cond delay="0"/>
                                          </p:stCondLst>
                                        </p:cTn>
                                        <p:tgtEl>
                                          <p:spTgt spid="96"/>
                                        </p:tgtEl>
                                        <p:attrNameLst>
                                          <p:attrName>style.visibility</p:attrName>
                                        </p:attrNameLst>
                                      </p:cBhvr>
                                      <p:to>
                                        <p:strVal val="visible"/>
                                      </p:to>
                                    </p:set>
                                    <p:anim calcmode="lin" valueType="num">
                                      <p:cBhvr additive="base">
                                        <p:cTn id="18" dur="500" fill="hold"/>
                                        <p:tgtEl>
                                          <p:spTgt spid="96"/>
                                        </p:tgtEl>
                                        <p:attrNameLst>
                                          <p:attrName>ppt_x</p:attrName>
                                        </p:attrNameLst>
                                      </p:cBhvr>
                                      <p:tavLst>
                                        <p:tav tm="0">
                                          <p:val>
                                            <p:strVal val="0-#ppt_w/2"/>
                                          </p:val>
                                        </p:tav>
                                        <p:tav tm="100000">
                                          <p:val>
                                            <p:strVal val="#ppt_x"/>
                                          </p:val>
                                        </p:tav>
                                      </p:tavLst>
                                    </p:anim>
                                    <p:anim calcmode="lin" valueType="num">
                                      <p:cBhvr additive="base">
                                        <p:cTn id="19" dur="500" fill="hold"/>
                                        <p:tgtEl>
                                          <p:spTgt spid="96"/>
                                        </p:tgtEl>
                                        <p:attrNameLst>
                                          <p:attrName>ppt_y</p:attrName>
                                        </p:attrNameLst>
                                      </p:cBhvr>
                                      <p:tavLst>
                                        <p:tav tm="0">
                                          <p:val>
                                            <p:strVal val="0-#ppt_h/2"/>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 calcmode="lin" valueType="num">
                                      <p:cBhvr additive="base">
                                        <p:cTn id="22" dur="500" fill="hold"/>
                                        <p:tgtEl>
                                          <p:spTgt spid="101"/>
                                        </p:tgtEl>
                                        <p:attrNameLst>
                                          <p:attrName>ppt_x</p:attrName>
                                        </p:attrNameLst>
                                      </p:cBhvr>
                                      <p:tavLst>
                                        <p:tav tm="0">
                                          <p:val>
                                            <p:strVal val="0-#ppt_w/2"/>
                                          </p:val>
                                        </p:tav>
                                        <p:tav tm="100000">
                                          <p:val>
                                            <p:strVal val="#ppt_x"/>
                                          </p:val>
                                        </p:tav>
                                      </p:tavLst>
                                    </p:anim>
                                    <p:anim calcmode="lin" valueType="num">
                                      <p:cBhvr additive="base">
                                        <p:cTn id="23" dur="500" fill="hold"/>
                                        <p:tgtEl>
                                          <p:spTgt spid="101"/>
                                        </p:tgtEl>
                                        <p:attrNameLst>
                                          <p:attrName>ppt_y</p:attrName>
                                        </p:attrNameLst>
                                      </p:cBhvr>
                                      <p:tavLst>
                                        <p:tav tm="0">
                                          <p:val>
                                            <p:strVal val="1+#ppt_h/2"/>
                                          </p:val>
                                        </p:tav>
                                        <p:tav tm="100000">
                                          <p:val>
                                            <p:strVal val="#ppt_y"/>
                                          </p:val>
                                        </p:tav>
                                      </p:tavLst>
                                    </p:anim>
                                  </p:childTnLst>
                                </p:cTn>
                              </p:par>
                              <p:par>
                                <p:cTn id="24" presetID="2" presetClass="entr" presetSubtype="9"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par>
                                <p:cTn id="28" presetID="2" presetClass="entr" presetSubtype="1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组合 131"/>
          <p:cNvGrpSpPr/>
          <p:nvPr/>
        </p:nvGrpSpPr>
        <p:grpSpPr>
          <a:xfrm>
            <a:off x="2382254" y="2463883"/>
            <a:ext cx="7543800" cy="1566696"/>
            <a:chOff x="2875547" y="1636159"/>
            <a:chExt cx="6882064" cy="1429266"/>
          </a:xfrm>
        </p:grpSpPr>
        <p:pic>
          <p:nvPicPr>
            <p:cNvPr id="127" name="图片 126"/>
            <p:cNvPicPr>
              <a:picLocks noChangeAspect="1"/>
            </p:cNvPicPr>
            <p:nvPr/>
          </p:nvPicPr>
          <p:blipFill rotWithShape="1">
            <a:blip r:embed="rId3" cstate="screen"/>
            <a:srcRect t="28966" b="40904"/>
            <a:stretch>
              <a:fillRect/>
            </a:stretch>
          </p:blipFill>
          <p:spPr>
            <a:xfrm>
              <a:off x="2875547" y="1636159"/>
              <a:ext cx="6882064" cy="1429266"/>
            </a:xfrm>
            <a:prstGeom prst="rect">
              <a:avLst/>
            </a:prstGeom>
          </p:spPr>
        </p:pic>
        <p:sp>
          <p:nvSpPr>
            <p:cNvPr id="5" name="文本框 4"/>
            <p:cNvSpPr txBox="1"/>
            <p:nvPr/>
          </p:nvSpPr>
          <p:spPr>
            <a:xfrm>
              <a:off x="4425748" y="1967517"/>
              <a:ext cx="4108626" cy="477323"/>
            </a:xfrm>
            <a:prstGeom prst="rect">
              <a:avLst/>
            </a:prstGeom>
            <a:noFill/>
          </p:spPr>
          <p:txBody>
            <a:bodyPr wrap="square" rtlCol="0">
              <a:spAutoFit/>
            </a:bodyPr>
            <a:lstStyle/>
            <a:p>
              <a:r>
                <a:rPr lang="en-US" altLang="zh-CN" sz="2800" dirty="0">
                  <a:latin typeface="方正少儿简体" panose="03000509000000000000" pitchFamily="65" charset="-122"/>
                  <a:ea typeface="方正少儿简体" panose="03000509000000000000" pitchFamily="65" charset="-122"/>
                </a:rPr>
                <a:t>1</a:t>
              </a:r>
              <a:r>
                <a:rPr lang="en-US" altLang="zh-CN" sz="2800" dirty="0" smtClean="0">
                  <a:latin typeface="方正少儿简体" panose="03000509000000000000" pitchFamily="65" charset="-122"/>
                  <a:ea typeface="方正少儿简体" panose="03000509000000000000" pitchFamily="65" charset="-122"/>
                </a:rPr>
                <a:t> Project Architecture</a:t>
              </a:r>
              <a:endParaRPr lang="en-US" altLang="zh-CN" sz="2800" dirty="0">
                <a:latin typeface="方正少儿简体" panose="03000509000000000000" pitchFamily="65" charset="-122"/>
                <a:ea typeface="方正少儿简体" panose="03000509000000000000" pitchFamily="65" charset="-122"/>
              </a:endParaRPr>
            </a:p>
          </p:txBody>
        </p:sp>
      </p:grpSp>
      <p:sp>
        <p:nvSpPr>
          <p:cNvPr id="3" name="文本框 2"/>
          <p:cNvSpPr txBox="1"/>
          <p:nvPr/>
        </p:nvSpPr>
        <p:spPr>
          <a:xfrm>
            <a:off x="5662863" y="-1058779"/>
            <a:ext cx="851515" cy="369332"/>
          </a:xfrm>
          <a:prstGeom prst="rect">
            <a:avLst/>
          </a:prstGeom>
          <a:noFill/>
        </p:spPr>
        <p:txBody>
          <a:bodyPr wrap="none" rtlCol="0">
            <a:spAutoFit/>
          </a:bodyPr>
          <a:lstStyle/>
          <a:p>
            <a:r>
              <a:rPr lang="en-US" altLang="zh-CN" dirty="0" err="1" smtClean="0">
                <a:latin typeface="方正黑体简体" panose="02010601030101010101" pitchFamily="2" charset="-122"/>
                <a:ea typeface="方正黑体简体" panose="02010601030101010101" pitchFamily="2" charset="-122"/>
              </a:rPr>
              <a:t>yanchi</a:t>
            </a:r>
            <a:endParaRPr lang="zh-CN" altLang="en-US" dirty="0">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421836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777240" y="787400"/>
            <a:ext cx="4045585" cy="5355312"/>
          </a:xfrm>
          <a:prstGeom prst="rect">
            <a:avLst/>
          </a:prstGeom>
          <a:noFill/>
        </p:spPr>
        <p:txBody>
          <a:bodyPr wrap="square" rtlCol="0" anchor="t">
            <a:spAutoFit/>
          </a:bodyPr>
          <a:lstStyle/>
          <a:p>
            <a:r>
              <a:rPr lang="zh-CN" altLang="en-US" dirty="0" smtClean="0"/>
              <a:t>1 </a:t>
            </a:r>
            <a:r>
              <a:rPr lang="zh-CN" altLang="en-US" dirty="0"/>
              <a:t>Project Architecture</a:t>
            </a:r>
          </a:p>
          <a:p>
            <a:r>
              <a:rPr lang="zh-CN" altLang="en-US" dirty="0"/>
              <a:t>In order to implement the Android application and web application for this project, we design the software architecture as Figure 1. HTTP protocol will be used both for Android application and web application to download and upload files. For the Android application, its design and implementation will follow the Material Design. For the web application, Bootstrap and Angular will be used for front-end development, and Spring MVC will be applied to back-end development, Hibernate will be used as a persistent tool for the MySQL database.</a:t>
            </a:r>
          </a:p>
        </p:txBody>
      </p:sp>
      <p:pic>
        <p:nvPicPr>
          <p:cNvPr id="1026" name="Picture 2" descr="https://lh3.googleusercontent.com/a3CPSspKeTNxiUFir1RBWRnI-rayNbCCQUWBKzBwe0Ghm-hNxXYSZiaSe7E7RFb7YCWhrCsaGywNruDT6caiFySTa5x2TtlJmWTOkRRm1qVgowWxH8N5cT7G-FPOWTwM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825" y="1130300"/>
            <a:ext cx="6438900" cy="466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组合 131"/>
          <p:cNvGrpSpPr/>
          <p:nvPr/>
        </p:nvGrpSpPr>
        <p:grpSpPr>
          <a:xfrm>
            <a:off x="2382254" y="2463883"/>
            <a:ext cx="7543800" cy="1566696"/>
            <a:chOff x="2875547" y="1636159"/>
            <a:chExt cx="6882064" cy="1429266"/>
          </a:xfrm>
        </p:grpSpPr>
        <p:pic>
          <p:nvPicPr>
            <p:cNvPr id="127" name="图片 126"/>
            <p:cNvPicPr>
              <a:picLocks noChangeAspect="1"/>
            </p:cNvPicPr>
            <p:nvPr/>
          </p:nvPicPr>
          <p:blipFill rotWithShape="1">
            <a:blip r:embed="rId3" cstate="screen"/>
            <a:srcRect t="28966" b="40904"/>
            <a:stretch>
              <a:fillRect/>
            </a:stretch>
          </p:blipFill>
          <p:spPr>
            <a:xfrm>
              <a:off x="2875547" y="1636159"/>
              <a:ext cx="6882064" cy="1429266"/>
            </a:xfrm>
            <a:prstGeom prst="rect">
              <a:avLst/>
            </a:prstGeom>
          </p:spPr>
        </p:pic>
        <p:sp>
          <p:nvSpPr>
            <p:cNvPr id="5" name="文本框 4"/>
            <p:cNvSpPr txBox="1"/>
            <p:nvPr/>
          </p:nvSpPr>
          <p:spPr>
            <a:xfrm>
              <a:off x="4425748" y="1967517"/>
              <a:ext cx="4108626" cy="477323"/>
            </a:xfrm>
            <a:prstGeom prst="rect">
              <a:avLst/>
            </a:prstGeom>
            <a:noFill/>
          </p:spPr>
          <p:txBody>
            <a:bodyPr wrap="square" rtlCol="0">
              <a:spAutoFit/>
            </a:bodyPr>
            <a:lstStyle/>
            <a:p>
              <a:r>
                <a:rPr lang="en-US" altLang="zh-CN" sz="2800" dirty="0" smtClean="0">
                  <a:latin typeface="方正少儿简体" panose="03000509000000000000" pitchFamily="65" charset="-122"/>
                  <a:ea typeface="方正少儿简体" panose="03000509000000000000" pitchFamily="65" charset="-122"/>
                </a:rPr>
                <a:t>2 Project </a:t>
              </a:r>
              <a:r>
                <a:rPr lang="en-US" altLang="zh-CN" sz="2800" dirty="0">
                  <a:latin typeface="方正少儿简体" panose="03000509000000000000" pitchFamily="65" charset="-122"/>
                  <a:ea typeface="方正少儿简体" panose="03000509000000000000" pitchFamily="65" charset="-122"/>
                </a:rPr>
                <a:t>Organization</a:t>
              </a:r>
            </a:p>
          </p:txBody>
        </p:sp>
      </p:grpSp>
      <p:sp>
        <p:nvSpPr>
          <p:cNvPr id="3" name="文本框 2"/>
          <p:cNvSpPr txBox="1"/>
          <p:nvPr/>
        </p:nvSpPr>
        <p:spPr>
          <a:xfrm>
            <a:off x="5662863" y="-1058779"/>
            <a:ext cx="851515" cy="369332"/>
          </a:xfrm>
          <a:prstGeom prst="rect">
            <a:avLst/>
          </a:prstGeom>
          <a:noFill/>
        </p:spPr>
        <p:txBody>
          <a:bodyPr wrap="none" rtlCol="0">
            <a:spAutoFit/>
          </a:bodyPr>
          <a:lstStyle/>
          <a:p>
            <a:r>
              <a:rPr lang="en-US" altLang="zh-CN" dirty="0" err="1" smtClean="0">
                <a:latin typeface="方正黑体简体" panose="02010601030101010101" pitchFamily="2" charset="-122"/>
                <a:ea typeface="方正黑体简体" panose="02010601030101010101" pitchFamily="2" charset="-122"/>
              </a:rPr>
              <a:t>yanchi</a:t>
            </a:r>
            <a:endParaRPr lang="zh-CN" altLang="en-US" dirty="0">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40956765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4590" y="827405"/>
            <a:ext cx="9622155" cy="3139321"/>
          </a:xfrm>
          <a:prstGeom prst="rect">
            <a:avLst/>
          </a:prstGeom>
          <a:noFill/>
        </p:spPr>
        <p:txBody>
          <a:bodyPr wrap="square" rtlCol="0" anchor="t">
            <a:spAutoFit/>
          </a:bodyPr>
          <a:lstStyle/>
          <a:p>
            <a:r>
              <a:rPr lang="zh-CN" altLang="en-US" dirty="0"/>
              <a:t> </a:t>
            </a:r>
          </a:p>
          <a:p>
            <a:r>
              <a:rPr lang="zh-CN" altLang="en-US" dirty="0" smtClean="0"/>
              <a:t>2 </a:t>
            </a:r>
            <a:r>
              <a:rPr lang="en-US" altLang="zh-CN" dirty="0"/>
              <a:t>P</a:t>
            </a:r>
            <a:r>
              <a:rPr lang="en-US" altLang="zh-CN" dirty="0" smtClean="0"/>
              <a:t>roject organization</a:t>
            </a:r>
            <a:endParaRPr lang="zh-CN" altLang="en-US"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87703346"/>
              </p:ext>
            </p:extLst>
          </p:nvPr>
        </p:nvGraphicFramePr>
        <p:xfrm>
          <a:off x="1282700" y="1854199"/>
          <a:ext cx="9232900" cy="3670302"/>
        </p:xfrm>
        <a:graphic>
          <a:graphicData uri="http://schemas.openxmlformats.org/drawingml/2006/table">
            <a:tbl>
              <a:tblPr/>
              <a:tblGrid>
                <a:gridCol w="4616450"/>
                <a:gridCol w="4616450"/>
              </a:tblGrid>
              <a:tr h="737944">
                <a:tc gridSpan="2">
                  <a:txBody>
                    <a:bodyPr/>
                    <a:lstStyle/>
                    <a:p>
                      <a:pPr algn="just" rtl="0" fontAlgn="t">
                        <a:spcBef>
                          <a:spcPts val="0"/>
                        </a:spcBef>
                        <a:spcAft>
                          <a:spcPts val="0"/>
                        </a:spcAft>
                      </a:pPr>
                      <a:r>
                        <a:rPr lang="en-US" sz="1200" b="0" i="0" u="none" strike="noStrike" dirty="0">
                          <a:solidFill>
                            <a:srgbClr val="000000"/>
                          </a:solidFill>
                          <a:effectLst/>
                          <a:latin typeface="Arial"/>
                        </a:rPr>
                        <a:t>Android App</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718526">
                <a:tc>
                  <a:txBody>
                    <a:bodyPr/>
                    <a:lstStyle/>
                    <a:p>
                      <a:pPr algn="just" rtl="0" fontAlgn="t">
                        <a:spcBef>
                          <a:spcPts val="0"/>
                        </a:spcBef>
                        <a:spcAft>
                          <a:spcPts val="0"/>
                        </a:spcAft>
                      </a:pPr>
                      <a:r>
                        <a:rPr lang="en-US" sz="1200" b="0" i="0" u="none" strike="noStrike">
                          <a:solidFill>
                            <a:srgbClr val="000000"/>
                          </a:solidFill>
                          <a:effectLst/>
                          <a:latin typeface="Arial"/>
                        </a:rPr>
                        <a:t>Design and Implementation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dirty="0" err="1">
                          <a:solidFill>
                            <a:srgbClr val="000000"/>
                          </a:solidFill>
                          <a:effectLst/>
                          <a:latin typeface="Arial"/>
                        </a:rPr>
                        <a:t>Tehao</a:t>
                      </a:r>
                      <a:r>
                        <a:rPr lang="en-US" sz="1200" b="0" i="0" u="none" strike="noStrike" dirty="0">
                          <a:solidFill>
                            <a:srgbClr val="000000"/>
                          </a:solidFill>
                          <a:effectLst/>
                          <a:latin typeface="Arial"/>
                        </a:rPr>
                        <a:t> Ye, </a:t>
                      </a:r>
                      <a:r>
                        <a:rPr lang="en-US" sz="1200" b="0" i="0" u="none" strike="noStrike" dirty="0" err="1">
                          <a:solidFill>
                            <a:srgbClr val="000000"/>
                          </a:solidFill>
                          <a:effectLst/>
                          <a:latin typeface="Arial"/>
                        </a:rPr>
                        <a:t>Yankai</a:t>
                      </a:r>
                      <a:r>
                        <a:rPr lang="en-US" sz="1200" b="0" i="0" u="none" strike="noStrike" dirty="0">
                          <a:solidFill>
                            <a:srgbClr val="000000"/>
                          </a:solidFill>
                          <a:effectLst/>
                          <a:latin typeface="Arial"/>
                        </a:rPr>
                        <a:t> Chen</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944">
                <a:tc gridSpan="2">
                  <a:txBody>
                    <a:bodyPr/>
                    <a:lstStyle/>
                    <a:p>
                      <a:pPr algn="just" rtl="0" fontAlgn="t">
                        <a:spcBef>
                          <a:spcPts val="0"/>
                        </a:spcBef>
                        <a:spcAft>
                          <a:spcPts val="0"/>
                        </a:spcAft>
                      </a:pPr>
                      <a:r>
                        <a:rPr lang="en-US" sz="1200" b="0" i="0" u="none" strike="noStrike">
                          <a:solidFill>
                            <a:srgbClr val="000000"/>
                          </a:solidFill>
                          <a:effectLst/>
                          <a:latin typeface="Arial"/>
                        </a:rPr>
                        <a:t>Desktop App</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737944">
                <a:tc>
                  <a:txBody>
                    <a:bodyPr/>
                    <a:lstStyle/>
                    <a:p>
                      <a:pPr algn="just" rtl="0" fontAlgn="t">
                        <a:spcBef>
                          <a:spcPts val="0"/>
                        </a:spcBef>
                        <a:spcAft>
                          <a:spcPts val="0"/>
                        </a:spcAft>
                      </a:pPr>
                      <a:r>
                        <a:rPr lang="en-US" sz="1200" b="0" i="0" u="none" strike="noStrike">
                          <a:solidFill>
                            <a:srgbClr val="000000"/>
                          </a:solidFill>
                          <a:effectLst/>
                          <a:latin typeface="Arial"/>
                        </a:rPr>
                        <a:t>Front-end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000000"/>
                          </a:solidFill>
                          <a:effectLst/>
                          <a:latin typeface="Arial"/>
                        </a:rPr>
                        <a:t>Yibo Liu, Mohan Chi, Jiawei Ding</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944">
                <a:tc>
                  <a:txBody>
                    <a:bodyPr/>
                    <a:lstStyle/>
                    <a:p>
                      <a:pPr algn="just" rtl="0" fontAlgn="t">
                        <a:spcBef>
                          <a:spcPts val="0"/>
                        </a:spcBef>
                        <a:spcAft>
                          <a:spcPts val="0"/>
                        </a:spcAft>
                      </a:pPr>
                      <a:r>
                        <a:rPr lang="en-US" sz="1200" b="0" i="0" u="none" strike="noStrike">
                          <a:solidFill>
                            <a:srgbClr val="000000"/>
                          </a:solidFill>
                          <a:effectLst/>
                          <a:latin typeface="Arial"/>
                        </a:rPr>
                        <a:t>Back-end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dirty="0" err="1">
                          <a:solidFill>
                            <a:srgbClr val="000000"/>
                          </a:solidFill>
                          <a:effectLst/>
                          <a:latin typeface="Arial"/>
                        </a:rPr>
                        <a:t>Zhihao</a:t>
                      </a:r>
                      <a:r>
                        <a:rPr lang="en-US" sz="1200" b="0" i="0" u="none" strike="noStrike" dirty="0">
                          <a:solidFill>
                            <a:srgbClr val="000000"/>
                          </a:solidFill>
                          <a:effectLst/>
                          <a:latin typeface="Arial"/>
                        </a:rPr>
                        <a:t> Zhu, </a:t>
                      </a:r>
                      <a:r>
                        <a:rPr lang="en-US" sz="1200" b="0" i="0" u="none" strike="noStrike" dirty="0" err="1">
                          <a:solidFill>
                            <a:srgbClr val="000000"/>
                          </a:solidFill>
                          <a:effectLst/>
                          <a:latin typeface="Arial"/>
                        </a:rPr>
                        <a:t>Jiawei</a:t>
                      </a:r>
                      <a:r>
                        <a:rPr lang="en-US" sz="1200" b="0" i="0" u="none" strike="noStrike" dirty="0">
                          <a:solidFill>
                            <a:srgbClr val="000000"/>
                          </a:solidFill>
                          <a:effectLst/>
                          <a:latin typeface="Arial"/>
                        </a:rPr>
                        <a:t> Zhou</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3870325" y="3135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组合 131"/>
          <p:cNvGrpSpPr/>
          <p:nvPr/>
        </p:nvGrpSpPr>
        <p:grpSpPr>
          <a:xfrm>
            <a:off x="2382520" y="2463800"/>
            <a:ext cx="7813040" cy="1915160"/>
            <a:chOff x="2875547" y="1636159"/>
            <a:chExt cx="6882064" cy="1429266"/>
          </a:xfrm>
        </p:grpSpPr>
        <p:pic>
          <p:nvPicPr>
            <p:cNvPr id="127" name="图片 126"/>
            <p:cNvPicPr>
              <a:picLocks noChangeAspect="1"/>
            </p:cNvPicPr>
            <p:nvPr/>
          </p:nvPicPr>
          <p:blipFill rotWithShape="1">
            <a:blip r:embed="rId2" cstate="screen"/>
            <a:srcRect t="28966" b="40904"/>
            <a:stretch>
              <a:fillRect/>
            </a:stretch>
          </p:blipFill>
          <p:spPr>
            <a:xfrm>
              <a:off x="2875547" y="1636159"/>
              <a:ext cx="6882064" cy="1429266"/>
            </a:xfrm>
            <a:prstGeom prst="rect">
              <a:avLst/>
            </a:prstGeom>
          </p:spPr>
        </p:pic>
        <p:sp>
          <p:nvSpPr>
            <p:cNvPr id="5" name="文本框 4"/>
            <p:cNvSpPr txBox="1"/>
            <p:nvPr/>
          </p:nvSpPr>
          <p:spPr>
            <a:xfrm>
              <a:off x="5202686" y="1925438"/>
              <a:ext cx="4249153" cy="390474"/>
            </a:xfrm>
            <a:prstGeom prst="rect">
              <a:avLst/>
            </a:prstGeom>
            <a:noFill/>
          </p:spPr>
          <p:txBody>
            <a:bodyPr wrap="square" rtlCol="0">
              <a:spAutoFit/>
            </a:bodyPr>
            <a:lstStyle/>
            <a:p>
              <a:r>
                <a:rPr lang="en-US" altLang="zh-CN" sz="2800" dirty="0" smtClean="0">
                  <a:latin typeface="方正少儿简体" panose="03000509000000000000" pitchFamily="65" charset="-122"/>
                  <a:ea typeface="方正少儿简体" panose="03000509000000000000" pitchFamily="65" charset="-122"/>
                </a:rPr>
                <a:t>3 Timetable</a:t>
              </a:r>
              <a:endParaRPr lang="en-US" altLang="zh-CN" sz="2800" dirty="0">
                <a:latin typeface="方正少儿简体" panose="03000509000000000000" pitchFamily="65" charset="-122"/>
                <a:ea typeface="方正少儿简体" panose="03000509000000000000" pitchFamily="65"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0895" y="826770"/>
            <a:ext cx="10569575" cy="738664"/>
          </a:xfrm>
          <a:prstGeom prst="rect">
            <a:avLst/>
          </a:prstGeom>
          <a:noFill/>
        </p:spPr>
        <p:txBody>
          <a:bodyPr wrap="square" rtlCol="0" anchor="t">
            <a:spAutoFit/>
          </a:bodyPr>
          <a:lstStyle/>
          <a:p>
            <a:endParaRPr lang="zh-CN" altLang="en-US" dirty="0"/>
          </a:p>
          <a:p>
            <a:r>
              <a:rPr lang="en-US" altLang="zh-CN" sz="2400" dirty="0" smtClean="0"/>
              <a:t> 3 </a:t>
            </a:r>
            <a:r>
              <a:rPr lang="zh-CN" altLang="en-US" sz="2400" dirty="0" smtClean="0"/>
              <a:t>Project </a:t>
            </a:r>
            <a:r>
              <a:rPr lang="zh-CN" altLang="en-US" sz="2400" dirty="0"/>
              <a:t>Timetable </a:t>
            </a:r>
          </a:p>
        </p:txBody>
      </p:sp>
      <p:pic>
        <p:nvPicPr>
          <p:cNvPr id="1026" name="Picture 2" descr="C:\Users\Zhihao\Desktop\group projec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96" y="1676401"/>
            <a:ext cx="10984316"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763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组合 131"/>
          <p:cNvGrpSpPr/>
          <p:nvPr/>
        </p:nvGrpSpPr>
        <p:grpSpPr>
          <a:xfrm>
            <a:off x="2382520" y="2463800"/>
            <a:ext cx="7813040" cy="1915160"/>
            <a:chOff x="2875547" y="1636159"/>
            <a:chExt cx="6882064" cy="1429266"/>
          </a:xfrm>
        </p:grpSpPr>
        <p:pic>
          <p:nvPicPr>
            <p:cNvPr id="127" name="图片 126"/>
            <p:cNvPicPr>
              <a:picLocks noChangeAspect="1"/>
            </p:cNvPicPr>
            <p:nvPr/>
          </p:nvPicPr>
          <p:blipFill rotWithShape="1">
            <a:blip r:embed="rId2" cstate="screen"/>
            <a:srcRect t="28966" b="40904"/>
            <a:stretch>
              <a:fillRect/>
            </a:stretch>
          </p:blipFill>
          <p:spPr>
            <a:xfrm>
              <a:off x="2875547" y="1636159"/>
              <a:ext cx="6882064" cy="1429266"/>
            </a:xfrm>
            <a:prstGeom prst="rect">
              <a:avLst/>
            </a:prstGeom>
          </p:spPr>
        </p:pic>
        <p:sp>
          <p:nvSpPr>
            <p:cNvPr id="5" name="文本框 4"/>
            <p:cNvSpPr txBox="1"/>
            <p:nvPr/>
          </p:nvSpPr>
          <p:spPr>
            <a:xfrm>
              <a:off x="5415236" y="1963350"/>
              <a:ext cx="4249153" cy="711316"/>
            </a:xfrm>
            <a:prstGeom prst="rect">
              <a:avLst/>
            </a:prstGeom>
            <a:noFill/>
          </p:spPr>
          <p:txBody>
            <a:bodyPr wrap="square" rtlCol="0">
              <a:spAutoFit/>
            </a:bodyPr>
            <a:lstStyle/>
            <a:p>
              <a:r>
                <a:rPr lang="en-US" altLang="zh-CN" sz="2800" dirty="0" smtClean="0">
                  <a:latin typeface="方正少儿简体" panose="03000509000000000000" pitchFamily="65" charset="-122"/>
                  <a:ea typeface="方正少儿简体" panose="03000509000000000000" pitchFamily="65" charset="-122"/>
                </a:rPr>
                <a:t>4 Demo</a:t>
              </a:r>
              <a:endParaRPr lang="en-US" altLang="zh-CN" sz="2800" dirty="0">
                <a:latin typeface="方正少儿简体" panose="03000509000000000000" pitchFamily="65" charset="-122"/>
                <a:ea typeface="方正少儿简体" panose="03000509000000000000" pitchFamily="65" charset="-122"/>
              </a:endParaRPr>
            </a:p>
            <a:p>
              <a:endParaRPr lang="en-US" altLang="zh-CN" sz="2800" dirty="0">
                <a:latin typeface="方正少儿简体" panose="03000509000000000000" pitchFamily="65" charset="-122"/>
                <a:ea typeface="方正少儿简体" panose="03000509000000000000" pitchFamily="65" charset="-122"/>
              </a:endParaRPr>
            </a:p>
          </p:txBody>
        </p:sp>
      </p:grpSp>
    </p:spTree>
    <p:extLst>
      <p:ext uri="{BB962C8B-B14F-4D97-AF65-F5344CB8AC3E}">
        <p14:creationId xmlns:p14="http://schemas.microsoft.com/office/powerpoint/2010/main" val="28576260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0o3ad5">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自定义</PresentationFormat>
  <Paragraphs>61</Paragraphs>
  <Slides>14</Slides>
  <Notes>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dc:title>
  <dc:creator/>
  <cp:keywords>www.1ppt.com</cp:keywords>
  <dc:description>www.1ppt.com</dc:description>
  <cp:lastModifiedBy/>
  <cp:revision>5</cp:revision>
  <dcterms:created xsi:type="dcterms:W3CDTF">2018-09-21T03:17:00Z</dcterms:created>
  <dcterms:modified xsi:type="dcterms:W3CDTF">2019-02-07T20:55:25Z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