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4" r:id="rId8"/>
    <p:sldId id="260" r:id="rId9"/>
    <p:sldId id="258" r:id="rId10"/>
    <p:sldId id="259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FF"/>
    <a:srgbClr val="0A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90" y="70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A689-9930-4637-87DF-B05BE32A8809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5D5F-BE5C-447E-BAEA-070E507E2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47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A689-9930-4637-87DF-B05BE32A8809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5D5F-BE5C-447E-BAEA-070E507E2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25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A689-9930-4637-87DF-B05BE32A8809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5D5F-BE5C-447E-BAEA-070E507E2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3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A689-9930-4637-87DF-B05BE32A8809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5D5F-BE5C-447E-BAEA-070E507E2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50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A689-9930-4637-87DF-B05BE32A8809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5D5F-BE5C-447E-BAEA-070E507E2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857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A689-9930-4637-87DF-B05BE32A8809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5D5F-BE5C-447E-BAEA-070E507E2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9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A689-9930-4637-87DF-B05BE32A8809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5D5F-BE5C-447E-BAEA-070E507E2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8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A689-9930-4637-87DF-B05BE32A8809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5D5F-BE5C-447E-BAEA-070E507E2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00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A689-9930-4637-87DF-B05BE32A8809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5D5F-BE5C-447E-BAEA-070E507E2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0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A689-9930-4637-87DF-B05BE32A8809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5D5F-BE5C-447E-BAEA-070E507E2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04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A689-9930-4637-87DF-B05BE32A8809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5D5F-BE5C-447E-BAEA-070E507E2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9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AA689-9930-4637-87DF-B05BE32A8809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B5D5F-BE5C-447E-BAEA-070E507E2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1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8" t="15473" r="11195" b="41132"/>
          <a:stretch/>
        </p:blipFill>
        <p:spPr>
          <a:xfrm>
            <a:off x="2933700" y="1497354"/>
            <a:ext cx="985834" cy="567642"/>
          </a:xfrm>
          <a:prstGeom prst="rect">
            <a:avLst/>
          </a:prstGeom>
        </p:spPr>
      </p:pic>
      <p:pic>
        <p:nvPicPr>
          <p:cNvPr id="1026" name="Picture 2" descr="https://ponyfoo.com/img/logos/original.a09d7c4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022" y="2663100"/>
            <a:ext cx="14859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 flipH="1">
            <a:off x="4366895" y="2397503"/>
            <a:ext cx="5901533" cy="3144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45" r="13510" b="9887"/>
          <a:stretch/>
        </p:blipFill>
        <p:spPr>
          <a:xfrm>
            <a:off x="3202956" y="3188904"/>
            <a:ext cx="5040662" cy="201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51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-2765439" y="-3215148"/>
            <a:ext cx="17722878" cy="13288296"/>
            <a:chOff x="1522671" y="0"/>
            <a:chExt cx="9146658" cy="68580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671" y="0"/>
              <a:ext cx="9146658" cy="6858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9" name="직사각형 8"/>
            <p:cNvSpPr/>
            <p:nvPr/>
          </p:nvSpPr>
          <p:spPr>
            <a:xfrm flipV="1">
              <a:off x="1522671" y="0"/>
              <a:ext cx="9146658" cy="6858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3394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-4741332" y="-2667000"/>
            <a:ext cx="21674664" cy="12192000"/>
            <a:chOff x="-4165599" y="-2343150"/>
            <a:chExt cx="20523198" cy="115443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165599" y="-2343150"/>
              <a:ext cx="20523198" cy="1154430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 flipV="1">
              <a:off x="-4165599" y="-2343150"/>
              <a:ext cx="20523198" cy="115443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3860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4248151" y="-3245559"/>
            <a:ext cx="20688302" cy="13276094"/>
            <a:chOff x="-3675591" y="-857250"/>
            <a:chExt cx="16594390" cy="1064895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t="12656" r="23439"/>
            <a:stretch/>
          </p:blipFill>
          <p:spPr>
            <a:xfrm>
              <a:off x="-3675591" y="-857250"/>
              <a:ext cx="16594390" cy="1064895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 flipV="1">
              <a:off x="-3675591" y="-857250"/>
              <a:ext cx="16594390" cy="1064895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1158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4838700" y="-4810125"/>
            <a:ext cx="21869400" cy="16403638"/>
            <a:chOff x="-4838700" y="-4810125"/>
            <a:chExt cx="21869400" cy="16403638"/>
          </a:xfrm>
        </p:grpSpPr>
        <p:pic>
          <p:nvPicPr>
            <p:cNvPr id="1028" name="Picture 4" descr="자동 대체 텍스트를 사용할 수 없습니다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838700" y="-4810125"/>
              <a:ext cx="21869400" cy="16402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 flipV="1">
              <a:off x="-4838700" y="-4808537"/>
              <a:ext cx="21869399" cy="1640205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924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S6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84" y="692673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17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S6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84" y="692673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91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S6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84" y="692673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572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S6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5278" l="8672" r="90000">
                        <a14:backgroundMark x1="51797" y1="14028" x2="58203" y2="181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38" t="8889" r="44048" b="5820"/>
          <a:stretch/>
        </p:blipFill>
        <p:spPr bwMode="auto">
          <a:xfrm>
            <a:off x="1224782" y="1132114"/>
            <a:ext cx="1808704" cy="179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관련 이미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172" y="1132114"/>
            <a:ext cx="1472293" cy="160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enguin linux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151" y="1132114"/>
            <a:ext cx="1790216" cy="210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관련 이미지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236" y="3637947"/>
            <a:ext cx="16192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spring framework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503" y="3727048"/>
            <a:ext cx="1871481" cy="187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netty에 대한 이미지 검색결과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786980"/>
            <a:ext cx="3127232" cy="155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1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7428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44218" y="890138"/>
            <a:ext cx="6607744" cy="385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463177" y="106104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ㅣㅑㅏ드ㅑㅣ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323537" y="1561382"/>
            <a:ext cx="3509095" cy="1729834"/>
            <a:chOff x="3323537" y="1561382"/>
            <a:chExt cx="3509095" cy="1729834"/>
          </a:xfrm>
        </p:grpSpPr>
        <p:sp>
          <p:nvSpPr>
            <p:cNvPr id="4" name="TextBox 3"/>
            <p:cNvSpPr txBox="1"/>
            <p:nvPr/>
          </p:nvSpPr>
          <p:spPr>
            <a:xfrm>
              <a:off x="3323537" y="1561382"/>
              <a:ext cx="350909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roadwayEngraved BT" pitchFamily="2" charset="0"/>
                </a:rPr>
                <a:t>C</a:t>
              </a:r>
              <a:r>
                <a:rPr lang="en-US" altLang="ko-KR" sz="8800" dirty="0">
                  <a:solidFill>
                    <a:schemeClr val="bg1"/>
                  </a:solidFill>
                  <a:latin typeface="BroadwayEngraved BT" pitchFamily="2" charset="0"/>
                </a:rPr>
                <a:t>ho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756987" y="2583330"/>
              <a:ext cx="264219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4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roadwayEngraved BT" pitchFamily="2" charset="0"/>
                </a:rPr>
                <a:t>Y</a:t>
              </a:r>
              <a:r>
                <a:rPr lang="en-US" altLang="ko-KR" sz="4000" dirty="0">
                  <a:solidFill>
                    <a:schemeClr val="bg1"/>
                  </a:solidFill>
                  <a:latin typeface="BroadwayEngraved BT" pitchFamily="2" charset="0"/>
                </a:rPr>
                <a:t>ong </a:t>
              </a:r>
              <a:r>
                <a:rPr lang="en-US" altLang="ko-KR" sz="4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roadwayEngraved BT" pitchFamily="2" charset="0"/>
                </a:rPr>
                <a:t>J</a:t>
              </a:r>
              <a:r>
                <a:rPr lang="en-US" altLang="ko-KR" sz="4000" dirty="0">
                  <a:solidFill>
                    <a:schemeClr val="bg1"/>
                  </a:solidFill>
                  <a:latin typeface="BroadwayEngraved BT" pitchFamily="2" charset="0"/>
                </a:rPr>
                <a:t>in</a:t>
              </a: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7" t="14451" r="11897" b="14451"/>
          <a:stretch/>
        </p:blipFill>
        <p:spPr>
          <a:xfrm>
            <a:off x="2536256" y="1600201"/>
            <a:ext cx="4399382" cy="2614368"/>
          </a:xfrm>
          <a:prstGeom prst="rect">
            <a:avLst/>
          </a:prstGeom>
        </p:spPr>
      </p:pic>
      <p:pic>
        <p:nvPicPr>
          <p:cNvPr id="2050" name="Picture 2" descr="ES6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46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2380067" y="-12763500"/>
            <a:ext cx="16952134" cy="19621500"/>
            <a:chOff x="-2380067" y="-12763500"/>
            <a:chExt cx="16952134" cy="19621500"/>
          </a:xfrm>
        </p:grpSpPr>
        <p:pic>
          <p:nvPicPr>
            <p:cNvPr id="1026" name="Picture 2" descr="관련 이미지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081" b="100000" l="10000" r="90000">
                          <a14:foregroundMark x1="29753" y1="48499" x2="36790" y2="36721"/>
                          <a14:foregroundMark x1="37407" y1="40185" x2="40247" y2="38106"/>
                          <a14:foregroundMark x1="40247" y1="38799" x2="41481" y2="37413"/>
                          <a14:foregroundMark x1="41481" y1="37413" x2="42469" y2="36721"/>
                          <a14:foregroundMark x1="42222" y1="38568" x2="42593" y2="39723"/>
                          <a14:foregroundMark x1="42593" y1="36721" x2="43086" y2="36028"/>
                          <a14:foregroundMark x1="39877" y1="34642" x2="36049" y2="32102"/>
                          <a14:foregroundMark x1="67160" y1="26097" x2="68148" y2="25866"/>
                          <a14:foregroundMark x1="68889" y1="25866" x2="70864" y2="27021"/>
                          <a14:foregroundMark x1="71358" y1="27714" x2="73580" y2="34180"/>
                          <a14:foregroundMark x1="73580" y1="34180" x2="75926" y2="68360"/>
                          <a14:foregroundMark x1="63580" y1="87298" x2="63333" y2="97460"/>
                          <a14:foregroundMark x1="48025" y1="18476" x2="49506" y2="129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73" t="2810" r="16873"/>
            <a:stretch/>
          </p:blipFill>
          <p:spPr bwMode="auto">
            <a:xfrm>
              <a:off x="-1635933" y="-5136214"/>
              <a:ext cx="15295592" cy="11994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-2380067" y="-12763500"/>
              <a:ext cx="16952134" cy="196215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3646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6" r="19343" b="35404"/>
          <a:stretch/>
        </p:blipFill>
        <p:spPr>
          <a:xfrm>
            <a:off x="756609" y="2341713"/>
            <a:ext cx="5339391" cy="4430024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-2380069" y="-11379200"/>
            <a:ext cx="16952138" cy="25547958"/>
            <a:chOff x="6720267" y="1240406"/>
            <a:chExt cx="4550570" cy="685800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0268" y="1240406"/>
              <a:ext cx="4550569" cy="6858000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6720267" y="1240406"/>
              <a:ext cx="4550569" cy="6858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79712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1356</TotalTime>
  <Words>4</Words>
  <Application>Microsoft Office PowerPoint</Application>
  <PresentationFormat>와이드스크린</PresentationFormat>
  <Paragraphs>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BroadwayEngraved BT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 Jin cho</dc:creator>
  <cp:lastModifiedBy>Yong Jin cho</cp:lastModifiedBy>
  <cp:revision>52</cp:revision>
  <dcterms:created xsi:type="dcterms:W3CDTF">2016-12-25T03:31:05Z</dcterms:created>
  <dcterms:modified xsi:type="dcterms:W3CDTF">2016-12-28T09:00:31Z</dcterms:modified>
</cp:coreProperties>
</file>