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FF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736" y="178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5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0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5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0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A689-9930-4637-87DF-B05BE32A8809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15473" r="11195" b="41132"/>
          <a:stretch/>
        </p:blipFill>
        <p:spPr>
          <a:xfrm>
            <a:off x="2933700" y="1497354"/>
            <a:ext cx="985834" cy="567642"/>
          </a:xfrm>
          <a:prstGeom prst="rect">
            <a:avLst/>
          </a:prstGeom>
        </p:spPr>
      </p:pic>
      <p:pic>
        <p:nvPicPr>
          <p:cNvPr id="1026" name="Picture 2" descr="https://ponyfoo.com/img/logos/original.a09d7c4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22" y="2663100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 flipH="1">
            <a:off x="4366895" y="2397503"/>
            <a:ext cx="5901533" cy="314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5" r="13510" b="9887"/>
          <a:stretch/>
        </p:blipFill>
        <p:spPr>
          <a:xfrm>
            <a:off x="3202956" y="3188904"/>
            <a:ext cx="5040662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5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44218" y="890138"/>
            <a:ext cx="6607744" cy="385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3177" y="10610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ㅣㅑㅏ드ㅑㅣ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323537" y="1561382"/>
            <a:ext cx="3509095" cy="1729834"/>
            <a:chOff x="3323537" y="1561382"/>
            <a:chExt cx="3509095" cy="1729834"/>
          </a:xfrm>
        </p:grpSpPr>
        <p:sp>
          <p:nvSpPr>
            <p:cNvPr id="4" name="TextBox 3"/>
            <p:cNvSpPr txBox="1"/>
            <p:nvPr/>
          </p:nvSpPr>
          <p:spPr>
            <a:xfrm>
              <a:off x="3323537" y="1561382"/>
              <a:ext cx="350909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roadwayEngraved BT" pitchFamily="2" charset="0"/>
                </a:rPr>
                <a:t>C</a:t>
              </a:r>
              <a:r>
                <a:rPr lang="en-US" altLang="ko-KR" sz="8800" dirty="0">
                  <a:solidFill>
                    <a:schemeClr val="bg1"/>
                  </a:solidFill>
                  <a:latin typeface="BroadwayEngraved BT" pitchFamily="2" charset="0"/>
                </a:rPr>
                <a:t>ho</a:t>
              </a:r>
              <a:endParaRPr lang="en-US" altLang="ko-KR" sz="8800" dirty="0">
                <a:solidFill>
                  <a:schemeClr val="bg1"/>
                </a:solidFill>
                <a:latin typeface="BroadwayEngraved BT" pitchFamily="2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56987" y="2583330"/>
              <a:ext cx="26421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roadwayEngraved BT" pitchFamily="2" charset="0"/>
                </a:rPr>
                <a:t>Y</a:t>
              </a:r>
              <a:r>
                <a:rPr lang="en-US" altLang="ko-KR" sz="4000" dirty="0">
                  <a:solidFill>
                    <a:schemeClr val="bg1"/>
                  </a:solidFill>
                  <a:latin typeface="BroadwayEngraved BT" pitchFamily="2" charset="0"/>
                </a:rPr>
                <a:t>ong </a:t>
              </a:r>
              <a:r>
                <a:rPr lang="en-US" altLang="ko-KR" sz="4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roadwayEngraved BT" pitchFamily="2" charset="0"/>
                </a:rPr>
                <a:t>J</a:t>
              </a:r>
              <a:r>
                <a:rPr lang="en-US" altLang="ko-KR" sz="4000" dirty="0">
                  <a:solidFill>
                    <a:schemeClr val="bg1"/>
                  </a:solidFill>
                  <a:latin typeface="BroadwayEngraved BT" pitchFamily="2" charset="0"/>
                </a:rPr>
                <a:t>in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7" t="14451" r="11897" b="14451"/>
          <a:stretch/>
        </p:blipFill>
        <p:spPr>
          <a:xfrm>
            <a:off x="2536256" y="1600201"/>
            <a:ext cx="4399382" cy="26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7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4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6" r="19343" b="35404"/>
          <a:stretch/>
        </p:blipFill>
        <p:spPr>
          <a:xfrm>
            <a:off x="756609" y="2341713"/>
            <a:ext cx="5339391" cy="443002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2380069" y="-11379200"/>
            <a:ext cx="16952138" cy="25547958"/>
            <a:chOff x="6720267" y="1240406"/>
            <a:chExt cx="4550570" cy="6858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268" y="1240406"/>
              <a:ext cx="4550569" cy="6858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720267" y="1240406"/>
              <a:ext cx="4550569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971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2765439" y="-3215148"/>
            <a:ext cx="17722878" cy="13288296"/>
            <a:chOff x="1522671" y="0"/>
            <a:chExt cx="9146658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671" y="0"/>
              <a:ext cx="9146658" cy="685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 flipV="1">
              <a:off x="1522671" y="0"/>
              <a:ext cx="9146658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39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4741332" y="-2667000"/>
            <a:ext cx="21674664" cy="12192000"/>
            <a:chOff x="-4165599" y="-2343150"/>
            <a:chExt cx="20523198" cy="115443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165599" y="-2343150"/>
              <a:ext cx="20523198" cy="115443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 flipV="1">
              <a:off x="-4165599" y="-2343150"/>
              <a:ext cx="20523198" cy="115443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86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4248151" y="-3245559"/>
            <a:ext cx="20688302" cy="13276094"/>
            <a:chOff x="-3675591" y="-857250"/>
            <a:chExt cx="16594390" cy="106489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12656" r="23439"/>
            <a:stretch/>
          </p:blipFill>
          <p:spPr>
            <a:xfrm>
              <a:off x="-3675591" y="-857250"/>
              <a:ext cx="16594390" cy="106489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 flipV="1">
              <a:off x="-3675591" y="-857250"/>
              <a:ext cx="16594390" cy="1064895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15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4838700" y="-4810125"/>
            <a:ext cx="21869400" cy="16403638"/>
            <a:chOff x="-4838700" y="-4810125"/>
            <a:chExt cx="21869400" cy="16403638"/>
          </a:xfrm>
        </p:grpSpPr>
        <p:pic>
          <p:nvPicPr>
            <p:cNvPr id="1028" name="Picture 4" descr="자동 대체 텍스트를 사용할 수 없습니다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38700" y="-4810125"/>
              <a:ext cx="21869400" cy="1640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 flipV="1">
              <a:off x="-4838700" y="-4808537"/>
              <a:ext cx="21869399" cy="1640205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4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</TotalTime>
  <Words>4</Words>
  <Application>Microsoft Office PowerPoint</Application>
  <PresentationFormat>와이드스크린</PresentationFormat>
  <Paragraphs>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BroadwayEngraved BT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 Jin cho</dc:creator>
  <cp:lastModifiedBy>Yong Jin cho</cp:lastModifiedBy>
  <cp:revision>44</cp:revision>
  <dcterms:created xsi:type="dcterms:W3CDTF">2016-12-25T03:31:05Z</dcterms:created>
  <dcterms:modified xsi:type="dcterms:W3CDTF">2016-12-28T07:36:48Z</dcterms:modified>
</cp:coreProperties>
</file>