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  <p:sldMasterId id="2147483697" r:id="rId3"/>
  </p:sldMasterIdLst>
  <p:notesMasterIdLst>
    <p:notesMasterId r:id="rId12"/>
  </p:notesMasterIdLst>
  <p:sldIdLst>
    <p:sldId id="1150" r:id="rId4"/>
    <p:sldId id="1116" r:id="rId5"/>
    <p:sldId id="1117" r:id="rId6"/>
    <p:sldId id="1145" r:id="rId7"/>
    <p:sldId id="1142" r:id="rId8"/>
    <p:sldId id="1143" r:id="rId9"/>
    <p:sldId id="1148" r:id="rId10"/>
    <p:sldId id="1149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3545" userDrawn="1">
          <p15:clr>
            <a:srgbClr val="A4A3A4"/>
          </p15:clr>
        </p15:guide>
        <p15:guide id="5" orient="horz" pos="1071" userDrawn="1">
          <p15:clr>
            <a:srgbClr val="A4A3A4"/>
          </p15:clr>
        </p15:guide>
        <p15:guide id="7" orient="horz" pos="2999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7423" userDrawn="1">
          <p15:clr>
            <a:srgbClr val="A4A3A4"/>
          </p15:clr>
        </p15:guide>
        <p15:guide id="11" orient="horz" pos="1457" userDrawn="1">
          <p15:clr>
            <a:srgbClr val="A4A3A4"/>
          </p15:clr>
        </p15:guide>
        <p15:guide id="12" pos="5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F3F3F"/>
    <a:srgbClr val="025EA1"/>
    <a:srgbClr val="15579D"/>
    <a:srgbClr val="6CACE4"/>
    <a:srgbClr val="0E467D"/>
    <a:srgbClr val="003174"/>
    <a:srgbClr val="F9C59E"/>
    <a:srgbClr val="F8F6F9"/>
    <a:srgbClr val="065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274" autoAdjust="0"/>
  </p:normalViewPr>
  <p:slideViewPr>
    <p:cSldViewPr snapToGrid="0">
      <p:cViewPr varScale="1">
        <p:scale>
          <a:sx n="106" d="100"/>
          <a:sy n="106" d="100"/>
        </p:scale>
        <p:origin x="1320" y="-210"/>
      </p:cViewPr>
      <p:guideLst>
        <p:guide orient="horz" pos="2500"/>
        <p:guide pos="393"/>
        <p:guide orient="horz" pos="709"/>
        <p:guide pos="3545"/>
        <p:guide orient="horz" pos="1071"/>
        <p:guide orient="horz" pos="2999"/>
        <p:guide orient="horz" pos="4042"/>
        <p:guide pos="7423"/>
        <p:guide orient="horz" pos="1457"/>
        <p:guide pos="5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5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124980412341393"/>
          <c:y val="0.404693591789431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C9-094A-A8F7-E6A5FBABB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C9-094A-A8F7-E6A5FBABB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C9-094A-A8F7-E6A5FBABB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C9-094A-A8F7-E6A5FBABB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88-42D2-B580-2419DD2ED53E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Блок 1</c:v>
                </c:pt>
                <c:pt idx="1">
                  <c:v>Блок 2</c:v>
                </c:pt>
                <c:pt idx="2">
                  <c:v>Блок 3</c:v>
                </c:pt>
                <c:pt idx="3">
                  <c:v>Блок 3</c:v>
                </c:pt>
                <c:pt idx="4">
                  <c:v>Блок 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16</c:v>
                </c:pt>
                <c:pt idx="2">
                  <c:v>20</c:v>
                </c:pt>
                <c:pt idx="3">
                  <c:v>21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C9-094A-A8F7-E6A5FBABB6F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9E04A-DE86-2545-962A-335464534EE8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59F1B-1809-894E-AEEB-DD60B9A3B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89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59F1B-1809-894E-AEEB-DD60B9A3BBE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6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59F1B-1809-894E-AEEB-DD60B9A3BB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6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59F1B-1809-894E-AEEB-DD60B9A3BBE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9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931BB0C-94BF-41FF-9940-9DF8CD922F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9888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63BF-D9DF-46B0-B443-129D7D89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FCC99-920A-4265-A4EC-8FDCF900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8B518-A751-4534-90A7-0073ED6C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10B27-4C38-4D5D-9251-9BD9AE54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7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DB30C-73FD-4913-BACC-D944928B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C79F1-EBB0-4A0C-8219-211980BC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7A804-7858-4129-9B7F-85491AF2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4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378C17D-C1E1-4F92-897A-51B73169C2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67296" y="0"/>
            <a:ext cx="5633668" cy="6858000"/>
          </a:xfrm>
          <a:custGeom>
            <a:avLst/>
            <a:gdLst>
              <a:gd name="connsiteX0" fmla="*/ 0 w 5633668"/>
              <a:gd name="connsiteY0" fmla="*/ 0 h 6858000"/>
              <a:gd name="connsiteX1" fmla="*/ 5633668 w 5633668"/>
              <a:gd name="connsiteY1" fmla="*/ 0 h 6858000"/>
              <a:gd name="connsiteX2" fmla="*/ 5633668 w 5633668"/>
              <a:gd name="connsiteY2" fmla="*/ 6858000 h 6858000"/>
              <a:gd name="connsiteX3" fmla="*/ 0 w 563366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3668" h="6858000">
                <a:moveTo>
                  <a:pt x="0" y="0"/>
                </a:moveTo>
                <a:lnTo>
                  <a:pt x="5633668" y="0"/>
                </a:lnTo>
                <a:lnTo>
                  <a:pt x="563366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56E8C7-9252-45FE-9E42-0B37C33A2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3807" y="522100"/>
            <a:ext cx="4090496" cy="6335900"/>
          </a:xfrm>
          <a:custGeom>
            <a:avLst/>
            <a:gdLst>
              <a:gd name="connsiteX0" fmla="*/ 0 w 4090496"/>
              <a:gd name="connsiteY0" fmla="*/ 0 h 6335900"/>
              <a:gd name="connsiteX1" fmla="*/ 4090496 w 4090496"/>
              <a:gd name="connsiteY1" fmla="*/ 0 h 6335900"/>
              <a:gd name="connsiteX2" fmla="*/ 4090496 w 4090496"/>
              <a:gd name="connsiteY2" fmla="*/ 6335900 h 6335900"/>
              <a:gd name="connsiteX3" fmla="*/ 0 w 4090496"/>
              <a:gd name="connsiteY3" fmla="*/ 6335900 h 633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496" h="6335900">
                <a:moveTo>
                  <a:pt x="0" y="0"/>
                </a:moveTo>
                <a:lnTo>
                  <a:pt x="4090496" y="0"/>
                </a:lnTo>
                <a:lnTo>
                  <a:pt x="4090496" y="6335900"/>
                </a:lnTo>
                <a:lnTo>
                  <a:pt x="0" y="6335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63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03A98E-9B1B-40CA-A171-C31DD293F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86606" y="2892269"/>
            <a:ext cx="2667000" cy="3965730"/>
          </a:xfrm>
          <a:custGeom>
            <a:avLst/>
            <a:gdLst>
              <a:gd name="connsiteX0" fmla="*/ 0 w 2667000"/>
              <a:gd name="connsiteY0" fmla="*/ 0 h 3965730"/>
              <a:gd name="connsiteX1" fmla="*/ 2667000 w 2667000"/>
              <a:gd name="connsiteY1" fmla="*/ 0 h 3965730"/>
              <a:gd name="connsiteX2" fmla="*/ 2667000 w 2667000"/>
              <a:gd name="connsiteY2" fmla="*/ 3965730 h 3965730"/>
              <a:gd name="connsiteX3" fmla="*/ 0 w 2667000"/>
              <a:gd name="connsiteY3" fmla="*/ 3965730 h 39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965730">
                <a:moveTo>
                  <a:pt x="0" y="0"/>
                </a:moveTo>
                <a:lnTo>
                  <a:pt x="2667000" y="0"/>
                </a:lnTo>
                <a:lnTo>
                  <a:pt x="2667000" y="3965730"/>
                </a:lnTo>
                <a:lnTo>
                  <a:pt x="0" y="39657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291E500-7423-45C7-8A36-44C6D46948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3606" y="2892269"/>
            <a:ext cx="2667000" cy="3965730"/>
          </a:xfrm>
          <a:custGeom>
            <a:avLst/>
            <a:gdLst>
              <a:gd name="connsiteX0" fmla="*/ 0 w 2667000"/>
              <a:gd name="connsiteY0" fmla="*/ 0 h 3965730"/>
              <a:gd name="connsiteX1" fmla="*/ 2667000 w 2667000"/>
              <a:gd name="connsiteY1" fmla="*/ 0 h 3965730"/>
              <a:gd name="connsiteX2" fmla="*/ 2667000 w 2667000"/>
              <a:gd name="connsiteY2" fmla="*/ 3965730 h 3965730"/>
              <a:gd name="connsiteX3" fmla="*/ 0 w 2667000"/>
              <a:gd name="connsiteY3" fmla="*/ 3965730 h 39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965730">
                <a:moveTo>
                  <a:pt x="0" y="0"/>
                </a:moveTo>
                <a:lnTo>
                  <a:pt x="2667000" y="0"/>
                </a:lnTo>
                <a:lnTo>
                  <a:pt x="2667000" y="3965730"/>
                </a:lnTo>
                <a:lnTo>
                  <a:pt x="0" y="39657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79FC465-E288-4A59-96C0-7A1BD6FE5B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20607" y="2892271"/>
            <a:ext cx="2667000" cy="3965730"/>
          </a:xfrm>
          <a:custGeom>
            <a:avLst/>
            <a:gdLst>
              <a:gd name="connsiteX0" fmla="*/ 0 w 2667000"/>
              <a:gd name="connsiteY0" fmla="*/ 0 h 3965730"/>
              <a:gd name="connsiteX1" fmla="*/ 2667000 w 2667000"/>
              <a:gd name="connsiteY1" fmla="*/ 0 h 3965730"/>
              <a:gd name="connsiteX2" fmla="*/ 2667000 w 2667000"/>
              <a:gd name="connsiteY2" fmla="*/ 3965730 h 3965730"/>
              <a:gd name="connsiteX3" fmla="*/ 0 w 2667000"/>
              <a:gd name="connsiteY3" fmla="*/ 3965730 h 39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965730">
                <a:moveTo>
                  <a:pt x="0" y="0"/>
                </a:moveTo>
                <a:lnTo>
                  <a:pt x="2667000" y="0"/>
                </a:lnTo>
                <a:lnTo>
                  <a:pt x="2667000" y="3965730"/>
                </a:lnTo>
                <a:lnTo>
                  <a:pt x="0" y="396573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05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CD4748-AEC1-4E99-94B9-2B86A157E9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5997" y="2811907"/>
            <a:ext cx="2019300" cy="2082404"/>
          </a:xfrm>
          <a:custGeom>
            <a:avLst/>
            <a:gdLst>
              <a:gd name="connsiteX0" fmla="*/ 0 w 2019300"/>
              <a:gd name="connsiteY0" fmla="*/ 0 h 2082404"/>
              <a:gd name="connsiteX1" fmla="*/ 2019300 w 2019300"/>
              <a:gd name="connsiteY1" fmla="*/ 0 h 2082404"/>
              <a:gd name="connsiteX2" fmla="*/ 2019300 w 2019300"/>
              <a:gd name="connsiteY2" fmla="*/ 2082404 h 2082404"/>
              <a:gd name="connsiteX3" fmla="*/ 0 w 2019300"/>
              <a:gd name="connsiteY3" fmla="*/ 2082404 h 208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9300" h="2082404">
                <a:moveTo>
                  <a:pt x="0" y="0"/>
                </a:moveTo>
                <a:lnTo>
                  <a:pt x="2019300" y="0"/>
                </a:lnTo>
                <a:lnTo>
                  <a:pt x="2019300" y="2082404"/>
                </a:lnTo>
                <a:lnTo>
                  <a:pt x="0" y="20824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C0B532-5E60-4C67-9ED2-EB8D9C2D9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95297" y="2811907"/>
            <a:ext cx="2019300" cy="2082404"/>
          </a:xfrm>
          <a:custGeom>
            <a:avLst/>
            <a:gdLst>
              <a:gd name="connsiteX0" fmla="*/ 0 w 2019300"/>
              <a:gd name="connsiteY0" fmla="*/ 0 h 2082404"/>
              <a:gd name="connsiteX1" fmla="*/ 2019300 w 2019300"/>
              <a:gd name="connsiteY1" fmla="*/ 0 h 2082404"/>
              <a:gd name="connsiteX2" fmla="*/ 2019300 w 2019300"/>
              <a:gd name="connsiteY2" fmla="*/ 2082404 h 2082404"/>
              <a:gd name="connsiteX3" fmla="*/ 0 w 2019300"/>
              <a:gd name="connsiteY3" fmla="*/ 2082404 h 208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9300" h="2082404">
                <a:moveTo>
                  <a:pt x="0" y="0"/>
                </a:moveTo>
                <a:lnTo>
                  <a:pt x="2019300" y="0"/>
                </a:lnTo>
                <a:lnTo>
                  <a:pt x="2019300" y="2082404"/>
                </a:lnTo>
                <a:lnTo>
                  <a:pt x="0" y="20824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5B5D9EC-C674-4C76-91D5-492A490B1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4597" y="2811907"/>
            <a:ext cx="2019300" cy="2082404"/>
          </a:xfrm>
          <a:custGeom>
            <a:avLst/>
            <a:gdLst>
              <a:gd name="connsiteX0" fmla="*/ 0 w 2019300"/>
              <a:gd name="connsiteY0" fmla="*/ 0 h 2082404"/>
              <a:gd name="connsiteX1" fmla="*/ 2019300 w 2019300"/>
              <a:gd name="connsiteY1" fmla="*/ 0 h 2082404"/>
              <a:gd name="connsiteX2" fmla="*/ 2019300 w 2019300"/>
              <a:gd name="connsiteY2" fmla="*/ 2082404 h 2082404"/>
              <a:gd name="connsiteX3" fmla="*/ 0 w 2019300"/>
              <a:gd name="connsiteY3" fmla="*/ 2082404 h 208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9300" h="2082404">
                <a:moveTo>
                  <a:pt x="0" y="0"/>
                </a:moveTo>
                <a:lnTo>
                  <a:pt x="2019300" y="0"/>
                </a:lnTo>
                <a:lnTo>
                  <a:pt x="2019300" y="2082404"/>
                </a:lnTo>
                <a:lnTo>
                  <a:pt x="0" y="20824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90540BD-7F85-4716-8175-D6E3C54A7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3897" y="2811907"/>
            <a:ext cx="2019300" cy="2082404"/>
          </a:xfrm>
          <a:custGeom>
            <a:avLst/>
            <a:gdLst>
              <a:gd name="connsiteX0" fmla="*/ 0 w 2019300"/>
              <a:gd name="connsiteY0" fmla="*/ 0 h 2082404"/>
              <a:gd name="connsiteX1" fmla="*/ 2019300 w 2019300"/>
              <a:gd name="connsiteY1" fmla="*/ 0 h 2082404"/>
              <a:gd name="connsiteX2" fmla="*/ 2019300 w 2019300"/>
              <a:gd name="connsiteY2" fmla="*/ 2082404 h 2082404"/>
              <a:gd name="connsiteX3" fmla="*/ 0 w 2019300"/>
              <a:gd name="connsiteY3" fmla="*/ 2082404 h 208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9300" h="2082404">
                <a:moveTo>
                  <a:pt x="0" y="0"/>
                </a:moveTo>
                <a:lnTo>
                  <a:pt x="2019300" y="0"/>
                </a:lnTo>
                <a:lnTo>
                  <a:pt x="2019300" y="2082404"/>
                </a:lnTo>
                <a:lnTo>
                  <a:pt x="0" y="20824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A06302A-4AF1-4658-8D50-DA2EEBA76D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53197" y="2811907"/>
            <a:ext cx="2019300" cy="2082404"/>
          </a:xfrm>
          <a:custGeom>
            <a:avLst/>
            <a:gdLst>
              <a:gd name="connsiteX0" fmla="*/ 0 w 2019300"/>
              <a:gd name="connsiteY0" fmla="*/ 0 h 2082404"/>
              <a:gd name="connsiteX1" fmla="*/ 2019300 w 2019300"/>
              <a:gd name="connsiteY1" fmla="*/ 0 h 2082404"/>
              <a:gd name="connsiteX2" fmla="*/ 2019300 w 2019300"/>
              <a:gd name="connsiteY2" fmla="*/ 2082404 h 2082404"/>
              <a:gd name="connsiteX3" fmla="*/ 0 w 2019300"/>
              <a:gd name="connsiteY3" fmla="*/ 2082404 h 208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9300" h="2082404">
                <a:moveTo>
                  <a:pt x="0" y="0"/>
                </a:moveTo>
                <a:lnTo>
                  <a:pt x="2019300" y="0"/>
                </a:lnTo>
                <a:lnTo>
                  <a:pt x="2019300" y="2082404"/>
                </a:lnTo>
                <a:lnTo>
                  <a:pt x="0" y="20824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4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02D015-92F1-406B-923F-14BDFC3D4C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59490" y="2374640"/>
            <a:ext cx="964042" cy="964040"/>
          </a:xfrm>
          <a:custGeom>
            <a:avLst/>
            <a:gdLst>
              <a:gd name="connsiteX0" fmla="*/ 482021 w 964042"/>
              <a:gd name="connsiteY0" fmla="*/ 0 h 964040"/>
              <a:gd name="connsiteX1" fmla="*/ 964042 w 964042"/>
              <a:gd name="connsiteY1" fmla="*/ 482020 h 964040"/>
              <a:gd name="connsiteX2" fmla="*/ 482021 w 964042"/>
              <a:gd name="connsiteY2" fmla="*/ 964040 h 964040"/>
              <a:gd name="connsiteX3" fmla="*/ 0 w 964042"/>
              <a:gd name="connsiteY3" fmla="*/ 482020 h 964040"/>
              <a:gd name="connsiteX4" fmla="*/ 482021 w 964042"/>
              <a:gd name="connsiteY4" fmla="*/ 0 h 96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042" h="964040">
                <a:moveTo>
                  <a:pt x="482021" y="0"/>
                </a:moveTo>
                <a:cubicBezTo>
                  <a:pt x="748234" y="0"/>
                  <a:pt x="964042" y="215808"/>
                  <a:pt x="964042" y="482020"/>
                </a:cubicBezTo>
                <a:cubicBezTo>
                  <a:pt x="964042" y="748232"/>
                  <a:pt x="748234" y="964040"/>
                  <a:pt x="482021" y="964040"/>
                </a:cubicBezTo>
                <a:cubicBezTo>
                  <a:pt x="215808" y="964040"/>
                  <a:pt x="0" y="748232"/>
                  <a:pt x="0" y="482020"/>
                </a:cubicBezTo>
                <a:cubicBezTo>
                  <a:pt x="0" y="215808"/>
                  <a:pt x="215808" y="0"/>
                  <a:pt x="4820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CD59E3-343E-407F-A311-C35668D6DC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34998" y="3468570"/>
            <a:ext cx="964042" cy="964040"/>
          </a:xfrm>
          <a:custGeom>
            <a:avLst/>
            <a:gdLst>
              <a:gd name="connsiteX0" fmla="*/ 482021 w 964042"/>
              <a:gd name="connsiteY0" fmla="*/ 0 h 964040"/>
              <a:gd name="connsiteX1" fmla="*/ 964042 w 964042"/>
              <a:gd name="connsiteY1" fmla="*/ 482020 h 964040"/>
              <a:gd name="connsiteX2" fmla="*/ 482021 w 964042"/>
              <a:gd name="connsiteY2" fmla="*/ 964040 h 964040"/>
              <a:gd name="connsiteX3" fmla="*/ 0 w 964042"/>
              <a:gd name="connsiteY3" fmla="*/ 482020 h 964040"/>
              <a:gd name="connsiteX4" fmla="*/ 482021 w 964042"/>
              <a:gd name="connsiteY4" fmla="*/ 0 h 96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042" h="964040">
                <a:moveTo>
                  <a:pt x="482021" y="0"/>
                </a:moveTo>
                <a:cubicBezTo>
                  <a:pt x="748234" y="0"/>
                  <a:pt x="964042" y="215808"/>
                  <a:pt x="964042" y="482020"/>
                </a:cubicBezTo>
                <a:cubicBezTo>
                  <a:pt x="964042" y="748232"/>
                  <a:pt x="748234" y="964040"/>
                  <a:pt x="482021" y="964040"/>
                </a:cubicBezTo>
                <a:cubicBezTo>
                  <a:pt x="215808" y="964040"/>
                  <a:pt x="0" y="748232"/>
                  <a:pt x="0" y="482020"/>
                </a:cubicBezTo>
                <a:cubicBezTo>
                  <a:pt x="0" y="215808"/>
                  <a:pt x="215808" y="0"/>
                  <a:pt x="4820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4791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3509DC-3862-4FD2-90F8-1018B8307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306" y="545432"/>
            <a:ext cx="3885346" cy="6312568"/>
          </a:xfrm>
          <a:custGeom>
            <a:avLst/>
            <a:gdLst>
              <a:gd name="connsiteX0" fmla="*/ 0 w 3885346"/>
              <a:gd name="connsiteY0" fmla="*/ 0 h 6312568"/>
              <a:gd name="connsiteX1" fmla="*/ 3885346 w 3885346"/>
              <a:gd name="connsiteY1" fmla="*/ 0 h 6312568"/>
              <a:gd name="connsiteX2" fmla="*/ 3885346 w 3885346"/>
              <a:gd name="connsiteY2" fmla="*/ 6312568 h 6312568"/>
              <a:gd name="connsiteX3" fmla="*/ 0 w 3885346"/>
              <a:gd name="connsiteY3" fmla="*/ 6312568 h 631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5346" h="6312568">
                <a:moveTo>
                  <a:pt x="0" y="0"/>
                </a:moveTo>
                <a:lnTo>
                  <a:pt x="3885346" y="0"/>
                </a:lnTo>
                <a:lnTo>
                  <a:pt x="3885346" y="6312568"/>
                </a:lnTo>
                <a:lnTo>
                  <a:pt x="0" y="63125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10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F283A47-FAED-4F2E-80E1-A9FCBFC414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5071" y="2243364"/>
            <a:ext cx="2101739" cy="2262197"/>
          </a:xfrm>
          <a:custGeom>
            <a:avLst/>
            <a:gdLst>
              <a:gd name="connsiteX0" fmla="*/ 60047 w 2101739"/>
              <a:gd name="connsiteY0" fmla="*/ 0 h 2262197"/>
              <a:gd name="connsiteX1" fmla="*/ 2041692 w 2101739"/>
              <a:gd name="connsiteY1" fmla="*/ 0 h 2262197"/>
              <a:gd name="connsiteX2" fmla="*/ 2101739 w 2101739"/>
              <a:gd name="connsiteY2" fmla="*/ 60047 h 2262197"/>
              <a:gd name="connsiteX3" fmla="*/ 2101739 w 2101739"/>
              <a:gd name="connsiteY3" fmla="*/ 2202150 h 2262197"/>
              <a:gd name="connsiteX4" fmla="*/ 2041692 w 2101739"/>
              <a:gd name="connsiteY4" fmla="*/ 2262197 h 2262197"/>
              <a:gd name="connsiteX5" fmla="*/ 60047 w 2101739"/>
              <a:gd name="connsiteY5" fmla="*/ 2262197 h 2262197"/>
              <a:gd name="connsiteX6" fmla="*/ 0 w 2101739"/>
              <a:gd name="connsiteY6" fmla="*/ 2202150 h 2262197"/>
              <a:gd name="connsiteX7" fmla="*/ 0 w 2101739"/>
              <a:gd name="connsiteY7" fmla="*/ 60047 h 2262197"/>
              <a:gd name="connsiteX8" fmla="*/ 60047 w 2101739"/>
              <a:gd name="connsiteY8" fmla="*/ 0 h 226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1739" h="2262197">
                <a:moveTo>
                  <a:pt x="60047" y="0"/>
                </a:moveTo>
                <a:lnTo>
                  <a:pt x="2041692" y="0"/>
                </a:lnTo>
                <a:cubicBezTo>
                  <a:pt x="2074855" y="0"/>
                  <a:pt x="2101739" y="26884"/>
                  <a:pt x="2101739" y="60047"/>
                </a:cubicBezTo>
                <a:lnTo>
                  <a:pt x="2101739" y="2202150"/>
                </a:lnTo>
                <a:cubicBezTo>
                  <a:pt x="2101739" y="2235313"/>
                  <a:pt x="2074855" y="2262197"/>
                  <a:pt x="2041692" y="2262197"/>
                </a:cubicBezTo>
                <a:lnTo>
                  <a:pt x="60047" y="2262197"/>
                </a:lnTo>
                <a:cubicBezTo>
                  <a:pt x="26884" y="2262197"/>
                  <a:pt x="0" y="2235313"/>
                  <a:pt x="0" y="2202150"/>
                </a:cubicBezTo>
                <a:lnTo>
                  <a:pt x="0" y="60047"/>
                </a:lnTo>
                <a:cubicBezTo>
                  <a:pt x="0" y="26884"/>
                  <a:pt x="26884" y="0"/>
                  <a:pt x="6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B62A21C-F9B3-4782-BD4D-E141455F24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8761" y="2243364"/>
            <a:ext cx="2101739" cy="2262197"/>
          </a:xfrm>
          <a:custGeom>
            <a:avLst/>
            <a:gdLst>
              <a:gd name="connsiteX0" fmla="*/ 60047 w 2101739"/>
              <a:gd name="connsiteY0" fmla="*/ 0 h 2262197"/>
              <a:gd name="connsiteX1" fmla="*/ 2041692 w 2101739"/>
              <a:gd name="connsiteY1" fmla="*/ 0 h 2262197"/>
              <a:gd name="connsiteX2" fmla="*/ 2101739 w 2101739"/>
              <a:gd name="connsiteY2" fmla="*/ 60047 h 2262197"/>
              <a:gd name="connsiteX3" fmla="*/ 2101739 w 2101739"/>
              <a:gd name="connsiteY3" fmla="*/ 2202150 h 2262197"/>
              <a:gd name="connsiteX4" fmla="*/ 2041692 w 2101739"/>
              <a:gd name="connsiteY4" fmla="*/ 2262197 h 2262197"/>
              <a:gd name="connsiteX5" fmla="*/ 60047 w 2101739"/>
              <a:gd name="connsiteY5" fmla="*/ 2262197 h 2262197"/>
              <a:gd name="connsiteX6" fmla="*/ 0 w 2101739"/>
              <a:gd name="connsiteY6" fmla="*/ 2202150 h 2262197"/>
              <a:gd name="connsiteX7" fmla="*/ 0 w 2101739"/>
              <a:gd name="connsiteY7" fmla="*/ 60047 h 2262197"/>
              <a:gd name="connsiteX8" fmla="*/ 60047 w 2101739"/>
              <a:gd name="connsiteY8" fmla="*/ 0 h 226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1739" h="2262197">
                <a:moveTo>
                  <a:pt x="60047" y="0"/>
                </a:moveTo>
                <a:lnTo>
                  <a:pt x="2041692" y="0"/>
                </a:lnTo>
                <a:cubicBezTo>
                  <a:pt x="2074855" y="0"/>
                  <a:pt x="2101739" y="26884"/>
                  <a:pt x="2101739" y="60047"/>
                </a:cubicBezTo>
                <a:lnTo>
                  <a:pt x="2101739" y="2202150"/>
                </a:lnTo>
                <a:cubicBezTo>
                  <a:pt x="2101739" y="2235313"/>
                  <a:pt x="2074855" y="2262197"/>
                  <a:pt x="2041692" y="2262197"/>
                </a:cubicBezTo>
                <a:lnTo>
                  <a:pt x="60047" y="2262197"/>
                </a:lnTo>
                <a:cubicBezTo>
                  <a:pt x="26884" y="2262197"/>
                  <a:pt x="0" y="2235313"/>
                  <a:pt x="0" y="2202150"/>
                </a:cubicBezTo>
                <a:lnTo>
                  <a:pt x="0" y="60047"/>
                </a:lnTo>
                <a:cubicBezTo>
                  <a:pt x="0" y="26884"/>
                  <a:pt x="26884" y="0"/>
                  <a:pt x="6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F0851D3-8FC6-4520-B0EC-7649C86C72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2451" y="2243364"/>
            <a:ext cx="2101739" cy="2262197"/>
          </a:xfrm>
          <a:custGeom>
            <a:avLst/>
            <a:gdLst>
              <a:gd name="connsiteX0" fmla="*/ 60047 w 2101739"/>
              <a:gd name="connsiteY0" fmla="*/ 0 h 2262197"/>
              <a:gd name="connsiteX1" fmla="*/ 2041692 w 2101739"/>
              <a:gd name="connsiteY1" fmla="*/ 0 h 2262197"/>
              <a:gd name="connsiteX2" fmla="*/ 2101739 w 2101739"/>
              <a:gd name="connsiteY2" fmla="*/ 60047 h 2262197"/>
              <a:gd name="connsiteX3" fmla="*/ 2101739 w 2101739"/>
              <a:gd name="connsiteY3" fmla="*/ 2202150 h 2262197"/>
              <a:gd name="connsiteX4" fmla="*/ 2041692 w 2101739"/>
              <a:gd name="connsiteY4" fmla="*/ 2262197 h 2262197"/>
              <a:gd name="connsiteX5" fmla="*/ 60047 w 2101739"/>
              <a:gd name="connsiteY5" fmla="*/ 2262197 h 2262197"/>
              <a:gd name="connsiteX6" fmla="*/ 0 w 2101739"/>
              <a:gd name="connsiteY6" fmla="*/ 2202150 h 2262197"/>
              <a:gd name="connsiteX7" fmla="*/ 0 w 2101739"/>
              <a:gd name="connsiteY7" fmla="*/ 60047 h 2262197"/>
              <a:gd name="connsiteX8" fmla="*/ 60047 w 2101739"/>
              <a:gd name="connsiteY8" fmla="*/ 0 h 226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1739" h="2262197">
                <a:moveTo>
                  <a:pt x="60047" y="0"/>
                </a:moveTo>
                <a:lnTo>
                  <a:pt x="2041692" y="0"/>
                </a:lnTo>
                <a:cubicBezTo>
                  <a:pt x="2074855" y="0"/>
                  <a:pt x="2101739" y="26884"/>
                  <a:pt x="2101739" y="60047"/>
                </a:cubicBezTo>
                <a:lnTo>
                  <a:pt x="2101739" y="2202150"/>
                </a:lnTo>
                <a:cubicBezTo>
                  <a:pt x="2101739" y="2235313"/>
                  <a:pt x="2074855" y="2262197"/>
                  <a:pt x="2041692" y="2262197"/>
                </a:cubicBezTo>
                <a:lnTo>
                  <a:pt x="60047" y="2262197"/>
                </a:lnTo>
                <a:cubicBezTo>
                  <a:pt x="26884" y="2262197"/>
                  <a:pt x="0" y="2235313"/>
                  <a:pt x="0" y="2202150"/>
                </a:cubicBezTo>
                <a:lnTo>
                  <a:pt x="0" y="60047"/>
                </a:lnTo>
                <a:cubicBezTo>
                  <a:pt x="0" y="26884"/>
                  <a:pt x="26884" y="0"/>
                  <a:pt x="6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54FD19-AE7E-40CA-9C68-2EAB33DA71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6142" y="2243364"/>
            <a:ext cx="2101739" cy="2262197"/>
          </a:xfrm>
          <a:custGeom>
            <a:avLst/>
            <a:gdLst>
              <a:gd name="connsiteX0" fmla="*/ 60047 w 2101739"/>
              <a:gd name="connsiteY0" fmla="*/ 0 h 2262197"/>
              <a:gd name="connsiteX1" fmla="*/ 2041692 w 2101739"/>
              <a:gd name="connsiteY1" fmla="*/ 0 h 2262197"/>
              <a:gd name="connsiteX2" fmla="*/ 2101739 w 2101739"/>
              <a:gd name="connsiteY2" fmla="*/ 60047 h 2262197"/>
              <a:gd name="connsiteX3" fmla="*/ 2101739 w 2101739"/>
              <a:gd name="connsiteY3" fmla="*/ 2202150 h 2262197"/>
              <a:gd name="connsiteX4" fmla="*/ 2041692 w 2101739"/>
              <a:gd name="connsiteY4" fmla="*/ 2262197 h 2262197"/>
              <a:gd name="connsiteX5" fmla="*/ 60047 w 2101739"/>
              <a:gd name="connsiteY5" fmla="*/ 2262197 h 2262197"/>
              <a:gd name="connsiteX6" fmla="*/ 0 w 2101739"/>
              <a:gd name="connsiteY6" fmla="*/ 2202150 h 2262197"/>
              <a:gd name="connsiteX7" fmla="*/ 0 w 2101739"/>
              <a:gd name="connsiteY7" fmla="*/ 60047 h 2262197"/>
              <a:gd name="connsiteX8" fmla="*/ 60047 w 2101739"/>
              <a:gd name="connsiteY8" fmla="*/ 0 h 226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1739" h="2262197">
                <a:moveTo>
                  <a:pt x="60047" y="0"/>
                </a:moveTo>
                <a:lnTo>
                  <a:pt x="2041692" y="0"/>
                </a:lnTo>
                <a:cubicBezTo>
                  <a:pt x="2074855" y="0"/>
                  <a:pt x="2101739" y="26884"/>
                  <a:pt x="2101739" y="60047"/>
                </a:cubicBezTo>
                <a:lnTo>
                  <a:pt x="2101739" y="2202150"/>
                </a:lnTo>
                <a:cubicBezTo>
                  <a:pt x="2101739" y="2235313"/>
                  <a:pt x="2074855" y="2262197"/>
                  <a:pt x="2041692" y="2262197"/>
                </a:cubicBezTo>
                <a:lnTo>
                  <a:pt x="60047" y="2262197"/>
                </a:lnTo>
                <a:cubicBezTo>
                  <a:pt x="26884" y="2262197"/>
                  <a:pt x="0" y="2235313"/>
                  <a:pt x="0" y="2202150"/>
                </a:cubicBezTo>
                <a:lnTo>
                  <a:pt x="0" y="60047"/>
                </a:lnTo>
                <a:cubicBezTo>
                  <a:pt x="0" y="26884"/>
                  <a:pt x="26884" y="0"/>
                  <a:pt x="6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1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5EB07-6418-49E3-9FF2-F70C27ADD6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2000" cy="3811740"/>
          </a:xfrm>
          <a:custGeom>
            <a:avLst/>
            <a:gdLst>
              <a:gd name="connsiteX0" fmla="*/ 0 w 12192000"/>
              <a:gd name="connsiteY0" fmla="*/ 0 h 3811740"/>
              <a:gd name="connsiteX1" fmla="*/ 12192000 w 12192000"/>
              <a:gd name="connsiteY1" fmla="*/ 0 h 3811740"/>
              <a:gd name="connsiteX2" fmla="*/ 12192000 w 12192000"/>
              <a:gd name="connsiteY2" fmla="*/ 2301274 h 3811740"/>
              <a:gd name="connsiteX3" fmla="*/ 12021185 w 12192000"/>
              <a:gd name="connsiteY3" fmla="*/ 2529701 h 3811740"/>
              <a:gd name="connsiteX4" fmla="*/ 9302679 w 12192000"/>
              <a:gd name="connsiteY4" fmla="*/ 3811740 h 3811740"/>
              <a:gd name="connsiteX5" fmla="*/ 2889321 w 12192000"/>
              <a:gd name="connsiteY5" fmla="*/ 3811740 h 3811740"/>
              <a:gd name="connsiteX6" fmla="*/ 170815 w 12192000"/>
              <a:gd name="connsiteY6" fmla="*/ 2529701 h 3811740"/>
              <a:gd name="connsiteX7" fmla="*/ 0 w 12192000"/>
              <a:gd name="connsiteY7" fmla="*/ 2301274 h 381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811740">
                <a:moveTo>
                  <a:pt x="0" y="0"/>
                </a:moveTo>
                <a:lnTo>
                  <a:pt x="12192000" y="0"/>
                </a:lnTo>
                <a:lnTo>
                  <a:pt x="12192000" y="2301274"/>
                </a:lnTo>
                <a:lnTo>
                  <a:pt x="12021185" y="2529701"/>
                </a:lnTo>
                <a:cubicBezTo>
                  <a:pt x="11375017" y="3312674"/>
                  <a:pt x="10397130" y="3811740"/>
                  <a:pt x="9302679" y="3811740"/>
                </a:cubicBezTo>
                <a:lnTo>
                  <a:pt x="2889321" y="3811740"/>
                </a:lnTo>
                <a:cubicBezTo>
                  <a:pt x="1794870" y="3811740"/>
                  <a:pt x="816983" y="3312674"/>
                  <a:pt x="170815" y="2529701"/>
                </a:cubicBezTo>
                <a:lnTo>
                  <a:pt x="0" y="230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12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DF8BBD-76F0-4329-8D3A-45681E6208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4885" y="0"/>
            <a:ext cx="4539915" cy="6858000"/>
          </a:xfrm>
          <a:custGeom>
            <a:avLst/>
            <a:gdLst>
              <a:gd name="connsiteX0" fmla="*/ 0 w 4539915"/>
              <a:gd name="connsiteY0" fmla="*/ 0 h 6858000"/>
              <a:gd name="connsiteX1" fmla="*/ 4539915 w 4539915"/>
              <a:gd name="connsiteY1" fmla="*/ 0 h 6858000"/>
              <a:gd name="connsiteX2" fmla="*/ 4539915 w 4539915"/>
              <a:gd name="connsiteY2" fmla="*/ 6858000 h 6858000"/>
              <a:gd name="connsiteX3" fmla="*/ 0 w 453991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915" h="6858000">
                <a:moveTo>
                  <a:pt x="0" y="0"/>
                </a:moveTo>
                <a:lnTo>
                  <a:pt x="4539915" y="0"/>
                </a:lnTo>
                <a:lnTo>
                  <a:pt x="45399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06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0B94-D5BB-49B4-A556-AEBBFC92A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ABDE7-4D0B-4818-87ED-0FDCE4599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52F-8E5E-4D39-9C08-0D08115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DE41A-72A6-4346-8F4C-8E5D573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694D-244B-40BD-B76A-DB16329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2399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B0880B-F6D1-46D2-9CFC-E5FEB2BB7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2761" y="3916440"/>
            <a:ext cx="2313058" cy="2313056"/>
          </a:xfrm>
          <a:custGeom>
            <a:avLst/>
            <a:gdLst>
              <a:gd name="connsiteX0" fmla="*/ 1156529 w 2313058"/>
              <a:gd name="connsiteY0" fmla="*/ 0 h 2313056"/>
              <a:gd name="connsiteX1" fmla="*/ 2313058 w 2313058"/>
              <a:gd name="connsiteY1" fmla="*/ 1156528 h 2313056"/>
              <a:gd name="connsiteX2" fmla="*/ 1156529 w 2313058"/>
              <a:gd name="connsiteY2" fmla="*/ 2313056 h 2313056"/>
              <a:gd name="connsiteX3" fmla="*/ 0 w 2313058"/>
              <a:gd name="connsiteY3" fmla="*/ 1156528 h 2313056"/>
              <a:gd name="connsiteX4" fmla="*/ 1156529 w 2313058"/>
              <a:gd name="connsiteY4" fmla="*/ 0 h 231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3058" h="2313056">
                <a:moveTo>
                  <a:pt x="1156529" y="0"/>
                </a:moveTo>
                <a:cubicBezTo>
                  <a:pt x="1795262" y="0"/>
                  <a:pt x="2313058" y="517795"/>
                  <a:pt x="2313058" y="1156528"/>
                </a:cubicBezTo>
                <a:cubicBezTo>
                  <a:pt x="2313058" y="1795261"/>
                  <a:pt x="1795262" y="2313056"/>
                  <a:pt x="1156529" y="2313056"/>
                </a:cubicBezTo>
                <a:cubicBezTo>
                  <a:pt x="517796" y="2313056"/>
                  <a:pt x="0" y="1795261"/>
                  <a:pt x="0" y="1156528"/>
                </a:cubicBezTo>
                <a:cubicBezTo>
                  <a:pt x="0" y="517795"/>
                  <a:pt x="517796" y="0"/>
                  <a:pt x="115652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EB6F5B-A5D5-4E3D-9B3A-CD17522929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8820" y="1594577"/>
            <a:ext cx="3287938" cy="3287938"/>
          </a:xfrm>
          <a:custGeom>
            <a:avLst/>
            <a:gdLst>
              <a:gd name="connsiteX0" fmla="*/ 1643969 w 3287938"/>
              <a:gd name="connsiteY0" fmla="*/ 0 h 3287938"/>
              <a:gd name="connsiteX1" fmla="*/ 3287938 w 3287938"/>
              <a:gd name="connsiteY1" fmla="*/ 1643969 h 3287938"/>
              <a:gd name="connsiteX2" fmla="*/ 1643969 w 3287938"/>
              <a:gd name="connsiteY2" fmla="*/ 3287938 h 3287938"/>
              <a:gd name="connsiteX3" fmla="*/ 0 w 3287938"/>
              <a:gd name="connsiteY3" fmla="*/ 1643969 h 3287938"/>
              <a:gd name="connsiteX4" fmla="*/ 1643969 w 3287938"/>
              <a:gd name="connsiteY4" fmla="*/ 0 h 328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938" h="3287938">
                <a:moveTo>
                  <a:pt x="1643969" y="0"/>
                </a:moveTo>
                <a:cubicBezTo>
                  <a:pt x="2551908" y="0"/>
                  <a:pt x="3287938" y="736030"/>
                  <a:pt x="3287938" y="1643969"/>
                </a:cubicBezTo>
                <a:cubicBezTo>
                  <a:pt x="3287938" y="2551908"/>
                  <a:pt x="2551908" y="3287938"/>
                  <a:pt x="1643969" y="3287938"/>
                </a:cubicBezTo>
                <a:cubicBezTo>
                  <a:pt x="736030" y="3287938"/>
                  <a:pt x="0" y="2551908"/>
                  <a:pt x="0" y="1643969"/>
                </a:cubicBezTo>
                <a:cubicBezTo>
                  <a:pt x="0" y="736030"/>
                  <a:pt x="736030" y="0"/>
                  <a:pt x="16439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0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E31CD6-D7EA-40F2-A61A-F882EC5DF6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2853" y="1331110"/>
            <a:ext cx="3486433" cy="2438784"/>
          </a:xfrm>
          <a:custGeom>
            <a:avLst/>
            <a:gdLst>
              <a:gd name="connsiteX0" fmla="*/ 168046 w 3486433"/>
              <a:gd name="connsiteY0" fmla="*/ 0 h 2438784"/>
              <a:gd name="connsiteX1" fmla="*/ 3318387 w 3486433"/>
              <a:gd name="connsiteY1" fmla="*/ 0 h 2438784"/>
              <a:gd name="connsiteX2" fmla="*/ 3486433 w 3486433"/>
              <a:gd name="connsiteY2" fmla="*/ 168046 h 2438784"/>
              <a:gd name="connsiteX3" fmla="*/ 3486433 w 3486433"/>
              <a:gd name="connsiteY3" fmla="*/ 2438784 h 2438784"/>
              <a:gd name="connsiteX4" fmla="*/ 0 w 3486433"/>
              <a:gd name="connsiteY4" fmla="*/ 2438784 h 2438784"/>
              <a:gd name="connsiteX5" fmla="*/ 0 w 3486433"/>
              <a:gd name="connsiteY5" fmla="*/ 168046 h 2438784"/>
              <a:gd name="connsiteX6" fmla="*/ 168046 w 3486433"/>
              <a:gd name="connsiteY6" fmla="*/ 0 h 24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6433" h="2438784">
                <a:moveTo>
                  <a:pt x="168046" y="0"/>
                </a:moveTo>
                <a:lnTo>
                  <a:pt x="3318387" y="0"/>
                </a:lnTo>
                <a:cubicBezTo>
                  <a:pt x="3411196" y="0"/>
                  <a:pt x="3486433" y="75237"/>
                  <a:pt x="3486433" y="168046"/>
                </a:cubicBezTo>
                <a:lnTo>
                  <a:pt x="3486433" y="2438784"/>
                </a:lnTo>
                <a:lnTo>
                  <a:pt x="0" y="2438784"/>
                </a:lnTo>
                <a:lnTo>
                  <a:pt x="0" y="168046"/>
                </a:lnTo>
                <a:cubicBezTo>
                  <a:pt x="0" y="75237"/>
                  <a:pt x="75237" y="0"/>
                  <a:pt x="1680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4CE5ED2-CE05-4DCA-BFF1-E215C510D6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60911" y="1477766"/>
            <a:ext cx="3080502" cy="2154831"/>
          </a:xfrm>
          <a:custGeom>
            <a:avLst/>
            <a:gdLst>
              <a:gd name="connsiteX0" fmla="*/ 148480 w 3080502"/>
              <a:gd name="connsiteY0" fmla="*/ 0 h 2154831"/>
              <a:gd name="connsiteX1" fmla="*/ 2932022 w 3080502"/>
              <a:gd name="connsiteY1" fmla="*/ 0 h 2154831"/>
              <a:gd name="connsiteX2" fmla="*/ 3080502 w 3080502"/>
              <a:gd name="connsiteY2" fmla="*/ 148480 h 2154831"/>
              <a:gd name="connsiteX3" fmla="*/ 3080502 w 3080502"/>
              <a:gd name="connsiteY3" fmla="*/ 2154831 h 2154831"/>
              <a:gd name="connsiteX4" fmla="*/ 0 w 3080502"/>
              <a:gd name="connsiteY4" fmla="*/ 2154831 h 2154831"/>
              <a:gd name="connsiteX5" fmla="*/ 0 w 3080502"/>
              <a:gd name="connsiteY5" fmla="*/ 148480 h 2154831"/>
              <a:gd name="connsiteX6" fmla="*/ 148480 w 3080502"/>
              <a:gd name="connsiteY6" fmla="*/ 0 h 21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0502" h="2154831">
                <a:moveTo>
                  <a:pt x="148480" y="0"/>
                </a:moveTo>
                <a:lnTo>
                  <a:pt x="2932022" y="0"/>
                </a:lnTo>
                <a:cubicBezTo>
                  <a:pt x="3014025" y="0"/>
                  <a:pt x="3080502" y="66477"/>
                  <a:pt x="3080502" y="148480"/>
                </a:cubicBezTo>
                <a:lnTo>
                  <a:pt x="3080502" y="2154831"/>
                </a:lnTo>
                <a:lnTo>
                  <a:pt x="0" y="2154831"/>
                </a:lnTo>
                <a:lnTo>
                  <a:pt x="0" y="148480"/>
                </a:lnTo>
                <a:cubicBezTo>
                  <a:pt x="0" y="66477"/>
                  <a:pt x="66477" y="0"/>
                  <a:pt x="1484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279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8056C1-AE20-4F98-BE7E-0551E9A835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79377" y="1019630"/>
            <a:ext cx="1972253" cy="1892594"/>
          </a:xfrm>
          <a:custGeom>
            <a:avLst/>
            <a:gdLst>
              <a:gd name="connsiteX0" fmla="*/ 0 w 1972253"/>
              <a:gd name="connsiteY0" fmla="*/ 0 h 1892594"/>
              <a:gd name="connsiteX1" fmla="*/ 1972253 w 1972253"/>
              <a:gd name="connsiteY1" fmla="*/ 0 h 1892594"/>
              <a:gd name="connsiteX2" fmla="*/ 1972253 w 1972253"/>
              <a:gd name="connsiteY2" fmla="*/ 1892594 h 1892594"/>
              <a:gd name="connsiteX3" fmla="*/ 0 w 1972253"/>
              <a:gd name="connsiteY3" fmla="*/ 1892594 h 18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53" h="1892594">
                <a:moveTo>
                  <a:pt x="0" y="0"/>
                </a:moveTo>
                <a:lnTo>
                  <a:pt x="1972253" y="0"/>
                </a:lnTo>
                <a:lnTo>
                  <a:pt x="1972253" y="1892594"/>
                </a:lnTo>
                <a:lnTo>
                  <a:pt x="0" y="18925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D7813D-3463-4EEE-BD7A-8C9449FE5A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79377" y="2999479"/>
            <a:ext cx="1972253" cy="1892594"/>
          </a:xfrm>
          <a:custGeom>
            <a:avLst/>
            <a:gdLst>
              <a:gd name="connsiteX0" fmla="*/ 0 w 1972253"/>
              <a:gd name="connsiteY0" fmla="*/ 0 h 1892594"/>
              <a:gd name="connsiteX1" fmla="*/ 1972253 w 1972253"/>
              <a:gd name="connsiteY1" fmla="*/ 0 h 1892594"/>
              <a:gd name="connsiteX2" fmla="*/ 1972253 w 1972253"/>
              <a:gd name="connsiteY2" fmla="*/ 1892594 h 1892594"/>
              <a:gd name="connsiteX3" fmla="*/ 0 w 1972253"/>
              <a:gd name="connsiteY3" fmla="*/ 1892594 h 18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53" h="1892594">
                <a:moveTo>
                  <a:pt x="0" y="0"/>
                </a:moveTo>
                <a:lnTo>
                  <a:pt x="1972253" y="0"/>
                </a:lnTo>
                <a:lnTo>
                  <a:pt x="1972253" y="1892594"/>
                </a:lnTo>
                <a:lnTo>
                  <a:pt x="0" y="18925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B733D9A-D1AE-4BAF-BCC2-BB14534FAA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6588" y="1965927"/>
            <a:ext cx="1972253" cy="1892594"/>
          </a:xfrm>
          <a:custGeom>
            <a:avLst/>
            <a:gdLst>
              <a:gd name="connsiteX0" fmla="*/ 0 w 1972253"/>
              <a:gd name="connsiteY0" fmla="*/ 0 h 1892594"/>
              <a:gd name="connsiteX1" fmla="*/ 1972253 w 1972253"/>
              <a:gd name="connsiteY1" fmla="*/ 0 h 1892594"/>
              <a:gd name="connsiteX2" fmla="*/ 1972253 w 1972253"/>
              <a:gd name="connsiteY2" fmla="*/ 1892594 h 1892594"/>
              <a:gd name="connsiteX3" fmla="*/ 0 w 1972253"/>
              <a:gd name="connsiteY3" fmla="*/ 1892594 h 18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53" h="1892594">
                <a:moveTo>
                  <a:pt x="0" y="0"/>
                </a:moveTo>
                <a:lnTo>
                  <a:pt x="1972253" y="0"/>
                </a:lnTo>
                <a:lnTo>
                  <a:pt x="1972253" y="1892594"/>
                </a:lnTo>
                <a:lnTo>
                  <a:pt x="0" y="18925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5F01501-3E29-4B3F-A01A-040572148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588" y="3945776"/>
            <a:ext cx="1972253" cy="1892594"/>
          </a:xfrm>
          <a:custGeom>
            <a:avLst/>
            <a:gdLst>
              <a:gd name="connsiteX0" fmla="*/ 0 w 1972253"/>
              <a:gd name="connsiteY0" fmla="*/ 0 h 1892594"/>
              <a:gd name="connsiteX1" fmla="*/ 1972253 w 1972253"/>
              <a:gd name="connsiteY1" fmla="*/ 0 h 1892594"/>
              <a:gd name="connsiteX2" fmla="*/ 1972253 w 1972253"/>
              <a:gd name="connsiteY2" fmla="*/ 1892594 h 1892594"/>
              <a:gd name="connsiteX3" fmla="*/ 0 w 1972253"/>
              <a:gd name="connsiteY3" fmla="*/ 1892594 h 189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2253" h="1892594">
                <a:moveTo>
                  <a:pt x="0" y="0"/>
                </a:moveTo>
                <a:lnTo>
                  <a:pt x="1972253" y="0"/>
                </a:lnTo>
                <a:lnTo>
                  <a:pt x="1972253" y="1892594"/>
                </a:lnTo>
                <a:lnTo>
                  <a:pt x="0" y="189259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97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E2486C4-2400-4E81-8B90-2C1A45574A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BDF64E-54A8-4098-8649-F8B1B7D134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5773" y="395240"/>
            <a:ext cx="5247205" cy="6462760"/>
          </a:xfrm>
          <a:custGeom>
            <a:avLst/>
            <a:gdLst>
              <a:gd name="connsiteX0" fmla="*/ 0 w 5247205"/>
              <a:gd name="connsiteY0" fmla="*/ 0 h 6462760"/>
              <a:gd name="connsiteX1" fmla="*/ 5247205 w 5247205"/>
              <a:gd name="connsiteY1" fmla="*/ 0 h 6462760"/>
              <a:gd name="connsiteX2" fmla="*/ 5247205 w 5247205"/>
              <a:gd name="connsiteY2" fmla="*/ 6462760 h 6462760"/>
              <a:gd name="connsiteX3" fmla="*/ 0 w 5247205"/>
              <a:gd name="connsiteY3" fmla="*/ 6462760 h 646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7205" h="6462760">
                <a:moveTo>
                  <a:pt x="0" y="0"/>
                </a:moveTo>
                <a:lnTo>
                  <a:pt x="5247205" y="0"/>
                </a:lnTo>
                <a:lnTo>
                  <a:pt x="5247205" y="6462760"/>
                </a:lnTo>
                <a:lnTo>
                  <a:pt x="0" y="64627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58994DF-4A57-459B-AA82-A4DC237D60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6275" y="1051629"/>
            <a:ext cx="3938764" cy="4691625"/>
          </a:xfrm>
          <a:custGeom>
            <a:avLst/>
            <a:gdLst>
              <a:gd name="connsiteX0" fmla="*/ 59672 w 3938764"/>
              <a:gd name="connsiteY0" fmla="*/ 0 h 4691625"/>
              <a:gd name="connsiteX1" fmla="*/ 3879092 w 3938764"/>
              <a:gd name="connsiteY1" fmla="*/ 0 h 4691625"/>
              <a:gd name="connsiteX2" fmla="*/ 3938764 w 3938764"/>
              <a:gd name="connsiteY2" fmla="*/ 59672 h 4691625"/>
              <a:gd name="connsiteX3" fmla="*/ 3938764 w 3938764"/>
              <a:gd name="connsiteY3" fmla="*/ 4631953 h 4691625"/>
              <a:gd name="connsiteX4" fmla="*/ 3879092 w 3938764"/>
              <a:gd name="connsiteY4" fmla="*/ 4691625 h 4691625"/>
              <a:gd name="connsiteX5" fmla="*/ 59672 w 3938764"/>
              <a:gd name="connsiteY5" fmla="*/ 4691625 h 4691625"/>
              <a:gd name="connsiteX6" fmla="*/ 0 w 3938764"/>
              <a:gd name="connsiteY6" fmla="*/ 4631953 h 4691625"/>
              <a:gd name="connsiteX7" fmla="*/ 0 w 3938764"/>
              <a:gd name="connsiteY7" fmla="*/ 59672 h 4691625"/>
              <a:gd name="connsiteX8" fmla="*/ 59672 w 3938764"/>
              <a:gd name="connsiteY8" fmla="*/ 0 h 469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8764" h="4691625">
                <a:moveTo>
                  <a:pt x="59672" y="0"/>
                </a:moveTo>
                <a:lnTo>
                  <a:pt x="3879092" y="0"/>
                </a:lnTo>
                <a:cubicBezTo>
                  <a:pt x="3912048" y="0"/>
                  <a:pt x="3938764" y="26716"/>
                  <a:pt x="3938764" y="59672"/>
                </a:cubicBezTo>
                <a:lnTo>
                  <a:pt x="3938764" y="4631953"/>
                </a:lnTo>
                <a:cubicBezTo>
                  <a:pt x="3938764" y="4664909"/>
                  <a:pt x="3912048" y="4691625"/>
                  <a:pt x="3879092" y="4691625"/>
                </a:cubicBezTo>
                <a:lnTo>
                  <a:pt x="59672" y="4691625"/>
                </a:lnTo>
                <a:cubicBezTo>
                  <a:pt x="26716" y="4691625"/>
                  <a:pt x="0" y="4664909"/>
                  <a:pt x="0" y="4631953"/>
                </a:cubicBezTo>
                <a:lnTo>
                  <a:pt x="0" y="59672"/>
                </a:lnTo>
                <a:cubicBezTo>
                  <a:pt x="0" y="26716"/>
                  <a:pt x="26716" y="0"/>
                  <a:pt x="596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97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17E4B6-2CEA-4866-923D-4D524A6032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0963" y="4867086"/>
            <a:ext cx="552574" cy="552574"/>
          </a:xfrm>
          <a:custGeom>
            <a:avLst/>
            <a:gdLst>
              <a:gd name="connsiteX0" fmla="*/ 276287 w 552574"/>
              <a:gd name="connsiteY0" fmla="*/ 0 h 552574"/>
              <a:gd name="connsiteX1" fmla="*/ 552574 w 552574"/>
              <a:gd name="connsiteY1" fmla="*/ 276287 h 552574"/>
              <a:gd name="connsiteX2" fmla="*/ 276287 w 552574"/>
              <a:gd name="connsiteY2" fmla="*/ 552574 h 552574"/>
              <a:gd name="connsiteX3" fmla="*/ 0 w 552574"/>
              <a:gd name="connsiteY3" fmla="*/ 276287 h 552574"/>
              <a:gd name="connsiteX4" fmla="*/ 276287 w 552574"/>
              <a:gd name="connsiteY4" fmla="*/ 0 h 55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574" h="552574">
                <a:moveTo>
                  <a:pt x="276287" y="0"/>
                </a:moveTo>
                <a:cubicBezTo>
                  <a:pt x="428876" y="0"/>
                  <a:pt x="552574" y="123698"/>
                  <a:pt x="552574" y="276287"/>
                </a:cubicBezTo>
                <a:cubicBezTo>
                  <a:pt x="552574" y="428876"/>
                  <a:pt x="428876" y="552574"/>
                  <a:pt x="276287" y="552574"/>
                </a:cubicBezTo>
                <a:cubicBezTo>
                  <a:pt x="123698" y="552574"/>
                  <a:pt x="0" y="428876"/>
                  <a:pt x="0" y="276287"/>
                </a:cubicBezTo>
                <a:cubicBezTo>
                  <a:pt x="0" y="123698"/>
                  <a:pt x="123698" y="0"/>
                  <a:pt x="27628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139AAB-C250-4397-AB52-CF0EBFCD7B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48615" y="1299564"/>
            <a:ext cx="2714625" cy="3860589"/>
          </a:xfrm>
          <a:custGeom>
            <a:avLst/>
            <a:gdLst>
              <a:gd name="connsiteX0" fmla="*/ 105898 w 2714625"/>
              <a:gd name="connsiteY0" fmla="*/ 0 h 3860589"/>
              <a:gd name="connsiteX1" fmla="*/ 2608727 w 2714625"/>
              <a:gd name="connsiteY1" fmla="*/ 0 h 3860589"/>
              <a:gd name="connsiteX2" fmla="*/ 2714625 w 2714625"/>
              <a:gd name="connsiteY2" fmla="*/ 105898 h 3860589"/>
              <a:gd name="connsiteX3" fmla="*/ 2714625 w 2714625"/>
              <a:gd name="connsiteY3" fmla="*/ 3754691 h 3860589"/>
              <a:gd name="connsiteX4" fmla="*/ 2608727 w 2714625"/>
              <a:gd name="connsiteY4" fmla="*/ 3860589 h 3860589"/>
              <a:gd name="connsiteX5" fmla="*/ 105898 w 2714625"/>
              <a:gd name="connsiteY5" fmla="*/ 3860589 h 3860589"/>
              <a:gd name="connsiteX6" fmla="*/ 0 w 2714625"/>
              <a:gd name="connsiteY6" fmla="*/ 3754691 h 3860589"/>
              <a:gd name="connsiteX7" fmla="*/ 0 w 2714625"/>
              <a:gd name="connsiteY7" fmla="*/ 105898 h 3860589"/>
              <a:gd name="connsiteX8" fmla="*/ 105898 w 2714625"/>
              <a:gd name="connsiteY8" fmla="*/ 0 h 3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625" h="3860589">
                <a:moveTo>
                  <a:pt x="105898" y="0"/>
                </a:moveTo>
                <a:lnTo>
                  <a:pt x="2608727" y="0"/>
                </a:lnTo>
                <a:cubicBezTo>
                  <a:pt x="2667213" y="0"/>
                  <a:pt x="2714625" y="47412"/>
                  <a:pt x="2714625" y="105898"/>
                </a:cubicBezTo>
                <a:lnTo>
                  <a:pt x="2714625" y="3754691"/>
                </a:lnTo>
                <a:cubicBezTo>
                  <a:pt x="2714625" y="3813177"/>
                  <a:pt x="2667213" y="3860589"/>
                  <a:pt x="2608727" y="3860589"/>
                </a:cubicBezTo>
                <a:lnTo>
                  <a:pt x="105898" y="3860589"/>
                </a:lnTo>
                <a:cubicBezTo>
                  <a:pt x="47412" y="3860589"/>
                  <a:pt x="0" y="3813177"/>
                  <a:pt x="0" y="3754691"/>
                </a:cubicBezTo>
                <a:lnTo>
                  <a:pt x="0" y="105898"/>
                </a:lnTo>
                <a:cubicBezTo>
                  <a:pt x="0" y="47412"/>
                  <a:pt x="47412" y="0"/>
                  <a:pt x="1058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661D7CE-BB29-4C7F-82A2-DCD34F8FA7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13710" y="1299564"/>
            <a:ext cx="2714625" cy="3860589"/>
          </a:xfrm>
          <a:custGeom>
            <a:avLst/>
            <a:gdLst>
              <a:gd name="connsiteX0" fmla="*/ 105898 w 2714625"/>
              <a:gd name="connsiteY0" fmla="*/ 0 h 3860589"/>
              <a:gd name="connsiteX1" fmla="*/ 2608727 w 2714625"/>
              <a:gd name="connsiteY1" fmla="*/ 0 h 3860589"/>
              <a:gd name="connsiteX2" fmla="*/ 2714625 w 2714625"/>
              <a:gd name="connsiteY2" fmla="*/ 105898 h 3860589"/>
              <a:gd name="connsiteX3" fmla="*/ 2714625 w 2714625"/>
              <a:gd name="connsiteY3" fmla="*/ 3754691 h 3860589"/>
              <a:gd name="connsiteX4" fmla="*/ 2608727 w 2714625"/>
              <a:gd name="connsiteY4" fmla="*/ 3860589 h 3860589"/>
              <a:gd name="connsiteX5" fmla="*/ 105898 w 2714625"/>
              <a:gd name="connsiteY5" fmla="*/ 3860589 h 3860589"/>
              <a:gd name="connsiteX6" fmla="*/ 0 w 2714625"/>
              <a:gd name="connsiteY6" fmla="*/ 3754691 h 3860589"/>
              <a:gd name="connsiteX7" fmla="*/ 0 w 2714625"/>
              <a:gd name="connsiteY7" fmla="*/ 105898 h 3860589"/>
              <a:gd name="connsiteX8" fmla="*/ 105898 w 2714625"/>
              <a:gd name="connsiteY8" fmla="*/ 0 h 386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4625" h="3860589">
                <a:moveTo>
                  <a:pt x="105898" y="0"/>
                </a:moveTo>
                <a:lnTo>
                  <a:pt x="2608727" y="0"/>
                </a:lnTo>
                <a:cubicBezTo>
                  <a:pt x="2667213" y="0"/>
                  <a:pt x="2714625" y="47412"/>
                  <a:pt x="2714625" y="105898"/>
                </a:cubicBezTo>
                <a:lnTo>
                  <a:pt x="2714625" y="3754691"/>
                </a:lnTo>
                <a:cubicBezTo>
                  <a:pt x="2714625" y="3813177"/>
                  <a:pt x="2667213" y="3860589"/>
                  <a:pt x="2608727" y="3860589"/>
                </a:cubicBezTo>
                <a:lnTo>
                  <a:pt x="105898" y="3860589"/>
                </a:lnTo>
                <a:cubicBezTo>
                  <a:pt x="47412" y="3860589"/>
                  <a:pt x="0" y="3813177"/>
                  <a:pt x="0" y="3754691"/>
                </a:cubicBezTo>
                <a:lnTo>
                  <a:pt x="0" y="105898"/>
                </a:lnTo>
                <a:cubicBezTo>
                  <a:pt x="0" y="47412"/>
                  <a:pt x="47412" y="0"/>
                  <a:pt x="1058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3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108B83F-A9D5-4191-9C0B-31BE853A9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51158" cy="6858000"/>
          </a:xfrm>
          <a:custGeom>
            <a:avLst/>
            <a:gdLst>
              <a:gd name="connsiteX0" fmla="*/ 0 w 4251158"/>
              <a:gd name="connsiteY0" fmla="*/ 0 h 6858000"/>
              <a:gd name="connsiteX1" fmla="*/ 4251158 w 4251158"/>
              <a:gd name="connsiteY1" fmla="*/ 0 h 6858000"/>
              <a:gd name="connsiteX2" fmla="*/ 4251158 w 4251158"/>
              <a:gd name="connsiteY2" fmla="*/ 6858000 h 6858000"/>
              <a:gd name="connsiteX3" fmla="*/ 0 w 425115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1158" h="6858000">
                <a:moveTo>
                  <a:pt x="0" y="0"/>
                </a:moveTo>
                <a:lnTo>
                  <a:pt x="4251158" y="0"/>
                </a:lnTo>
                <a:lnTo>
                  <a:pt x="425115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747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1B7446-F7BC-4B08-ABA4-0C49F2F8DF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7695" y="3589527"/>
            <a:ext cx="2109184" cy="1271781"/>
          </a:xfrm>
          <a:custGeom>
            <a:avLst/>
            <a:gdLst>
              <a:gd name="connsiteX0" fmla="*/ 0 w 2109184"/>
              <a:gd name="connsiteY0" fmla="*/ 0 h 1271781"/>
              <a:gd name="connsiteX1" fmla="*/ 2109184 w 2109184"/>
              <a:gd name="connsiteY1" fmla="*/ 0 h 1271781"/>
              <a:gd name="connsiteX2" fmla="*/ 2109184 w 2109184"/>
              <a:gd name="connsiteY2" fmla="*/ 1271781 h 1271781"/>
              <a:gd name="connsiteX3" fmla="*/ 0 w 2109184"/>
              <a:gd name="connsiteY3" fmla="*/ 1271781 h 127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184" h="1271781">
                <a:moveTo>
                  <a:pt x="0" y="0"/>
                </a:moveTo>
                <a:lnTo>
                  <a:pt x="2109184" y="0"/>
                </a:lnTo>
                <a:lnTo>
                  <a:pt x="2109184" y="1271781"/>
                </a:lnTo>
                <a:lnTo>
                  <a:pt x="0" y="1271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E36D3E-5650-498C-A76E-CDD7F12489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6641" y="3589527"/>
            <a:ext cx="2109184" cy="1271781"/>
          </a:xfrm>
          <a:custGeom>
            <a:avLst/>
            <a:gdLst>
              <a:gd name="connsiteX0" fmla="*/ 0 w 2109184"/>
              <a:gd name="connsiteY0" fmla="*/ 0 h 1271781"/>
              <a:gd name="connsiteX1" fmla="*/ 2109184 w 2109184"/>
              <a:gd name="connsiteY1" fmla="*/ 0 h 1271781"/>
              <a:gd name="connsiteX2" fmla="*/ 2109184 w 2109184"/>
              <a:gd name="connsiteY2" fmla="*/ 1271781 h 1271781"/>
              <a:gd name="connsiteX3" fmla="*/ 0 w 2109184"/>
              <a:gd name="connsiteY3" fmla="*/ 1271781 h 127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184" h="1271781">
                <a:moveTo>
                  <a:pt x="0" y="0"/>
                </a:moveTo>
                <a:lnTo>
                  <a:pt x="2109184" y="0"/>
                </a:lnTo>
                <a:lnTo>
                  <a:pt x="2109184" y="1271781"/>
                </a:lnTo>
                <a:lnTo>
                  <a:pt x="0" y="1271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B68EF13-63C7-41B9-B2C7-1E7944A03C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5587" y="3589527"/>
            <a:ext cx="2109184" cy="1271781"/>
          </a:xfrm>
          <a:custGeom>
            <a:avLst/>
            <a:gdLst>
              <a:gd name="connsiteX0" fmla="*/ 0 w 2109184"/>
              <a:gd name="connsiteY0" fmla="*/ 0 h 1271781"/>
              <a:gd name="connsiteX1" fmla="*/ 2109184 w 2109184"/>
              <a:gd name="connsiteY1" fmla="*/ 0 h 1271781"/>
              <a:gd name="connsiteX2" fmla="*/ 2109184 w 2109184"/>
              <a:gd name="connsiteY2" fmla="*/ 1271781 h 1271781"/>
              <a:gd name="connsiteX3" fmla="*/ 0 w 2109184"/>
              <a:gd name="connsiteY3" fmla="*/ 1271781 h 127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184" h="1271781">
                <a:moveTo>
                  <a:pt x="0" y="0"/>
                </a:moveTo>
                <a:lnTo>
                  <a:pt x="2109184" y="0"/>
                </a:lnTo>
                <a:lnTo>
                  <a:pt x="2109184" y="1271781"/>
                </a:lnTo>
                <a:lnTo>
                  <a:pt x="0" y="1271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39A962D-6222-49F9-80EA-8619DD445F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34534" y="3589527"/>
            <a:ext cx="2109184" cy="1271781"/>
          </a:xfrm>
          <a:custGeom>
            <a:avLst/>
            <a:gdLst>
              <a:gd name="connsiteX0" fmla="*/ 0 w 2109184"/>
              <a:gd name="connsiteY0" fmla="*/ 0 h 1271781"/>
              <a:gd name="connsiteX1" fmla="*/ 2109184 w 2109184"/>
              <a:gd name="connsiteY1" fmla="*/ 0 h 1271781"/>
              <a:gd name="connsiteX2" fmla="*/ 2109184 w 2109184"/>
              <a:gd name="connsiteY2" fmla="*/ 1271781 h 1271781"/>
              <a:gd name="connsiteX3" fmla="*/ 0 w 2109184"/>
              <a:gd name="connsiteY3" fmla="*/ 1271781 h 1271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9184" h="1271781">
                <a:moveTo>
                  <a:pt x="0" y="0"/>
                </a:moveTo>
                <a:lnTo>
                  <a:pt x="2109184" y="0"/>
                </a:lnTo>
                <a:lnTo>
                  <a:pt x="2109184" y="1271781"/>
                </a:lnTo>
                <a:lnTo>
                  <a:pt x="0" y="127178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5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B1154C-4808-4D27-B11C-02CBA25044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74148" y="798646"/>
            <a:ext cx="6944705" cy="4613406"/>
          </a:xfrm>
          <a:custGeom>
            <a:avLst/>
            <a:gdLst>
              <a:gd name="connsiteX0" fmla="*/ 0 w 6944705"/>
              <a:gd name="connsiteY0" fmla="*/ 0 h 4613406"/>
              <a:gd name="connsiteX1" fmla="*/ 6944705 w 6944705"/>
              <a:gd name="connsiteY1" fmla="*/ 0 h 4613406"/>
              <a:gd name="connsiteX2" fmla="*/ 6944705 w 6944705"/>
              <a:gd name="connsiteY2" fmla="*/ 4613406 h 4613406"/>
              <a:gd name="connsiteX3" fmla="*/ 0 w 6944705"/>
              <a:gd name="connsiteY3" fmla="*/ 4613406 h 461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4705" h="4613406">
                <a:moveTo>
                  <a:pt x="0" y="0"/>
                </a:moveTo>
                <a:lnTo>
                  <a:pt x="6944705" y="0"/>
                </a:lnTo>
                <a:lnTo>
                  <a:pt x="6944705" y="4613406"/>
                </a:lnTo>
                <a:lnTo>
                  <a:pt x="0" y="46134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347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2068035-1F22-4AC7-A89E-AC99B72A42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28130" y="1010822"/>
            <a:ext cx="5060713" cy="3700811"/>
          </a:xfrm>
          <a:custGeom>
            <a:avLst/>
            <a:gdLst>
              <a:gd name="connsiteX0" fmla="*/ 4441968 w 5060713"/>
              <a:gd name="connsiteY0" fmla="*/ 1755 h 3700811"/>
              <a:gd name="connsiteX1" fmla="*/ 4587842 w 5060713"/>
              <a:gd name="connsiteY1" fmla="*/ 105837 h 3700811"/>
              <a:gd name="connsiteX2" fmla="*/ 5060713 w 5060713"/>
              <a:gd name="connsiteY2" fmla="*/ 2934020 h 3700811"/>
              <a:gd name="connsiteX3" fmla="*/ 474625 w 5060713"/>
              <a:gd name="connsiteY3" fmla="*/ 3700811 h 3700811"/>
              <a:gd name="connsiteX4" fmla="*/ 1755 w 5060713"/>
              <a:gd name="connsiteY4" fmla="*/ 872628 h 3700811"/>
              <a:gd name="connsiteX5" fmla="*/ 105837 w 5060713"/>
              <a:gd name="connsiteY5" fmla="*/ 726753 h 370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0713" h="3700811">
                <a:moveTo>
                  <a:pt x="4441968" y="1755"/>
                </a:moveTo>
                <a:cubicBezTo>
                  <a:pt x="4510992" y="-9786"/>
                  <a:pt x="4576301" y="36813"/>
                  <a:pt x="4587842" y="105837"/>
                </a:cubicBezTo>
                <a:lnTo>
                  <a:pt x="5060713" y="2934020"/>
                </a:lnTo>
                <a:lnTo>
                  <a:pt x="474625" y="3700811"/>
                </a:lnTo>
                <a:lnTo>
                  <a:pt x="1755" y="872628"/>
                </a:lnTo>
                <a:cubicBezTo>
                  <a:pt x="-9786" y="803604"/>
                  <a:pt x="36813" y="738294"/>
                  <a:pt x="105837" y="72675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C58D8D-C602-4561-A389-A5C0857FB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2322" y="0"/>
            <a:ext cx="9889679" cy="6857999"/>
          </a:xfrm>
          <a:custGeom>
            <a:avLst/>
            <a:gdLst>
              <a:gd name="connsiteX0" fmla="*/ 0 w 9889679"/>
              <a:gd name="connsiteY0" fmla="*/ 0 h 6857999"/>
              <a:gd name="connsiteX1" fmla="*/ 9889679 w 9889679"/>
              <a:gd name="connsiteY1" fmla="*/ 0 h 6857999"/>
              <a:gd name="connsiteX2" fmla="*/ 9889679 w 9889679"/>
              <a:gd name="connsiteY2" fmla="*/ 6857999 h 6857999"/>
              <a:gd name="connsiteX3" fmla="*/ 9838038 w 9889679"/>
              <a:gd name="connsiteY3" fmla="*/ 6816626 h 6857999"/>
              <a:gd name="connsiteX4" fmla="*/ 6987316 w 9889679"/>
              <a:gd name="connsiteY4" fmla="*/ 5697393 h 6857999"/>
              <a:gd name="connsiteX5" fmla="*/ 5327882 w 9889679"/>
              <a:gd name="connsiteY5" fmla="*/ 3081980 h 6857999"/>
              <a:gd name="connsiteX6" fmla="*/ 1664876 w 9889679"/>
              <a:gd name="connsiteY6" fmla="*/ 2172519 h 6857999"/>
              <a:gd name="connsiteX7" fmla="*/ 59557 w 9889679"/>
              <a:gd name="connsiteY7" fmla="*/ 4455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9679" h="6857999">
                <a:moveTo>
                  <a:pt x="0" y="0"/>
                </a:moveTo>
                <a:lnTo>
                  <a:pt x="9889679" y="0"/>
                </a:lnTo>
                <a:lnTo>
                  <a:pt x="9889679" y="6857999"/>
                </a:lnTo>
                <a:lnTo>
                  <a:pt x="9838038" y="6816626"/>
                </a:lnTo>
                <a:cubicBezTo>
                  <a:pt x="8913349" y="6119110"/>
                  <a:pt x="7797023" y="6365304"/>
                  <a:pt x="6987316" y="5697393"/>
                </a:cubicBezTo>
                <a:cubicBezTo>
                  <a:pt x="5990754" y="4875350"/>
                  <a:pt x="6232992" y="3615346"/>
                  <a:pt x="5327882" y="3081980"/>
                </a:cubicBezTo>
                <a:cubicBezTo>
                  <a:pt x="4422771" y="2548615"/>
                  <a:pt x="2678685" y="3076206"/>
                  <a:pt x="1664876" y="2172519"/>
                </a:cubicBezTo>
                <a:cubicBezTo>
                  <a:pt x="777792" y="1381792"/>
                  <a:pt x="1016091" y="787372"/>
                  <a:pt x="59557" y="4455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75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D01F40-C8C7-478D-8E48-AFAB727CDA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9122" y="723009"/>
            <a:ext cx="5281879" cy="5353146"/>
          </a:xfrm>
          <a:custGeom>
            <a:avLst/>
            <a:gdLst>
              <a:gd name="connsiteX0" fmla="*/ 2504210 w 5281879"/>
              <a:gd name="connsiteY0" fmla="*/ 118 h 5353146"/>
              <a:gd name="connsiteX1" fmla="*/ 2586967 w 5281879"/>
              <a:gd name="connsiteY1" fmla="*/ 4031 h 5353146"/>
              <a:gd name="connsiteX2" fmla="*/ 5253546 w 5281879"/>
              <a:gd name="connsiteY2" fmla="*/ 2814898 h 5353146"/>
              <a:gd name="connsiteX3" fmla="*/ 2763269 w 5281879"/>
              <a:gd name="connsiteY3" fmla="*/ 5352607 h 5353146"/>
              <a:gd name="connsiteX4" fmla="*/ 259769 w 5281879"/>
              <a:gd name="connsiteY4" fmla="*/ 3682829 h 5353146"/>
              <a:gd name="connsiteX5" fmla="*/ 577114 w 5281879"/>
              <a:gd name="connsiteY5" fmla="*/ 2132007 h 5353146"/>
              <a:gd name="connsiteX6" fmla="*/ 1586448 w 5281879"/>
              <a:gd name="connsiteY6" fmla="*/ 827906 h 5353146"/>
              <a:gd name="connsiteX7" fmla="*/ 2420142 w 5281879"/>
              <a:gd name="connsiteY7" fmla="*/ 1845 h 5353146"/>
              <a:gd name="connsiteX8" fmla="*/ 2504210 w 5281879"/>
              <a:gd name="connsiteY8" fmla="*/ 118 h 535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1879" h="5353146">
                <a:moveTo>
                  <a:pt x="2504210" y="118"/>
                </a:moveTo>
                <a:cubicBezTo>
                  <a:pt x="2532063" y="503"/>
                  <a:pt x="2559695" y="1828"/>
                  <a:pt x="2586967" y="4031"/>
                </a:cubicBezTo>
                <a:cubicBezTo>
                  <a:pt x="3900423" y="114175"/>
                  <a:pt x="5041984" y="1497580"/>
                  <a:pt x="5253546" y="2814898"/>
                </a:cubicBezTo>
                <a:cubicBezTo>
                  <a:pt x="5465110" y="4127810"/>
                  <a:pt x="4477814" y="5317362"/>
                  <a:pt x="2763269" y="5352607"/>
                </a:cubicBezTo>
                <a:cubicBezTo>
                  <a:pt x="1048725" y="5387853"/>
                  <a:pt x="259769" y="3682829"/>
                  <a:pt x="259769" y="3682829"/>
                </a:cubicBezTo>
                <a:cubicBezTo>
                  <a:pt x="48206" y="3352398"/>
                  <a:pt x="-326438" y="2083543"/>
                  <a:pt x="577114" y="2132007"/>
                </a:cubicBezTo>
                <a:cubicBezTo>
                  <a:pt x="1529149" y="2180470"/>
                  <a:pt x="1551187" y="1497580"/>
                  <a:pt x="1586448" y="827906"/>
                </a:cubicBezTo>
                <a:cubicBezTo>
                  <a:pt x="1617301" y="241942"/>
                  <a:pt x="2026104" y="23651"/>
                  <a:pt x="2420142" y="1845"/>
                </a:cubicBezTo>
                <a:cubicBezTo>
                  <a:pt x="2448289" y="288"/>
                  <a:pt x="2476358" y="-266"/>
                  <a:pt x="2504210" y="1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284891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1CDA8-97D8-475B-A942-E18E92B909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2464" y="1186631"/>
            <a:ext cx="1781971" cy="3886910"/>
          </a:xfrm>
          <a:custGeom>
            <a:avLst/>
            <a:gdLst>
              <a:gd name="connsiteX0" fmla="*/ 166811 w 1781971"/>
              <a:gd name="connsiteY0" fmla="*/ 0 h 3886910"/>
              <a:gd name="connsiteX1" fmla="*/ 395242 w 1781971"/>
              <a:gd name="connsiteY1" fmla="*/ 0 h 3886910"/>
              <a:gd name="connsiteX2" fmla="*/ 395242 w 1781971"/>
              <a:gd name="connsiteY2" fmla="*/ 66674 h 3886910"/>
              <a:gd name="connsiteX3" fmla="*/ 471126 w 1781971"/>
              <a:gd name="connsiteY3" fmla="*/ 142868 h 3886910"/>
              <a:gd name="connsiteX4" fmla="*/ 1308588 w 1781971"/>
              <a:gd name="connsiteY4" fmla="*/ 142868 h 3886910"/>
              <a:gd name="connsiteX5" fmla="*/ 1384472 w 1781971"/>
              <a:gd name="connsiteY5" fmla="*/ 66674 h 3886910"/>
              <a:gd name="connsiteX6" fmla="*/ 1384472 w 1781971"/>
              <a:gd name="connsiteY6" fmla="*/ 0 h 3886910"/>
              <a:gd name="connsiteX7" fmla="*/ 1615161 w 1781971"/>
              <a:gd name="connsiteY7" fmla="*/ 0 h 3886910"/>
              <a:gd name="connsiteX8" fmla="*/ 1781971 w 1781971"/>
              <a:gd name="connsiteY8" fmla="*/ 167491 h 3886910"/>
              <a:gd name="connsiteX9" fmla="*/ 1781971 w 1781971"/>
              <a:gd name="connsiteY9" fmla="*/ 3719419 h 3886910"/>
              <a:gd name="connsiteX10" fmla="*/ 1615161 w 1781971"/>
              <a:gd name="connsiteY10" fmla="*/ 3886910 h 3886910"/>
              <a:gd name="connsiteX11" fmla="*/ 166811 w 1781971"/>
              <a:gd name="connsiteY11" fmla="*/ 3886910 h 3886910"/>
              <a:gd name="connsiteX12" fmla="*/ 0 w 1781971"/>
              <a:gd name="connsiteY12" fmla="*/ 3719419 h 3886910"/>
              <a:gd name="connsiteX13" fmla="*/ 0 w 1781971"/>
              <a:gd name="connsiteY13" fmla="*/ 167491 h 3886910"/>
              <a:gd name="connsiteX14" fmla="*/ 166811 w 1781971"/>
              <a:gd name="connsiteY14" fmla="*/ 0 h 388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81971" h="3886910">
                <a:moveTo>
                  <a:pt x="166811" y="0"/>
                </a:moveTo>
                <a:lnTo>
                  <a:pt x="395242" y="0"/>
                </a:lnTo>
                <a:lnTo>
                  <a:pt x="395242" y="66674"/>
                </a:lnTo>
                <a:cubicBezTo>
                  <a:pt x="395242" y="108755"/>
                  <a:pt x="429217" y="142868"/>
                  <a:pt x="471126" y="142868"/>
                </a:cubicBezTo>
                <a:lnTo>
                  <a:pt x="1308588" y="142868"/>
                </a:lnTo>
                <a:cubicBezTo>
                  <a:pt x="1350497" y="142868"/>
                  <a:pt x="1384472" y="108755"/>
                  <a:pt x="1384472" y="66674"/>
                </a:cubicBezTo>
                <a:lnTo>
                  <a:pt x="1384472" y="0"/>
                </a:lnTo>
                <a:lnTo>
                  <a:pt x="1615161" y="0"/>
                </a:lnTo>
                <a:cubicBezTo>
                  <a:pt x="1707288" y="0"/>
                  <a:pt x="1781971" y="74989"/>
                  <a:pt x="1781971" y="167491"/>
                </a:cubicBezTo>
                <a:lnTo>
                  <a:pt x="1781971" y="3719419"/>
                </a:lnTo>
                <a:cubicBezTo>
                  <a:pt x="1781971" y="3811923"/>
                  <a:pt x="1707288" y="3886910"/>
                  <a:pt x="1615161" y="3886910"/>
                </a:cubicBezTo>
                <a:lnTo>
                  <a:pt x="166811" y="3886910"/>
                </a:lnTo>
                <a:cubicBezTo>
                  <a:pt x="74684" y="3886910"/>
                  <a:pt x="0" y="3811923"/>
                  <a:pt x="0" y="3719419"/>
                </a:cubicBezTo>
                <a:lnTo>
                  <a:pt x="0" y="167491"/>
                </a:lnTo>
                <a:cubicBezTo>
                  <a:pt x="0" y="74989"/>
                  <a:pt x="74684" y="0"/>
                  <a:pt x="1668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989E66-60FE-43B5-8050-DA19513180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8347" y="1822450"/>
            <a:ext cx="2669578" cy="4143417"/>
          </a:xfrm>
          <a:custGeom>
            <a:avLst/>
            <a:gdLst>
              <a:gd name="connsiteX0" fmla="*/ 1084027 w 2669578"/>
              <a:gd name="connsiteY0" fmla="*/ 1483 h 4143417"/>
              <a:gd name="connsiteX1" fmla="*/ 1150127 w 2669578"/>
              <a:gd name="connsiteY1" fmla="*/ 5954 h 4143417"/>
              <a:gd name="connsiteX2" fmla="*/ 1370432 w 2669578"/>
              <a:gd name="connsiteY2" fmla="*/ 66339 h 4143417"/>
              <a:gd name="connsiteX3" fmla="*/ 1352807 w 2669578"/>
              <a:gd name="connsiteY3" fmla="*/ 130641 h 4143417"/>
              <a:gd name="connsiteX4" fmla="*/ 1405850 w 2669578"/>
              <a:gd name="connsiteY4" fmla="*/ 224185 h 4143417"/>
              <a:gd name="connsiteX5" fmla="*/ 2213520 w 2669578"/>
              <a:gd name="connsiteY5" fmla="*/ 445567 h 4143417"/>
              <a:gd name="connsiteX6" fmla="*/ 2306848 w 2669578"/>
              <a:gd name="connsiteY6" fmla="*/ 392144 h 4143417"/>
              <a:gd name="connsiteX7" fmla="*/ 2324473 w 2669578"/>
              <a:gd name="connsiteY7" fmla="*/ 327842 h 4143417"/>
              <a:gd name="connsiteX8" fmla="*/ 2546955 w 2669578"/>
              <a:gd name="connsiteY8" fmla="*/ 388824 h 4143417"/>
              <a:gd name="connsiteX9" fmla="*/ 2663555 w 2669578"/>
              <a:gd name="connsiteY9" fmla="*/ 594453 h 4143417"/>
              <a:gd name="connsiteX10" fmla="*/ 1724605 w 2669578"/>
              <a:gd name="connsiteY10" fmla="*/ 4020028 h 4143417"/>
              <a:gd name="connsiteX11" fmla="*/ 1519453 w 2669578"/>
              <a:gd name="connsiteY11" fmla="*/ 4137465 h 4143417"/>
              <a:gd name="connsiteX12" fmla="*/ 122625 w 2669578"/>
              <a:gd name="connsiteY12" fmla="*/ 3754594 h 4143417"/>
              <a:gd name="connsiteX13" fmla="*/ 6024 w 2669578"/>
              <a:gd name="connsiteY13" fmla="*/ 3548965 h 4143417"/>
              <a:gd name="connsiteX14" fmla="*/ 944974 w 2669578"/>
              <a:gd name="connsiteY14" fmla="*/ 123390 h 4143417"/>
              <a:gd name="connsiteX15" fmla="*/ 1084027 w 2669578"/>
              <a:gd name="connsiteY15" fmla="*/ 1483 h 414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9578" h="4143417">
                <a:moveTo>
                  <a:pt x="1084027" y="1483"/>
                </a:moveTo>
                <a:cubicBezTo>
                  <a:pt x="1105515" y="-1415"/>
                  <a:pt x="1127915" y="-135"/>
                  <a:pt x="1150127" y="5954"/>
                </a:cubicBezTo>
                <a:lnTo>
                  <a:pt x="1370432" y="66339"/>
                </a:lnTo>
                <a:lnTo>
                  <a:pt x="1352807" y="130641"/>
                </a:lnTo>
                <a:cubicBezTo>
                  <a:pt x="1341683" y="171225"/>
                  <a:pt x="1365432" y="213106"/>
                  <a:pt x="1405850" y="224185"/>
                </a:cubicBezTo>
                <a:lnTo>
                  <a:pt x="2213520" y="445567"/>
                </a:lnTo>
                <a:cubicBezTo>
                  <a:pt x="2253939" y="456646"/>
                  <a:pt x="2295724" y="432727"/>
                  <a:pt x="2306848" y="392144"/>
                </a:cubicBezTo>
                <a:lnTo>
                  <a:pt x="2324473" y="327842"/>
                </a:lnTo>
                <a:lnTo>
                  <a:pt x="2546955" y="388824"/>
                </a:lnTo>
                <a:cubicBezTo>
                  <a:pt x="2635805" y="413178"/>
                  <a:pt x="2688008" y="505242"/>
                  <a:pt x="2663555" y="594453"/>
                </a:cubicBezTo>
                <a:lnTo>
                  <a:pt x="1724605" y="4020028"/>
                </a:lnTo>
                <a:cubicBezTo>
                  <a:pt x="1700152" y="4109241"/>
                  <a:pt x="1608302" y="4161819"/>
                  <a:pt x="1519453" y="4137465"/>
                </a:cubicBezTo>
                <a:lnTo>
                  <a:pt x="122625" y="3754594"/>
                </a:lnTo>
                <a:cubicBezTo>
                  <a:pt x="33775" y="3730241"/>
                  <a:pt x="-18429" y="3638178"/>
                  <a:pt x="6024" y="3548965"/>
                </a:cubicBezTo>
                <a:lnTo>
                  <a:pt x="944974" y="123390"/>
                </a:lnTo>
                <a:cubicBezTo>
                  <a:pt x="963314" y="56482"/>
                  <a:pt x="1019564" y="10179"/>
                  <a:pt x="1084027" y="14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271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B042821-9F96-473C-A547-DD3F89FC94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4535" y="3019195"/>
            <a:ext cx="2052366" cy="1908677"/>
          </a:xfrm>
          <a:custGeom>
            <a:avLst/>
            <a:gdLst>
              <a:gd name="connsiteX0" fmla="*/ 33495 w 2052366"/>
              <a:gd name="connsiteY0" fmla="*/ 0 h 1908677"/>
              <a:gd name="connsiteX1" fmla="*/ 2018871 w 2052366"/>
              <a:gd name="connsiteY1" fmla="*/ 0 h 1908677"/>
              <a:gd name="connsiteX2" fmla="*/ 2052366 w 2052366"/>
              <a:gd name="connsiteY2" fmla="*/ 33495 h 1908677"/>
              <a:gd name="connsiteX3" fmla="*/ 2052366 w 2052366"/>
              <a:gd name="connsiteY3" fmla="*/ 1908677 h 1908677"/>
              <a:gd name="connsiteX4" fmla="*/ 0 w 2052366"/>
              <a:gd name="connsiteY4" fmla="*/ 1908677 h 1908677"/>
              <a:gd name="connsiteX5" fmla="*/ 0 w 2052366"/>
              <a:gd name="connsiteY5" fmla="*/ 33495 h 1908677"/>
              <a:gd name="connsiteX6" fmla="*/ 33495 w 2052366"/>
              <a:gd name="connsiteY6" fmla="*/ 0 h 190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1908677">
                <a:moveTo>
                  <a:pt x="33495" y="0"/>
                </a:moveTo>
                <a:lnTo>
                  <a:pt x="2018871" y="0"/>
                </a:lnTo>
                <a:cubicBezTo>
                  <a:pt x="2037370" y="0"/>
                  <a:pt x="2052366" y="14996"/>
                  <a:pt x="2052366" y="33495"/>
                </a:cubicBezTo>
                <a:lnTo>
                  <a:pt x="2052366" y="1908677"/>
                </a:lnTo>
                <a:lnTo>
                  <a:pt x="0" y="1908677"/>
                </a:lnTo>
                <a:lnTo>
                  <a:pt x="0" y="33495"/>
                </a:lnTo>
                <a:cubicBezTo>
                  <a:pt x="0" y="14996"/>
                  <a:pt x="14996" y="0"/>
                  <a:pt x="3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BC45068-A68E-454A-9B31-244A59043F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87286" y="1978057"/>
            <a:ext cx="2052366" cy="1908677"/>
          </a:xfrm>
          <a:custGeom>
            <a:avLst/>
            <a:gdLst>
              <a:gd name="connsiteX0" fmla="*/ 33495 w 2052366"/>
              <a:gd name="connsiteY0" fmla="*/ 0 h 1908677"/>
              <a:gd name="connsiteX1" fmla="*/ 2018871 w 2052366"/>
              <a:gd name="connsiteY1" fmla="*/ 0 h 1908677"/>
              <a:gd name="connsiteX2" fmla="*/ 2052366 w 2052366"/>
              <a:gd name="connsiteY2" fmla="*/ 33495 h 1908677"/>
              <a:gd name="connsiteX3" fmla="*/ 2052366 w 2052366"/>
              <a:gd name="connsiteY3" fmla="*/ 1908677 h 1908677"/>
              <a:gd name="connsiteX4" fmla="*/ 0 w 2052366"/>
              <a:gd name="connsiteY4" fmla="*/ 1908677 h 1908677"/>
              <a:gd name="connsiteX5" fmla="*/ 0 w 2052366"/>
              <a:gd name="connsiteY5" fmla="*/ 33495 h 1908677"/>
              <a:gd name="connsiteX6" fmla="*/ 33495 w 2052366"/>
              <a:gd name="connsiteY6" fmla="*/ 0 h 190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1908677">
                <a:moveTo>
                  <a:pt x="33495" y="0"/>
                </a:moveTo>
                <a:lnTo>
                  <a:pt x="2018871" y="0"/>
                </a:lnTo>
                <a:cubicBezTo>
                  <a:pt x="2037370" y="0"/>
                  <a:pt x="2052366" y="14996"/>
                  <a:pt x="2052366" y="33495"/>
                </a:cubicBezTo>
                <a:lnTo>
                  <a:pt x="2052366" y="1908677"/>
                </a:lnTo>
                <a:lnTo>
                  <a:pt x="0" y="1908677"/>
                </a:lnTo>
                <a:lnTo>
                  <a:pt x="0" y="33495"/>
                </a:lnTo>
                <a:cubicBezTo>
                  <a:pt x="0" y="14996"/>
                  <a:pt x="14996" y="0"/>
                  <a:pt x="3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6AB1D38-ECE8-407B-8C10-45561C7401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9460" y="1051378"/>
            <a:ext cx="2052366" cy="1908677"/>
          </a:xfrm>
          <a:custGeom>
            <a:avLst/>
            <a:gdLst>
              <a:gd name="connsiteX0" fmla="*/ 33495 w 2052366"/>
              <a:gd name="connsiteY0" fmla="*/ 0 h 1908677"/>
              <a:gd name="connsiteX1" fmla="*/ 2018871 w 2052366"/>
              <a:gd name="connsiteY1" fmla="*/ 0 h 1908677"/>
              <a:gd name="connsiteX2" fmla="*/ 2052366 w 2052366"/>
              <a:gd name="connsiteY2" fmla="*/ 33495 h 1908677"/>
              <a:gd name="connsiteX3" fmla="*/ 2052366 w 2052366"/>
              <a:gd name="connsiteY3" fmla="*/ 1908677 h 1908677"/>
              <a:gd name="connsiteX4" fmla="*/ 0 w 2052366"/>
              <a:gd name="connsiteY4" fmla="*/ 1908677 h 1908677"/>
              <a:gd name="connsiteX5" fmla="*/ 0 w 2052366"/>
              <a:gd name="connsiteY5" fmla="*/ 33495 h 1908677"/>
              <a:gd name="connsiteX6" fmla="*/ 33495 w 2052366"/>
              <a:gd name="connsiteY6" fmla="*/ 0 h 1908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1908677">
                <a:moveTo>
                  <a:pt x="33495" y="0"/>
                </a:moveTo>
                <a:lnTo>
                  <a:pt x="2018871" y="0"/>
                </a:lnTo>
                <a:cubicBezTo>
                  <a:pt x="2037370" y="0"/>
                  <a:pt x="2052366" y="14996"/>
                  <a:pt x="2052366" y="33495"/>
                </a:cubicBezTo>
                <a:lnTo>
                  <a:pt x="2052366" y="1908677"/>
                </a:lnTo>
                <a:lnTo>
                  <a:pt x="0" y="1908677"/>
                </a:lnTo>
                <a:lnTo>
                  <a:pt x="0" y="33495"/>
                </a:lnTo>
                <a:cubicBezTo>
                  <a:pt x="0" y="14996"/>
                  <a:pt x="14996" y="0"/>
                  <a:pt x="334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61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EAE6A50-4147-42A7-9A5A-7B31EF267C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02711" y="1947128"/>
            <a:ext cx="1732349" cy="3081366"/>
          </a:xfrm>
          <a:custGeom>
            <a:avLst/>
            <a:gdLst>
              <a:gd name="connsiteX0" fmla="*/ 0 w 1732349"/>
              <a:gd name="connsiteY0" fmla="*/ 0 h 3081366"/>
              <a:gd name="connsiteX1" fmla="*/ 1732349 w 1732349"/>
              <a:gd name="connsiteY1" fmla="*/ 0 h 3081366"/>
              <a:gd name="connsiteX2" fmla="*/ 1732349 w 1732349"/>
              <a:gd name="connsiteY2" fmla="*/ 3081366 h 3081366"/>
              <a:gd name="connsiteX3" fmla="*/ 0 w 1732349"/>
              <a:gd name="connsiteY3" fmla="*/ 3081366 h 308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349" h="3081366">
                <a:moveTo>
                  <a:pt x="0" y="0"/>
                </a:moveTo>
                <a:lnTo>
                  <a:pt x="1732349" y="0"/>
                </a:lnTo>
                <a:lnTo>
                  <a:pt x="1732349" y="3081366"/>
                </a:lnTo>
                <a:lnTo>
                  <a:pt x="0" y="30813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E723C4-0529-4F35-9C84-1BD437A6B4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95021" y="-1"/>
            <a:ext cx="6696978" cy="6858002"/>
          </a:xfrm>
          <a:custGeom>
            <a:avLst/>
            <a:gdLst>
              <a:gd name="connsiteX0" fmla="*/ 3429001 w 6696978"/>
              <a:gd name="connsiteY0" fmla="*/ 0 h 6858002"/>
              <a:gd name="connsiteX1" fmla="*/ 3429082 w 6696978"/>
              <a:gd name="connsiteY1" fmla="*/ 2 h 6858002"/>
              <a:gd name="connsiteX2" fmla="*/ 6696978 w 6696978"/>
              <a:gd name="connsiteY2" fmla="*/ 2 h 6858002"/>
              <a:gd name="connsiteX3" fmla="*/ 6696978 w 6696978"/>
              <a:gd name="connsiteY3" fmla="*/ 6858002 h 6858002"/>
              <a:gd name="connsiteX4" fmla="*/ 3429001 w 6696978"/>
              <a:gd name="connsiteY4" fmla="*/ 6858002 h 6858002"/>
              <a:gd name="connsiteX5" fmla="*/ 3307358 w 6696978"/>
              <a:gd name="connsiteY5" fmla="*/ 6858002 h 6858002"/>
              <a:gd name="connsiteX6" fmla="*/ 3307358 w 6696978"/>
              <a:gd name="connsiteY6" fmla="*/ 6854926 h 6858002"/>
              <a:gd name="connsiteX7" fmla="*/ 3252545 w 6696978"/>
              <a:gd name="connsiteY7" fmla="*/ 6853540 h 6858002"/>
              <a:gd name="connsiteX8" fmla="*/ 0 w 6696978"/>
              <a:gd name="connsiteY8" fmla="*/ 3429001 h 6858002"/>
              <a:gd name="connsiteX9" fmla="*/ 3252545 w 6696978"/>
              <a:gd name="connsiteY9" fmla="*/ 4462 h 6858002"/>
              <a:gd name="connsiteX10" fmla="*/ 3307358 w 6696978"/>
              <a:gd name="connsiteY10" fmla="*/ 3076 h 6858002"/>
              <a:gd name="connsiteX11" fmla="*/ 3307358 w 6696978"/>
              <a:gd name="connsiteY11" fmla="*/ 2 h 6858002"/>
              <a:gd name="connsiteX12" fmla="*/ 3428921 w 6696978"/>
              <a:gd name="connsiteY12" fmla="*/ 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696978" h="6858002">
                <a:moveTo>
                  <a:pt x="3429001" y="0"/>
                </a:moveTo>
                <a:lnTo>
                  <a:pt x="3429082" y="2"/>
                </a:lnTo>
                <a:lnTo>
                  <a:pt x="6696978" y="2"/>
                </a:lnTo>
                <a:lnTo>
                  <a:pt x="6696978" y="6858002"/>
                </a:lnTo>
                <a:lnTo>
                  <a:pt x="3429001" y="6858002"/>
                </a:lnTo>
                <a:lnTo>
                  <a:pt x="3307358" y="6858002"/>
                </a:lnTo>
                <a:lnTo>
                  <a:pt x="3307358" y="6854926"/>
                </a:lnTo>
                <a:lnTo>
                  <a:pt x="3252545" y="6853540"/>
                </a:lnTo>
                <a:cubicBezTo>
                  <a:pt x="1440764" y="6761701"/>
                  <a:pt x="0" y="5263605"/>
                  <a:pt x="0" y="3429001"/>
                </a:cubicBezTo>
                <a:cubicBezTo>
                  <a:pt x="0" y="1594397"/>
                  <a:pt x="1440764" y="96301"/>
                  <a:pt x="3252545" y="4462"/>
                </a:cubicBezTo>
                <a:lnTo>
                  <a:pt x="3307358" y="3076"/>
                </a:lnTo>
                <a:lnTo>
                  <a:pt x="3307358" y="2"/>
                </a:lnTo>
                <a:lnTo>
                  <a:pt x="3428921" y="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871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C97FCB03-AFBC-445F-8D8E-2CC221C938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03495" y="1398731"/>
            <a:ext cx="4833257" cy="2844801"/>
          </a:xfrm>
          <a:custGeom>
            <a:avLst/>
            <a:gdLst>
              <a:gd name="connsiteX0" fmla="*/ 0 w 4833257"/>
              <a:gd name="connsiteY0" fmla="*/ 0 h 2706008"/>
              <a:gd name="connsiteX1" fmla="*/ 4833257 w 4833257"/>
              <a:gd name="connsiteY1" fmla="*/ 0 h 2706008"/>
              <a:gd name="connsiteX2" fmla="*/ 4833257 w 4833257"/>
              <a:gd name="connsiteY2" fmla="*/ 2706008 h 2706008"/>
              <a:gd name="connsiteX3" fmla="*/ 0 w 4833257"/>
              <a:gd name="connsiteY3" fmla="*/ 2706008 h 2706008"/>
              <a:gd name="connsiteX4" fmla="*/ 0 w 4833257"/>
              <a:gd name="connsiteY4" fmla="*/ 0 h 2706008"/>
              <a:gd name="connsiteX0" fmla="*/ 0 w 4833257"/>
              <a:gd name="connsiteY0" fmla="*/ 0 h 2764065"/>
              <a:gd name="connsiteX1" fmla="*/ 4833257 w 4833257"/>
              <a:gd name="connsiteY1" fmla="*/ 0 h 2764065"/>
              <a:gd name="connsiteX2" fmla="*/ 4833257 w 4833257"/>
              <a:gd name="connsiteY2" fmla="*/ 2706008 h 2764065"/>
              <a:gd name="connsiteX3" fmla="*/ 72571 w 4833257"/>
              <a:gd name="connsiteY3" fmla="*/ 2764065 h 2764065"/>
              <a:gd name="connsiteX4" fmla="*/ 0 w 4833257"/>
              <a:gd name="connsiteY4" fmla="*/ 0 h 2764065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14514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275771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19313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22122"/>
              <a:gd name="connsiteX1" fmla="*/ 4833257 w 4833257"/>
              <a:gd name="connsiteY1" fmla="*/ 0 h 2822122"/>
              <a:gd name="connsiteX2" fmla="*/ 4833257 w 4833257"/>
              <a:gd name="connsiteY2" fmla="*/ 2706008 h 2822122"/>
              <a:gd name="connsiteX3" fmla="*/ 348342 w 4833257"/>
              <a:gd name="connsiteY3" fmla="*/ 2822122 h 2822122"/>
              <a:gd name="connsiteX4" fmla="*/ 0 w 4833257"/>
              <a:gd name="connsiteY4" fmla="*/ 0 h 2822122"/>
              <a:gd name="connsiteX0" fmla="*/ 0 w 4833257"/>
              <a:gd name="connsiteY0" fmla="*/ 0 h 2836636"/>
              <a:gd name="connsiteX1" fmla="*/ 4833257 w 4833257"/>
              <a:gd name="connsiteY1" fmla="*/ 0 h 2836636"/>
              <a:gd name="connsiteX2" fmla="*/ 4833257 w 4833257"/>
              <a:gd name="connsiteY2" fmla="*/ 2706008 h 2836636"/>
              <a:gd name="connsiteX3" fmla="*/ 348342 w 4833257"/>
              <a:gd name="connsiteY3" fmla="*/ 2836636 h 2836636"/>
              <a:gd name="connsiteX4" fmla="*/ 0 w 4833257"/>
              <a:gd name="connsiteY4" fmla="*/ 0 h 2836636"/>
              <a:gd name="connsiteX0" fmla="*/ 0 w 4833257"/>
              <a:gd name="connsiteY0" fmla="*/ 0 h 2851183"/>
              <a:gd name="connsiteX1" fmla="*/ 4833257 w 4833257"/>
              <a:gd name="connsiteY1" fmla="*/ 0 h 2851183"/>
              <a:gd name="connsiteX2" fmla="*/ 4833257 w 4833257"/>
              <a:gd name="connsiteY2" fmla="*/ 2706008 h 2851183"/>
              <a:gd name="connsiteX3" fmla="*/ 362857 w 4833257"/>
              <a:gd name="connsiteY3" fmla="*/ 2851183 h 2851183"/>
              <a:gd name="connsiteX4" fmla="*/ 0 w 4833257"/>
              <a:gd name="connsiteY4" fmla="*/ 0 h 285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3257" h="2851183">
                <a:moveTo>
                  <a:pt x="0" y="0"/>
                </a:moveTo>
                <a:lnTo>
                  <a:pt x="4833257" y="0"/>
                </a:lnTo>
                <a:lnTo>
                  <a:pt x="4833257" y="2706008"/>
                </a:lnTo>
                <a:lnTo>
                  <a:pt x="362857" y="28511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scene3d>
            <a:camera prst="perspectiveLeft" fov="4920000">
              <a:rot lat="20040000" lon="2940000" rev="20760000"/>
            </a:camera>
            <a:lightRig rig="threePt" dir="t"/>
          </a:scene3d>
          <a:sp3d prstMaterial="matte"/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90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9AF561-4F67-4B18-A9F5-32373D963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998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0052CE-F196-405B-A632-E2D7038A47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200650"/>
          </a:xfrm>
          <a:custGeom>
            <a:avLst/>
            <a:gdLst>
              <a:gd name="connsiteX0" fmla="*/ 0 w 12192000"/>
              <a:gd name="connsiteY0" fmla="*/ 0 h 5200650"/>
              <a:gd name="connsiteX1" fmla="*/ 12192000 w 12192000"/>
              <a:gd name="connsiteY1" fmla="*/ 0 h 5200650"/>
              <a:gd name="connsiteX2" fmla="*/ 12192000 w 12192000"/>
              <a:gd name="connsiteY2" fmla="*/ 5200650 h 5200650"/>
              <a:gd name="connsiteX3" fmla="*/ 0 w 12192000"/>
              <a:gd name="connsiteY3" fmla="*/ 5200650 h 520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00650">
                <a:moveTo>
                  <a:pt x="0" y="0"/>
                </a:moveTo>
                <a:lnTo>
                  <a:pt x="12192000" y="0"/>
                </a:lnTo>
                <a:lnTo>
                  <a:pt x="12192000" y="5200650"/>
                </a:lnTo>
                <a:lnTo>
                  <a:pt x="0" y="5200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1246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8806BC3-3670-4C4F-A565-85F210538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9500"/>
          </a:xfrm>
          <a:custGeom>
            <a:avLst/>
            <a:gdLst>
              <a:gd name="connsiteX0" fmla="*/ 0 w 12192000"/>
              <a:gd name="connsiteY0" fmla="*/ 0 h 3619500"/>
              <a:gd name="connsiteX1" fmla="*/ 12192000 w 12192000"/>
              <a:gd name="connsiteY1" fmla="*/ 0 h 3619500"/>
              <a:gd name="connsiteX2" fmla="*/ 12192000 w 12192000"/>
              <a:gd name="connsiteY2" fmla="*/ 3619500 h 3619500"/>
              <a:gd name="connsiteX3" fmla="*/ 0 w 12192000"/>
              <a:gd name="connsiteY3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19500">
                <a:moveTo>
                  <a:pt x="0" y="0"/>
                </a:moveTo>
                <a:lnTo>
                  <a:pt x="12192000" y="0"/>
                </a:lnTo>
                <a:lnTo>
                  <a:pt x="12192000" y="3619500"/>
                </a:lnTo>
                <a:lnTo>
                  <a:pt x="0" y="3619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8075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4174AC-12EF-4EA3-B5DA-B636689D37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FB083E-5014-437A-9721-B1A4C44C00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08749" y="1787397"/>
            <a:ext cx="2344051" cy="3669459"/>
          </a:xfrm>
          <a:custGeom>
            <a:avLst/>
            <a:gdLst>
              <a:gd name="connsiteX0" fmla="*/ 31832 w 2344051"/>
              <a:gd name="connsiteY0" fmla="*/ 0 h 3669459"/>
              <a:gd name="connsiteX1" fmla="*/ 2312219 w 2344051"/>
              <a:gd name="connsiteY1" fmla="*/ 0 h 3669459"/>
              <a:gd name="connsiteX2" fmla="*/ 2344051 w 2344051"/>
              <a:gd name="connsiteY2" fmla="*/ 31832 h 3669459"/>
              <a:gd name="connsiteX3" fmla="*/ 2344051 w 2344051"/>
              <a:gd name="connsiteY3" fmla="*/ 3637627 h 3669459"/>
              <a:gd name="connsiteX4" fmla="*/ 2312219 w 2344051"/>
              <a:gd name="connsiteY4" fmla="*/ 3669459 h 3669459"/>
              <a:gd name="connsiteX5" fmla="*/ 31832 w 2344051"/>
              <a:gd name="connsiteY5" fmla="*/ 3669459 h 3669459"/>
              <a:gd name="connsiteX6" fmla="*/ 0 w 2344051"/>
              <a:gd name="connsiteY6" fmla="*/ 3637627 h 3669459"/>
              <a:gd name="connsiteX7" fmla="*/ 0 w 2344051"/>
              <a:gd name="connsiteY7" fmla="*/ 31832 h 3669459"/>
              <a:gd name="connsiteX8" fmla="*/ 31832 w 2344051"/>
              <a:gd name="connsiteY8" fmla="*/ 0 h 36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051" h="3669459">
                <a:moveTo>
                  <a:pt x="31832" y="0"/>
                </a:moveTo>
                <a:lnTo>
                  <a:pt x="2312219" y="0"/>
                </a:lnTo>
                <a:cubicBezTo>
                  <a:pt x="2329799" y="0"/>
                  <a:pt x="2344051" y="14252"/>
                  <a:pt x="2344051" y="31832"/>
                </a:cubicBezTo>
                <a:lnTo>
                  <a:pt x="2344051" y="3637627"/>
                </a:lnTo>
                <a:cubicBezTo>
                  <a:pt x="2344051" y="3655207"/>
                  <a:pt x="2329799" y="3669459"/>
                  <a:pt x="2312219" y="3669459"/>
                </a:cubicBezTo>
                <a:lnTo>
                  <a:pt x="31832" y="3669459"/>
                </a:lnTo>
                <a:cubicBezTo>
                  <a:pt x="14252" y="3669459"/>
                  <a:pt x="0" y="3655207"/>
                  <a:pt x="0" y="3637627"/>
                </a:cubicBezTo>
                <a:lnTo>
                  <a:pt x="0" y="31832"/>
                </a:lnTo>
                <a:cubicBezTo>
                  <a:pt x="0" y="14252"/>
                  <a:pt x="14252" y="0"/>
                  <a:pt x="31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1435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5A19EE0-5899-4AE8-B6B2-6BCF265CCC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CFB8A2E-458E-4118-BAAD-33DC590423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82582" y="1787398"/>
            <a:ext cx="2344051" cy="3669459"/>
          </a:xfrm>
          <a:custGeom>
            <a:avLst/>
            <a:gdLst>
              <a:gd name="connsiteX0" fmla="*/ 31832 w 2344051"/>
              <a:gd name="connsiteY0" fmla="*/ 0 h 3669459"/>
              <a:gd name="connsiteX1" fmla="*/ 2312219 w 2344051"/>
              <a:gd name="connsiteY1" fmla="*/ 0 h 3669459"/>
              <a:gd name="connsiteX2" fmla="*/ 2344051 w 2344051"/>
              <a:gd name="connsiteY2" fmla="*/ 31832 h 3669459"/>
              <a:gd name="connsiteX3" fmla="*/ 2344051 w 2344051"/>
              <a:gd name="connsiteY3" fmla="*/ 3637627 h 3669459"/>
              <a:gd name="connsiteX4" fmla="*/ 2312219 w 2344051"/>
              <a:gd name="connsiteY4" fmla="*/ 3669459 h 3669459"/>
              <a:gd name="connsiteX5" fmla="*/ 31832 w 2344051"/>
              <a:gd name="connsiteY5" fmla="*/ 3669459 h 3669459"/>
              <a:gd name="connsiteX6" fmla="*/ 0 w 2344051"/>
              <a:gd name="connsiteY6" fmla="*/ 3637627 h 3669459"/>
              <a:gd name="connsiteX7" fmla="*/ 0 w 2344051"/>
              <a:gd name="connsiteY7" fmla="*/ 31832 h 3669459"/>
              <a:gd name="connsiteX8" fmla="*/ 31832 w 2344051"/>
              <a:gd name="connsiteY8" fmla="*/ 0 h 36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4051" h="3669459">
                <a:moveTo>
                  <a:pt x="31832" y="0"/>
                </a:moveTo>
                <a:lnTo>
                  <a:pt x="2312219" y="0"/>
                </a:lnTo>
                <a:cubicBezTo>
                  <a:pt x="2329799" y="0"/>
                  <a:pt x="2344051" y="14252"/>
                  <a:pt x="2344051" y="31832"/>
                </a:cubicBezTo>
                <a:lnTo>
                  <a:pt x="2344051" y="3637627"/>
                </a:lnTo>
                <a:cubicBezTo>
                  <a:pt x="2344051" y="3655207"/>
                  <a:pt x="2329799" y="3669459"/>
                  <a:pt x="2312219" y="3669459"/>
                </a:cubicBezTo>
                <a:lnTo>
                  <a:pt x="31832" y="3669459"/>
                </a:lnTo>
                <a:cubicBezTo>
                  <a:pt x="14252" y="3669459"/>
                  <a:pt x="0" y="3655207"/>
                  <a:pt x="0" y="3637627"/>
                </a:cubicBezTo>
                <a:lnTo>
                  <a:pt x="0" y="31832"/>
                </a:lnTo>
                <a:cubicBezTo>
                  <a:pt x="0" y="14252"/>
                  <a:pt x="14252" y="0"/>
                  <a:pt x="318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5172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8E7B61-990A-4652-AC3D-17E2031C08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64275"/>
            <a:ext cx="12192000" cy="4639321"/>
          </a:xfrm>
          <a:custGeom>
            <a:avLst/>
            <a:gdLst>
              <a:gd name="connsiteX0" fmla="*/ 0 w 12192000"/>
              <a:gd name="connsiteY0" fmla="*/ 0 h 4639321"/>
              <a:gd name="connsiteX1" fmla="*/ 12192000 w 12192000"/>
              <a:gd name="connsiteY1" fmla="*/ 0 h 4639321"/>
              <a:gd name="connsiteX2" fmla="*/ 12192000 w 12192000"/>
              <a:gd name="connsiteY2" fmla="*/ 4639321 h 4639321"/>
              <a:gd name="connsiteX3" fmla="*/ 0 w 12192000"/>
              <a:gd name="connsiteY3" fmla="*/ 4639321 h 463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639321">
                <a:moveTo>
                  <a:pt x="0" y="0"/>
                </a:moveTo>
                <a:lnTo>
                  <a:pt x="12192000" y="0"/>
                </a:lnTo>
                <a:lnTo>
                  <a:pt x="12192000" y="4639321"/>
                </a:lnTo>
                <a:lnTo>
                  <a:pt x="0" y="463932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15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C14B6EE-AD1C-45DC-9F89-F99520A043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2"/>
            <a:ext cx="8421553" cy="6857998"/>
          </a:xfrm>
          <a:custGeom>
            <a:avLst/>
            <a:gdLst>
              <a:gd name="connsiteX0" fmla="*/ 0 w 8421553"/>
              <a:gd name="connsiteY0" fmla="*/ 0 h 6857998"/>
              <a:gd name="connsiteX1" fmla="*/ 8421553 w 8421553"/>
              <a:gd name="connsiteY1" fmla="*/ 0 h 6857998"/>
              <a:gd name="connsiteX2" fmla="*/ 8370748 w 8421553"/>
              <a:gd name="connsiteY2" fmla="*/ 63414 h 6857998"/>
              <a:gd name="connsiteX3" fmla="*/ 6996341 w 8421553"/>
              <a:gd name="connsiteY3" fmla="*/ 3564072 h 6857998"/>
              <a:gd name="connsiteX4" fmla="*/ 3784640 w 8421553"/>
              <a:gd name="connsiteY4" fmla="*/ 5601842 h 6857998"/>
              <a:gd name="connsiteX5" fmla="*/ 3489878 w 8421553"/>
              <a:gd name="connsiteY5" fmla="*/ 6598504 h 6857998"/>
              <a:gd name="connsiteX6" fmla="*/ 3462004 w 8421553"/>
              <a:gd name="connsiteY6" fmla="*/ 6857998 h 6857998"/>
              <a:gd name="connsiteX7" fmla="*/ 0 w 8421553"/>
              <a:gd name="connsiteY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1553" h="6857998">
                <a:moveTo>
                  <a:pt x="0" y="0"/>
                </a:moveTo>
                <a:lnTo>
                  <a:pt x="8421553" y="0"/>
                </a:lnTo>
                <a:lnTo>
                  <a:pt x="8370748" y="63414"/>
                </a:lnTo>
                <a:cubicBezTo>
                  <a:pt x="7514205" y="1198923"/>
                  <a:pt x="7816529" y="2569760"/>
                  <a:pt x="6996341" y="3564072"/>
                </a:cubicBezTo>
                <a:cubicBezTo>
                  <a:pt x="5986880" y="4787841"/>
                  <a:pt x="4439608" y="4490375"/>
                  <a:pt x="3784640" y="5601842"/>
                </a:cubicBezTo>
                <a:cubicBezTo>
                  <a:pt x="3620898" y="5879708"/>
                  <a:pt x="3538584" y="6221966"/>
                  <a:pt x="3489878" y="6598504"/>
                </a:cubicBezTo>
                <a:lnTo>
                  <a:pt x="34620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d-ID" dirty="0"/>
              <a:t>Image Master Slide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06BBA-3C45-4C39-9902-26DFBA947C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19795" y="1813827"/>
            <a:ext cx="2281669" cy="2186947"/>
          </a:xfrm>
          <a:custGeom>
            <a:avLst/>
            <a:gdLst>
              <a:gd name="connsiteX0" fmla="*/ 39103 w 2281669"/>
              <a:gd name="connsiteY0" fmla="*/ 0 h 2186947"/>
              <a:gd name="connsiteX1" fmla="*/ 2242566 w 2281669"/>
              <a:gd name="connsiteY1" fmla="*/ 0 h 2186947"/>
              <a:gd name="connsiteX2" fmla="*/ 2281669 w 2281669"/>
              <a:gd name="connsiteY2" fmla="*/ 39103 h 2186947"/>
              <a:gd name="connsiteX3" fmla="*/ 2281669 w 2281669"/>
              <a:gd name="connsiteY3" fmla="*/ 2147844 h 2186947"/>
              <a:gd name="connsiteX4" fmla="*/ 2242566 w 2281669"/>
              <a:gd name="connsiteY4" fmla="*/ 2186947 h 2186947"/>
              <a:gd name="connsiteX5" fmla="*/ 39103 w 2281669"/>
              <a:gd name="connsiteY5" fmla="*/ 2186947 h 2186947"/>
              <a:gd name="connsiteX6" fmla="*/ 0 w 2281669"/>
              <a:gd name="connsiteY6" fmla="*/ 2147844 h 2186947"/>
              <a:gd name="connsiteX7" fmla="*/ 0 w 2281669"/>
              <a:gd name="connsiteY7" fmla="*/ 39103 h 2186947"/>
              <a:gd name="connsiteX8" fmla="*/ 39103 w 2281669"/>
              <a:gd name="connsiteY8" fmla="*/ 0 h 21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669" h="2186947">
                <a:moveTo>
                  <a:pt x="39103" y="0"/>
                </a:moveTo>
                <a:lnTo>
                  <a:pt x="2242566" y="0"/>
                </a:lnTo>
                <a:cubicBezTo>
                  <a:pt x="2264162" y="0"/>
                  <a:pt x="2281669" y="17507"/>
                  <a:pt x="2281669" y="39103"/>
                </a:cubicBezTo>
                <a:lnTo>
                  <a:pt x="2281669" y="2147844"/>
                </a:lnTo>
                <a:cubicBezTo>
                  <a:pt x="2281669" y="2169440"/>
                  <a:pt x="2264162" y="2186947"/>
                  <a:pt x="2242566" y="2186947"/>
                </a:cubicBezTo>
                <a:lnTo>
                  <a:pt x="39103" y="2186947"/>
                </a:lnTo>
                <a:cubicBezTo>
                  <a:pt x="17507" y="2186947"/>
                  <a:pt x="0" y="2169440"/>
                  <a:pt x="0" y="2147844"/>
                </a:cubicBezTo>
                <a:lnTo>
                  <a:pt x="0" y="39103"/>
                </a:lnTo>
                <a:cubicBezTo>
                  <a:pt x="0" y="17507"/>
                  <a:pt x="17507" y="0"/>
                  <a:pt x="391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5B4172-A8BA-4560-9FEA-F0DA5AA993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90652" y="1780017"/>
            <a:ext cx="2281669" cy="2186947"/>
          </a:xfrm>
          <a:custGeom>
            <a:avLst/>
            <a:gdLst>
              <a:gd name="connsiteX0" fmla="*/ 39103 w 2281669"/>
              <a:gd name="connsiteY0" fmla="*/ 0 h 2186947"/>
              <a:gd name="connsiteX1" fmla="*/ 2242566 w 2281669"/>
              <a:gd name="connsiteY1" fmla="*/ 0 h 2186947"/>
              <a:gd name="connsiteX2" fmla="*/ 2281669 w 2281669"/>
              <a:gd name="connsiteY2" fmla="*/ 39103 h 2186947"/>
              <a:gd name="connsiteX3" fmla="*/ 2281669 w 2281669"/>
              <a:gd name="connsiteY3" fmla="*/ 2147844 h 2186947"/>
              <a:gd name="connsiteX4" fmla="*/ 2242566 w 2281669"/>
              <a:gd name="connsiteY4" fmla="*/ 2186947 h 2186947"/>
              <a:gd name="connsiteX5" fmla="*/ 39103 w 2281669"/>
              <a:gd name="connsiteY5" fmla="*/ 2186947 h 2186947"/>
              <a:gd name="connsiteX6" fmla="*/ 0 w 2281669"/>
              <a:gd name="connsiteY6" fmla="*/ 2147844 h 2186947"/>
              <a:gd name="connsiteX7" fmla="*/ 0 w 2281669"/>
              <a:gd name="connsiteY7" fmla="*/ 39103 h 2186947"/>
              <a:gd name="connsiteX8" fmla="*/ 39103 w 2281669"/>
              <a:gd name="connsiteY8" fmla="*/ 0 h 21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669" h="2186947">
                <a:moveTo>
                  <a:pt x="39103" y="0"/>
                </a:moveTo>
                <a:lnTo>
                  <a:pt x="2242566" y="0"/>
                </a:lnTo>
                <a:cubicBezTo>
                  <a:pt x="2264162" y="0"/>
                  <a:pt x="2281669" y="17507"/>
                  <a:pt x="2281669" y="39103"/>
                </a:cubicBezTo>
                <a:lnTo>
                  <a:pt x="2281669" y="2147844"/>
                </a:lnTo>
                <a:cubicBezTo>
                  <a:pt x="2281669" y="2169440"/>
                  <a:pt x="2264162" y="2186947"/>
                  <a:pt x="2242566" y="2186947"/>
                </a:cubicBezTo>
                <a:lnTo>
                  <a:pt x="39103" y="2186947"/>
                </a:lnTo>
                <a:cubicBezTo>
                  <a:pt x="17507" y="2186947"/>
                  <a:pt x="0" y="2169440"/>
                  <a:pt x="0" y="2147844"/>
                </a:cubicBezTo>
                <a:lnTo>
                  <a:pt x="0" y="39103"/>
                </a:lnTo>
                <a:cubicBezTo>
                  <a:pt x="0" y="17507"/>
                  <a:pt x="17507" y="0"/>
                  <a:pt x="391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5866B9-6282-45DC-83B2-9DADD7487D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36399" y="1813827"/>
            <a:ext cx="2281669" cy="2186947"/>
          </a:xfrm>
          <a:custGeom>
            <a:avLst/>
            <a:gdLst>
              <a:gd name="connsiteX0" fmla="*/ 39103 w 2281669"/>
              <a:gd name="connsiteY0" fmla="*/ 0 h 2186947"/>
              <a:gd name="connsiteX1" fmla="*/ 2242566 w 2281669"/>
              <a:gd name="connsiteY1" fmla="*/ 0 h 2186947"/>
              <a:gd name="connsiteX2" fmla="*/ 2281669 w 2281669"/>
              <a:gd name="connsiteY2" fmla="*/ 39103 h 2186947"/>
              <a:gd name="connsiteX3" fmla="*/ 2281669 w 2281669"/>
              <a:gd name="connsiteY3" fmla="*/ 2147844 h 2186947"/>
              <a:gd name="connsiteX4" fmla="*/ 2242566 w 2281669"/>
              <a:gd name="connsiteY4" fmla="*/ 2186947 h 2186947"/>
              <a:gd name="connsiteX5" fmla="*/ 39103 w 2281669"/>
              <a:gd name="connsiteY5" fmla="*/ 2186947 h 2186947"/>
              <a:gd name="connsiteX6" fmla="*/ 0 w 2281669"/>
              <a:gd name="connsiteY6" fmla="*/ 2147844 h 2186947"/>
              <a:gd name="connsiteX7" fmla="*/ 0 w 2281669"/>
              <a:gd name="connsiteY7" fmla="*/ 39103 h 2186947"/>
              <a:gd name="connsiteX8" fmla="*/ 39103 w 2281669"/>
              <a:gd name="connsiteY8" fmla="*/ 0 h 218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1669" h="2186947">
                <a:moveTo>
                  <a:pt x="39103" y="0"/>
                </a:moveTo>
                <a:lnTo>
                  <a:pt x="2242566" y="0"/>
                </a:lnTo>
                <a:cubicBezTo>
                  <a:pt x="2264162" y="0"/>
                  <a:pt x="2281669" y="17507"/>
                  <a:pt x="2281669" y="39103"/>
                </a:cubicBezTo>
                <a:lnTo>
                  <a:pt x="2281669" y="2147844"/>
                </a:lnTo>
                <a:cubicBezTo>
                  <a:pt x="2281669" y="2169440"/>
                  <a:pt x="2264162" y="2186947"/>
                  <a:pt x="2242566" y="2186947"/>
                </a:cubicBezTo>
                <a:lnTo>
                  <a:pt x="39103" y="2186947"/>
                </a:lnTo>
                <a:cubicBezTo>
                  <a:pt x="17507" y="2186947"/>
                  <a:pt x="0" y="2169440"/>
                  <a:pt x="0" y="2147844"/>
                </a:cubicBezTo>
                <a:lnTo>
                  <a:pt x="0" y="39103"/>
                </a:lnTo>
                <a:cubicBezTo>
                  <a:pt x="0" y="17507"/>
                  <a:pt x="17507" y="0"/>
                  <a:pt x="391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81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573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DD04A7-E313-4DB6-9325-EF6AC2957B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979" y="970490"/>
            <a:ext cx="10684042" cy="3933233"/>
          </a:xfrm>
          <a:custGeom>
            <a:avLst/>
            <a:gdLst>
              <a:gd name="connsiteX0" fmla="*/ 216005 w 10684042"/>
              <a:gd name="connsiteY0" fmla="*/ 0 h 3933233"/>
              <a:gd name="connsiteX1" fmla="*/ 10468037 w 10684042"/>
              <a:gd name="connsiteY1" fmla="*/ 0 h 3933233"/>
              <a:gd name="connsiteX2" fmla="*/ 10684042 w 10684042"/>
              <a:gd name="connsiteY2" fmla="*/ 216005 h 3933233"/>
              <a:gd name="connsiteX3" fmla="*/ 10684042 w 10684042"/>
              <a:gd name="connsiteY3" fmla="*/ 3933233 h 3933233"/>
              <a:gd name="connsiteX4" fmla="*/ 0 w 10684042"/>
              <a:gd name="connsiteY4" fmla="*/ 3933233 h 3933233"/>
              <a:gd name="connsiteX5" fmla="*/ 0 w 10684042"/>
              <a:gd name="connsiteY5" fmla="*/ 216005 h 3933233"/>
              <a:gd name="connsiteX6" fmla="*/ 216005 w 10684042"/>
              <a:gd name="connsiteY6" fmla="*/ 0 h 393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4042" h="3933233">
                <a:moveTo>
                  <a:pt x="216005" y="0"/>
                </a:moveTo>
                <a:lnTo>
                  <a:pt x="10468037" y="0"/>
                </a:lnTo>
                <a:cubicBezTo>
                  <a:pt x="10587333" y="0"/>
                  <a:pt x="10684042" y="96709"/>
                  <a:pt x="10684042" y="216005"/>
                </a:cubicBezTo>
                <a:lnTo>
                  <a:pt x="10684042" y="3933233"/>
                </a:lnTo>
                <a:lnTo>
                  <a:pt x="0" y="3933233"/>
                </a:lnTo>
                <a:lnTo>
                  <a:pt x="0" y="216005"/>
                </a:lnTo>
                <a:cubicBezTo>
                  <a:pt x="0" y="96709"/>
                  <a:pt x="96709" y="0"/>
                  <a:pt x="2160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7638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D08EA9-7772-47C4-AEEA-BCD607BB3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957" y="919445"/>
            <a:ext cx="4058653" cy="5019110"/>
          </a:xfrm>
          <a:custGeom>
            <a:avLst/>
            <a:gdLst>
              <a:gd name="connsiteX0" fmla="*/ 0 w 4058653"/>
              <a:gd name="connsiteY0" fmla="*/ 0 h 5019110"/>
              <a:gd name="connsiteX1" fmla="*/ 4058653 w 4058653"/>
              <a:gd name="connsiteY1" fmla="*/ 0 h 5019110"/>
              <a:gd name="connsiteX2" fmla="*/ 4058653 w 4058653"/>
              <a:gd name="connsiteY2" fmla="*/ 5019110 h 5019110"/>
              <a:gd name="connsiteX3" fmla="*/ 0 w 4058653"/>
              <a:gd name="connsiteY3" fmla="*/ 5019110 h 50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653" h="5019110">
                <a:moveTo>
                  <a:pt x="0" y="0"/>
                </a:moveTo>
                <a:lnTo>
                  <a:pt x="4058653" y="0"/>
                </a:lnTo>
                <a:lnTo>
                  <a:pt x="4058653" y="5019110"/>
                </a:lnTo>
                <a:lnTo>
                  <a:pt x="0" y="501911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179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EE70-3B6A-42B0-AA73-E4E458B7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8556-D217-4705-91A1-D772F710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41C7-D05A-4AE4-A038-36F70424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9ECA-1143-4095-8A4F-C68DC327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D7E5-34A9-4B4F-A07E-0340DBB2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2C59-2D9B-47FC-B09F-2B43E7D7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708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2AC-315B-4245-A861-0A64F738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58E9C-1253-4945-8170-081787B05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F5FC4-E3AF-49D0-A409-8FFC9B37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D2FA-2569-4255-8527-58218831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E141-EE70-4F61-8965-5A159F28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D188-EEA5-44CB-A7B4-2D33BB88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818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C420-521D-4D78-9BCD-A0776254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DDCE-CE6C-4DFA-A627-93095B0AE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75E2-7DF9-48E2-89DE-D8219360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BA59-7EDC-43E0-80DB-BC2FBB6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8DD1-5D31-403A-B7F2-D471E847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826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E103A-B8E3-4346-938B-3F754798D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FD79-CA28-4B04-98E5-3A96070F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0281-5BCD-422E-B078-137CEA4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A053-0C60-437A-8D94-B380FCA6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E39D-4CF1-43C2-BC53-67A0124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0432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5867FD-86CD-4909-9D53-6DE12C25AD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7416" y="1074409"/>
            <a:ext cx="3177168" cy="4422520"/>
          </a:xfrm>
          <a:custGeom>
            <a:avLst/>
            <a:gdLst>
              <a:gd name="connsiteX0" fmla="*/ 139573 w 3177168"/>
              <a:gd name="connsiteY0" fmla="*/ 0 h 4422520"/>
              <a:gd name="connsiteX1" fmla="*/ 3037595 w 3177168"/>
              <a:gd name="connsiteY1" fmla="*/ 0 h 4422520"/>
              <a:gd name="connsiteX2" fmla="*/ 3177168 w 3177168"/>
              <a:gd name="connsiteY2" fmla="*/ 139573 h 4422520"/>
              <a:gd name="connsiteX3" fmla="*/ 3177168 w 3177168"/>
              <a:gd name="connsiteY3" fmla="*/ 4282947 h 4422520"/>
              <a:gd name="connsiteX4" fmla="*/ 3037595 w 3177168"/>
              <a:gd name="connsiteY4" fmla="*/ 4422520 h 4422520"/>
              <a:gd name="connsiteX5" fmla="*/ 139573 w 3177168"/>
              <a:gd name="connsiteY5" fmla="*/ 4422520 h 4422520"/>
              <a:gd name="connsiteX6" fmla="*/ 0 w 3177168"/>
              <a:gd name="connsiteY6" fmla="*/ 4282947 h 4422520"/>
              <a:gd name="connsiteX7" fmla="*/ 0 w 3177168"/>
              <a:gd name="connsiteY7" fmla="*/ 139573 h 4422520"/>
              <a:gd name="connsiteX8" fmla="*/ 139573 w 3177168"/>
              <a:gd name="connsiteY8" fmla="*/ 0 h 442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7168" h="4422520">
                <a:moveTo>
                  <a:pt x="139573" y="0"/>
                </a:moveTo>
                <a:lnTo>
                  <a:pt x="3037595" y="0"/>
                </a:lnTo>
                <a:cubicBezTo>
                  <a:pt x="3114679" y="0"/>
                  <a:pt x="3177168" y="62489"/>
                  <a:pt x="3177168" y="139573"/>
                </a:cubicBezTo>
                <a:lnTo>
                  <a:pt x="3177168" y="4282947"/>
                </a:lnTo>
                <a:cubicBezTo>
                  <a:pt x="3177168" y="4360031"/>
                  <a:pt x="3114679" y="4422520"/>
                  <a:pt x="3037595" y="4422520"/>
                </a:cubicBezTo>
                <a:lnTo>
                  <a:pt x="139573" y="4422520"/>
                </a:lnTo>
                <a:cubicBezTo>
                  <a:pt x="62489" y="4422520"/>
                  <a:pt x="0" y="4360031"/>
                  <a:pt x="0" y="4282947"/>
                </a:cubicBezTo>
                <a:lnTo>
                  <a:pt x="0" y="139573"/>
                </a:lnTo>
                <a:cubicBezTo>
                  <a:pt x="0" y="62489"/>
                  <a:pt x="62489" y="0"/>
                  <a:pt x="1395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44496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2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975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9764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931BB0C-94BF-41FF-9940-9DF8CD922F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0302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BA0C-D4AF-4377-94B3-4CEAD0A3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E7D-BC1E-4165-9027-43120D9B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B589-67EA-4D4D-8763-62528269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EF05-8776-478B-A8E7-26A59F78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2B66-C482-4680-8C5A-E87350A6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0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5142-168D-434E-A35C-553E8521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D1BC-F3F6-4086-8243-A14AAE2E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A9CF-C12C-4816-90D7-EA0DF427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21CF-E995-4FE6-85C8-2326D6AF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5935-F361-460F-84E3-B19565ED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11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51A2-98A2-43D4-907A-4824A7A9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489F-16E2-4784-A08B-0570B5FB7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3A844-8671-4D89-8751-50F21659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EB92-AFCE-44C4-A66B-FED74165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678-46BD-487E-86FC-9063472E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B0BC4-BB29-4810-B925-7F217936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08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5616-91AA-4EBA-9361-CD9644BF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0DAB-3E8D-4992-92C5-5E53D1D6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C6CC-D7FF-4DFD-9536-34C583C6A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F813D-B563-4576-B027-BE664E1A0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0AE21-91BF-44D6-AB24-528E4153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FF48C-F28F-4BF6-B857-F406D2C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12F0E2-14AB-4D37-B7E3-A8A31EDAFE86}" type="datetimeFigureOut">
              <a:rPr lang="id-ID" smtClean="0"/>
              <a:t>21/04/2023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0E171-7D2C-4959-BC79-1AB8528C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DAEF2-6C17-4596-9198-765C9D25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3DA9A-CB9A-49F0-BAF9-D5F6C6C79F5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9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8F167D-CA64-43D3-8087-6C90A7DE7D96}"/>
              </a:ext>
            </a:extLst>
          </p:cNvPr>
          <p:cNvSpPr txBox="1"/>
          <p:nvPr userDrawn="1"/>
        </p:nvSpPr>
        <p:spPr>
          <a:xfrm rot="10800000" flipV="1">
            <a:off x="10273079" y="6186819"/>
            <a:ext cx="176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600" b="0" i="0" smtClean="0">
                <a:solidFill>
                  <a:srgbClr val="6CACE4">
                    <a:alpha val="50000"/>
                  </a:srgbClr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pPr algn="r"/>
              <a:t>‹#›</a:t>
            </a:fld>
            <a:endParaRPr lang="id-ID" sz="1600" b="0" i="0" dirty="0">
              <a:solidFill>
                <a:srgbClr val="6CACE4">
                  <a:alpha val="50000"/>
                </a:srgbClr>
              </a:solidFill>
              <a:latin typeface="Rosatom" panose="020B0503040504020204" pitchFamily="34" charset="0"/>
              <a:ea typeface="Rosatom" panose="020B0503040504020204" pitchFamily="34" charset="0"/>
              <a:cs typeface="Poppins" panose="00000500000000000000" pitchFamily="50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8E37A1-5D00-7C7B-31D8-39D558AF7C18}"/>
              </a:ext>
            </a:extLst>
          </p:cNvPr>
          <p:cNvPicPr>
            <a:picLocks noChangeAspect="1"/>
          </p:cNvPicPr>
          <p:nvPr userDrawn="1"/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7" y="329944"/>
            <a:ext cx="453236" cy="4487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842D6E-2C89-2BAE-E71D-47528E7DE80B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96" y="329943"/>
            <a:ext cx="545490" cy="4481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990AAF-5DC7-78A0-3CA5-9D6877E9EF72}"/>
              </a:ext>
            </a:extLst>
          </p:cNvPr>
          <p:cNvPicPr>
            <a:picLocks noChangeAspect="1"/>
          </p:cNvPicPr>
          <p:nvPr userDrawn="1"/>
        </p:nvPicPr>
        <p:blipFill>
          <a:blip r:embed="rId52"/>
          <a:stretch>
            <a:fillRect/>
          </a:stretch>
        </p:blipFill>
        <p:spPr>
          <a:xfrm>
            <a:off x="2668419" y="324810"/>
            <a:ext cx="453236" cy="4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62" r:id="rId4"/>
    <p:sldLayoutId id="2147483663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81" r:id="rId26"/>
    <p:sldLayoutId id="2147483688" r:id="rId27"/>
    <p:sldLayoutId id="2147483687" r:id="rId28"/>
    <p:sldLayoutId id="2147483682" r:id="rId29"/>
    <p:sldLayoutId id="2147483683" r:id="rId30"/>
    <p:sldLayoutId id="2147483691" r:id="rId31"/>
    <p:sldLayoutId id="2147483685" r:id="rId32"/>
    <p:sldLayoutId id="2147483686" r:id="rId33"/>
    <p:sldLayoutId id="2147483690" r:id="rId34"/>
    <p:sldLayoutId id="2147483695" r:id="rId35"/>
    <p:sldLayoutId id="2147483694" r:id="rId36"/>
    <p:sldLayoutId id="2147483693" r:id="rId37"/>
    <p:sldLayoutId id="2147483692" r:id="rId38"/>
    <p:sldLayoutId id="2147483689" r:id="rId39"/>
    <p:sldLayoutId id="2147483684" r:id="rId40"/>
    <p:sldLayoutId id="2147483679" r:id="rId41"/>
    <p:sldLayoutId id="2147483673" r:id="rId42"/>
    <p:sldLayoutId id="2147483656" r:id="rId43"/>
    <p:sldLayoutId id="2147483657" r:id="rId44"/>
    <p:sldLayoutId id="2147483658" r:id="rId45"/>
    <p:sldLayoutId id="2147483659" r:id="rId46"/>
    <p:sldLayoutId id="2147483680" r:id="rId47"/>
    <p:sldLayoutId id="2147483696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68F167D-CA64-43D3-8087-6C90A7DE7D96}"/>
              </a:ext>
            </a:extLst>
          </p:cNvPr>
          <p:cNvSpPr txBox="1"/>
          <p:nvPr userDrawn="1"/>
        </p:nvSpPr>
        <p:spPr>
          <a:xfrm rot="10800000" flipV="1">
            <a:off x="10152250" y="265196"/>
            <a:ext cx="176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4000" b="0" i="0" smtClean="0">
                <a:solidFill>
                  <a:schemeClr val="accent2">
                    <a:alpha val="50000"/>
                  </a:schemeClr>
                </a:solidFill>
                <a:latin typeface="Poppins" panose="00000500000000000000" pitchFamily="50" charset="0"/>
                <a:ea typeface="Roboto Condensed" panose="02000000000000000000" pitchFamily="2" charset="0"/>
                <a:cs typeface="Poppins" panose="00000500000000000000" pitchFamily="50" charset="0"/>
              </a:rPr>
              <a:pPr algn="r"/>
              <a:t>‹#›</a:t>
            </a:fld>
            <a:endParaRPr lang="id-ID" sz="13800" b="0" i="0" dirty="0">
              <a:solidFill>
                <a:schemeClr val="accent2">
                  <a:alpha val="50000"/>
                </a:schemeClr>
              </a:solidFill>
              <a:latin typeface="Poppins" panose="00000500000000000000" pitchFamily="50" charset="0"/>
              <a:ea typeface="Roboto Condensed" panose="02000000000000000000" pitchFamily="2" charset="0"/>
              <a:cs typeface="Poppins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7127BF-FFE2-4D2B-8763-A57EC95315EE}"/>
              </a:ext>
            </a:extLst>
          </p:cNvPr>
          <p:cNvSpPr txBox="1"/>
          <p:nvPr userDrawn="1"/>
        </p:nvSpPr>
        <p:spPr>
          <a:xfrm>
            <a:off x="220884" y="6361972"/>
            <a:ext cx="15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err="1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t>www</a:t>
            </a:r>
            <a:r>
              <a:rPr lang="id-ID" sz="1200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t>.</a:t>
            </a:r>
            <a:r>
              <a:rPr lang="en-US" sz="1200" dirty="0" err="1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t>atomskills</a:t>
            </a:r>
            <a:r>
              <a:rPr lang="id-ID" sz="1200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t>.</a:t>
            </a:r>
            <a:r>
              <a:rPr lang="id-ID" sz="1200" dirty="0" err="1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rPr>
              <a:t>ru</a:t>
            </a:r>
            <a:endParaRPr lang="id-ID" sz="1200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  <a:cs typeface="Poppins" panose="00000500000000000000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B05304-58E1-24E1-31CE-5ECBE3B10B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" y="219029"/>
            <a:ext cx="209823" cy="4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9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Ilya.konishevv@gmail.com" TargetMode="Externa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785736-1822-E1FE-5419-A55F33F891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E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4D5227B1-DA0C-58CB-70CE-1BE9EDD9917A}"/>
              </a:ext>
            </a:extLst>
          </p:cNvPr>
          <p:cNvGrpSpPr/>
          <p:nvPr/>
        </p:nvGrpSpPr>
        <p:grpSpPr>
          <a:xfrm rot="10434373">
            <a:off x="6510600" y="4534251"/>
            <a:ext cx="6387907" cy="4987777"/>
            <a:chOff x="-1176524" y="965755"/>
            <a:chExt cx="6488041" cy="5065964"/>
          </a:xfrm>
        </p:grpSpPr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8DD71983-CC0A-0934-950B-EF44D9BE72C0}"/>
                </a:ext>
              </a:extLst>
            </p:cNvPr>
            <p:cNvGrpSpPr/>
            <p:nvPr/>
          </p:nvGrpSpPr>
          <p:grpSpPr>
            <a:xfrm>
              <a:off x="-1176524" y="1053884"/>
              <a:ext cx="6414912" cy="4977835"/>
              <a:chOff x="2438400" y="1005870"/>
              <a:chExt cx="6414912" cy="4977835"/>
            </a:xfrm>
            <a:solidFill>
              <a:schemeClr val="accent1"/>
            </a:solidFill>
          </p:grpSpPr>
          <p:cxnSp>
            <p:nvCxnSpPr>
              <p:cNvPr id="37" name="Straight Connector 64">
                <a:extLst>
                  <a:ext uri="{FF2B5EF4-FFF2-40B4-BE49-F238E27FC236}">
                    <a16:creationId xmlns:a16="http://schemas.microsoft.com/office/drawing/2014/main" id="{5B13B119-5698-7210-5AB1-F42E843CAB25}"/>
                  </a:ext>
                </a:extLst>
              </p:cNvPr>
              <p:cNvCxnSpPr/>
              <p:nvPr/>
            </p:nvCxnSpPr>
            <p:spPr>
              <a:xfrm flipV="1">
                <a:off x="2614863" y="3850105"/>
                <a:ext cx="1411705" cy="2133600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65">
                <a:extLst>
                  <a:ext uri="{FF2B5EF4-FFF2-40B4-BE49-F238E27FC236}">
                    <a16:creationId xmlns:a16="http://schemas.microsoft.com/office/drawing/2014/main" id="{3A6CB383-0A55-1304-4DD4-CBABF0DEADC0}"/>
                  </a:ext>
                </a:extLst>
              </p:cNvPr>
              <p:cNvCxnSpPr/>
              <p:nvPr/>
            </p:nvCxnSpPr>
            <p:spPr>
              <a:xfrm>
                <a:off x="4026568" y="3866147"/>
                <a:ext cx="1267327" cy="882316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66">
                <a:extLst>
                  <a:ext uri="{FF2B5EF4-FFF2-40B4-BE49-F238E27FC236}">
                    <a16:creationId xmlns:a16="http://schemas.microsoft.com/office/drawing/2014/main" id="{49192DAC-EEC7-E3B3-D91E-719D504DA80E}"/>
                  </a:ext>
                </a:extLst>
              </p:cNvPr>
              <p:cNvCxnSpPr/>
              <p:nvPr/>
            </p:nvCxnSpPr>
            <p:spPr>
              <a:xfrm flipH="1">
                <a:off x="2614863" y="4780547"/>
                <a:ext cx="2662990" cy="1199465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67">
                <a:extLst>
                  <a:ext uri="{FF2B5EF4-FFF2-40B4-BE49-F238E27FC236}">
                    <a16:creationId xmlns:a16="http://schemas.microsoft.com/office/drawing/2014/main" id="{81959D96-1691-0C26-6003-8802191803C0}"/>
                  </a:ext>
                </a:extLst>
              </p:cNvPr>
              <p:cNvCxnSpPr/>
              <p:nvPr/>
            </p:nvCxnSpPr>
            <p:spPr>
              <a:xfrm>
                <a:off x="2470484" y="3850105"/>
                <a:ext cx="2823411" cy="914400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68">
                <a:extLst>
                  <a:ext uri="{FF2B5EF4-FFF2-40B4-BE49-F238E27FC236}">
                    <a16:creationId xmlns:a16="http://schemas.microsoft.com/office/drawing/2014/main" id="{4DD7E8C8-9659-AA76-BDFA-80675AB67C6E}"/>
                  </a:ext>
                </a:extLst>
              </p:cNvPr>
              <p:cNvCxnSpPr/>
              <p:nvPr/>
            </p:nvCxnSpPr>
            <p:spPr>
              <a:xfrm flipV="1">
                <a:off x="2438400" y="2823411"/>
                <a:ext cx="3834063" cy="1026694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69">
                <a:extLst>
                  <a:ext uri="{FF2B5EF4-FFF2-40B4-BE49-F238E27FC236}">
                    <a16:creationId xmlns:a16="http://schemas.microsoft.com/office/drawing/2014/main" id="{9E3C432F-0921-DB33-38ED-D494C64AE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0231" y="2180695"/>
                <a:ext cx="1666450" cy="649162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70">
                <a:extLst>
                  <a:ext uri="{FF2B5EF4-FFF2-40B4-BE49-F238E27FC236}">
                    <a16:creationId xmlns:a16="http://schemas.microsoft.com/office/drawing/2014/main" id="{2E846EAA-000E-6D55-5B1A-FF4601A3F20D}"/>
                  </a:ext>
                </a:extLst>
              </p:cNvPr>
              <p:cNvCxnSpPr/>
              <p:nvPr/>
            </p:nvCxnSpPr>
            <p:spPr>
              <a:xfrm flipH="1">
                <a:off x="4026568" y="2130450"/>
                <a:ext cx="633663" cy="1732004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71">
                <a:extLst>
                  <a:ext uri="{FF2B5EF4-FFF2-40B4-BE49-F238E27FC236}">
                    <a16:creationId xmlns:a16="http://schemas.microsoft.com/office/drawing/2014/main" id="{09B83B16-7117-B7F6-2A17-686EF180CFB4}"/>
                  </a:ext>
                </a:extLst>
              </p:cNvPr>
              <p:cNvCxnSpPr/>
              <p:nvPr/>
            </p:nvCxnSpPr>
            <p:spPr>
              <a:xfrm>
                <a:off x="4058652" y="3900350"/>
                <a:ext cx="3547859" cy="1029176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72">
                <a:extLst>
                  <a:ext uri="{FF2B5EF4-FFF2-40B4-BE49-F238E27FC236}">
                    <a16:creationId xmlns:a16="http://schemas.microsoft.com/office/drawing/2014/main" id="{6C35C3E2-A0F0-5471-8CA9-6FF284F0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3895" y="4752156"/>
                <a:ext cx="2423965" cy="206942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73">
                <a:extLst>
                  <a:ext uri="{FF2B5EF4-FFF2-40B4-BE49-F238E27FC236}">
                    <a16:creationId xmlns:a16="http://schemas.microsoft.com/office/drawing/2014/main" id="{97021F8B-9550-728F-751E-ED027749E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0414" y="2374232"/>
                <a:ext cx="1107852" cy="2518579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74">
                <a:extLst>
                  <a:ext uri="{FF2B5EF4-FFF2-40B4-BE49-F238E27FC236}">
                    <a16:creationId xmlns:a16="http://schemas.microsoft.com/office/drawing/2014/main" id="{26444D08-3AC1-3C49-95AA-D27493FA29C2}"/>
                  </a:ext>
                </a:extLst>
              </p:cNvPr>
              <p:cNvCxnSpPr/>
              <p:nvPr/>
            </p:nvCxnSpPr>
            <p:spPr>
              <a:xfrm flipH="1">
                <a:off x="5277853" y="2374232"/>
                <a:ext cx="3547859" cy="2406315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75">
                <a:extLst>
                  <a:ext uri="{FF2B5EF4-FFF2-40B4-BE49-F238E27FC236}">
                    <a16:creationId xmlns:a16="http://schemas.microsoft.com/office/drawing/2014/main" id="{537D7B8D-4EBB-02DB-BD24-E22AD370E97F}"/>
                  </a:ext>
                </a:extLst>
              </p:cNvPr>
              <p:cNvCxnSpPr/>
              <p:nvPr/>
            </p:nvCxnSpPr>
            <p:spPr>
              <a:xfrm flipH="1" flipV="1">
                <a:off x="6248399" y="2823411"/>
                <a:ext cx="1435769" cy="2119645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76">
                <a:extLst>
                  <a:ext uri="{FF2B5EF4-FFF2-40B4-BE49-F238E27FC236}">
                    <a16:creationId xmlns:a16="http://schemas.microsoft.com/office/drawing/2014/main" id="{9F05F33C-E41B-D773-1C4D-0ADF8D7E4E87}"/>
                  </a:ext>
                </a:extLst>
              </p:cNvPr>
              <p:cNvCxnSpPr/>
              <p:nvPr/>
            </p:nvCxnSpPr>
            <p:spPr>
              <a:xfrm flipV="1">
                <a:off x="6302617" y="2374232"/>
                <a:ext cx="2550695" cy="449179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77">
                <a:extLst>
                  <a:ext uri="{FF2B5EF4-FFF2-40B4-BE49-F238E27FC236}">
                    <a16:creationId xmlns:a16="http://schemas.microsoft.com/office/drawing/2014/main" id="{928941DB-0B2B-0B95-5E59-84A0B43DD075}"/>
                  </a:ext>
                </a:extLst>
              </p:cNvPr>
              <p:cNvCxnSpPr/>
              <p:nvPr/>
            </p:nvCxnSpPr>
            <p:spPr>
              <a:xfrm flipV="1">
                <a:off x="4660231" y="1005870"/>
                <a:ext cx="1238496" cy="1124580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78">
                <a:extLst>
                  <a:ext uri="{FF2B5EF4-FFF2-40B4-BE49-F238E27FC236}">
                    <a16:creationId xmlns:a16="http://schemas.microsoft.com/office/drawing/2014/main" id="{9D95B4F6-7258-BA6D-D47A-CEE5476FB0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384" y="1005870"/>
                <a:ext cx="399120" cy="1858615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79">
                <a:extLst>
                  <a:ext uri="{FF2B5EF4-FFF2-40B4-BE49-F238E27FC236}">
                    <a16:creationId xmlns:a16="http://schemas.microsoft.com/office/drawing/2014/main" id="{B45F59EE-2C48-8029-5C64-7FDA2DB56700}"/>
                  </a:ext>
                </a:extLst>
              </p:cNvPr>
              <p:cNvCxnSpPr/>
              <p:nvPr/>
            </p:nvCxnSpPr>
            <p:spPr>
              <a:xfrm flipH="1">
                <a:off x="5250253" y="2914730"/>
                <a:ext cx="995592" cy="1898901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80">
                <a:extLst>
                  <a:ext uri="{FF2B5EF4-FFF2-40B4-BE49-F238E27FC236}">
                    <a16:creationId xmlns:a16="http://schemas.microsoft.com/office/drawing/2014/main" id="{81B92A85-6CC7-B64A-313F-AED44072CBF9}"/>
                  </a:ext>
                </a:extLst>
              </p:cNvPr>
              <p:cNvCxnSpPr/>
              <p:nvPr/>
            </p:nvCxnSpPr>
            <p:spPr>
              <a:xfrm>
                <a:off x="4644190" y="2164653"/>
                <a:ext cx="621140" cy="2671436"/>
              </a:xfrm>
              <a:prstGeom prst="line">
                <a:avLst/>
              </a:prstGeom>
              <a:grpFill/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5">
              <a:extLst>
                <a:ext uri="{FF2B5EF4-FFF2-40B4-BE49-F238E27FC236}">
                  <a16:creationId xmlns:a16="http://schemas.microsoft.com/office/drawing/2014/main" id="{A561CFA4-C8B5-90DD-9310-EEF5A7814418}"/>
                </a:ext>
              </a:extLst>
            </p:cNvPr>
            <p:cNvSpPr/>
            <p:nvPr/>
          </p:nvSpPr>
          <p:spPr>
            <a:xfrm>
              <a:off x="2159528" y="965755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8927C223-15C0-443F-631B-F57E6B0B2C1D}"/>
                </a:ext>
              </a:extLst>
            </p:cNvPr>
            <p:cNvSpPr/>
            <p:nvPr/>
          </p:nvSpPr>
          <p:spPr>
            <a:xfrm>
              <a:off x="2569243" y="2768761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Oval 57">
              <a:extLst>
                <a:ext uri="{FF2B5EF4-FFF2-40B4-BE49-F238E27FC236}">
                  <a16:creationId xmlns:a16="http://schemas.microsoft.com/office/drawing/2014/main" id="{7D1E8C29-A77F-C074-5420-5A9FCFAC6852}"/>
                </a:ext>
              </a:extLst>
            </p:cNvPr>
            <p:cNvSpPr/>
            <p:nvPr/>
          </p:nvSpPr>
          <p:spPr>
            <a:xfrm>
              <a:off x="5109880" y="2321985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3A97C54E-2E7A-110B-377F-61B157DDA27C}"/>
                </a:ext>
              </a:extLst>
            </p:cNvPr>
            <p:cNvSpPr/>
            <p:nvPr/>
          </p:nvSpPr>
          <p:spPr>
            <a:xfrm>
              <a:off x="3921471" y="4858154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E3AC2A39-4F75-9512-7F8A-DF66BB02DCE1}"/>
                </a:ext>
              </a:extLst>
            </p:cNvPr>
            <p:cNvSpPr/>
            <p:nvPr/>
          </p:nvSpPr>
          <p:spPr>
            <a:xfrm>
              <a:off x="1598400" y="4717349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E0D88980-7A0C-DC7A-E5EB-78D546C38B3D}"/>
                </a:ext>
              </a:extLst>
            </p:cNvPr>
            <p:cNvSpPr/>
            <p:nvPr/>
          </p:nvSpPr>
          <p:spPr>
            <a:xfrm>
              <a:off x="368947" y="3835915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63">
              <a:extLst>
                <a:ext uri="{FF2B5EF4-FFF2-40B4-BE49-F238E27FC236}">
                  <a16:creationId xmlns:a16="http://schemas.microsoft.com/office/drawing/2014/main" id="{2425D393-D782-31D0-24A5-D4CFC6C5A406}"/>
                </a:ext>
              </a:extLst>
            </p:cNvPr>
            <p:cNvSpPr/>
            <p:nvPr/>
          </p:nvSpPr>
          <p:spPr>
            <a:xfrm>
              <a:off x="914334" y="2110789"/>
              <a:ext cx="201637" cy="20163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0" name="Oval 42">
            <a:extLst>
              <a:ext uri="{FF2B5EF4-FFF2-40B4-BE49-F238E27FC236}">
                <a16:creationId xmlns:a16="http://schemas.microsoft.com/office/drawing/2014/main" id="{A12EF309-80F2-3DB8-74FE-2D235F5D0BA0}"/>
              </a:ext>
            </a:extLst>
          </p:cNvPr>
          <p:cNvSpPr/>
          <p:nvPr/>
        </p:nvSpPr>
        <p:spPr>
          <a:xfrm>
            <a:off x="2500727" y="6410787"/>
            <a:ext cx="1840716" cy="184071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1193800" dist="3937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10C3BBCE-8864-FFF3-FE35-E9E20E98E5B5}"/>
              </a:ext>
            </a:extLst>
          </p:cNvPr>
          <p:cNvGrpSpPr/>
          <p:nvPr/>
        </p:nvGrpSpPr>
        <p:grpSpPr>
          <a:xfrm rot="872070">
            <a:off x="5734746" y="-2437968"/>
            <a:ext cx="6620403" cy="5269315"/>
            <a:chOff x="4524174" y="-3112252"/>
            <a:chExt cx="8144036" cy="6482005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122C27F8-8318-9295-1C91-BA2249747141}"/>
                </a:ext>
              </a:extLst>
            </p:cNvPr>
            <p:cNvGrpSpPr/>
            <p:nvPr/>
          </p:nvGrpSpPr>
          <p:grpSpPr>
            <a:xfrm>
              <a:off x="4524174" y="-3112252"/>
              <a:ext cx="8144036" cy="6356339"/>
              <a:chOff x="-1176524" y="1024944"/>
              <a:chExt cx="6414912" cy="5006775"/>
            </a:xfrm>
          </p:grpSpPr>
          <p:grpSp>
            <p:nvGrpSpPr>
              <p:cNvPr id="72" name="Group 53">
                <a:extLst>
                  <a:ext uri="{FF2B5EF4-FFF2-40B4-BE49-F238E27FC236}">
                    <a16:creationId xmlns:a16="http://schemas.microsoft.com/office/drawing/2014/main" id="{440157A2-164C-0060-B16F-9E22EB2DEDA9}"/>
                  </a:ext>
                </a:extLst>
              </p:cNvPr>
              <p:cNvGrpSpPr/>
              <p:nvPr/>
            </p:nvGrpSpPr>
            <p:grpSpPr>
              <a:xfrm>
                <a:off x="-1176524" y="1053884"/>
                <a:ext cx="6414912" cy="4977835"/>
                <a:chOff x="2438400" y="1005870"/>
                <a:chExt cx="6414912" cy="4977835"/>
              </a:xfrm>
              <a:solidFill>
                <a:schemeClr val="accent1"/>
              </a:solidFill>
            </p:grpSpPr>
            <p:cxnSp>
              <p:nvCxnSpPr>
                <p:cNvPr id="80" name="Straight Connector 64">
                  <a:extLst>
                    <a:ext uri="{FF2B5EF4-FFF2-40B4-BE49-F238E27FC236}">
                      <a16:creationId xmlns:a16="http://schemas.microsoft.com/office/drawing/2014/main" id="{6D560FF8-F98F-20A9-7D9D-1FF278E3953B}"/>
                    </a:ext>
                  </a:extLst>
                </p:cNvPr>
                <p:cNvCxnSpPr/>
                <p:nvPr/>
              </p:nvCxnSpPr>
              <p:spPr>
                <a:xfrm flipV="1">
                  <a:off x="2614863" y="3850105"/>
                  <a:ext cx="1411705" cy="213360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65">
                  <a:extLst>
                    <a:ext uri="{FF2B5EF4-FFF2-40B4-BE49-F238E27FC236}">
                      <a16:creationId xmlns:a16="http://schemas.microsoft.com/office/drawing/2014/main" id="{2393F64C-B7B2-A674-321A-141121A0903F}"/>
                    </a:ext>
                  </a:extLst>
                </p:cNvPr>
                <p:cNvCxnSpPr/>
                <p:nvPr/>
              </p:nvCxnSpPr>
              <p:spPr>
                <a:xfrm>
                  <a:off x="4026568" y="3866147"/>
                  <a:ext cx="1267327" cy="88231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66">
                  <a:extLst>
                    <a:ext uri="{FF2B5EF4-FFF2-40B4-BE49-F238E27FC236}">
                      <a16:creationId xmlns:a16="http://schemas.microsoft.com/office/drawing/2014/main" id="{E4AB171F-C8DA-1C3E-968D-09351D85889D}"/>
                    </a:ext>
                  </a:extLst>
                </p:cNvPr>
                <p:cNvCxnSpPr/>
                <p:nvPr/>
              </p:nvCxnSpPr>
              <p:spPr>
                <a:xfrm flipH="1">
                  <a:off x="2614863" y="4780547"/>
                  <a:ext cx="2662990" cy="119946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67">
                  <a:extLst>
                    <a:ext uri="{FF2B5EF4-FFF2-40B4-BE49-F238E27FC236}">
                      <a16:creationId xmlns:a16="http://schemas.microsoft.com/office/drawing/2014/main" id="{80A7863D-AD9F-F142-FF22-1CC065997BD4}"/>
                    </a:ext>
                  </a:extLst>
                </p:cNvPr>
                <p:cNvCxnSpPr/>
                <p:nvPr/>
              </p:nvCxnSpPr>
              <p:spPr>
                <a:xfrm>
                  <a:off x="2470484" y="3850105"/>
                  <a:ext cx="2823411" cy="91440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68">
                  <a:extLst>
                    <a:ext uri="{FF2B5EF4-FFF2-40B4-BE49-F238E27FC236}">
                      <a16:creationId xmlns:a16="http://schemas.microsoft.com/office/drawing/2014/main" id="{CAB7899E-CF03-2CF1-2A66-4EE6C296F56B}"/>
                    </a:ext>
                  </a:extLst>
                </p:cNvPr>
                <p:cNvCxnSpPr/>
                <p:nvPr/>
              </p:nvCxnSpPr>
              <p:spPr>
                <a:xfrm flipV="1">
                  <a:off x="2438400" y="2823411"/>
                  <a:ext cx="3834063" cy="1026694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69">
                  <a:extLst>
                    <a:ext uri="{FF2B5EF4-FFF2-40B4-BE49-F238E27FC236}">
                      <a16:creationId xmlns:a16="http://schemas.microsoft.com/office/drawing/2014/main" id="{133AE8F6-26CC-32AB-4DF9-0C883F4B1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60231" y="2180695"/>
                  <a:ext cx="1666450" cy="64916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70">
                  <a:extLst>
                    <a:ext uri="{FF2B5EF4-FFF2-40B4-BE49-F238E27FC236}">
                      <a16:creationId xmlns:a16="http://schemas.microsoft.com/office/drawing/2014/main" id="{88918B96-6ABB-6EEB-9C64-B6EF537EBF60}"/>
                    </a:ext>
                  </a:extLst>
                </p:cNvPr>
                <p:cNvCxnSpPr/>
                <p:nvPr/>
              </p:nvCxnSpPr>
              <p:spPr>
                <a:xfrm flipH="1">
                  <a:off x="4026568" y="2130450"/>
                  <a:ext cx="633663" cy="1732004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71">
                  <a:extLst>
                    <a:ext uri="{FF2B5EF4-FFF2-40B4-BE49-F238E27FC236}">
                      <a16:creationId xmlns:a16="http://schemas.microsoft.com/office/drawing/2014/main" id="{308B2502-904F-37A8-623B-BF3714F2BA5E}"/>
                    </a:ext>
                  </a:extLst>
                </p:cNvPr>
                <p:cNvCxnSpPr/>
                <p:nvPr/>
              </p:nvCxnSpPr>
              <p:spPr>
                <a:xfrm>
                  <a:off x="4058652" y="3900350"/>
                  <a:ext cx="3547859" cy="10291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72">
                  <a:extLst>
                    <a:ext uri="{FF2B5EF4-FFF2-40B4-BE49-F238E27FC236}">
                      <a16:creationId xmlns:a16="http://schemas.microsoft.com/office/drawing/2014/main" id="{87BC8B38-8A98-51D2-3A7C-2F51F3005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3895" y="4752156"/>
                  <a:ext cx="2423965" cy="20694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73">
                  <a:extLst>
                    <a:ext uri="{FF2B5EF4-FFF2-40B4-BE49-F238E27FC236}">
                      <a16:creationId xmlns:a16="http://schemas.microsoft.com/office/drawing/2014/main" id="{B797EC21-1A25-2097-995B-F6453BF2B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0414" y="2374232"/>
                  <a:ext cx="1107852" cy="2518579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74">
                  <a:extLst>
                    <a:ext uri="{FF2B5EF4-FFF2-40B4-BE49-F238E27FC236}">
                      <a16:creationId xmlns:a16="http://schemas.microsoft.com/office/drawing/2014/main" id="{58F37D63-C529-0115-5328-16DCB9C1E8F8}"/>
                    </a:ext>
                  </a:extLst>
                </p:cNvPr>
                <p:cNvCxnSpPr/>
                <p:nvPr/>
              </p:nvCxnSpPr>
              <p:spPr>
                <a:xfrm flipH="1">
                  <a:off x="5277853" y="2374232"/>
                  <a:ext cx="3547859" cy="240631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75">
                  <a:extLst>
                    <a:ext uri="{FF2B5EF4-FFF2-40B4-BE49-F238E27FC236}">
                      <a16:creationId xmlns:a16="http://schemas.microsoft.com/office/drawing/2014/main" id="{705FB04B-5C70-B26D-58E3-457D26D9CD4F}"/>
                    </a:ext>
                  </a:extLst>
                </p:cNvPr>
                <p:cNvCxnSpPr/>
                <p:nvPr/>
              </p:nvCxnSpPr>
              <p:spPr>
                <a:xfrm flipH="1" flipV="1">
                  <a:off x="6248399" y="2823411"/>
                  <a:ext cx="1435769" cy="211964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76">
                  <a:extLst>
                    <a:ext uri="{FF2B5EF4-FFF2-40B4-BE49-F238E27FC236}">
                      <a16:creationId xmlns:a16="http://schemas.microsoft.com/office/drawing/2014/main" id="{71C230C3-51F3-DE6A-353C-0EB8D55DCD78}"/>
                    </a:ext>
                  </a:extLst>
                </p:cNvPr>
                <p:cNvCxnSpPr/>
                <p:nvPr/>
              </p:nvCxnSpPr>
              <p:spPr>
                <a:xfrm flipV="1">
                  <a:off x="6302617" y="2374232"/>
                  <a:ext cx="2550695" cy="449179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77">
                  <a:extLst>
                    <a:ext uri="{FF2B5EF4-FFF2-40B4-BE49-F238E27FC236}">
                      <a16:creationId xmlns:a16="http://schemas.microsoft.com/office/drawing/2014/main" id="{660F5A86-7420-0368-8666-E9689D771FD7}"/>
                    </a:ext>
                  </a:extLst>
                </p:cNvPr>
                <p:cNvCxnSpPr/>
                <p:nvPr/>
              </p:nvCxnSpPr>
              <p:spPr>
                <a:xfrm flipV="1">
                  <a:off x="4660231" y="1005870"/>
                  <a:ext cx="1238496" cy="112458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78">
                  <a:extLst>
                    <a:ext uri="{FF2B5EF4-FFF2-40B4-BE49-F238E27FC236}">
                      <a16:creationId xmlns:a16="http://schemas.microsoft.com/office/drawing/2014/main" id="{CEBAA984-0CB8-E3A5-E811-D9FE663D0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384" y="1005870"/>
                  <a:ext cx="399120" cy="185861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79">
                  <a:extLst>
                    <a:ext uri="{FF2B5EF4-FFF2-40B4-BE49-F238E27FC236}">
                      <a16:creationId xmlns:a16="http://schemas.microsoft.com/office/drawing/2014/main" id="{0E62F3B3-C198-2F8E-AA9F-1B2EAB855708}"/>
                    </a:ext>
                  </a:extLst>
                </p:cNvPr>
                <p:cNvCxnSpPr/>
                <p:nvPr/>
              </p:nvCxnSpPr>
              <p:spPr>
                <a:xfrm flipH="1">
                  <a:off x="5250253" y="2914730"/>
                  <a:ext cx="995592" cy="1898901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80">
                  <a:extLst>
                    <a:ext uri="{FF2B5EF4-FFF2-40B4-BE49-F238E27FC236}">
                      <a16:creationId xmlns:a16="http://schemas.microsoft.com/office/drawing/2014/main" id="{EBE397A1-B7D1-A463-9AF0-78D3367CC439}"/>
                    </a:ext>
                  </a:extLst>
                </p:cNvPr>
                <p:cNvCxnSpPr/>
                <p:nvPr/>
              </p:nvCxnSpPr>
              <p:spPr>
                <a:xfrm>
                  <a:off x="4644190" y="2164653"/>
                  <a:ext cx="621140" cy="267143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55">
                <a:extLst>
                  <a:ext uri="{FF2B5EF4-FFF2-40B4-BE49-F238E27FC236}">
                    <a16:creationId xmlns:a16="http://schemas.microsoft.com/office/drawing/2014/main" id="{DCE51B26-4729-C4BD-7729-D29D916E2A8B}"/>
                  </a:ext>
                </a:extLst>
              </p:cNvPr>
              <p:cNvSpPr/>
              <p:nvPr/>
            </p:nvSpPr>
            <p:spPr>
              <a:xfrm>
                <a:off x="2184763" y="1024944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4" name="Oval 56">
                <a:extLst>
                  <a:ext uri="{FF2B5EF4-FFF2-40B4-BE49-F238E27FC236}">
                    <a16:creationId xmlns:a16="http://schemas.microsoft.com/office/drawing/2014/main" id="{EF82771D-85A7-E0AA-C0AA-615FFAA61B77}"/>
                  </a:ext>
                </a:extLst>
              </p:cNvPr>
              <p:cNvSpPr/>
              <p:nvPr/>
            </p:nvSpPr>
            <p:spPr>
              <a:xfrm>
                <a:off x="2552109" y="2839712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5" name="Oval 57">
                <a:extLst>
                  <a:ext uri="{FF2B5EF4-FFF2-40B4-BE49-F238E27FC236}">
                    <a16:creationId xmlns:a16="http://schemas.microsoft.com/office/drawing/2014/main" id="{3520DF52-1D5E-4976-6478-268C0D9D56C9}"/>
                  </a:ext>
                </a:extLst>
              </p:cNvPr>
              <p:cNvSpPr/>
              <p:nvPr/>
            </p:nvSpPr>
            <p:spPr>
              <a:xfrm>
                <a:off x="5009152" y="2371425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6" name="Oval 58">
                <a:extLst>
                  <a:ext uri="{FF2B5EF4-FFF2-40B4-BE49-F238E27FC236}">
                    <a16:creationId xmlns:a16="http://schemas.microsoft.com/office/drawing/2014/main" id="{147185D0-8D2B-AAC3-F152-B8FFCEC44167}"/>
                  </a:ext>
                </a:extLst>
              </p:cNvPr>
              <p:cNvSpPr/>
              <p:nvPr/>
            </p:nvSpPr>
            <p:spPr>
              <a:xfrm>
                <a:off x="3977372" y="4912718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7" name="Oval 59">
                <a:extLst>
                  <a:ext uri="{FF2B5EF4-FFF2-40B4-BE49-F238E27FC236}">
                    <a16:creationId xmlns:a16="http://schemas.microsoft.com/office/drawing/2014/main" id="{080BE14B-68B9-FD3D-719F-040B87CCDDED}"/>
                  </a:ext>
                </a:extLst>
              </p:cNvPr>
              <p:cNvSpPr/>
              <p:nvPr/>
            </p:nvSpPr>
            <p:spPr>
              <a:xfrm>
                <a:off x="1598400" y="4717349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8" name="Oval 60">
                <a:extLst>
                  <a:ext uri="{FF2B5EF4-FFF2-40B4-BE49-F238E27FC236}">
                    <a16:creationId xmlns:a16="http://schemas.microsoft.com/office/drawing/2014/main" id="{14C87E84-0BD4-B6B6-F5AA-9EB4EC449F05}"/>
                  </a:ext>
                </a:extLst>
              </p:cNvPr>
              <p:cNvSpPr/>
              <p:nvPr/>
            </p:nvSpPr>
            <p:spPr>
              <a:xfrm>
                <a:off x="297476" y="3854446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79" name="Oval 63">
                <a:extLst>
                  <a:ext uri="{FF2B5EF4-FFF2-40B4-BE49-F238E27FC236}">
                    <a16:creationId xmlns:a16="http://schemas.microsoft.com/office/drawing/2014/main" id="{2CFE097A-AE76-9E55-9D25-799FE0ADA31C}"/>
                  </a:ext>
                </a:extLst>
              </p:cNvPr>
              <p:cNvSpPr/>
              <p:nvPr/>
            </p:nvSpPr>
            <p:spPr>
              <a:xfrm>
                <a:off x="933426" y="2152224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7" name="Oval 60">
              <a:extLst>
                <a:ext uri="{FF2B5EF4-FFF2-40B4-BE49-F238E27FC236}">
                  <a16:creationId xmlns:a16="http://schemas.microsoft.com/office/drawing/2014/main" id="{F44283C3-22DF-0B0F-7A39-1CFE6A78263C}"/>
                </a:ext>
              </a:extLst>
            </p:cNvPr>
            <p:cNvSpPr/>
            <p:nvPr/>
          </p:nvSpPr>
          <p:spPr>
            <a:xfrm>
              <a:off x="4641437" y="3113765"/>
              <a:ext cx="255988" cy="2559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C2AF3CF9-757C-C380-98E2-6A12DF091A39}"/>
              </a:ext>
            </a:extLst>
          </p:cNvPr>
          <p:cNvGrpSpPr/>
          <p:nvPr/>
        </p:nvGrpSpPr>
        <p:grpSpPr>
          <a:xfrm>
            <a:off x="3316269" y="2253249"/>
            <a:ext cx="11644886" cy="2587720"/>
            <a:chOff x="3271405" y="2413473"/>
            <a:chExt cx="11644886" cy="25877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3A335D-704A-1205-0BF1-A80CB842C458}"/>
                </a:ext>
              </a:extLst>
            </p:cNvPr>
            <p:cNvSpPr txBox="1"/>
            <p:nvPr/>
          </p:nvSpPr>
          <p:spPr>
            <a:xfrm>
              <a:off x="3271405" y="2413473"/>
              <a:ext cx="116448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7200" b="1" dirty="0">
                  <a:solidFill>
                    <a:schemeClr val="bg1"/>
                  </a:solidFill>
                  <a:latin typeface="Rosatom" panose="020B0503040504020204" pitchFamily="34" charset="0"/>
                </a:rPr>
                <a:t>АДДИТИВНЫЕ</a:t>
              </a:r>
            </a:p>
            <a:p>
              <a:r>
                <a:rPr lang="ru-RU" sz="7200" b="1" dirty="0">
                  <a:solidFill>
                    <a:schemeClr val="bg1"/>
                  </a:solidFill>
                  <a:latin typeface="Rosatom" panose="020B0503040504020204" pitchFamily="34" charset="0"/>
                </a:rPr>
                <a:t>ТЕХНОЛОГИИ</a:t>
              </a:r>
              <a:endParaRPr lang="id-ID" sz="7200" dirty="0">
                <a:solidFill>
                  <a:schemeClr val="bg1"/>
                </a:solidFill>
                <a:latin typeface="Museo 700" panose="020000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A4FECE6-0267-54AC-6011-9C69EB8EE9E2}"/>
                </a:ext>
              </a:extLst>
            </p:cNvPr>
            <p:cNvSpPr txBox="1"/>
            <p:nvPr/>
          </p:nvSpPr>
          <p:spPr>
            <a:xfrm>
              <a:off x="7862427" y="4631861"/>
              <a:ext cx="3441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Poppins" panose="00000500000000000000" pitchFamily="50" charset="0"/>
                </a:rPr>
                <a:t>Компетенция</a:t>
              </a:r>
              <a:r>
                <a:rPr lang="ru-RU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Poppins" panose="00000500000000000000" pitchFamily="50" charset="0"/>
                </a:rPr>
                <a:t> </a:t>
              </a:r>
              <a:r>
                <a:rPr lang="en-US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Poppins" panose="00000500000000000000" pitchFamily="50" charset="0"/>
                </a:rPr>
                <a:t>R</a:t>
              </a:r>
              <a:r>
                <a:rPr lang="ru-RU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Poppins" panose="00000500000000000000" pitchFamily="50" charset="0"/>
                </a:rPr>
                <a:t>22</a:t>
              </a:r>
              <a:endParaRPr lang="id-ID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Poppins" panose="00000500000000000000" pitchFamily="50" charset="0"/>
              </a:endParaRPr>
            </a:p>
          </p:txBody>
        </p:sp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75BED57-6C1E-3753-7418-585F7858BC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337257"/>
            <a:ext cx="860321" cy="85321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CAEE2F3B-EE1F-AA1C-02DA-B6FB47DB0B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69" y="344340"/>
            <a:ext cx="1031407" cy="849600"/>
          </a:xfrm>
          <a:prstGeom prst="rect">
            <a:avLst/>
          </a:prstGeom>
        </p:spPr>
      </p:pic>
      <p:pic>
        <p:nvPicPr>
          <p:cNvPr id="66" name="image1.png">
            <a:extLst>
              <a:ext uri="{FF2B5EF4-FFF2-40B4-BE49-F238E27FC236}">
                <a16:creationId xmlns:a16="http://schemas.microsoft.com/office/drawing/2014/main" id="{DF956B9B-95B4-4A77-8939-85DEFB62EFA1}"/>
              </a:ext>
            </a:extLst>
          </p:cNvPr>
          <p:cNvPicPr/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47" y="2434591"/>
            <a:ext cx="1945640" cy="194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6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2BFE9F7-24FB-461D-BF70-848EF87AC350}"/>
              </a:ext>
            </a:extLst>
          </p:cNvPr>
          <p:cNvSpPr/>
          <p:nvPr/>
        </p:nvSpPr>
        <p:spPr>
          <a:xfrm rot="16200000" flipV="1">
            <a:off x="-27737" y="1580837"/>
            <a:ext cx="5298948" cy="5255378"/>
          </a:xfrm>
          <a:custGeom>
            <a:avLst/>
            <a:gdLst>
              <a:gd name="connsiteX0" fmla="*/ 0 w 4615373"/>
              <a:gd name="connsiteY0" fmla="*/ 0 h 4625981"/>
              <a:gd name="connsiteX1" fmla="*/ 3267310 w 4615373"/>
              <a:gd name="connsiteY1" fmla="*/ 1355564 h 4625981"/>
              <a:gd name="connsiteX2" fmla="*/ 4615361 w 4615373"/>
              <a:gd name="connsiteY2" fmla="*/ 4625981 h 4625981"/>
              <a:gd name="connsiteX3" fmla="*/ 0 w 4615373"/>
              <a:gd name="connsiteY3" fmla="*/ 4615373 h 4625981"/>
              <a:gd name="connsiteX4" fmla="*/ 0 w 4615373"/>
              <a:gd name="connsiteY4" fmla="*/ 0 h 4625981"/>
              <a:gd name="connsiteX0" fmla="*/ 0 w 4615373"/>
              <a:gd name="connsiteY0" fmla="*/ 0 h 4625981"/>
              <a:gd name="connsiteX1" fmla="*/ 3267310 w 4615373"/>
              <a:gd name="connsiteY1" fmla="*/ 1355564 h 4625981"/>
              <a:gd name="connsiteX2" fmla="*/ 4615361 w 4615373"/>
              <a:gd name="connsiteY2" fmla="*/ 4625981 h 4625981"/>
              <a:gd name="connsiteX3" fmla="*/ 3214 w 4615373"/>
              <a:gd name="connsiteY3" fmla="*/ 4621801 h 4625981"/>
              <a:gd name="connsiteX4" fmla="*/ 0 w 4615373"/>
              <a:gd name="connsiteY4" fmla="*/ 0 h 4625981"/>
              <a:gd name="connsiteX0" fmla="*/ 6428 w 4621801"/>
              <a:gd name="connsiteY0" fmla="*/ 0 h 4631443"/>
              <a:gd name="connsiteX1" fmla="*/ 3273738 w 4621801"/>
              <a:gd name="connsiteY1" fmla="*/ 1355564 h 4631443"/>
              <a:gd name="connsiteX2" fmla="*/ 4621789 w 4621801"/>
              <a:gd name="connsiteY2" fmla="*/ 4625981 h 4631443"/>
              <a:gd name="connsiteX3" fmla="*/ 0 w 4621801"/>
              <a:gd name="connsiteY3" fmla="*/ 4631443 h 4631443"/>
              <a:gd name="connsiteX4" fmla="*/ 6428 w 4621801"/>
              <a:gd name="connsiteY4" fmla="*/ 0 h 4631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1801" h="4631443">
                <a:moveTo>
                  <a:pt x="6428" y="0"/>
                </a:moveTo>
                <a:cubicBezTo>
                  <a:pt x="1232339" y="0"/>
                  <a:pt x="2407885" y="487718"/>
                  <a:pt x="3273738" y="1355564"/>
                </a:cubicBezTo>
                <a:cubicBezTo>
                  <a:pt x="4139592" y="2223409"/>
                  <a:pt x="4624607" y="3400073"/>
                  <a:pt x="4621789" y="4625981"/>
                </a:cubicBezTo>
                <a:lnTo>
                  <a:pt x="0" y="4631443"/>
                </a:lnTo>
                <a:cubicBezTo>
                  <a:pt x="0" y="3092985"/>
                  <a:pt x="6428" y="1538458"/>
                  <a:pt x="6428" y="0"/>
                </a:cubicBezTo>
                <a:close/>
              </a:path>
            </a:pathLst>
          </a:custGeom>
          <a:solidFill>
            <a:srgbClr val="025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EF0B6F-F182-4F5C-BB4E-3D2B073CA20B}"/>
              </a:ext>
            </a:extLst>
          </p:cNvPr>
          <p:cNvSpPr/>
          <p:nvPr/>
        </p:nvSpPr>
        <p:spPr>
          <a:xfrm>
            <a:off x="623888" y="2091082"/>
            <a:ext cx="11160126" cy="3900450"/>
          </a:xfrm>
          <a:prstGeom prst="roundRect">
            <a:avLst>
              <a:gd name="adj" fmla="val 1904"/>
            </a:avLst>
          </a:prstGeom>
          <a:solidFill>
            <a:schemeClr val="bg1"/>
          </a:solidFill>
          <a:ln>
            <a:noFill/>
          </a:ln>
          <a:effectLst>
            <a:outerShdw blurRad="1270000" sx="82000" sy="8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1890BE-79A0-4894-85DD-4B1D9327694B}"/>
              </a:ext>
            </a:extLst>
          </p:cNvPr>
          <p:cNvSpPr txBox="1"/>
          <p:nvPr/>
        </p:nvSpPr>
        <p:spPr>
          <a:xfrm>
            <a:off x="727240" y="2849700"/>
            <a:ext cx="5070485" cy="214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385"/>
              </a:spcBef>
            </a:pP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Компетенция</a:t>
            </a:r>
            <a:r>
              <a:rPr lang="ru-RU" sz="1400" dirty="0">
                <a:solidFill>
                  <a:srgbClr val="06548F"/>
                </a:solidFill>
                <a:latin typeface="Rosatom"/>
                <a:cs typeface="Rosatom"/>
              </a:rPr>
              <a:t> </a:t>
            </a:r>
            <a:r>
              <a:rPr lang="ru-RU" sz="1400" b="1" dirty="0">
                <a:solidFill>
                  <a:srgbClr val="06548F"/>
                </a:solidFill>
                <a:latin typeface="Rosatom"/>
                <a:cs typeface="Rosatom"/>
              </a:rPr>
              <a:t>«Аддитивные технологии» </a:t>
            </a:r>
            <a:br>
              <a:rPr lang="ru-RU" sz="1400" b="1" dirty="0">
                <a:solidFill>
                  <a:srgbClr val="06548F"/>
                </a:solidFill>
                <a:latin typeface="Rosatom"/>
                <a:cs typeface="Rosatom"/>
              </a:rPr>
            </a:b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нацелена</a:t>
            </a:r>
            <a:r>
              <a:rPr lang="ru-RU" sz="1400" spc="-7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на</a:t>
            </a:r>
            <a:r>
              <a:rPr lang="ru-RU" sz="1400" spc="-3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создание</a:t>
            </a:r>
            <a:r>
              <a:rPr lang="ru-RU" sz="1400" spc="-50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spc="-20" dirty="0">
                <a:solidFill>
                  <a:srgbClr val="3F3F3F"/>
                </a:solidFill>
                <a:latin typeface="Rosatom"/>
                <a:cs typeface="Rosatom"/>
              </a:rPr>
              <a:t>среды </a:t>
            </a:r>
            <a: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  <a:t>профессионального</a:t>
            </a:r>
            <a:r>
              <a:rPr lang="ru-RU" sz="1400" spc="1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роста, </a:t>
            </a:r>
            <a:b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</a:br>
            <a:r>
              <a:rPr lang="ru-RU" sz="1400" spc="-50" dirty="0">
                <a:solidFill>
                  <a:srgbClr val="3F3F3F"/>
                </a:solidFill>
                <a:latin typeface="Rosatom"/>
                <a:cs typeface="Rosatom"/>
              </a:rPr>
              <a:t>в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которой</a:t>
            </a:r>
            <a:r>
              <a:rPr lang="ru-RU" sz="1400" spc="-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участники</a:t>
            </a:r>
            <a:r>
              <a:rPr lang="ru-RU" sz="1400" spc="-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  <a:t>демонстрируют </a:t>
            </a:r>
            <a:b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</a:b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и</a:t>
            </a:r>
            <a:r>
              <a:rPr lang="ru-RU" sz="1400" spc="-1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повышают</a:t>
            </a:r>
            <a:r>
              <a:rPr lang="ru-RU" sz="1400" spc="-2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dirty="0">
                <a:solidFill>
                  <a:srgbClr val="3F3F3F"/>
                </a:solidFill>
                <a:latin typeface="Rosatom"/>
                <a:cs typeface="Rosatom"/>
              </a:rPr>
              <a:t>уровень</a:t>
            </a:r>
            <a:r>
              <a:rPr lang="ru-RU" sz="1400" spc="-15" dirty="0">
                <a:solidFill>
                  <a:srgbClr val="3F3F3F"/>
                </a:solidFill>
                <a:latin typeface="Rosatom"/>
                <a:cs typeface="Rosatom"/>
              </a:rPr>
              <a:t> </a:t>
            </a:r>
            <a: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  <a:t>своих навыков </a:t>
            </a:r>
            <a:b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</a:br>
            <a: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  <a:t>в</a:t>
            </a:r>
            <a:r>
              <a:rPr lang="ru-RU" sz="1400" spc="-5" dirty="0">
                <a:solidFill>
                  <a:srgbClr val="3F3F3F"/>
                </a:solidFill>
                <a:latin typeface="Rosatom"/>
                <a:cs typeface="Rosatom"/>
              </a:rPr>
              <a:t> реверсивном инжиниринге и оптимизации моделей под печать на различных видах оборудования, сканировании различных деталей ручным и стационарным сканером, печати пластиком и фотополимерными смолами</a:t>
            </a:r>
            <a:r>
              <a:rPr lang="ru-RU" sz="1400" spc="-10" dirty="0">
                <a:solidFill>
                  <a:srgbClr val="3F3F3F"/>
                </a:solidFill>
                <a:latin typeface="Rosatom"/>
                <a:cs typeface="Rosatom"/>
              </a:rPr>
              <a:t>.</a:t>
            </a:r>
            <a:endParaRPr lang="ru-RU" sz="1400" dirty="0">
              <a:solidFill>
                <a:srgbClr val="3F3F3F"/>
              </a:solidFill>
              <a:latin typeface="Rosatom"/>
              <a:cs typeface="Rosatom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EBE0F5-CBEC-4D87-B4DE-251767F1BFE0}"/>
              </a:ext>
            </a:extLst>
          </p:cNvPr>
          <p:cNvSpPr/>
          <p:nvPr/>
        </p:nvSpPr>
        <p:spPr>
          <a:xfrm>
            <a:off x="10006810" y="5401934"/>
            <a:ext cx="1343707" cy="31465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Подробнее</a:t>
            </a:r>
            <a:endParaRPr lang="en-US" sz="10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2" name="Freeform: Shape 69">
            <a:extLst>
              <a:ext uri="{FF2B5EF4-FFF2-40B4-BE49-F238E27FC236}">
                <a16:creationId xmlns:a16="http://schemas.microsoft.com/office/drawing/2014/main" id="{DF523327-4FCB-2D4B-400F-92B89ADE8FB9}"/>
              </a:ext>
            </a:extLst>
          </p:cNvPr>
          <p:cNvSpPr/>
          <p:nvPr/>
        </p:nvSpPr>
        <p:spPr>
          <a:xfrm>
            <a:off x="8528608" y="2967856"/>
            <a:ext cx="1343707" cy="596282"/>
          </a:xfrm>
          <a:custGeom>
            <a:avLst/>
            <a:gdLst>
              <a:gd name="connsiteX0" fmla="*/ 0 w 2052366"/>
              <a:gd name="connsiteY0" fmla="*/ 0 h 688372"/>
              <a:gd name="connsiteX1" fmla="*/ 2052366 w 2052366"/>
              <a:gd name="connsiteY1" fmla="*/ 0 h 688372"/>
              <a:gd name="connsiteX2" fmla="*/ 2052366 w 2052366"/>
              <a:gd name="connsiteY2" fmla="*/ 654877 h 688372"/>
              <a:gd name="connsiteX3" fmla="*/ 2018871 w 2052366"/>
              <a:gd name="connsiteY3" fmla="*/ 688372 h 688372"/>
              <a:gd name="connsiteX4" fmla="*/ 33495 w 2052366"/>
              <a:gd name="connsiteY4" fmla="*/ 688372 h 688372"/>
              <a:gd name="connsiteX5" fmla="*/ 0 w 2052366"/>
              <a:gd name="connsiteY5" fmla="*/ 654877 h 688372"/>
              <a:gd name="connsiteX6" fmla="*/ 0 w 2052366"/>
              <a:gd name="connsiteY6" fmla="*/ 0 h 6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688372">
                <a:moveTo>
                  <a:pt x="0" y="0"/>
                </a:moveTo>
                <a:lnTo>
                  <a:pt x="2052366" y="0"/>
                </a:lnTo>
                <a:lnTo>
                  <a:pt x="2052366" y="654877"/>
                </a:lnTo>
                <a:cubicBezTo>
                  <a:pt x="2052366" y="673376"/>
                  <a:pt x="2037370" y="688372"/>
                  <a:pt x="2018871" y="688372"/>
                </a:cubicBezTo>
                <a:lnTo>
                  <a:pt x="33495" y="688372"/>
                </a:lnTo>
                <a:cubicBezTo>
                  <a:pt x="14996" y="688372"/>
                  <a:pt x="0" y="673376"/>
                  <a:pt x="0" y="65487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2" name="Rectangle 109">
            <a:extLst>
              <a:ext uri="{FF2B5EF4-FFF2-40B4-BE49-F238E27FC236}">
                <a16:creationId xmlns:a16="http://schemas.microsoft.com/office/drawing/2014/main" id="{2F413C34-430F-05D6-63D1-E8E52E33E4D5}"/>
              </a:ext>
            </a:extLst>
          </p:cNvPr>
          <p:cNvSpPr/>
          <p:nvPr/>
        </p:nvSpPr>
        <p:spPr>
          <a:xfrm>
            <a:off x="8528608" y="3079212"/>
            <a:ext cx="1343707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ВКОНТАКТЕ</a:t>
            </a:r>
            <a:endParaRPr lang="en-US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reeform: Shape 72">
            <a:extLst>
              <a:ext uri="{FF2B5EF4-FFF2-40B4-BE49-F238E27FC236}">
                <a16:creationId xmlns:a16="http://schemas.microsoft.com/office/drawing/2014/main" id="{8720445E-938E-FA7E-DCE3-CEFE4EDB44FB}"/>
              </a:ext>
            </a:extLst>
          </p:cNvPr>
          <p:cNvSpPr/>
          <p:nvPr/>
        </p:nvSpPr>
        <p:spPr>
          <a:xfrm>
            <a:off x="7030990" y="2972106"/>
            <a:ext cx="1354502" cy="587783"/>
          </a:xfrm>
          <a:custGeom>
            <a:avLst/>
            <a:gdLst>
              <a:gd name="connsiteX0" fmla="*/ 0 w 2052366"/>
              <a:gd name="connsiteY0" fmla="*/ 0 h 688372"/>
              <a:gd name="connsiteX1" fmla="*/ 2052366 w 2052366"/>
              <a:gd name="connsiteY1" fmla="*/ 0 h 688372"/>
              <a:gd name="connsiteX2" fmla="*/ 2052366 w 2052366"/>
              <a:gd name="connsiteY2" fmla="*/ 654877 h 688372"/>
              <a:gd name="connsiteX3" fmla="*/ 2018871 w 2052366"/>
              <a:gd name="connsiteY3" fmla="*/ 688372 h 688372"/>
              <a:gd name="connsiteX4" fmla="*/ 33495 w 2052366"/>
              <a:gd name="connsiteY4" fmla="*/ 688372 h 688372"/>
              <a:gd name="connsiteX5" fmla="*/ 0 w 2052366"/>
              <a:gd name="connsiteY5" fmla="*/ 654877 h 688372"/>
              <a:gd name="connsiteX6" fmla="*/ 0 w 2052366"/>
              <a:gd name="connsiteY6" fmla="*/ 0 h 6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688372">
                <a:moveTo>
                  <a:pt x="0" y="0"/>
                </a:moveTo>
                <a:lnTo>
                  <a:pt x="2052366" y="0"/>
                </a:lnTo>
                <a:lnTo>
                  <a:pt x="2052366" y="654877"/>
                </a:lnTo>
                <a:cubicBezTo>
                  <a:pt x="2052366" y="673376"/>
                  <a:pt x="2037370" y="688372"/>
                  <a:pt x="2018871" y="688372"/>
                </a:cubicBezTo>
                <a:lnTo>
                  <a:pt x="33495" y="688372"/>
                </a:lnTo>
                <a:cubicBezTo>
                  <a:pt x="14996" y="688372"/>
                  <a:pt x="0" y="673376"/>
                  <a:pt x="0" y="654877"/>
                </a:cubicBezTo>
                <a:lnTo>
                  <a:pt x="0" y="0"/>
                </a:lnTo>
                <a:close/>
              </a:path>
            </a:pathLst>
          </a:cu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6" name="Group 148">
            <a:extLst>
              <a:ext uri="{FF2B5EF4-FFF2-40B4-BE49-F238E27FC236}">
                <a16:creationId xmlns:a16="http://schemas.microsoft.com/office/drawing/2014/main" id="{BA6E9184-3F89-DF6C-66AD-DFD08E06762B}"/>
              </a:ext>
            </a:extLst>
          </p:cNvPr>
          <p:cNvGrpSpPr/>
          <p:nvPr/>
        </p:nvGrpSpPr>
        <p:grpSpPr>
          <a:xfrm>
            <a:off x="7030990" y="3108034"/>
            <a:ext cx="1849435" cy="457076"/>
            <a:chOff x="4674195" y="5052280"/>
            <a:chExt cx="1849435" cy="457076"/>
          </a:xfrm>
        </p:grpSpPr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006C361A-E3FD-3473-2BFB-F6BB8A531089}"/>
                </a:ext>
              </a:extLst>
            </p:cNvPr>
            <p:cNvSpPr/>
            <p:nvPr/>
          </p:nvSpPr>
          <p:spPr>
            <a:xfrm>
              <a:off x="4822207" y="5220046"/>
              <a:ext cx="1701423" cy="289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150">
              <a:extLst>
                <a:ext uri="{FF2B5EF4-FFF2-40B4-BE49-F238E27FC236}">
                  <a16:creationId xmlns:a16="http://schemas.microsoft.com/office/drawing/2014/main" id="{DC86F30F-A87B-1FC0-EAA9-D3D1DC318CAC}"/>
                </a:ext>
              </a:extLst>
            </p:cNvPr>
            <p:cNvSpPr/>
            <p:nvPr/>
          </p:nvSpPr>
          <p:spPr>
            <a:xfrm>
              <a:off x="4674195" y="5052280"/>
              <a:ext cx="1327775" cy="30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TELEGRAM</a:t>
              </a:r>
            </a:p>
          </p:txBody>
        </p:sp>
      </p:grpSp>
      <p:sp>
        <p:nvSpPr>
          <p:cNvPr id="78" name="Freeform 8">
            <a:extLst>
              <a:ext uri="{FF2B5EF4-FFF2-40B4-BE49-F238E27FC236}">
                <a16:creationId xmlns:a16="http://schemas.microsoft.com/office/drawing/2014/main" id="{2A52997D-125B-2567-9BF6-734C14750E9D}"/>
              </a:ext>
            </a:extLst>
          </p:cNvPr>
          <p:cNvSpPr>
            <a:spLocks/>
          </p:cNvSpPr>
          <p:nvPr/>
        </p:nvSpPr>
        <p:spPr bwMode="auto">
          <a:xfrm flipV="1">
            <a:off x="11860899" y="1485273"/>
            <a:ext cx="662202" cy="662202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6600000" scaled="0"/>
            <a:tileRect/>
          </a:gra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">
            <a:extLst>
              <a:ext uri="{FF2B5EF4-FFF2-40B4-BE49-F238E27FC236}">
                <a16:creationId xmlns:a16="http://schemas.microsoft.com/office/drawing/2014/main" id="{9FFCD731-2ECD-88DB-400D-A47A9E2A8708}"/>
              </a:ext>
            </a:extLst>
          </p:cNvPr>
          <p:cNvSpPr>
            <a:spLocks/>
          </p:cNvSpPr>
          <p:nvPr/>
        </p:nvSpPr>
        <p:spPr bwMode="auto">
          <a:xfrm flipV="1">
            <a:off x="2092179" y="6465817"/>
            <a:ext cx="660328" cy="660326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: Shape 69">
            <a:extLst>
              <a:ext uri="{FF2B5EF4-FFF2-40B4-BE49-F238E27FC236}">
                <a16:creationId xmlns:a16="http://schemas.microsoft.com/office/drawing/2014/main" id="{5D017791-05AE-1F65-E7C5-A0E47D0BA6F8}"/>
              </a:ext>
            </a:extLst>
          </p:cNvPr>
          <p:cNvSpPr/>
          <p:nvPr/>
        </p:nvSpPr>
        <p:spPr>
          <a:xfrm>
            <a:off x="10006811" y="2967856"/>
            <a:ext cx="1343707" cy="596282"/>
          </a:xfrm>
          <a:custGeom>
            <a:avLst/>
            <a:gdLst>
              <a:gd name="connsiteX0" fmla="*/ 0 w 2052366"/>
              <a:gd name="connsiteY0" fmla="*/ 0 h 688372"/>
              <a:gd name="connsiteX1" fmla="*/ 2052366 w 2052366"/>
              <a:gd name="connsiteY1" fmla="*/ 0 h 688372"/>
              <a:gd name="connsiteX2" fmla="*/ 2052366 w 2052366"/>
              <a:gd name="connsiteY2" fmla="*/ 654877 h 688372"/>
              <a:gd name="connsiteX3" fmla="*/ 2018871 w 2052366"/>
              <a:gd name="connsiteY3" fmla="*/ 688372 h 688372"/>
              <a:gd name="connsiteX4" fmla="*/ 33495 w 2052366"/>
              <a:gd name="connsiteY4" fmla="*/ 688372 h 688372"/>
              <a:gd name="connsiteX5" fmla="*/ 0 w 2052366"/>
              <a:gd name="connsiteY5" fmla="*/ 654877 h 688372"/>
              <a:gd name="connsiteX6" fmla="*/ 0 w 2052366"/>
              <a:gd name="connsiteY6" fmla="*/ 0 h 68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2366" h="688372">
                <a:moveTo>
                  <a:pt x="0" y="0"/>
                </a:moveTo>
                <a:lnTo>
                  <a:pt x="2052366" y="0"/>
                </a:lnTo>
                <a:lnTo>
                  <a:pt x="2052366" y="654877"/>
                </a:lnTo>
                <a:cubicBezTo>
                  <a:pt x="2052366" y="673376"/>
                  <a:pt x="2037370" y="688372"/>
                  <a:pt x="2018871" y="688372"/>
                </a:cubicBezTo>
                <a:lnTo>
                  <a:pt x="33495" y="688372"/>
                </a:lnTo>
                <a:cubicBezTo>
                  <a:pt x="14996" y="688372"/>
                  <a:pt x="0" y="673376"/>
                  <a:pt x="0" y="654877"/>
                </a:cubicBez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1" name="Rectangle 109">
            <a:extLst>
              <a:ext uri="{FF2B5EF4-FFF2-40B4-BE49-F238E27FC236}">
                <a16:creationId xmlns:a16="http://schemas.microsoft.com/office/drawing/2014/main" id="{343B3819-52D7-583E-C3F9-890B99C29A26}"/>
              </a:ext>
            </a:extLst>
          </p:cNvPr>
          <p:cNvSpPr/>
          <p:nvPr/>
        </p:nvSpPr>
        <p:spPr>
          <a:xfrm>
            <a:off x="10006812" y="3092778"/>
            <a:ext cx="1343706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RUTUBE</a:t>
            </a:r>
          </a:p>
        </p:txBody>
      </p:sp>
      <p:sp>
        <p:nvSpPr>
          <p:cNvPr id="85" name="Rectangle: Rounded Corners 40">
            <a:extLst>
              <a:ext uri="{FF2B5EF4-FFF2-40B4-BE49-F238E27FC236}">
                <a16:creationId xmlns:a16="http://schemas.microsoft.com/office/drawing/2014/main" id="{779C4077-38BB-7F31-6C8D-639FB1BDFFDD}"/>
              </a:ext>
            </a:extLst>
          </p:cNvPr>
          <p:cNvSpPr/>
          <p:nvPr/>
        </p:nvSpPr>
        <p:spPr>
          <a:xfrm>
            <a:off x="1708786" y="2384140"/>
            <a:ext cx="2219920" cy="3146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О компетенции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86" name="Rectangle: Rounded Corners 40">
            <a:extLst>
              <a:ext uri="{FF2B5EF4-FFF2-40B4-BE49-F238E27FC236}">
                <a16:creationId xmlns:a16="http://schemas.microsoft.com/office/drawing/2014/main" id="{01D6058E-CAEA-9ED6-DD96-7314C8284A32}"/>
              </a:ext>
            </a:extLst>
          </p:cNvPr>
          <p:cNvSpPr/>
          <p:nvPr/>
        </p:nvSpPr>
        <p:spPr>
          <a:xfrm>
            <a:off x="8001210" y="2384139"/>
            <a:ext cx="2359621" cy="3146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Информационные ресурсы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16DF2B-D0D9-F366-CACF-8D7D633DA4B0}"/>
              </a:ext>
            </a:extLst>
          </p:cNvPr>
          <p:cNvSpPr txBox="1"/>
          <p:nvPr/>
        </p:nvSpPr>
        <p:spPr>
          <a:xfrm>
            <a:off x="7520344" y="203662"/>
            <a:ext cx="4394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Компетенция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pic>
        <p:nvPicPr>
          <p:cNvPr id="23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43" y="3695817"/>
            <a:ext cx="1293795" cy="12937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78" y="3566746"/>
            <a:ext cx="1601366" cy="16013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44" y="3673604"/>
            <a:ext cx="1349373" cy="13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471146-3B26-4718-AF48-0BA031E72A1F}"/>
              </a:ext>
            </a:extLst>
          </p:cNvPr>
          <p:cNvSpPr/>
          <p:nvPr/>
        </p:nvSpPr>
        <p:spPr>
          <a:xfrm>
            <a:off x="7193037" y="4183503"/>
            <a:ext cx="4588686" cy="1138676"/>
          </a:xfrm>
          <a:prstGeom prst="roundRect">
            <a:avLst>
              <a:gd name="adj" fmla="val 3950"/>
            </a:avLst>
          </a:prstGeom>
          <a:solidFill>
            <a:srgbClr val="595959"/>
          </a:solidFill>
          <a:ln>
            <a:noFill/>
          </a:ln>
          <a:effectLst>
            <a:outerShdw blurRad="381000" dist="2286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3EC97E-90BF-4441-9218-09CC1350BFF5}"/>
              </a:ext>
            </a:extLst>
          </p:cNvPr>
          <p:cNvGrpSpPr/>
          <p:nvPr/>
        </p:nvGrpSpPr>
        <p:grpSpPr>
          <a:xfrm>
            <a:off x="8097951" y="2515318"/>
            <a:ext cx="441850" cy="441850"/>
            <a:chOff x="5424488" y="5438776"/>
            <a:chExt cx="376238" cy="376238"/>
          </a:xfrm>
          <a:solidFill>
            <a:schemeClr val="bg1"/>
          </a:solidFill>
        </p:grpSpPr>
        <p:sp>
          <p:nvSpPr>
            <p:cNvPr id="79" name="Freeform 426">
              <a:extLst>
                <a:ext uri="{FF2B5EF4-FFF2-40B4-BE49-F238E27FC236}">
                  <a16:creationId xmlns:a16="http://schemas.microsoft.com/office/drawing/2014/main" id="{956AF1DB-2311-4757-B2E0-4D7B7BC85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1" y="5692776"/>
              <a:ext cx="14288" cy="14288"/>
            </a:xfrm>
            <a:custGeom>
              <a:avLst/>
              <a:gdLst>
                <a:gd name="T0" fmla="*/ 24 w 28"/>
                <a:gd name="T1" fmla="*/ 5 h 29"/>
                <a:gd name="T2" fmla="*/ 23 w 28"/>
                <a:gd name="T3" fmla="*/ 4 h 29"/>
                <a:gd name="T4" fmla="*/ 19 w 28"/>
                <a:gd name="T5" fmla="*/ 1 h 29"/>
                <a:gd name="T6" fmla="*/ 13 w 28"/>
                <a:gd name="T7" fmla="*/ 0 h 29"/>
                <a:gd name="T8" fmla="*/ 8 w 28"/>
                <a:gd name="T9" fmla="*/ 1 h 29"/>
                <a:gd name="T10" fmla="*/ 4 w 28"/>
                <a:gd name="T11" fmla="*/ 4 h 29"/>
                <a:gd name="T12" fmla="*/ 1 w 28"/>
                <a:gd name="T13" fmla="*/ 9 h 29"/>
                <a:gd name="T14" fmla="*/ 0 w 28"/>
                <a:gd name="T15" fmla="*/ 14 h 29"/>
                <a:gd name="T16" fmla="*/ 1 w 28"/>
                <a:gd name="T17" fmla="*/ 19 h 29"/>
                <a:gd name="T18" fmla="*/ 4 w 28"/>
                <a:gd name="T19" fmla="*/ 24 h 29"/>
                <a:gd name="T20" fmla="*/ 5 w 28"/>
                <a:gd name="T21" fmla="*/ 25 h 29"/>
                <a:gd name="T22" fmla="*/ 7 w 28"/>
                <a:gd name="T23" fmla="*/ 27 h 29"/>
                <a:gd name="T24" fmla="*/ 9 w 28"/>
                <a:gd name="T25" fmla="*/ 28 h 29"/>
                <a:gd name="T26" fmla="*/ 11 w 28"/>
                <a:gd name="T27" fmla="*/ 29 h 29"/>
                <a:gd name="T28" fmla="*/ 15 w 28"/>
                <a:gd name="T29" fmla="*/ 29 h 29"/>
                <a:gd name="T30" fmla="*/ 20 w 28"/>
                <a:gd name="T31" fmla="*/ 28 h 29"/>
                <a:gd name="T32" fmla="*/ 24 w 28"/>
                <a:gd name="T33" fmla="*/ 25 h 29"/>
                <a:gd name="T34" fmla="*/ 27 w 28"/>
                <a:gd name="T35" fmla="*/ 21 h 29"/>
                <a:gd name="T36" fmla="*/ 28 w 28"/>
                <a:gd name="T37" fmla="*/ 15 h 29"/>
                <a:gd name="T38" fmla="*/ 27 w 28"/>
                <a:gd name="T39" fmla="*/ 10 h 29"/>
                <a:gd name="T40" fmla="*/ 24 w 28"/>
                <a:gd name="T4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24" y="5"/>
                  </a:move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20" y="28"/>
                  </a:lnTo>
                  <a:lnTo>
                    <a:pt x="24" y="25"/>
                  </a:lnTo>
                  <a:lnTo>
                    <a:pt x="27" y="21"/>
                  </a:lnTo>
                  <a:lnTo>
                    <a:pt x="28" y="15"/>
                  </a:lnTo>
                  <a:lnTo>
                    <a:pt x="27" y="10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80" name="Freeform 427">
              <a:extLst>
                <a:ext uri="{FF2B5EF4-FFF2-40B4-BE49-F238E27FC236}">
                  <a16:creationId xmlns:a16="http://schemas.microsoft.com/office/drawing/2014/main" id="{7AD01A9A-18B7-40F9-B273-B701F768B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5438776"/>
              <a:ext cx="376238" cy="376238"/>
            </a:xfrm>
            <a:custGeom>
              <a:avLst/>
              <a:gdLst>
                <a:gd name="T0" fmla="*/ 653 w 710"/>
                <a:gd name="T1" fmla="*/ 564 h 712"/>
                <a:gd name="T2" fmla="*/ 626 w 710"/>
                <a:gd name="T3" fmla="*/ 520 h 712"/>
                <a:gd name="T4" fmla="*/ 626 w 710"/>
                <a:gd name="T5" fmla="*/ 570 h 712"/>
                <a:gd name="T6" fmla="*/ 82 w 710"/>
                <a:gd name="T7" fmla="*/ 579 h 712"/>
                <a:gd name="T8" fmla="*/ 119 w 710"/>
                <a:gd name="T9" fmla="*/ 506 h 712"/>
                <a:gd name="T10" fmla="*/ 191 w 710"/>
                <a:gd name="T11" fmla="*/ 465 h 712"/>
                <a:gd name="T12" fmla="*/ 283 w 710"/>
                <a:gd name="T13" fmla="*/ 460 h 712"/>
                <a:gd name="T14" fmla="*/ 368 w 710"/>
                <a:gd name="T15" fmla="*/ 478 h 712"/>
                <a:gd name="T16" fmla="*/ 446 w 710"/>
                <a:gd name="T17" fmla="*/ 445 h 712"/>
                <a:gd name="T18" fmla="*/ 536 w 710"/>
                <a:gd name="T19" fmla="*/ 470 h 712"/>
                <a:gd name="T20" fmla="*/ 569 w 710"/>
                <a:gd name="T21" fmla="*/ 475 h 712"/>
                <a:gd name="T22" fmla="*/ 546 w 710"/>
                <a:gd name="T23" fmla="*/ 445 h 712"/>
                <a:gd name="T24" fmla="*/ 446 w 710"/>
                <a:gd name="T25" fmla="*/ 409 h 712"/>
                <a:gd name="T26" fmla="*/ 457 w 710"/>
                <a:gd name="T27" fmla="*/ 355 h 712"/>
                <a:gd name="T28" fmla="*/ 501 w 710"/>
                <a:gd name="T29" fmla="*/ 285 h 712"/>
                <a:gd name="T30" fmla="*/ 541 w 710"/>
                <a:gd name="T31" fmla="*/ 254 h 712"/>
                <a:gd name="T32" fmla="*/ 523 w 710"/>
                <a:gd name="T33" fmla="*/ 186 h 712"/>
                <a:gd name="T34" fmla="*/ 494 w 710"/>
                <a:gd name="T35" fmla="*/ 98 h 712"/>
                <a:gd name="T36" fmla="*/ 453 w 710"/>
                <a:gd name="T37" fmla="*/ 28 h 712"/>
                <a:gd name="T38" fmla="*/ 374 w 710"/>
                <a:gd name="T39" fmla="*/ 0 h 712"/>
                <a:gd name="T40" fmla="*/ 267 w 710"/>
                <a:gd name="T41" fmla="*/ 22 h 712"/>
                <a:gd name="T42" fmla="*/ 219 w 710"/>
                <a:gd name="T43" fmla="*/ 86 h 712"/>
                <a:gd name="T44" fmla="*/ 193 w 710"/>
                <a:gd name="T45" fmla="*/ 183 h 712"/>
                <a:gd name="T46" fmla="*/ 169 w 710"/>
                <a:gd name="T47" fmla="*/ 245 h 712"/>
                <a:gd name="T48" fmla="*/ 200 w 710"/>
                <a:gd name="T49" fmla="*/ 284 h 712"/>
                <a:gd name="T50" fmla="*/ 243 w 710"/>
                <a:gd name="T51" fmla="*/ 345 h 712"/>
                <a:gd name="T52" fmla="*/ 267 w 710"/>
                <a:gd name="T53" fmla="*/ 402 h 712"/>
                <a:gd name="T54" fmla="*/ 171 w 710"/>
                <a:gd name="T55" fmla="*/ 443 h 712"/>
                <a:gd name="T56" fmla="*/ 90 w 710"/>
                <a:gd name="T57" fmla="*/ 497 h 712"/>
                <a:gd name="T58" fmla="*/ 52 w 710"/>
                <a:gd name="T59" fmla="*/ 589 h 712"/>
                <a:gd name="T60" fmla="*/ 0 w 710"/>
                <a:gd name="T61" fmla="*/ 698 h 712"/>
                <a:gd name="T62" fmla="*/ 706 w 710"/>
                <a:gd name="T63" fmla="*/ 708 h 712"/>
                <a:gd name="T64" fmla="*/ 497 w 710"/>
                <a:gd name="T65" fmla="*/ 207 h 712"/>
                <a:gd name="T66" fmla="*/ 513 w 710"/>
                <a:gd name="T67" fmla="*/ 250 h 712"/>
                <a:gd name="T68" fmla="*/ 208 w 710"/>
                <a:gd name="T69" fmla="*/ 257 h 712"/>
                <a:gd name="T70" fmla="*/ 200 w 710"/>
                <a:gd name="T71" fmla="*/ 211 h 712"/>
                <a:gd name="T72" fmla="*/ 336 w 710"/>
                <a:gd name="T73" fmla="*/ 450 h 712"/>
                <a:gd name="T74" fmla="*/ 291 w 710"/>
                <a:gd name="T75" fmla="*/ 417 h 712"/>
                <a:gd name="T76" fmla="*/ 335 w 710"/>
                <a:gd name="T77" fmla="*/ 387 h 712"/>
                <a:gd name="T78" fmla="*/ 413 w 710"/>
                <a:gd name="T79" fmla="*/ 406 h 712"/>
                <a:gd name="T80" fmla="*/ 383 w 710"/>
                <a:gd name="T81" fmla="*/ 448 h 712"/>
                <a:gd name="T82" fmla="*/ 245 w 710"/>
                <a:gd name="T83" fmla="*/ 95 h 712"/>
                <a:gd name="T84" fmla="*/ 282 w 710"/>
                <a:gd name="T85" fmla="*/ 44 h 712"/>
                <a:gd name="T86" fmla="*/ 374 w 710"/>
                <a:gd name="T87" fmla="*/ 28 h 712"/>
                <a:gd name="T88" fmla="*/ 430 w 710"/>
                <a:gd name="T89" fmla="*/ 46 h 712"/>
                <a:gd name="T90" fmla="*/ 463 w 710"/>
                <a:gd name="T91" fmla="*/ 91 h 712"/>
                <a:gd name="T92" fmla="*/ 439 w 710"/>
                <a:gd name="T93" fmla="*/ 133 h 712"/>
                <a:gd name="T94" fmla="*/ 367 w 710"/>
                <a:gd name="T95" fmla="*/ 169 h 712"/>
                <a:gd name="T96" fmla="*/ 241 w 710"/>
                <a:gd name="T97" fmla="*/ 180 h 712"/>
                <a:gd name="T98" fmla="*/ 337 w 710"/>
                <a:gd name="T99" fmla="*/ 204 h 712"/>
                <a:gd name="T100" fmla="*/ 435 w 710"/>
                <a:gd name="T101" fmla="*/ 169 h 712"/>
                <a:gd name="T102" fmla="*/ 461 w 710"/>
                <a:gd name="T103" fmla="*/ 301 h 712"/>
                <a:gd name="T104" fmla="*/ 419 w 710"/>
                <a:gd name="T105" fmla="*/ 347 h 712"/>
                <a:gd name="T106" fmla="*/ 325 w 710"/>
                <a:gd name="T107" fmla="*/ 358 h 712"/>
                <a:gd name="T108" fmla="*/ 268 w 710"/>
                <a:gd name="T109" fmla="*/ 331 h 712"/>
                <a:gd name="T110" fmla="*/ 241 w 710"/>
                <a:gd name="T111" fmla="*/ 27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712">
                  <a:moveTo>
                    <a:pt x="696" y="684"/>
                  </a:moveTo>
                  <a:lnTo>
                    <a:pt x="657" y="684"/>
                  </a:lnTo>
                  <a:lnTo>
                    <a:pt x="657" y="604"/>
                  </a:lnTo>
                  <a:lnTo>
                    <a:pt x="657" y="594"/>
                  </a:lnTo>
                  <a:lnTo>
                    <a:pt x="656" y="584"/>
                  </a:lnTo>
                  <a:lnTo>
                    <a:pt x="655" y="574"/>
                  </a:lnTo>
                  <a:lnTo>
                    <a:pt x="653" y="564"/>
                  </a:lnTo>
                  <a:lnTo>
                    <a:pt x="650" y="554"/>
                  </a:lnTo>
                  <a:lnTo>
                    <a:pt x="647" y="546"/>
                  </a:lnTo>
                  <a:lnTo>
                    <a:pt x="644" y="536"/>
                  </a:lnTo>
                  <a:lnTo>
                    <a:pt x="639" y="527"/>
                  </a:lnTo>
                  <a:lnTo>
                    <a:pt x="636" y="523"/>
                  </a:lnTo>
                  <a:lnTo>
                    <a:pt x="632" y="520"/>
                  </a:lnTo>
                  <a:lnTo>
                    <a:pt x="626" y="520"/>
                  </a:lnTo>
                  <a:lnTo>
                    <a:pt x="621" y="521"/>
                  </a:lnTo>
                  <a:lnTo>
                    <a:pt x="617" y="524"/>
                  </a:lnTo>
                  <a:lnTo>
                    <a:pt x="613" y="529"/>
                  </a:lnTo>
                  <a:lnTo>
                    <a:pt x="613" y="535"/>
                  </a:lnTo>
                  <a:lnTo>
                    <a:pt x="615" y="540"/>
                  </a:lnTo>
                  <a:lnTo>
                    <a:pt x="621" y="555"/>
                  </a:lnTo>
                  <a:lnTo>
                    <a:pt x="626" y="570"/>
                  </a:lnTo>
                  <a:lnTo>
                    <a:pt x="628" y="587"/>
                  </a:lnTo>
                  <a:lnTo>
                    <a:pt x="630" y="604"/>
                  </a:lnTo>
                  <a:lnTo>
                    <a:pt x="630" y="684"/>
                  </a:lnTo>
                  <a:lnTo>
                    <a:pt x="80" y="684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82" y="579"/>
                  </a:lnTo>
                  <a:lnTo>
                    <a:pt x="85" y="567"/>
                  </a:lnTo>
                  <a:lnTo>
                    <a:pt x="88" y="556"/>
                  </a:lnTo>
                  <a:lnTo>
                    <a:pt x="93" y="546"/>
                  </a:lnTo>
                  <a:lnTo>
                    <a:pt x="98" y="535"/>
                  </a:lnTo>
                  <a:lnTo>
                    <a:pt x="104" y="524"/>
                  </a:lnTo>
                  <a:lnTo>
                    <a:pt x="111" y="516"/>
                  </a:lnTo>
                  <a:lnTo>
                    <a:pt x="119" y="506"/>
                  </a:lnTo>
                  <a:lnTo>
                    <a:pt x="127" y="498"/>
                  </a:lnTo>
                  <a:lnTo>
                    <a:pt x="137" y="491"/>
                  </a:lnTo>
                  <a:lnTo>
                    <a:pt x="147" y="483"/>
                  </a:lnTo>
                  <a:lnTo>
                    <a:pt x="156" y="478"/>
                  </a:lnTo>
                  <a:lnTo>
                    <a:pt x="167" y="473"/>
                  </a:lnTo>
                  <a:lnTo>
                    <a:pt x="179" y="468"/>
                  </a:lnTo>
                  <a:lnTo>
                    <a:pt x="191" y="465"/>
                  </a:lnTo>
                  <a:lnTo>
                    <a:pt x="238" y="455"/>
                  </a:lnTo>
                  <a:lnTo>
                    <a:pt x="244" y="453"/>
                  </a:lnTo>
                  <a:lnTo>
                    <a:pt x="251" y="451"/>
                  </a:lnTo>
                  <a:lnTo>
                    <a:pt x="257" y="448"/>
                  </a:lnTo>
                  <a:lnTo>
                    <a:pt x="264" y="445"/>
                  </a:lnTo>
                  <a:lnTo>
                    <a:pt x="273" y="452"/>
                  </a:lnTo>
                  <a:lnTo>
                    <a:pt x="283" y="460"/>
                  </a:lnTo>
                  <a:lnTo>
                    <a:pt x="295" y="465"/>
                  </a:lnTo>
                  <a:lnTo>
                    <a:pt x="306" y="470"/>
                  </a:lnTo>
                  <a:lnTo>
                    <a:pt x="317" y="474"/>
                  </a:lnTo>
                  <a:lnTo>
                    <a:pt x="330" y="477"/>
                  </a:lnTo>
                  <a:lnTo>
                    <a:pt x="342" y="478"/>
                  </a:lnTo>
                  <a:lnTo>
                    <a:pt x="355" y="479"/>
                  </a:lnTo>
                  <a:lnTo>
                    <a:pt x="368" y="478"/>
                  </a:lnTo>
                  <a:lnTo>
                    <a:pt x="380" y="477"/>
                  </a:lnTo>
                  <a:lnTo>
                    <a:pt x="391" y="474"/>
                  </a:lnTo>
                  <a:lnTo>
                    <a:pt x="403" y="470"/>
                  </a:lnTo>
                  <a:lnTo>
                    <a:pt x="415" y="465"/>
                  </a:lnTo>
                  <a:lnTo>
                    <a:pt x="426" y="460"/>
                  </a:lnTo>
                  <a:lnTo>
                    <a:pt x="436" y="453"/>
                  </a:lnTo>
                  <a:lnTo>
                    <a:pt x="446" y="445"/>
                  </a:lnTo>
                  <a:lnTo>
                    <a:pt x="451" y="448"/>
                  </a:lnTo>
                  <a:lnTo>
                    <a:pt x="458" y="451"/>
                  </a:lnTo>
                  <a:lnTo>
                    <a:pt x="464" y="453"/>
                  </a:lnTo>
                  <a:lnTo>
                    <a:pt x="471" y="455"/>
                  </a:lnTo>
                  <a:lnTo>
                    <a:pt x="519" y="465"/>
                  </a:lnTo>
                  <a:lnTo>
                    <a:pt x="528" y="468"/>
                  </a:lnTo>
                  <a:lnTo>
                    <a:pt x="536" y="470"/>
                  </a:lnTo>
                  <a:lnTo>
                    <a:pt x="545" y="474"/>
                  </a:lnTo>
                  <a:lnTo>
                    <a:pt x="552" y="478"/>
                  </a:lnTo>
                  <a:lnTo>
                    <a:pt x="556" y="479"/>
                  </a:lnTo>
                  <a:lnTo>
                    <a:pt x="559" y="479"/>
                  </a:lnTo>
                  <a:lnTo>
                    <a:pt x="563" y="479"/>
                  </a:lnTo>
                  <a:lnTo>
                    <a:pt x="566" y="477"/>
                  </a:lnTo>
                  <a:lnTo>
                    <a:pt x="569" y="475"/>
                  </a:lnTo>
                  <a:lnTo>
                    <a:pt x="572" y="472"/>
                  </a:lnTo>
                  <a:lnTo>
                    <a:pt x="573" y="466"/>
                  </a:lnTo>
                  <a:lnTo>
                    <a:pt x="573" y="461"/>
                  </a:lnTo>
                  <a:lnTo>
                    <a:pt x="569" y="456"/>
                  </a:lnTo>
                  <a:lnTo>
                    <a:pt x="565" y="453"/>
                  </a:lnTo>
                  <a:lnTo>
                    <a:pt x="556" y="448"/>
                  </a:lnTo>
                  <a:lnTo>
                    <a:pt x="546" y="445"/>
                  </a:lnTo>
                  <a:lnTo>
                    <a:pt x="535" y="441"/>
                  </a:lnTo>
                  <a:lnTo>
                    <a:pt x="524" y="438"/>
                  </a:lnTo>
                  <a:lnTo>
                    <a:pt x="476" y="428"/>
                  </a:lnTo>
                  <a:lnTo>
                    <a:pt x="468" y="425"/>
                  </a:lnTo>
                  <a:lnTo>
                    <a:pt x="460" y="421"/>
                  </a:lnTo>
                  <a:lnTo>
                    <a:pt x="453" y="416"/>
                  </a:lnTo>
                  <a:lnTo>
                    <a:pt x="446" y="409"/>
                  </a:lnTo>
                  <a:lnTo>
                    <a:pt x="442" y="402"/>
                  </a:lnTo>
                  <a:lnTo>
                    <a:pt x="438" y="394"/>
                  </a:lnTo>
                  <a:lnTo>
                    <a:pt x="435" y="385"/>
                  </a:lnTo>
                  <a:lnTo>
                    <a:pt x="434" y="376"/>
                  </a:lnTo>
                  <a:lnTo>
                    <a:pt x="434" y="371"/>
                  </a:lnTo>
                  <a:lnTo>
                    <a:pt x="446" y="363"/>
                  </a:lnTo>
                  <a:lnTo>
                    <a:pt x="457" y="355"/>
                  </a:lnTo>
                  <a:lnTo>
                    <a:pt x="465" y="345"/>
                  </a:lnTo>
                  <a:lnTo>
                    <a:pt x="474" y="335"/>
                  </a:lnTo>
                  <a:lnTo>
                    <a:pt x="482" y="323"/>
                  </a:lnTo>
                  <a:lnTo>
                    <a:pt x="487" y="312"/>
                  </a:lnTo>
                  <a:lnTo>
                    <a:pt x="491" y="299"/>
                  </a:lnTo>
                  <a:lnTo>
                    <a:pt x="494" y="285"/>
                  </a:lnTo>
                  <a:lnTo>
                    <a:pt x="501" y="285"/>
                  </a:lnTo>
                  <a:lnTo>
                    <a:pt x="509" y="284"/>
                  </a:lnTo>
                  <a:lnTo>
                    <a:pt x="517" y="281"/>
                  </a:lnTo>
                  <a:lnTo>
                    <a:pt x="523" y="278"/>
                  </a:lnTo>
                  <a:lnTo>
                    <a:pt x="529" y="273"/>
                  </a:lnTo>
                  <a:lnTo>
                    <a:pt x="534" y="268"/>
                  </a:lnTo>
                  <a:lnTo>
                    <a:pt x="537" y="261"/>
                  </a:lnTo>
                  <a:lnTo>
                    <a:pt x="541" y="254"/>
                  </a:lnTo>
                  <a:lnTo>
                    <a:pt x="541" y="245"/>
                  </a:lnTo>
                  <a:lnTo>
                    <a:pt x="541" y="219"/>
                  </a:lnTo>
                  <a:lnTo>
                    <a:pt x="541" y="211"/>
                  </a:lnTo>
                  <a:lnTo>
                    <a:pt x="537" y="203"/>
                  </a:lnTo>
                  <a:lnTo>
                    <a:pt x="534" y="197"/>
                  </a:lnTo>
                  <a:lnTo>
                    <a:pt x="529" y="191"/>
                  </a:lnTo>
                  <a:lnTo>
                    <a:pt x="523" y="186"/>
                  </a:lnTo>
                  <a:lnTo>
                    <a:pt x="517" y="183"/>
                  </a:lnTo>
                  <a:lnTo>
                    <a:pt x="509" y="181"/>
                  </a:lnTo>
                  <a:lnTo>
                    <a:pt x="501" y="180"/>
                  </a:lnTo>
                  <a:lnTo>
                    <a:pt x="497" y="180"/>
                  </a:lnTo>
                  <a:lnTo>
                    <a:pt x="497" y="123"/>
                  </a:lnTo>
                  <a:lnTo>
                    <a:pt x="495" y="110"/>
                  </a:lnTo>
                  <a:lnTo>
                    <a:pt x="494" y="98"/>
                  </a:lnTo>
                  <a:lnTo>
                    <a:pt x="491" y="86"/>
                  </a:lnTo>
                  <a:lnTo>
                    <a:pt x="487" y="75"/>
                  </a:lnTo>
                  <a:lnTo>
                    <a:pt x="482" y="65"/>
                  </a:lnTo>
                  <a:lnTo>
                    <a:pt x="475" y="55"/>
                  </a:lnTo>
                  <a:lnTo>
                    <a:pt x="469" y="45"/>
                  </a:lnTo>
                  <a:lnTo>
                    <a:pt x="461" y="37"/>
                  </a:lnTo>
                  <a:lnTo>
                    <a:pt x="453" y="28"/>
                  </a:lnTo>
                  <a:lnTo>
                    <a:pt x="443" y="22"/>
                  </a:lnTo>
                  <a:lnTo>
                    <a:pt x="432" y="15"/>
                  </a:lnTo>
                  <a:lnTo>
                    <a:pt x="423" y="10"/>
                  </a:lnTo>
                  <a:lnTo>
                    <a:pt x="411" y="7"/>
                  </a:lnTo>
                  <a:lnTo>
                    <a:pt x="399" y="3"/>
                  </a:lnTo>
                  <a:lnTo>
                    <a:pt x="387" y="1"/>
                  </a:lnTo>
                  <a:lnTo>
                    <a:pt x="374" y="0"/>
                  </a:lnTo>
                  <a:lnTo>
                    <a:pt x="335" y="0"/>
                  </a:lnTo>
                  <a:lnTo>
                    <a:pt x="323" y="1"/>
                  </a:lnTo>
                  <a:lnTo>
                    <a:pt x="311" y="3"/>
                  </a:lnTo>
                  <a:lnTo>
                    <a:pt x="299" y="7"/>
                  </a:lnTo>
                  <a:lnTo>
                    <a:pt x="287" y="10"/>
                  </a:lnTo>
                  <a:lnTo>
                    <a:pt x="277" y="15"/>
                  </a:lnTo>
                  <a:lnTo>
                    <a:pt x="267" y="22"/>
                  </a:lnTo>
                  <a:lnTo>
                    <a:pt x="257" y="28"/>
                  </a:lnTo>
                  <a:lnTo>
                    <a:pt x="249" y="37"/>
                  </a:lnTo>
                  <a:lnTo>
                    <a:pt x="241" y="45"/>
                  </a:lnTo>
                  <a:lnTo>
                    <a:pt x="234" y="55"/>
                  </a:lnTo>
                  <a:lnTo>
                    <a:pt x="228" y="65"/>
                  </a:lnTo>
                  <a:lnTo>
                    <a:pt x="223" y="75"/>
                  </a:lnTo>
                  <a:lnTo>
                    <a:pt x="219" y="86"/>
                  </a:lnTo>
                  <a:lnTo>
                    <a:pt x="215" y="98"/>
                  </a:lnTo>
                  <a:lnTo>
                    <a:pt x="214" y="110"/>
                  </a:lnTo>
                  <a:lnTo>
                    <a:pt x="213" y="123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0" y="181"/>
                  </a:lnTo>
                  <a:lnTo>
                    <a:pt x="193" y="183"/>
                  </a:lnTo>
                  <a:lnTo>
                    <a:pt x="186" y="186"/>
                  </a:lnTo>
                  <a:lnTo>
                    <a:pt x="180" y="191"/>
                  </a:lnTo>
                  <a:lnTo>
                    <a:pt x="176" y="197"/>
                  </a:lnTo>
                  <a:lnTo>
                    <a:pt x="171" y="203"/>
                  </a:lnTo>
                  <a:lnTo>
                    <a:pt x="169" y="211"/>
                  </a:lnTo>
                  <a:lnTo>
                    <a:pt x="169" y="219"/>
                  </a:lnTo>
                  <a:lnTo>
                    <a:pt x="169" y="245"/>
                  </a:lnTo>
                  <a:lnTo>
                    <a:pt x="169" y="254"/>
                  </a:lnTo>
                  <a:lnTo>
                    <a:pt x="171" y="261"/>
                  </a:lnTo>
                  <a:lnTo>
                    <a:pt x="176" y="268"/>
                  </a:lnTo>
                  <a:lnTo>
                    <a:pt x="180" y="273"/>
                  </a:lnTo>
                  <a:lnTo>
                    <a:pt x="186" y="278"/>
                  </a:lnTo>
                  <a:lnTo>
                    <a:pt x="193" y="281"/>
                  </a:lnTo>
                  <a:lnTo>
                    <a:pt x="200" y="284"/>
                  </a:lnTo>
                  <a:lnTo>
                    <a:pt x="208" y="285"/>
                  </a:lnTo>
                  <a:lnTo>
                    <a:pt x="215" y="285"/>
                  </a:lnTo>
                  <a:lnTo>
                    <a:pt x="218" y="299"/>
                  </a:lnTo>
                  <a:lnTo>
                    <a:pt x="223" y="312"/>
                  </a:lnTo>
                  <a:lnTo>
                    <a:pt x="228" y="323"/>
                  </a:lnTo>
                  <a:lnTo>
                    <a:pt x="236" y="334"/>
                  </a:lnTo>
                  <a:lnTo>
                    <a:pt x="243" y="345"/>
                  </a:lnTo>
                  <a:lnTo>
                    <a:pt x="253" y="355"/>
                  </a:lnTo>
                  <a:lnTo>
                    <a:pt x="263" y="363"/>
                  </a:lnTo>
                  <a:lnTo>
                    <a:pt x="274" y="371"/>
                  </a:lnTo>
                  <a:lnTo>
                    <a:pt x="274" y="376"/>
                  </a:lnTo>
                  <a:lnTo>
                    <a:pt x="273" y="385"/>
                  </a:lnTo>
                  <a:lnTo>
                    <a:pt x="271" y="394"/>
                  </a:lnTo>
                  <a:lnTo>
                    <a:pt x="267" y="402"/>
                  </a:lnTo>
                  <a:lnTo>
                    <a:pt x="263" y="409"/>
                  </a:lnTo>
                  <a:lnTo>
                    <a:pt x="256" y="416"/>
                  </a:lnTo>
                  <a:lnTo>
                    <a:pt x="249" y="421"/>
                  </a:lnTo>
                  <a:lnTo>
                    <a:pt x="241" y="425"/>
                  </a:lnTo>
                  <a:lnTo>
                    <a:pt x="233" y="428"/>
                  </a:lnTo>
                  <a:lnTo>
                    <a:pt x="184" y="438"/>
                  </a:lnTo>
                  <a:lnTo>
                    <a:pt x="171" y="443"/>
                  </a:lnTo>
                  <a:lnTo>
                    <a:pt x="158" y="447"/>
                  </a:lnTo>
                  <a:lnTo>
                    <a:pt x="145" y="453"/>
                  </a:lnTo>
                  <a:lnTo>
                    <a:pt x="132" y="460"/>
                  </a:lnTo>
                  <a:lnTo>
                    <a:pt x="120" y="468"/>
                  </a:lnTo>
                  <a:lnTo>
                    <a:pt x="109" y="477"/>
                  </a:lnTo>
                  <a:lnTo>
                    <a:pt x="98" y="487"/>
                  </a:lnTo>
                  <a:lnTo>
                    <a:pt x="90" y="497"/>
                  </a:lnTo>
                  <a:lnTo>
                    <a:pt x="81" y="509"/>
                  </a:lnTo>
                  <a:lnTo>
                    <a:pt x="74" y="521"/>
                  </a:lnTo>
                  <a:lnTo>
                    <a:pt x="67" y="534"/>
                  </a:lnTo>
                  <a:lnTo>
                    <a:pt x="62" y="548"/>
                  </a:lnTo>
                  <a:lnTo>
                    <a:pt x="58" y="561"/>
                  </a:lnTo>
                  <a:lnTo>
                    <a:pt x="55" y="575"/>
                  </a:lnTo>
                  <a:lnTo>
                    <a:pt x="52" y="589"/>
                  </a:lnTo>
                  <a:lnTo>
                    <a:pt x="52" y="604"/>
                  </a:lnTo>
                  <a:lnTo>
                    <a:pt x="52" y="684"/>
                  </a:lnTo>
                  <a:lnTo>
                    <a:pt x="14" y="684"/>
                  </a:lnTo>
                  <a:lnTo>
                    <a:pt x="8" y="685"/>
                  </a:lnTo>
                  <a:lnTo>
                    <a:pt x="3" y="688"/>
                  </a:lnTo>
                  <a:lnTo>
                    <a:pt x="1" y="693"/>
                  </a:lnTo>
                  <a:lnTo>
                    <a:pt x="0" y="698"/>
                  </a:lnTo>
                  <a:lnTo>
                    <a:pt x="1" y="703"/>
                  </a:lnTo>
                  <a:lnTo>
                    <a:pt x="3" y="708"/>
                  </a:lnTo>
                  <a:lnTo>
                    <a:pt x="8" y="711"/>
                  </a:lnTo>
                  <a:lnTo>
                    <a:pt x="14" y="712"/>
                  </a:lnTo>
                  <a:lnTo>
                    <a:pt x="696" y="712"/>
                  </a:lnTo>
                  <a:lnTo>
                    <a:pt x="701" y="711"/>
                  </a:lnTo>
                  <a:lnTo>
                    <a:pt x="706" y="708"/>
                  </a:lnTo>
                  <a:lnTo>
                    <a:pt x="709" y="703"/>
                  </a:lnTo>
                  <a:lnTo>
                    <a:pt x="710" y="698"/>
                  </a:lnTo>
                  <a:lnTo>
                    <a:pt x="709" y="693"/>
                  </a:lnTo>
                  <a:lnTo>
                    <a:pt x="706" y="688"/>
                  </a:lnTo>
                  <a:lnTo>
                    <a:pt x="701" y="685"/>
                  </a:lnTo>
                  <a:lnTo>
                    <a:pt x="696" y="684"/>
                  </a:lnTo>
                  <a:close/>
                  <a:moveTo>
                    <a:pt x="497" y="207"/>
                  </a:moveTo>
                  <a:lnTo>
                    <a:pt x="501" y="207"/>
                  </a:lnTo>
                  <a:lnTo>
                    <a:pt x="506" y="208"/>
                  </a:lnTo>
                  <a:lnTo>
                    <a:pt x="509" y="211"/>
                  </a:lnTo>
                  <a:lnTo>
                    <a:pt x="513" y="215"/>
                  </a:lnTo>
                  <a:lnTo>
                    <a:pt x="513" y="219"/>
                  </a:lnTo>
                  <a:lnTo>
                    <a:pt x="513" y="245"/>
                  </a:lnTo>
                  <a:lnTo>
                    <a:pt x="513" y="250"/>
                  </a:lnTo>
                  <a:lnTo>
                    <a:pt x="509" y="254"/>
                  </a:lnTo>
                  <a:lnTo>
                    <a:pt x="506" y="256"/>
                  </a:lnTo>
                  <a:lnTo>
                    <a:pt x="501" y="257"/>
                  </a:lnTo>
                  <a:lnTo>
                    <a:pt x="497" y="257"/>
                  </a:lnTo>
                  <a:lnTo>
                    <a:pt x="497" y="207"/>
                  </a:lnTo>
                  <a:close/>
                  <a:moveTo>
                    <a:pt x="213" y="257"/>
                  </a:moveTo>
                  <a:lnTo>
                    <a:pt x="208" y="257"/>
                  </a:lnTo>
                  <a:lnTo>
                    <a:pt x="204" y="256"/>
                  </a:lnTo>
                  <a:lnTo>
                    <a:pt x="200" y="254"/>
                  </a:lnTo>
                  <a:lnTo>
                    <a:pt x="197" y="250"/>
                  </a:lnTo>
                  <a:lnTo>
                    <a:pt x="196" y="245"/>
                  </a:lnTo>
                  <a:lnTo>
                    <a:pt x="196" y="219"/>
                  </a:lnTo>
                  <a:lnTo>
                    <a:pt x="197" y="215"/>
                  </a:lnTo>
                  <a:lnTo>
                    <a:pt x="200" y="211"/>
                  </a:lnTo>
                  <a:lnTo>
                    <a:pt x="204" y="208"/>
                  </a:lnTo>
                  <a:lnTo>
                    <a:pt x="208" y="207"/>
                  </a:lnTo>
                  <a:lnTo>
                    <a:pt x="213" y="207"/>
                  </a:lnTo>
                  <a:lnTo>
                    <a:pt x="213" y="257"/>
                  </a:lnTo>
                  <a:close/>
                  <a:moveTo>
                    <a:pt x="355" y="451"/>
                  </a:moveTo>
                  <a:lnTo>
                    <a:pt x="345" y="451"/>
                  </a:lnTo>
                  <a:lnTo>
                    <a:pt x="336" y="450"/>
                  </a:lnTo>
                  <a:lnTo>
                    <a:pt x="326" y="448"/>
                  </a:lnTo>
                  <a:lnTo>
                    <a:pt x="317" y="445"/>
                  </a:lnTo>
                  <a:lnTo>
                    <a:pt x="309" y="441"/>
                  </a:lnTo>
                  <a:lnTo>
                    <a:pt x="300" y="437"/>
                  </a:lnTo>
                  <a:lnTo>
                    <a:pt x="292" y="432"/>
                  </a:lnTo>
                  <a:lnTo>
                    <a:pt x="284" y="426"/>
                  </a:lnTo>
                  <a:lnTo>
                    <a:pt x="291" y="417"/>
                  </a:lnTo>
                  <a:lnTo>
                    <a:pt x="296" y="406"/>
                  </a:lnTo>
                  <a:lnTo>
                    <a:pt x="300" y="394"/>
                  </a:lnTo>
                  <a:lnTo>
                    <a:pt x="301" y="381"/>
                  </a:lnTo>
                  <a:lnTo>
                    <a:pt x="310" y="383"/>
                  </a:lnTo>
                  <a:lnTo>
                    <a:pt x="318" y="386"/>
                  </a:lnTo>
                  <a:lnTo>
                    <a:pt x="326" y="386"/>
                  </a:lnTo>
                  <a:lnTo>
                    <a:pt x="335" y="387"/>
                  </a:lnTo>
                  <a:lnTo>
                    <a:pt x="374" y="387"/>
                  </a:lnTo>
                  <a:lnTo>
                    <a:pt x="383" y="386"/>
                  </a:lnTo>
                  <a:lnTo>
                    <a:pt x="391" y="386"/>
                  </a:lnTo>
                  <a:lnTo>
                    <a:pt x="399" y="383"/>
                  </a:lnTo>
                  <a:lnTo>
                    <a:pt x="407" y="382"/>
                  </a:lnTo>
                  <a:lnTo>
                    <a:pt x="410" y="394"/>
                  </a:lnTo>
                  <a:lnTo>
                    <a:pt x="413" y="406"/>
                  </a:lnTo>
                  <a:lnTo>
                    <a:pt x="418" y="417"/>
                  </a:lnTo>
                  <a:lnTo>
                    <a:pt x="425" y="426"/>
                  </a:lnTo>
                  <a:lnTo>
                    <a:pt x="417" y="432"/>
                  </a:lnTo>
                  <a:lnTo>
                    <a:pt x="410" y="437"/>
                  </a:lnTo>
                  <a:lnTo>
                    <a:pt x="401" y="441"/>
                  </a:lnTo>
                  <a:lnTo>
                    <a:pt x="392" y="445"/>
                  </a:lnTo>
                  <a:lnTo>
                    <a:pt x="383" y="448"/>
                  </a:lnTo>
                  <a:lnTo>
                    <a:pt x="374" y="450"/>
                  </a:lnTo>
                  <a:lnTo>
                    <a:pt x="365" y="451"/>
                  </a:lnTo>
                  <a:lnTo>
                    <a:pt x="355" y="451"/>
                  </a:lnTo>
                  <a:close/>
                  <a:moveTo>
                    <a:pt x="241" y="123"/>
                  </a:moveTo>
                  <a:lnTo>
                    <a:pt x="241" y="113"/>
                  </a:lnTo>
                  <a:lnTo>
                    <a:pt x="243" y="103"/>
                  </a:lnTo>
                  <a:lnTo>
                    <a:pt x="245" y="95"/>
                  </a:lnTo>
                  <a:lnTo>
                    <a:pt x="249" y="86"/>
                  </a:lnTo>
                  <a:lnTo>
                    <a:pt x="252" y="78"/>
                  </a:lnTo>
                  <a:lnTo>
                    <a:pt x="257" y="70"/>
                  </a:lnTo>
                  <a:lnTo>
                    <a:pt x="263" y="62"/>
                  </a:lnTo>
                  <a:lnTo>
                    <a:pt x="268" y="56"/>
                  </a:lnTo>
                  <a:lnTo>
                    <a:pt x="276" y="50"/>
                  </a:lnTo>
                  <a:lnTo>
                    <a:pt x="282" y="44"/>
                  </a:lnTo>
                  <a:lnTo>
                    <a:pt x="291" y="40"/>
                  </a:lnTo>
                  <a:lnTo>
                    <a:pt x="298" y="36"/>
                  </a:lnTo>
                  <a:lnTo>
                    <a:pt x="307" y="32"/>
                  </a:lnTo>
                  <a:lnTo>
                    <a:pt x="316" y="30"/>
                  </a:lnTo>
                  <a:lnTo>
                    <a:pt x="325" y="29"/>
                  </a:lnTo>
                  <a:lnTo>
                    <a:pt x="335" y="28"/>
                  </a:lnTo>
                  <a:lnTo>
                    <a:pt x="374" y="28"/>
                  </a:lnTo>
                  <a:lnTo>
                    <a:pt x="384" y="29"/>
                  </a:lnTo>
                  <a:lnTo>
                    <a:pt x="391" y="30"/>
                  </a:lnTo>
                  <a:lnTo>
                    <a:pt x="400" y="32"/>
                  </a:lnTo>
                  <a:lnTo>
                    <a:pt x="409" y="35"/>
                  </a:lnTo>
                  <a:lnTo>
                    <a:pt x="416" y="38"/>
                  </a:lnTo>
                  <a:lnTo>
                    <a:pt x="423" y="42"/>
                  </a:lnTo>
                  <a:lnTo>
                    <a:pt x="430" y="46"/>
                  </a:lnTo>
                  <a:lnTo>
                    <a:pt x="436" y="52"/>
                  </a:lnTo>
                  <a:lnTo>
                    <a:pt x="442" y="57"/>
                  </a:lnTo>
                  <a:lnTo>
                    <a:pt x="447" y="64"/>
                  </a:lnTo>
                  <a:lnTo>
                    <a:pt x="453" y="70"/>
                  </a:lnTo>
                  <a:lnTo>
                    <a:pt x="457" y="76"/>
                  </a:lnTo>
                  <a:lnTo>
                    <a:pt x="460" y="84"/>
                  </a:lnTo>
                  <a:lnTo>
                    <a:pt x="463" y="91"/>
                  </a:lnTo>
                  <a:lnTo>
                    <a:pt x="465" y="100"/>
                  </a:lnTo>
                  <a:lnTo>
                    <a:pt x="468" y="109"/>
                  </a:lnTo>
                  <a:lnTo>
                    <a:pt x="466" y="110"/>
                  </a:lnTo>
                  <a:lnTo>
                    <a:pt x="464" y="111"/>
                  </a:lnTo>
                  <a:lnTo>
                    <a:pt x="456" y="118"/>
                  </a:lnTo>
                  <a:lnTo>
                    <a:pt x="447" y="126"/>
                  </a:lnTo>
                  <a:lnTo>
                    <a:pt x="439" y="133"/>
                  </a:lnTo>
                  <a:lnTo>
                    <a:pt x="429" y="140"/>
                  </a:lnTo>
                  <a:lnTo>
                    <a:pt x="419" y="146"/>
                  </a:lnTo>
                  <a:lnTo>
                    <a:pt x="409" y="152"/>
                  </a:lnTo>
                  <a:lnTo>
                    <a:pt x="399" y="157"/>
                  </a:lnTo>
                  <a:lnTo>
                    <a:pt x="388" y="161"/>
                  </a:lnTo>
                  <a:lnTo>
                    <a:pt x="377" y="166"/>
                  </a:lnTo>
                  <a:lnTo>
                    <a:pt x="367" y="169"/>
                  </a:lnTo>
                  <a:lnTo>
                    <a:pt x="356" y="172"/>
                  </a:lnTo>
                  <a:lnTo>
                    <a:pt x="344" y="175"/>
                  </a:lnTo>
                  <a:lnTo>
                    <a:pt x="333" y="177"/>
                  </a:lnTo>
                  <a:lnTo>
                    <a:pt x="322" y="178"/>
                  </a:lnTo>
                  <a:lnTo>
                    <a:pt x="310" y="180"/>
                  </a:lnTo>
                  <a:lnTo>
                    <a:pt x="298" y="180"/>
                  </a:lnTo>
                  <a:lnTo>
                    <a:pt x="241" y="180"/>
                  </a:lnTo>
                  <a:lnTo>
                    <a:pt x="241" y="123"/>
                  </a:lnTo>
                  <a:close/>
                  <a:moveTo>
                    <a:pt x="241" y="264"/>
                  </a:moveTo>
                  <a:lnTo>
                    <a:pt x="241" y="207"/>
                  </a:lnTo>
                  <a:lnTo>
                    <a:pt x="298" y="207"/>
                  </a:lnTo>
                  <a:lnTo>
                    <a:pt x="312" y="206"/>
                  </a:lnTo>
                  <a:lnTo>
                    <a:pt x="325" y="206"/>
                  </a:lnTo>
                  <a:lnTo>
                    <a:pt x="337" y="204"/>
                  </a:lnTo>
                  <a:lnTo>
                    <a:pt x="350" y="202"/>
                  </a:lnTo>
                  <a:lnTo>
                    <a:pt x="362" y="199"/>
                  </a:lnTo>
                  <a:lnTo>
                    <a:pt x="374" y="196"/>
                  </a:lnTo>
                  <a:lnTo>
                    <a:pt x="387" y="191"/>
                  </a:lnTo>
                  <a:lnTo>
                    <a:pt x="399" y="187"/>
                  </a:lnTo>
                  <a:lnTo>
                    <a:pt x="418" y="178"/>
                  </a:lnTo>
                  <a:lnTo>
                    <a:pt x="435" y="169"/>
                  </a:lnTo>
                  <a:lnTo>
                    <a:pt x="453" y="157"/>
                  </a:lnTo>
                  <a:lnTo>
                    <a:pt x="469" y="144"/>
                  </a:lnTo>
                  <a:lnTo>
                    <a:pt x="469" y="264"/>
                  </a:lnTo>
                  <a:lnTo>
                    <a:pt x="469" y="274"/>
                  </a:lnTo>
                  <a:lnTo>
                    <a:pt x="466" y="284"/>
                  </a:lnTo>
                  <a:lnTo>
                    <a:pt x="464" y="292"/>
                  </a:lnTo>
                  <a:lnTo>
                    <a:pt x="461" y="301"/>
                  </a:lnTo>
                  <a:lnTo>
                    <a:pt x="457" y="309"/>
                  </a:lnTo>
                  <a:lnTo>
                    <a:pt x="453" y="317"/>
                  </a:lnTo>
                  <a:lnTo>
                    <a:pt x="447" y="324"/>
                  </a:lnTo>
                  <a:lnTo>
                    <a:pt x="441" y="331"/>
                  </a:lnTo>
                  <a:lnTo>
                    <a:pt x="434" y="337"/>
                  </a:lnTo>
                  <a:lnTo>
                    <a:pt x="427" y="343"/>
                  </a:lnTo>
                  <a:lnTo>
                    <a:pt x="419" y="347"/>
                  </a:lnTo>
                  <a:lnTo>
                    <a:pt x="412" y="351"/>
                  </a:lnTo>
                  <a:lnTo>
                    <a:pt x="402" y="355"/>
                  </a:lnTo>
                  <a:lnTo>
                    <a:pt x="394" y="357"/>
                  </a:lnTo>
                  <a:lnTo>
                    <a:pt x="384" y="358"/>
                  </a:lnTo>
                  <a:lnTo>
                    <a:pt x="374" y="359"/>
                  </a:lnTo>
                  <a:lnTo>
                    <a:pt x="335" y="359"/>
                  </a:lnTo>
                  <a:lnTo>
                    <a:pt x="325" y="358"/>
                  </a:lnTo>
                  <a:lnTo>
                    <a:pt x="316" y="357"/>
                  </a:lnTo>
                  <a:lnTo>
                    <a:pt x="307" y="355"/>
                  </a:lnTo>
                  <a:lnTo>
                    <a:pt x="298" y="351"/>
                  </a:lnTo>
                  <a:lnTo>
                    <a:pt x="291" y="347"/>
                  </a:lnTo>
                  <a:lnTo>
                    <a:pt x="282" y="343"/>
                  </a:lnTo>
                  <a:lnTo>
                    <a:pt x="276" y="337"/>
                  </a:lnTo>
                  <a:lnTo>
                    <a:pt x="268" y="331"/>
                  </a:lnTo>
                  <a:lnTo>
                    <a:pt x="263" y="324"/>
                  </a:lnTo>
                  <a:lnTo>
                    <a:pt x="257" y="317"/>
                  </a:lnTo>
                  <a:lnTo>
                    <a:pt x="252" y="309"/>
                  </a:lnTo>
                  <a:lnTo>
                    <a:pt x="249" y="301"/>
                  </a:lnTo>
                  <a:lnTo>
                    <a:pt x="245" y="292"/>
                  </a:lnTo>
                  <a:lnTo>
                    <a:pt x="243" y="284"/>
                  </a:lnTo>
                  <a:lnTo>
                    <a:pt x="241" y="274"/>
                  </a:lnTo>
                  <a:lnTo>
                    <a:pt x="241" y="2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81" name="Freeform 428">
              <a:extLst>
                <a:ext uri="{FF2B5EF4-FFF2-40B4-BE49-F238E27FC236}">
                  <a16:creationId xmlns:a16="http://schemas.microsoft.com/office/drawing/2014/main" id="{36CB66F2-201A-425A-B5AA-741681C4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5708651"/>
              <a:ext cx="34925" cy="57150"/>
            </a:xfrm>
            <a:custGeom>
              <a:avLst/>
              <a:gdLst>
                <a:gd name="T0" fmla="*/ 64 w 66"/>
                <a:gd name="T1" fmla="*/ 5 h 106"/>
                <a:gd name="T2" fmla="*/ 59 w 66"/>
                <a:gd name="T3" fmla="*/ 1 h 106"/>
                <a:gd name="T4" fmla="*/ 54 w 66"/>
                <a:gd name="T5" fmla="*/ 0 h 106"/>
                <a:gd name="T6" fmla="*/ 49 w 66"/>
                <a:gd name="T7" fmla="*/ 0 h 106"/>
                <a:gd name="T8" fmla="*/ 43 w 66"/>
                <a:gd name="T9" fmla="*/ 2 h 106"/>
                <a:gd name="T10" fmla="*/ 34 w 66"/>
                <a:gd name="T11" fmla="*/ 11 h 106"/>
                <a:gd name="T12" fmla="*/ 25 w 66"/>
                <a:gd name="T13" fmla="*/ 21 h 106"/>
                <a:gd name="T14" fmla="*/ 19 w 66"/>
                <a:gd name="T15" fmla="*/ 31 h 106"/>
                <a:gd name="T16" fmla="*/ 12 w 66"/>
                <a:gd name="T17" fmla="*/ 42 h 106"/>
                <a:gd name="T18" fmla="*/ 7 w 66"/>
                <a:gd name="T19" fmla="*/ 54 h 106"/>
                <a:gd name="T20" fmla="*/ 4 w 66"/>
                <a:gd name="T21" fmla="*/ 66 h 106"/>
                <a:gd name="T22" fmla="*/ 1 w 66"/>
                <a:gd name="T23" fmla="*/ 79 h 106"/>
                <a:gd name="T24" fmla="*/ 0 w 66"/>
                <a:gd name="T25" fmla="*/ 92 h 106"/>
                <a:gd name="T26" fmla="*/ 1 w 66"/>
                <a:gd name="T27" fmla="*/ 97 h 106"/>
                <a:gd name="T28" fmla="*/ 5 w 66"/>
                <a:gd name="T29" fmla="*/ 101 h 106"/>
                <a:gd name="T30" fmla="*/ 9 w 66"/>
                <a:gd name="T31" fmla="*/ 104 h 106"/>
                <a:gd name="T32" fmla="*/ 14 w 66"/>
                <a:gd name="T33" fmla="*/ 106 h 106"/>
                <a:gd name="T34" fmla="*/ 20 w 66"/>
                <a:gd name="T35" fmla="*/ 104 h 106"/>
                <a:gd name="T36" fmla="*/ 24 w 66"/>
                <a:gd name="T37" fmla="*/ 101 h 106"/>
                <a:gd name="T38" fmla="*/ 27 w 66"/>
                <a:gd name="T39" fmla="*/ 97 h 106"/>
                <a:gd name="T40" fmla="*/ 28 w 66"/>
                <a:gd name="T41" fmla="*/ 92 h 106"/>
                <a:gd name="T42" fmla="*/ 29 w 66"/>
                <a:gd name="T43" fmla="*/ 82 h 106"/>
                <a:gd name="T44" fmla="*/ 30 w 66"/>
                <a:gd name="T45" fmla="*/ 72 h 106"/>
                <a:gd name="T46" fmla="*/ 34 w 66"/>
                <a:gd name="T47" fmla="*/ 63 h 106"/>
                <a:gd name="T48" fmla="*/ 37 w 66"/>
                <a:gd name="T49" fmla="*/ 54 h 106"/>
                <a:gd name="T50" fmla="*/ 41 w 66"/>
                <a:gd name="T51" fmla="*/ 46 h 106"/>
                <a:gd name="T52" fmla="*/ 48 w 66"/>
                <a:gd name="T53" fmla="*/ 38 h 106"/>
                <a:gd name="T54" fmla="*/ 54 w 66"/>
                <a:gd name="T55" fmla="*/ 31 h 106"/>
                <a:gd name="T56" fmla="*/ 60 w 66"/>
                <a:gd name="T57" fmla="*/ 25 h 106"/>
                <a:gd name="T58" fmla="*/ 65 w 66"/>
                <a:gd name="T59" fmla="*/ 21 h 106"/>
                <a:gd name="T60" fmla="*/ 66 w 66"/>
                <a:gd name="T61" fmla="*/ 15 h 106"/>
                <a:gd name="T62" fmla="*/ 66 w 66"/>
                <a:gd name="T63" fmla="*/ 10 h 106"/>
                <a:gd name="T64" fmla="*/ 64 w 66"/>
                <a:gd name="T6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106">
                  <a:moveTo>
                    <a:pt x="64" y="5"/>
                  </a:moveTo>
                  <a:lnTo>
                    <a:pt x="59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4" y="11"/>
                  </a:lnTo>
                  <a:lnTo>
                    <a:pt x="25" y="21"/>
                  </a:lnTo>
                  <a:lnTo>
                    <a:pt x="19" y="31"/>
                  </a:lnTo>
                  <a:lnTo>
                    <a:pt x="12" y="42"/>
                  </a:lnTo>
                  <a:lnTo>
                    <a:pt x="7" y="54"/>
                  </a:lnTo>
                  <a:lnTo>
                    <a:pt x="4" y="66"/>
                  </a:lnTo>
                  <a:lnTo>
                    <a:pt x="1" y="79"/>
                  </a:lnTo>
                  <a:lnTo>
                    <a:pt x="0" y="92"/>
                  </a:lnTo>
                  <a:lnTo>
                    <a:pt x="1" y="97"/>
                  </a:lnTo>
                  <a:lnTo>
                    <a:pt x="5" y="101"/>
                  </a:lnTo>
                  <a:lnTo>
                    <a:pt x="9" y="104"/>
                  </a:lnTo>
                  <a:lnTo>
                    <a:pt x="14" y="106"/>
                  </a:lnTo>
                  <a:lnTo>
                    <a:pt x="20" y="104"/>
                  </a:lnTo>
                  <a:lnTo>
                    <a:pt x="24" y="101"/>
                  </a:lnTo>
                  <a:lnTo>
                    <a:pt x="27" y="97"/>
                  </a:lnTo>
                  <a:lnTo>
                    <a:pt x="28" y="92"/>
                  </a:lnTo>
                  <a:lnTo>
                    <a:pt x="29" y="82"/>
                  </a:lnTo>
                  <a:lnTo>
                    <a:pt x="30" y="72"/>
                  </a:lnTo>
                  <a:lnTo>
                    <a:pt x="34" y="63"/>
                  </a:lnTo>
                  <a:lnTo>
                    <a:pt x="37" y="54"/>
                  </a:lnTo>
                  <a:lnTo>
                    <a:pt x="41" y="46"/>
                  </a:lnTo>
                  <a:lnTo>
                    <a:pt x="48" y="38"/>
                  </a:lnTo>
                  <a:lnTo>
                    <a:pt x="54" y="31"/>
                  </a:lnTo>
                  <a:lnTo>
                    <a:pt x="60" y="25"/>
                  </a:lnTo>
                  <a:lnTo>
                    <a:pt x="65" y="21"/>
                  </a:lnTo>
                  <a:lnTo>
                    <a:pt x="66" y="15"/>
                  </a:lnTo>
                  <a:lnTo>
                    <a:pt x="66" y="10"/>
                  </a:lnTo>
                  <a:lnTo>
                    <a:pt x="6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82" name="Freeform 429">
              <a:extLst>
                <a:ext uri="{FF2B5EF4-FFF2-40B4-BE49-F238E27FC236}">
                  <a16:creationId xmlns:a16="http://schemas.microsoft.com/office/drawing/2014/main" id="{5C4CD031-7136-4A0E-B87C-6D2C5B510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5699126"/>
              <a:ext cx="14288" cy="14288"/>
            </a:xfrm>
            <a:custGeom>
              <a:avLst/>
              <a:gdLst>
                <a:gd name="T0" fmla="*/ 26 w 28"/>
                <a:gd name="T1" fmla="*/ 11 h 28"/>
                <a:gd name="T2" fmla="*/ 24 w 28"/>
                <a:gd name="T3" fmla="*/ 5 h 28"/>
                <a:gd name="T4" fmla="*/ 21 w 28"/>
                <a:gd name="T5" fmla="*/ 2 h 28"/>
                <a:gd name="T6" fmla="*/ 16 w 28"/>
                <a:gd name="T7" fmla="*/ 0 h 28"/>
                <a:gd name="T8" fmla="*/ 10 w 28"/>
                <a:gd name="T9" fmla="*/ 0 h 28"/>
                <a:gd name="T10" fmla="*/ 9 w 28"/>
                <a:gd name="T11" fmla="*/ 0 h 28"/>
                <a:gd name="T12" fmla="*/ 5 w 28"/>
                <a:gd name="T13" fmla="*/ 2 h 28"/>
                <a:gd name="T14" fmla="*/ 1 w 28"/>
                <a:gd name="T15" fmla="*/ 6 h 28"/>
                <a:gd name="T16" fmla="*/ 0 w 28"/>
                <a:gd name="T17" fmla="*/ 12 h 28"/>
                <a:gd name="T18" fmla="*/ 0 w 28"/>
                <a:gd name="T19" fmla="*/ 17 h 28"/>
                <a:gd name="T20" fmla="*/ 1 w 28"/>
                <a:gd name="T21" fmla="*/ 21 h 28"/>
                <a:gd name="T22" fmla="*/ 4 w 28"/>
                <a:gd name="T23" fmla="*/ 25 h 28"/>
                <a:gd name="T24" fmla="*/ 8 w 28"/>
                <a:gd name="T25" fmla="*/ 27 h 28"/>
                <a:gd name="T26" fmla="*/ 12 w 28"/>
                <a:gd name="T27" fmla="*/ 28 h 28"/>
                <a:gd name="T28" fmla="*/ 15 w 28"/>
                <a:gd name="T29" fmla="*/ 28 h 28"/>
                <a:gd name="T30" fmla="*/ 16 w 28"/>
                <a:gd name="T31" fmla="*/ 27 h 28"/>
                <a:gd name="T32" fmla="*/ 17 w 28"/>
                <a:gd name="T33" fmla="*/ 27 h 28"/>
                <a:gd name="T34" fmla="*/ 21 w 28"/>
                <a:gd name="T35" fmla="*/ 25 h 28"/>
                <a:gd name="T36" fmla="*/ 25 w 28"/>
                <a:gd name="T37" fmla="*/ 21 h 28"/>
                <a:gd name="T38" fmla="*/ 28 w 28"/>
                <a:gd name="T39" fmla="*/ 16 h 28"/>
                <a:gd name="T40" fmla="*/ 26 w 28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26" y="11"/>
                  </a:moveTo>
                  <a:lnTo>
                    <a:pt x="24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1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21" y="25"/>
                  </a:lnTo>
                  <a:lnTo>
                    <a:pt x="25" y="21"/>
                  </a:lnTo>
                  <a:lnTo>
                    <a:pt x="28" y="16"/>
                  </a:lnTo>
                  <a:lnTo>
                    <a:pt x="26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1FD0030-C111-45EC-A744-5F44653F9944}"/>
              </a:ext>
            </a:extLst>
          </p:cNvPr>
          <p:cNvGrpSpPr/>
          <p:nvPr/>
        </p:nvGrpSpPr>
        <p:grpSpPr>
          <a:xfrm>
            <a:off x="7193037" y="3001906"/>
            <a:ext cx="2165545" cy="1037346"/>
            <a:chOff x="4006368" y="2167792"/>
            <a:chExt cx="2165545" cy="103734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9253FF-4AF2-4DC7-AE7C-1A8F22178E23}"/>
                </a:ext>
              </a:extLst>
            </p:cNvPr>
            <p:cNvSpPr/>
            <p:nvPr/>
          </p:nvSpPr>
          <p:spPr>
            <a:xfrm>
              <a:off x="4006368" y="2558807"/>
              <a:ext cx="21655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инженер </a:t>
              </a:r>
              <a:b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</a:br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по проектированию строительных конструкций</a:t>
              </a:r>
              <a:endParaRPr lang="en-US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900C3B8-1331-4506-8199-35856768E880}"/>
                </a:ext>
              </a:extLst>
            </p:cNvPr>
            <p:cNvSpPr/>
            <p:nvPr/>
          </p:nvSpPr>
          <p:spPr>
            <a:xfrm>
              <a:off x="4176864" y="2167792"/>
              <a:ext cx="189279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" panose="020B0502040204020203" pitchFamily="34" charset="0"/>
                </a:rPr>
                <a:t>Участник 1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15C4BA8-65F3-4A22-B8B0-02855954ABC2}"/>
              </a:ext>
            </a:extLst>
          </p:cNvPr>
          <p:cNvGrpSpPr/>
          <p:nvPr/>
        </p:nvGrpSpPr>
        <p:grpSpPr>
          <a:xfrm>
            <a:off x="9483910" y="3014556"/>
            <a:ext cx="2314846" cy="1020624"/>
            <a:chOff x="3973010" y="1946271"/>
            <a:chExt cx="2314846" cy="102062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8080FE3-FDF6-4262-85CC-820C9348E66E}"/>
                </a:ext>
              </a:extLst>
            </p:cNvPr>
            <p:cNvSpPr/>
            <p:nvPr/>
          </p:nvSpPr>
          <p:spPr>
            <a:xfrm>
              <a:off x="3973010" y="2320564"/>
              <a:ext cx="23148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>
                  <a:solidFill>
                    <a:schemeClr val="bg1"/>
                  </a:solidFill>
                  <a:latin typeface="Rosatom"/>
                  <a:cs typeface="Rosatom"/>
                </a:rPr>
                <a:t>инженер</a:t>
              </a:r>
              <a:r>
                <a:rPr lang="ru-RU" sz="1200" spc="-6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dirty="0">
                  <a:solidFill>
                    <a:schemeClr val="bg1"/>
                  </a:solidFill>
                  <a:latin typeface="Rosatom"/>
                  <a:cs typeface="Rosatom"/>
                </a:rPr>
                <a:t>по</a:t>
              </a:r>
              <a:r>
                <a:rPr lang="ru-RU" sz="1200" spc="-40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spc="-10" dirty="0">
                  <a:solidFill>
                    <a:schemeClr val="bg1"/>
                  </a:solidFill>
                  <a:latin typeface="Rosatom"/>
                  <a:cs typeface="Rosatom"/>
                </a:rPr>
                <a:t>проектированию</a:t>
              </a:r>
              <a:r>
                <a:rPr lang="ru-RU" sz="1200" spc="3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spc="-10" dirty="0">
                  <a:solidFill>
                    <a:schemeClr val="bg1"/>
                  </a:solidFill>
                  <a:latin typeface="Rosatom"/>
                  <a:cs typeface="Rosatom"/>
                </a:rPr>
                <a:t>электротехнических</a:t>
              </a:r>
              <a:r>
                <a:rPr lang="ru-RU" sz="1200" spc="1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dirty="0">
                  <a:solidFill>
                    <a:schemeClr val="bg1"/>
                  </a:solidFill>
                  <a:latin typeface="Rosatom"/>
                  <a:cs typeface="Rosatom"/>
                </a:rPr>
                <a:t>установок</a:t>
              </a:r>
              <a:r>
                <a:rPr lang="ru-RU" sz="1200" spc="-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dirty="0">
                  <a:solidFill>
                    <a:schemeClr val="bg1"/>
                  </a:solidFill>
                  <a:latin typeface="Rosatom"/>
                  <a:cs typeface="Rosatom"/>
                </a:rPr>
                <a:t>и</a:t>
              </a:r>
              <a:r>
                <a:rPr lang="ru-RU" sz="1200" spc="-4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200" spc="-10" dirty="0">
                  <a:solidFill>
                    <a:schemeClr val="bg1"/>
                  </a:solidFill>
                  <a:latin typeface="Rosatom"/>
                  <a:cs typeface="Rosatom"/>
                </a:rPr>
                <a:t>систем</a:t>
              </a:r>
              <a:endParaRPr lang="en-US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32A267-9DD3-43A1-93F1-476A90D27D6F}"/>
                </a:ext>
              </a:extLst>
            </p:cNvPr>
            <p:cNvSpPr/>
            <p:nvPr/>
          </p:nvSpPr>
          <p:spPr>
            <a:xfrm>
              <a:off x="4169690" y="1946271"/>
              <a:ext cx="189279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" panose="020B0502040204020203" pitchFamily="34" charset="0"/>
                </a:rPr>
                <a:t>Участник 2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435653-6FBF-4857-A046-E1730A245F34}"/>
              </a:ext>
            </a:extLst>
          </p:cNvPr>
          <p:cNvGrpSpPr/>
          <p:nvPr/>
        </p:nvGrpSpPr>
        <p:grpSpPr>
          <a:xfrm>
            <a:off x="7235061" y="4254808"/>
            <a:ext cx="3388829" cy="986564"/>
            <a:chOff x="4006368" y="1922424"/>
            <a:chExt cx="2622961" cy="98656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9EB91B2-A2C0-4B87-A2E7-A19DCC0D4CCB}"/>
                </a:ext>
              </a:extLst>
            </p:cNvPr>
            <p:cNvSpPr/>
            <p:nvPr/>
          </p:nvSpPr>
          <p:spPr>
            <a:xfrm>
              <a:off x="4006368" y="2263683"/>
              <a:ext cx="2622961" cy="645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381000" algn="ctr">
                <a:lnSpc>
                  <a:spcPct val="115100"/>
                </a:lnSpc>
                <a:spcBef>
                  <a:spcPts val="1005"/>
                </a:spcBef>
                <a:tabLst>
                  <a:tab pos="240665" algn="l"/>
                  <a:tab pos="241300" algn="l"/>
                </a:tabLst>
              </a:pPr>
              <a:r>
                <a:rPr lang="ru-RU" sz="1200" spc="-10" dirty="0">
                  <a:solidFill>
                    <a:schemeClr val="bg1"/>
                  </a:solidFill>
                  <a:latin typeface="Rosatom"/>
                  <a:cs typeface="Rosatom"/>
                </a:rPr>
                <a:t>Специалист по аддитивным технологиям,</a:t>
              </a:r>
              <a:endParaRPr lang="ru-RU" sz="1200" dirty="0">
                <a:solidFill>
                  <a:schemeClr val="bg1"/>
                </a:solidFill>
                <a:latin typeface="Rosatom"/>
                <a:cs typeface="Rosatom"/>
              </a:endParaRPr>
            </a:p>
            <a:p>
              <a:pPr marL="12700" marR="381000" algn="ctr">
                <a:lnSpc>
                  <a:spcPct val="115100"/>
                </a:lnSpc>
                <a:spcBef>
                  <a:spcPts val="1005"/>
                </a:spcBef>
                <a:tabLst>
                  <a:tab pos="240665" algn="l"/>
                  <a:tab pos="241300" algn="l"/>
                </a:tabLst>
              </a:pPr>
              <a:r>
                <a:rPr lang="ru-RU" sz="1200" spc="-10" dirty="0">
                  <a:solidFill>
                    <a:schemeClr val="bg1"/>
                  </a:solidFill>
                  <a:latin typeface="Rosatom"/>
                  <a:cs typeface="Rosatom"/>
                </a:rPr>
                <a:t>реверс инжинирингу и сканированию</a:t>
              </a:r>
              <a:endParaRPr lang="ru-RU" sz="1200" dirty="0">
                <a:solidFill>
                  <a:schemeClr val="bg1"/>
                </a:solidFill>
                <a:latin typeface="Rosatom"/>
                <a:cs typeface="Rosatom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36AD6E4-4C80-4EFA-B6D2-C0D9076D2425}"/>
                </a:ext>
              </a:extLst>
            </p:cNvPr>
            <p:cNvSpPr/>
            <p:nvPr/>
          </p:nvSpPr>
          <p:spPr>
            <a:xfrm>
              <a:off x="4176864" y="1922424"/>
              <a:ext cx="189279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" panose="020B0502040204020203" pitchFamily="34" charset="0"/>
                </a:rPr>
                <a:t>Участник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Rectangle: Rounded Corners 40">
            <a:extLst>
              <a:ext uri="{FF2B5EF4-FFF2-40B4-BE49-F238E27FC236}">
                <a16:creationId xmlns:a16="http://schemas.microsoft.com/office/drawing/2014/main" id="{937C7975-2E95-BF37-E363-FEF2A53C8823}"/>
              </a:ext>
            </a:extLst>
          </p:cNvPr>
          <p:cNvSpPr/>
          <p:nvPr/>
        </p:nvSpPr>
        <p:spPr>
          <a:xfrm>
            <a:off x="1905751" y="3666765"/>
            <a:ext cx="2553917" cy="3435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Выполнение и оценка задания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51" name="Rectangle: Rounded Corners 39">
            <a:extLst>
              <a:ext uri="{FF2B5EF4-FFF2-40B4-BE49-F238E27FC236}">
                <a16:creationId xmlns:a16="http://schemas.microsoft.com/office/drawing/2014/main" id="{7D5A948F-6E43-84C3-1681-794031B4C21D}"/>
              </a:ext>
            </a:extLst>
          </p:cNvPr>
          <p:cNvSpPr/>
          <p:nvPr/>
        </p:nvSpPr>
        <p:spPr>
          <a:xfrm>
            <a:off x="7131810" y="1700213"/>
            <a:ext cx="4650773" cy="531317"/>
          </a:xfrm>
          <a:prstGeom prst="roundRect">
            <a:avLst>
              <a:gd name="adj" fmla="val 19338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ru-RU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Эксперт  – Компатриот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33">
            <a:extLst>
              <a:ext uri="{FF2B5EF4-FFF2-40B4-BE49-F238E27FC236}">
                <a16:creationId xmlns:a16="http://schemas.microsoft.com/office/drawing/2014/main" id="{C7E4D4DE-23FF-4C03-7A36-591DFC75B2B5}"/>
              </a:ext>
            </a:extLst>
          </p:cNvPr>
          <p:cNvSpPr/>
          <p:nvPr/>
        </p:nvSpPr>
        <p:spPr>
          <a:xfrm>
            <a:off x="623887" y="4158818"/>
            <a:ext cx="5483079" cy="3188545"/>
          </a:xfrm>
          <a:prstGeom prst="roundRect">
            <a:avLst>
              <a:gd name="adj" fmla="val 4494"/>
            </a:avLst>
          </a:prstGeom>
          <a:solidFill>
            <a:srgbClr val="025EA1"/>
          </a:solidFill>
          <a:ln>
            <a:noFill/>
          </a:ln>
          <a:effectLst>
            <a:outerShdw blurRad="1270000" sx="82000" sy="8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2FA1D8-7761-F17F-D006-74118B10A7BF}"/>
              </a:ext>
            </a:extLst>
          </p:cNvPr>
          <p:cNvSpPr txBox="1"/>
          <p:nvPr/>
        </p:nvSpPr>
        <p:spPr>
          <a:xfrm>
            <a:off x="775534" y="4316735"/>
            <a:ext cx="5320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Участники</a:t>
            </a:r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 в составе команды выполняют техническое задание: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09F405-C2D5-3897-D316-D742B83B14F1}"/>
              </a:ext>
            </a:extLst>
          </p:cNvPr>
          <p:cNvSpPr txBox="1"/>
          <p:nvPr/>
        </p:nvSpPr>
        <p:spPr>
          <a:xfrm>
            <a:off x="804593" y="5807083"/>
            <a:ext cx="5038646" cy="89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35"/>
              </a:spcBef>
              <a:tabLst>
                <a:tab pos="241300" algn="l"/>
              </a:tabLst>
            </a:pPr>
            <a:r>
              <a:rPr lang="ru-RU" sz="1200" b="1" dirty="0">
                <a:solidFill>
                  <a:schemeClr val="bg1"/>
                </a:solidFill>
                <a:latin typeface="Rosatom"/>
                <a:cs typeface="Rosatom"/>
              </a:rPr>
              <a:t>Оценка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результатов проводится экспертами на 4-й день.</a:t>
            </a:r>
            <a:b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</a:br>
            <a:r>
              <a:rPr lang="ru-RU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Эксперты 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проходят</a:t>
            </a:r>
            <a:r>
              <a:rPr lang="ru-RU" sz="1200" spc="-1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обучение</a:t>
            </a:r>
            <a:r>
              <a:rPr lang="ru-RU" sz="1200" spc="-114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методам</a:t>
            </a:r>
            <a:r>
              <a:rPr lang="ru-RU" sz="1200" spc="-1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50" dirty="0">
                <a:solidFill>
                  <a:schemeClr val="bg1"/>
                </a:solidFill>
                <a:latin typeface="Rosatom"/>
                <a:cs typeface="Rosatom"/>
              </a:rPr>
              <a:t>и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инструментам</a:t>
            </a:r>
            <a:r>
              <a:rPr lang="ru-RU" sz="1200" spc="-13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проверки.</a:t>
            </a:r>
            <a:endParaRPr lang="ru-RU" sz="1200" dirty="0">
              <a:solidFill>
                <a:schemeClr val="bg1"/>
              </a:solidFill>
              <a:latin typeface="Rosatom"/>
              <a:cs typeface="Rosatom"/>
            </a:endParaRPr>
          </a:p>
          <a:p>
            <a:pPr marL="12700" marR="5080">
              <a:lnSpc>
                <a:spcPct val="150000"/>
              </a:lnSpc>
              <a:spcBef>
                <a:spcPts val="35"/>
              </a:spcBef>
              <a:tabLst>
                <a:tab pos="241300" algn="l"/>
              </a:tabLst>
            </a:pPr>
            <a:endParaRPr lang="ru-RU" sz="1200" spc="-10" dirty="0">
              <a:solidFill>
                <a:schemeClr val="bg1"/>
              </a:solidFill>
              <a:latin typeface="Rosatom"/>
              <a:cs typeface="Rosatom"/>
            </a:endParaRPr>
          </a:p>
        </p:txBody>
      </p: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76FECD3-C947-E8AD-1D76-0EEB078A312E}"/>
              </a:ext>
            </a:extLst>
          </p:cNvPr>
          <p:cNvGrpSpPr/>
          <p:nvPr/>
        </p:nvGrpSpPr>
        <p:grpSpPr>
          <a:xfrm>
            <a:off x="1693931" y="4748168"/>
            <a:ext cx="3505937" cy="953105"/>
            <a:chOff x="466373" y="2245940"/>
            <a:chExt cx="3505937" cy="953105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FAD4A968-CBB7-6675-96C1-7F39B14BECA3}"/>
                </a:ext>
              </a:extLst>
            </p:cNvPr>
            <p:cNvGrpSpPr/>
            <p:nvPr/>
          </p:nvGrpSpPr>
          <p:grpSpPr>
            <a:xfrm>
              <a:off x="466373" y="2245940"/>
              <a:ext cx="1012415" cy="950754"/>
              <a:chOff x="733073" y="2245940"/>
              <a:chExt cx="1012415" cy="950754"/>
            </a:xfrm>
          </p:grpSpPr>
          <p:sp>
            <p:nvSpPr>
              <p:cNvPr id="140" name="Rectangle: Rounded Corners 9">
                <a:extLst>
                  <a:ext uri="{FF2B5EF4-FFF2-40B4-BE49-F238E27FC236}">
                    <a16:creationId xmlns:a16="http://schemas.microsoft.com/office/drawing/2014/main" id="{5C1ED1CE-5542-35D2-C552-C893A4F86383}"/>
                  </a:ext>
                </a:extLst>
              </p:cNvPr>
              <p:cNvSpPr/>
              <p:nvPr/>
            </p:nvSpPr>
            <p:spPr>
              <a:xfrm>
                <a:off x="733073" y="2245940"/>
                <a:ext cx="989492" cy="950754"/>
              </a:xfrm>
              <a:prstGeom prst="roundRect">
                <a:avLst>
                  <a:gd name="adj" fmla="val 287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0" sx="102000" sy="102000" algn="ctr" rotWithShape="0">
                  <a:prstClr val="black">
                    <a:alpha val="2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8" dirty="0">
                  <a:latin typeface="Rosatom" panose="020B0503040504020204" pitchFamily="34" charset="0"/>
                  <a:ea typeface="Rosatom" panose="020B050304050402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DD82A55-5E63-9AE0-FEF0-B4ED9098912D}"/>
                  </a:ext>
                </a:extLst>
              </p:cNvPr>
              <p:cNvSpPr txBox="1"/>
              <p:nvPr/>
            </p:nvSpPr>
            <p:spPr>
              <a:xfrm>
                <a:off x="743548" y="2484178"/>
                <a:ext cx="9299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003174"/>
                    </a:solidFill>
                    <a:latin typeface="Rosatom" panose="020B0503040504020204" pitchFamily="34" charset="0"/>
                    <a:ea typeface="Rosatom" panose="020B0503040504020204" pitchFamily="34" charset="0"/>
                  </a:rPr>
                  <a:t>24</a:t>
                </a:r>
                <a:endParaRPr lang="id-ID" sz="2800" b="1" baseline="30000" dirty="0">
                  <a:solidFill>
                    <a:srgbClr val="003174"/>
                  </a:solidFill>
                  <a:latin typeface="Rosatom" panose="020B0503040504020204" pitchFamily="34" charset="0"/>
                  <a:ea typeface="Rosatom" panose="020B0503040504020204" pitchFamily="34" charset="0"/>
                </a:endParaRPr>
              </a:p>
            </p:txBody>
          </p:sp>
          <p:sp>
            <p:nvSpPr>
              <p:cNvPr id="142" name="Rectangle 38">
                <a:extLst>
                  <a:ext uri="{FF2B5EF4-FFF2-40B4-BE49-F238E27FC236}">
                    <a16:creationId xmlns:a16="http://schemas.microsoft.com/office/drawing/2014/main" id="{10410410-B48D-151F-48FA-8B10D52E0EC7}"/>
                  </a:ext>
                </a:extLst>
              </p:cNvPr>
              <p:cNvSpPr/>
              <p:nvPr/>
            </p:nvSpPr>
            <p:spPr>
              <a:xfrm>
                <a:off x="1198852" y="2641296"/>
                <a:ext cx="5466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1250" dirty="0">
                    <a:solidFill>
                      <a:srgbClr val="595959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Calibri"/>
                  </a:rPr>
                  <a:t>часа</a:t>
                </a:r>
                <a:endParaRPr lang="en-US" sz="125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Calibri"/>
                </a:endParaRPr>
              </a:p>
            </p:txBody>
          </p:sp>
        </p:grpSp>
        <p:sp>
          <p:nvSpPr>
            <p:cNvPr id="132" name="Rectangle: Rounded Corners 9">
              <a:extLst>
                <a:ext uri="{FF2B5EF4-FFF2-40B4-BE49-F238E27FC236}">
                  <a16:creationId xmlns:a16="http://schemas.microsoft.com/office/drawing/2014/main" id="{4D9F127D-E650-6D1F-54A3-C359CEFC7A31}"/>
                </a:ext>
              </a:extLst>
            </p:cNvPr>
            <p:cNvSpPr/>
            <p:nvPr/>
          </p:nvSpPr>
          <p:spPr>
            <a:xfrm>
              <a:off x="1837580" y="2248291"/>
              <a:ext cx="1998688" cy="950754"/>
            </a:xfrm>
            <a:prstGeom prst="roundRect">
              <a:avLst>
                <a:gd name="adj" fmla="val 2874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sx="102000" sy="102000" algn="ctr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8" dirty="0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D40B14E-D2C7-0A1B-AE84-61F636D3AF06}"/>
                </a:ext>
              </a:extLst>
            </p:cNvPr>
            <p:cNvSpPr txBox="1"/>
            <p:nvPr/>
          </p:nvSpPr>
          <p:spPr>
            <a:xfrm>
              <a:off x="1458945" y="2449178"/>
              <a:ext cx="535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</a:rPr>
                <a:t>=</a:t>
              </a:r>
              <a:endParaRPr lang="id-ID" sz="2800" b="1" baseline="300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C1BA30EF-A051-D94A-A431-569E5A4F1C15}"/>
                </a:ext>
              </a:extLst>
            </p:cNvPr>
            <p:cNvGrpSpPr/>
            <p:nvPr/>
          </p:nvGrpSpPr>
          <p:grpSpPr>
            <a:xfrm>
              <a:off x="1962110" y="2468402"/>
              <a:ext cx="785239" cy="523220"/>
              <a:chOff x="2458200" y="2271965"/>
              <a:chExt cx="785239" cy="523220"/>
            </a:xfrm>
          </p:grpSpPr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6C74827-F8D8-3C76-D7A4-67305144DDAB}"/>
                  </a:ext>
                </a:extLst>
              </p:cNvPr>
              <p:cNvSpPr txBox="1"/>
              <p:nvPr/>
            </p:nvSpPr>
            <p:spPr>
              <a:xfrm>
                <a:off x="2458200" y="2271965"/>
                <a:ext cx="4659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025EA1"/>
                    </a:solidFill>
                    <a:latin typeface="Rosatom" panose="020B0503040504020204" pitchFamily="34" charset="0"/>
                    <a:ea typeface="Rosatom" panose="020B0503040504020204" pitchFamily="34" charset="0"/>
                  </a:rPr>
                  <a:t>3</a:t>
                </a:r>
                <a:endParaRPr lang="id-ID" sz="2800" b="1" baseline="30000" dirty="0">
                  <a:solidFill>
                    <a:srgbClr val="025EA1"/>
                  </a:solidFill>
                  <a:latin typeface="Rosatom" panose="020B0503040504020204" pitchFamily="34" charset="0"/>
                  <a:ea typeface="Rosatom" panose="020B0503040504020204" pitchFamily="34" charset="0"/>
                </a:endParaRPr>
              </a:p>
            </p:txBody>
          </p:sp>
          <p:sp>
            <p:nvSpPr>
              <p:cNvPr id="139" name="Rectangle 38">
                <a:extLst>
                  <a:ext uri="{FF2B5EF4-FFF2-40B4-BE49-F238E27FC236}">
                    <a16:creationId xmlns:a16="http://schemas.microsoft.com/office/drawing/2014/main" id="{8A5B891B-E987-391E-7C7B-5C1863F9470A}"/>
                  </a:ext>
                </a:extLst>
              </p:cNvPr>
              <p:cNvSpPr/>
              <p:nvPr/>
            </p:nvSpPr>
            <p:spPr>
              <a:xfrm>
                <a:off x="2696803" y="2446642"/>
                <a:ext cx="5466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1250" dirty="0">
                    <a:solidFill>
                      <a:srgbClr val="595959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Calibri"/>
                  </a:rPr>
                  <a:t>дня</a:t>
                </a:r>
                <a:endParaRPr lang="en-US" sz="125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74404D5-F8B5-6494-ECFF-159975E9E1D3}"/>
                </a:ext>
              </a:extLst>
            </p:cNvPr>
            <p:cNvSpPr txBox="1"/>
            <p:nvPr/>
          </p:nvSpPr>
          <p:spPr>
            <a:xfrm>
              <a:off x="2860023" y="2478939"/>
              <a:ext cx="47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6CACE4"/>
                  </a:solidFill>
                  <a:latin typeface="Rosatom" panose="020B0503040504020204" pitchFamily="34" charset="0"/>
                  <a:ea typeface="Rosatom" panose="020B0503040504020204" pitchFamily="34" charset="0"/>
                </a:rPr>
                <a:t>8</a:t>
              </a:r>
              <a:endParaRPr lang="id-ID" sz="2800" b="1" baseline="30000" dirty="0">
                <a:solidFill>
                  <a:srgbClr val="6CACE4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D066C004-A273-4667-EE34-DA9C674D6456}"/>
                </a:ext>
              </a:extLst>
            </p:cNvPr>
            <p:cNvSpPr/>
            <p:nvPr/>
          </p:nvSpPr>
          <p:spPr>
            <a:xfrm>
              <a:off x="3149052" y="2633966"/>
              <a:ext cx="8232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5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Calibri"/>
                </a:rPr>
                <a:t>часов</a:t>
              </a:r>
              <a:endParaRPr lang="en-US" sz="125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Calibri"/>
              </a:endParaRP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3E582A1C-F621-DCDE-66D6-D52E44B21631}"/>
                </a:ext>
              </a:extLst>
            </p:cNvPr>
            <p:cNvSpPr/>
            <p:nvPr/>
          </p:nvSpPr>
          <p:spPr>
            <a:xfrm>
              <a:off x="2568578" y="2641227"/>
              <a:ext cx="4197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25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Calibri"/>
                </a:rPr>
                <a:t>по</a:t>
              </a:r>
              <a:endParaRPr lang="en-US" sz="125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Calibri"/>
              </a:endParaRPr>
            </a:p>
          </p:txBody>
        </p:sp>
      </p:grpSp>
      <p:grpSp>
        <p:nvGrpSpPr>
          <p:cNvPr id="168" name="Группа 167">
            <a:extLst>
              <a:ext uri="{FF2B5EF4-FFF2-40B4-BE49-F238E27FC236}">
                <a16:creationId xmlns:a16="http://schemas.microsoft.com/office/drawing/2014/main" id="{1467E4C6-F921-B648-FC91-12EAB6B7A347}"/>
              </a:ext>
            </a:extLst>
          </p:cNvPr>
          <p:cNvGrpSpPr/>
          <p:nvPr/>
        </p:nvGrpSpPr>
        <p:grpSpPr>
          <a:xfrm>
            <a:off x="623888" y="1700213"/>
            <a:ext cx="5472112" cy="1728787"/>
            <a:chOff x="-3578794" y="2030014"/>
            <a:chExt cx="5472112" cy="1728787"/>
          </a:xfrm>
          <a:effectLst/>
        </p:grpSpPr>
        <p:sp>
          <p:nvSpPr>
            <p:cNvPr id="158" name="Rectangle: Rounded Corners 12">
              <a:extLst>
                <a:ext uri="{FF2B5EF4-FFF2-40B4-BE49-F238E27FC236}">
                  <a16:creationId xmlns:a16="http://schemas.microsoft.com/office/drawing/2014/main" id="{34AC6D3F-76BA-B745-F54E-11DF2E325FF4}"/>
                </a:ext>
              </a:extLst>
            </p:cNvPr>
            <p:cNvSpPr/>
            <p:nvPr/>
          </p:nvSpPr>
          <p:spPr>
            <a:xfrm>
              <a:off x="-3578794" y="2030014"/>
              <a:ext cx="5472112" cy="1728787"/>
            </a:xfrm>
            <a:prstGeom prst="roundRect">
              <a:avLst>
                <a:gd name="adj" fmla="val 10887"/>
              </a:avLst>
            </a:prstGeom>
            <a:solidFill>
              <a:srgbClr val="025EA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Gilroy ExtraBold" panose="00000900000000000000" pitchFamily="50" charset="0"/>
              </a:endParaRPr>
            </a:p>
          </p:txBody>
        </p:sp>
        <p:cxnSp>
          <p:nvCxnSpPr>
            <p:cNvPr id="159" name="Straight Connector 17">
              <a:extLst>
                <a:ext uri="{FF2B5EF4-FFF2-40B4-BE49-F238E27FC236}">
                  <a16:creationId xmlns:a16="http://schemas.microsoft.com/office/drawing/2014/main" id="{62EE2FE5-9086-F581-2EBE-97778438EB17}"/>
                </a:ext>
              </a:extLst>
            </p:cNvPr>
            <p:cNvCxnSpPr>
              <a:cxnSpLocks/>
            </p:cNvCxnSpPr>
            <p:nvPr/>
          </p:nvCxnSpPr>
          <p:spPr>
            <a:xfrm>
              <a:off x="-3578794" y="2577327"/>
              <a:ext cx="547211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8">
              <a:extLst>
                <a:ext uri="{FF2B5EF4-FFF2-40B4-BE49-F238E27FC236}">
                  <a16:creationId xmlns:a16="http://schemas.microsoft.com/office/drawing/2014/main" id="{B5C530EE-1045-3519-4D7B-9953F28FF360}"/>
                </a:ext>
              </a:extLst>
            </p:cNvPr>
            <p:cNvSpPr/>
            <p:nvPr/>
          </p:nvSpPr>
          <p:spPr>
            <a:xfrm>
              <a:off x="-2209278" y="2173042"/>
              <a:ext cx="32189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lang="ru-RU" sz="1400" b="1" dirty="0">
                  <a:solidFill>
                    <a:schemeClr val="bg1"/>
                  </a:solidFill>
                  <a:latin typeface="Rosatom"/>
                  <a:cs typeface="Rosatom"/>
                </a:rPr>
                <a:t>1</a:t>
              </a:r>
              <a:r>
                <a:rPr lang="ru-RU" sz="1400" b="1" spc="3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400" b="1" dirty="0">
                  <a:solidFill>
                    <a:schemeClr val="bg1"/>
                  </a:solidFill>
                  <a:latin typeface="Rosatom"/>
                  <a:cs typeface="Rosatom"/>
                </a:rPr>
                <a:t>участник</a:t>
              </a:r>
              <a:r>
                <a:rPr lang="ru-RU" sz="1400" b="1" spc="-55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400" b="1" dirty="0">
                  <a:solidFill>
                    <a:schemeClr val="bg1"/>
                  </a:solidFill>
                  <a:latin typeface="Rosatom"/>
                  <a:cs typeface="Rosatom"/>
                </a:rPr>
                <a:t>+</a:t>
              </a:r>
              <a:r>
                <a:rPr lang="ru-RU" sz="1400" b="1" spc="10" dirty="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400" b="1">
                  <a:solidFill>
                    <a:schemeClr val="bg1"/>
                  </a:solidFill>
                  <a:latin typeface="Rosatom"/>
                  <a:cs typeface="Rosatom"/>
                </a:rPr>
                <a:t>1</a:t>
              </a:r>
              <a:r>
                <a:rPr lang="ru-RU" sz="1400" b="1" spc="40">
                  <a:solidFill>
                    <a:schemeClr val="bg1"/>
                  </a:solidFill>
                  <a:latin typeface="Rosatom"/>
                  <a:cs typeface="Rosatom"/>
                </a:rPr>
                <a:t> </a:t>
              </a:r>
              <a:r>
                <a:rPr lang="ru-RU" sz="1400" b="1" spc="-10">
                  <a:solidFill>
                    <a:schemeClr val="bg1"/>
                  </a:solidFill>
                  <a:latin typeface="Rosatom"/>
                  <a:cs typeface="Rosatom"/>
                </a:rPr>
                <a:t>эксперт</a:t>
              </a:r>
              <a:endParaRPr lang="ru-RU" sz="1400" b="1" dirty="0">
                <a:solidFill>
                  <a:schemeClr val="bg1"/>
                </a:solidFill>
                <a:latin typeface="Rosatom"/>
                <a:cs typeface="Rosatom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BB0A2FC-8582-4302-80FF-45707FBEF715}"/>
              </a:ext>
            </a:extLst>
          </p:cNvPr>
          <p:cNvSpPr/>
          <p:nvPr/>
        </p:nvSpPr>
        <p:spPr>
          <a:xfrm>
            <a:off x="781531" y="2295854"/>
            <a:ext cx="531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840"/>
              </a:spcBef>
              <a:tabLst>
                <a:tab pos="240665" algn="l"/>
                <a:tab pos="241300" algn="l"/>
              </a:tabLst>
            </a:pP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Работа на</a:t>
            </a:r>
            <a:r>
              <a:rPr lang="ru-RU" sz="1200" spc="-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компетенции </a:t>
            </a:r>
            <a:r>
              <a:rPr lang="ru-RU" sz="1200" b="1" spc="-10" dirty="0">
                <a:solidFill>
                  <a:schemeClr val="bg1"/>
                </a:solidFill>
                <a:latin typeface="Rosatom"/>
                <a:cs typeface="Rosatom"/>
              </a:rPr>
              <a:t>«Аддитивные технологии» 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– </a:t>
            </a:r>
            <a:r>
              <a:rPr lang="ru-RU" sz="1200" spc="-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Rosatom"/>
                <a:cs typeface="Rosatom"/>
              </a:rPr>
              <a:t>индивидуальная. </a:t>
            </a:r>
            <a:br>
              <a:rPr lang="ru-RU" sz="12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Rosatom"/>
                <a:cs typeface="Rosatom"/>
              </a:rPr>
            </a:b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Конкурсное</a:t>
            </a:r>
            <a:r>
              <a:rPr lang="ru-RU" sz="1200" spc="-5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задание</a:t>
            </a:r>
            <a:r>
              <a:rPr lang="ru-RU" sz="1200" spc="-7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выполняется</a:t>
            </a:r>
            <a:r>
              <a:rPr lang="ru-RU" sz="1200" spc="-5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b="1" spc="-10" dirty="0">
                <a:solidFill>
                  <a:schemeClr val="bg1"/>
                </a:solidFill>
                <a:latin typeface="Rosatom"/>
                <a:cs typeface="Rosatom"/>
              </a:rPr>
              <a:t>участником</a:t>
            </a:r>
            <a:r>
              <a:rPr lang="ru-RU" sz="1200" b="1" spc="-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spc="-50" dirty="0">
                <a:solidFill>
                  <a:schemeClr val="bg1"/>
                </a:solidFill>
                <a:latin typeface="Rosatom"/>
                <a:cs typeface="Rosatom"/>
              </a:rPr>
              <a:t>и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оценка</a:t>
            </a:r>
            <a:r>
              <a:rPr lang="ru-RU" sz="1200" spc="-7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Rosatom"/>
                <a:cs typeface="Rosatom"/>
              </a:rPr>
              <a:t>выставляется</a:t>
            </a:r>
            <a:r>
              <a:rPr lang="ru-RU" sz="1200" spc="-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200" b="1" spc="-10" dirty="0">
                <a:solidFill>
                  <a:schemeClr val="bg1"/>
                </a:solidFill>
                <a:latin typeface="Rosatom"/>
                <a:cs typeface="Rosatom"/>
              </a:rPr>
              <a:t>участнику</a:t>
            </a:r>
            <a:r>
              <a:rPr lang="ru-RU" sz="1200" spc="-10" dirty="0">
                <a:solidFill>
                  <a:schemeClr val="bg1"/>
                </a:solidFill>
                <a:latin typeface="Rosatom"/>
                <a:cs typeface="Rosatom"/>
              </a:rPr>
              <a:t>.</a:t>
            </a:r>
            <a:endParaRPr lang="ru-RU" sz="1200" dirty="0">
              <a:solidFill>
                <a:schemeClr val="bg1"/>
              </a:solidFill>
              <a:latin typeface="Rosatom"/>
              <a:cs typeface="Rosatom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253C87-85D2-C4ED-71F1-6E1899BEB67E}"/>
              </a:ext>
            </a:extLst>
          </p:cNvPr>
          <p:cNvSpPr txBox="1"/>
          <p:nvPr/>
        </p:nvSpPr>
        <p:spPr>
          <a:xfrm>
            <a:off x="7523835" y="196601"/>
            <a:ext cx="4394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Команда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pSp>
        <p:nvGrpSpPr>
          <p:cNvPr id="171" name="Group 77">
            <a:extLst>
              <a:ext uri="{FF2B5EF4-FFF2-40B4-BE49-F238E27FC236}">
                <a16:creationId xmlns:a16="http://schemas.microsoft.com/office/drawing/2014/main" id="{ED8B030B-3C8B-BC81-AD0F-B3775981C2E9}"/>
              </a:ext>
            </a:extLst>
          </p:cNvPr>
          <p:cNvGrpSpPr/>
          <p:nvPr/>
        </p:nvGrpSpPr>
        <p:grpSpPr>
          <a:xfrm>
            <a:off x="10406061" y="2517990"/>
            <a:ext cx="441850" cy="441850"/>
            <a:chOff x="5424488" y="5438776"/>
            <a:chExt cx="376238" cy="376238"/>
          </a:xfrm>
          <a:solidFill>
            <a:schemeClr val="bg1"/>
          </a:solidFill>
        </p:grpSpPr>
        <p:sp>
          <p:nvSpPr>
            <p:cNvPr id="172" name="Freeform 426">
              <a:extLst>
                <a:ext uri="{FF2B5EF4-FFF2-40B4-BE49-F238E27FC236}">
                  <a16:creationId xmlns:a16="http://schemas.microsoft.com/office/drawing/2014/main" id="{00C03287-7B95-3D32-7098-C55FD4FA3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1" y="5692776"/>
              <a:ext cx="14288" cy="14288"/>
            </a:xfrm>
            <a:custGeom>
              <a:avLst/>
              <a:gdLst>
                <a:gd name="T0" fmla="*/ 24 w 28"/>
                <a:gd name="T1" fmla="*/ 5 h 29"/>
                <a:gd name="T2" fmla="*/ 23 w 28"/>
                <a:gd name="T3" fmla="*/ 4 h 29"/>
                <a:gd name="T4" fmla="*/ 19 w 28"/>
                <a:gd name="T5" fmla="*/ 1 h 29"/>
                <a:gd name="T6" fmla="*/ 13 w 28"/>
                <a:gd name="T7" fmla="*/ 0 h 29"/>
                <a:gd name="T8" fmla="*/ 8 w 28"/>
                <a:gd name="T9" fmla="*/ 1 h 29"/>
                <a:gd name="T10" fmla="*/ 4 w 28"/>
                <a:gd name="T11" fmla="*/ 4 h 29"/>
                <a:gd name="T12" fmla="*/ 1 w 28"/>
                <a:gd name="T13" fmla="*/ 9 h 29"/>
                <a:gd name="T14" fmla="*/ 0 w 28"/>
                <a:gd name="T15" fmla="*/ 14 h 29"/>
                <a:gd name="T16" fmla="*/ 1 w 28"/>
                <a:gd name="T17" fmla="*/ 19 h 29"/>
                <a:gd name="T18" fmla="*/ 4 w 28"/>
                <a:gd name="T19" fmla="*/ 24 h 29"/>
                <a:gd name="T20" fmla="*/ 5 w 28"/>
                <a:gd name="T21" fmla="*/ 25 h 29"/>
                <a:gd name="T22" fmla="*/ 7 w 28"/>
                <a:gd name="T23" fmla="*/ 27 h 29"/>
                <a:gd name="T24" fmla="*/ 9 w 28"/>
                <a:gd name="T25" fmla="*/ 28 h 29"/>
                <a:gd name="T26" fmla="*/ 11 w 28"/>
                <a:gd name="T27" fmla="*/ 29 h 29"/>
                <a:gd name="T28" fmla="*/ 15 w 28"/>
                <a:gd name="T29" fmla="*/ 29 h 29"/>
                <a:gd name="T30" fmla="*/ 20 w 28"/>
                <a:gd name="T31" fmla="*/ 28 h 29"/>
                <a:gd name="T32" fmla="*/ 24 w 28"/>
                <a:gd name="T33" fmla="*/ 25 h 29"/>
                <a:gd name="T34" fmla="*/ 27 w 28"/>
                <a:gd name="T35" fmla="*/ 21 h 29"/>
                <a:gd name="T36" fmla="*/ 28 w 28"/>
                <a:gd name="T37" fmla="*/ 15 h 29"/>
                <a:gd name="T38" fmla="*/ 27 w 28"/>
                <a:gd name="T39" fmla="*/ 10 h 29"/>
                <a:gd name="T40" fmla="*/ 24 w 28"/>
                <a:gd name="T4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24" y="5"/>
                  </a:move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20" y="28"/>
                  </a:lnTo>
                  <a:lnTo>
                    <a:pt x="24" y="25"/>
                  </a:lnTo>
                  <a:lnTo>
                    <a:pt x="27" y="21"/>
                  </a:lnTo>
                  <a:lnTo>
                    <a:pt x="28" y="15"/>
                  </a:lnTo>
                  <a:lnTo>
                    <a:pt x="27" y="10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73" name="Freeform 427">
              <a:extLst>
                <a:ext uri="{FF2B5EF4-FFF2-40B4-BE49-F238E27FC236}">
                  <a16:creationId xmlns:a16="http://schemas.microsoft.com/office/drawing/2014/main" id="{228188DE-DCEA-5FDB-6BE0-2B9D2805E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5438776"/>
              <a:ext cx="376238" cy="376238"/>
            </a:xfrm>
            <a:custGeom>
              <a:avLst/>
              <a:gdLst>
                <a:gd name="T0" fmla="*/ 653 w 710"/>
                <a:gd name="T1" fmla="*/ 564 h 712"/>
                <a:gd name="T2" fmla="*/ 626 w 710"/>
                <a:gd name="T3" fmla="*/ 520 h 712"/>
                <a:gd name="T4" fmla="*/ 626 w 710"/>
                <a:gd name="T5" fmla="*/ 570 h 712"/>
                <a:gd name="T6" fmla="*/ 82 w 710"/>
                <a:gd name="T7" fmla="*/ 579 h 712"/>
                <a:gd name="T8" fmla="*/ 119 w 710"/>
                <a:gd name="T9" fmla="*/ 506 h 712"/>
                <a:gd name="T10" fmla="*/ 191 w 710"/>
                <a:gd name="T11" fmla="*/ 465 h 712"/>
                <a:gd name="T12" fmla="*/ 283 w 710"/>
                <a:gd name="T13" fmla="*/ 460 h 712"/>
                <a:gd name="T14" fmla="*/ 368 w 710"/>
                <a:gd name="T15" fmla="*/ 478 h 712"/>
                <a:gd name="T16" fmla="*/ 446 w 710"/>
                <a:gd name="T17" fmla="*/ 445 h 712"/>
                <a:gd name="T18" fmla="*/ 536 w 710"/>
                <a:gd name="T19" fmla="*/ 470 h 712"/>
                <a:gd name="T20" fmla="*/ 569 w 710"/>
                <a:gd name="T21" fmla="*/ 475 h 712"/>
                <a:gd name="T22" fmla="*/ 546 w 710"/>
                <a:gd name="T23" fmla="*/ 445 h 712"/>
                <a:gd name="T24" fmla="*/ 446 w 710"/>
                <a:gd name="T25" fmla="*/ 409 h 712"/>
                <a:gd name="T26" fmla="*/ 457 w 710"/>
                <a:gd name="T27" fmla="*/ 355 h 712"/>
                <a:gd name="T28" fmla="*/ 501 w 710"/>
                <a:gd name="T29" fmla="*/ 285 h 712"/>
                <a:gd name="T30" fmla="*/ 541 w 710"/>
                <a:gd name="T31" fmla="*/ 254 h 712"/>
                <a:gd name="T32" fmla="*/ 523 w 710"/>
                <a:gd name="T33" fmla="*/ 186 h 712"/>
                <a:gd name="T34" fmla="*/ 494 w 710"/>
                <a:gd name="T35" fmla="*/ 98 h 712"/>
                <a:gd name="T36" fmla="*/ 453 w 710"/>
                <a:gd name="T37" fmla="*/ 28 h 712"/>
                <a:gd name="T38" fmla="*/ 374 w 710"/>
                <a:gd name="T39" fmla="*/ 0 h 712"/>
                <a:gd name="T40" fmla="*/ 267 w 710"/>
                <a:gd name="T41" fmla="*/ 22 h 712"/>
                <a:gd name="T42" fmla="*/ 219 w 710"/>
                <a:gd name="T43" fmla="*/ 86 h 712"/>
                <a:gd name="T44" fmla="*/ 193 w 710"/>
                <a:gd name="T45" fmla="*/ 183 h 712"/>
                <a:gd name="T46" fmla="*/ 169 w 710"/>
                <a:gd name="T47" fmla="*/ 245 h 712"/>
                <a:gd name="T48" fmla="*/ 200 w 710"/>
                <a:gd name="T49" fmla="*/ 284 h 712"/>
                <a:gd name="T50" fmla="*/ 243 w 710"/>
                <a:gd name="T51" fmla="*/ 345 h 712"/>
                <a:gd name="T52" fmla="*/ 267 w 710"/>
                <a:gd name="T53" fmla="*/ 402 h 712"/>
                <a:gd name="T54" fmla="*/ 171 w 710"/>
                <a:gd name="T55" fmla="*/ 443 h 712"/>
                <a:gd name="T56" fmla="*/ 90 w 710"/>
                <a:gd name="T57" fmla="*/ 497 h 712"/>
                <a:gd name="T58" fmla="*/ 52 w 710"/>
                <a:gd name="T59" fmla="*/ 589 h 712"/>
                <a:gd name="T60" fmla="*/ 0 w 710"/>
                <a:gd name="T61" fmla="*/ 698 h 712"/>
                <a:gd name="T62" fmla="*/ 706 w 710"/>
                <a:gd name="T63" fmla="*/ 708 h 712"/>
                <a:gd name="T64" fmla="*/ 497 w 710"/>
                <a:gd name="T65" fmla="*/ 207 h 712"/>
                <a:gd name="T66" fmla="*/ 513 w 710"/>
                <a:gd name="T67" fmla="*/ 250 h 712"/>
                <a:gd name="T68" fmla="*/ 208 w 710"/>
                <a:gd name="T69" fmla="*/ 257 h 712"/>
                <a:gd name="T70" fmla="*/ 200 w 710"/>
                <a:gd name="T71" fmla="*/ 211 h 712"/>
                <a:gd name="T72" fmla="*/ 336 w 710"/>
                <a:gd name="T73" fmla="*/ 450 h 712"/>
                <a:gd name="T74" fmla="*/ 291 w 710"/>
                <a:gd name="T75" fmla="*/ 417 h 712"/>
                <a:gd name="T76" fmla="*/ 335 w 710"/>
                <a:gd name="T77" fmla="*/ 387 h 712"/>
                <a:gd name="T78" fmla="*/ 413 w 710"/>
                <a:gd name="T79" fmla="*/ 406 h 712"/>
                <a:gd name="T80" fmla="*/ 383 w 710"/>
                <a:gd name="T81" fmla="*/ 448 h 712"/>
                <a:gd name="T82" fmla="*/ 245 w 710"/>
                <a:gd name="T83" fmla="*/ 95 h 712"/>
                <a:gd name="T84" fmla="*/ 282 w 710"/>
                <a:gd name="T85" fmla="*/ 44 h 712"/>
                <a:gd name="T86" fmla="*/ 374 w 710"/>
                <a:gd name="T87" fmla="*/ 28 h 712"/>
                <a:gd name="T88" fmla="*/ 430 w 710"/>
                <a:gd name="T89" fmla="*/ 46 h 712"/>
                <a:gd name="T90" fmla="*/ 463 w 710"/>
                <a:gd name="T91" fmla="*/ 91 h 712"/>
                <a:gd name="T92" fmla="*/ 439 w 710"/>
                <a:gd name="T93" fmla="*/ 133 h 712"/>
                <a:gd name="T94" fmla="*/ 367 w 710"/>
                <a:gd name="T95" fmla="*/ 169 h 712"/>
                <a:gd name="T96" fmla="*/ 241 w 710"/>
                <a:gd name="T97" fmla="*/ 180 h 712"/>
                <a:gd name="T98" fmla="*/ 337 w 710"/>
                <a:gd name="T99" fmla="*/ 204 h 712"/>
                <a:gd name="T100" fmla="*/ 435 w 710"/>
                <a:gd name="T101" fmla="*/ 169 h 712"/>
                <a:gd name="T102" fmla="*/ 461 w 710"/>
                <a:gd name="T103" fmla="*/ 301 h 712"/>
                <a:gd name="T104" fmla="*/ 419 w 710"/>
                <a:gd name="T105" fmla="*/ 347 h 712"/>
                <a:gd name="T106" fmla="*/ 325 w 710"/>
                <a:gd name="T107" fmla="*/ 358 h 712"/>
                <a:gd name="T108" fmla="*/ 268 w 710"/>
                <a:gd name="T109" fmla="*/ 331 h 712"/>
                <a:gd name="T110" fmla="*/ 241 w 710"/>
                <a:gd name="T111" fmla="*/ 27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712">
                  <a:moveTo>
                    <a:pt x="696" y="684"/>
                  </a:moveTo>
                  <a:lnTo>
                    <a:pt x="657" y="684"/>
                  </a:lnTo>
                  <a:lnTo>
                    <a:pt x="657" y="604"/>
                  </a:lnTo>
                  <a:lnTo>
                    <a:pt x="657" y="594"/>
                  </a:lnTo>
                  <a:lnTo>
                    <a:pt x="656" y="584"/>
                  </a:lnTo>
                  <a:lnTo>
                    <a:pt x="655" y="574"/>
                  </a:lnTo>
                  <a:lnTo>
                    <a:pt x="653" y="564"/>
                  </a:lnTo>
                  <a:lnTo>
                    <a:pt x="650" y="554"/>
                  </a:lnTo>
                  <a:lnTo>
                    <a:pt x="647" y="546"/>
                  </a:lnTo>
                  <a:lnTo>
                    <a:pt x="644" y="536"/>
                  </a:lnTo>
                  <a:lnTo>
                    <a:pt x="639" y="527"/>
                  </a:lnTo>
                  <a:lnTo>
                    <a:pt x="636" y="523"/>
                  </a:lnTo>
                  <a:lnTo>
                    <a:pt x="632" y="520"/>
                  </a:lnTo>
                  <a:lnTo>
                    <a:pt x="626" y="520"/>
                  </a:lnTo>
                  <a:lnTo>
                    <a:pt x="621" y="521"/>
                  </a:lnTo>
                  <a:lnTo>
                    <a:pt x="617" y="524"/>
                  </a:lnTo>
                  <a:lnTo>
                    <a:pt x="613" y="529"/>
                  </a:lnTo>
                  <a:lnTo>
                    <a:pt x="613" y="535"/>
                  </a:lnTo>
                  <a:lnTo>
                    <a:pt x="615" y="540"/>
                  </a:lnTo>
                  <a:lnTo>
                    <a:pt x="621" y="555"/>
                  </a:lnTo>
                  <a:lnTo>
                    <a:pt x="626" y="570"/>
                  </a:lnTo>
                  <a:lnTo>
                    <a:pt x="628" y="587"/>
                  </a:lnTo>
                  <a:lnTo>
                    <a:pt x="630" y="604"/>
                  </a:lnTo>
                  <a:lnTo>
                    <a:pt x="630" y="684"/>
                  </a:lnTo>
                  <a:lnTo>
                    <a:pt x="80" y="684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82" y="579"/>
                  </a:lnTo>
                  <a:lnTo>
                    <a:pt x="85" y="567"/>
                  </a:lnTo>
                  <a:lnTo>
                    <a:pt x="88" y="556"/>
                  </a:lnTo>
                  <a:lnTo>
                    <a:pt x="93" y="546"/>
                  </a:lnTo>
                  <a:lnTo>
                    <a:pt x="98" y="535"/>
                  </a:lnTo>
                  <a:lnTo>
                    <a:pt x="104" y="524"/>
                  </a:lnTo>
                  <a:lnTo>
                    <a:pt x="111" y="516"/>
                  </a:lnTo>
                  <a:lnTo>
                    <a:pt x="119" y="506"/>
                  </a:lnTo>
                  <a:lnTo>
                    <a:pt x="127" y="498"/>
                  </a:lnTo>
                  <a:lnTo>
                    <a:pt x="137" y="491"/>
                  </a:lnTo>
                  <a:lnTo>
                    <a:pt x="147" y="483"/>
                  </a:lnTo>
                  <a:lnTo>
                    <a:pt x="156" y="478"/>
                  </a:lnTo>
                  <a:lnTo>
                    <a:pt x="167" y="473"/>
                  </a:lnTo>
                  <a:lnTo>
                    <a:pt x="179" y="468"/>
                  </a:lnTo>
                  <a:lnTo>
                    <a:pt x="191" y="465"/>
                  </a:lnTo>
                  <a:lnTo>
                    <a:pt x="238" y="455"/>
                  </a:lnTo>
                  <a:lnTo>
                    <a:pt x="244" y="453"/>
                  </a:lnTo>
                  <a:lnTo>
                    <a:pt x="251" y="451"/>
                  </a:lnTo>
                  <a:lnTo>
                    <a:pt x="257" y="448"/>
                  </a:lnTo>
                  <a:lnTo>
                    <a:pt x="264" y="445"/>
                  </a:lnTo>
                  <a:lnTo>
                    <a:pt x="273" y="452"/>
                  </a:lnTo>
                  <a:lnTo>
                    <a:pt x="283" y="460"/>
                  </a:lnTo>
                  <a:lnTo>
                    <a:pt x="295" y="465"/>
                  </a:lnTo>
                  <a:lnTo>
                    <a:pt x="306" y="470"/>
                  </a:lnTo>
                  <a:lnTo>
                    <a:pt x="317" y="474"/>
                  </a:lnTo>
                  <a:lnTo>
                    <a:pt x="330" y="477"/>
                  </a:lnTo>
                  <a:lnTo>
                    <a:pt x="342" y="478"/>
                  </a:lnTo>
                  <a:lnTo>
                    <a:pt x="355" y="479"/>
                  </a:lnTo>
                  <a:lnTo>
                    <a:pt x="368" y="478"/>
                  </a:lnTo>
                  <a:lnTo>
                    <a:pt x="380" y="477"/>
                  </a:lnTo>
                  <a:lnTo>
                    <a:pt x="391" y="474"/>
                  </a:lnTo>
                  <a:lnTo>
                    <a:pt x="403" y="470"/>
                  </a:lnTo>
                  <a:lnTo>
                    <a:pt x="415" y="465"/>
                  </a:lnTo>
                  <a:lnTo>
                    <a:pt x="426" y="460"/>
                  </a:lnTo>
                  <a:lnTo>
                    <a:pt x="436" y="453"/>
                  </a:lnTo>
                  <a:lnTo>
                    <a:pt x="446" y="445"/>
                  </a:lnTo>
                  <a:lnTo>
                    <a:pt x="451" y="448"/>
                  </a:lnTo>
                  <a:lnTo>
                    <a:pt x="458" y="451"/>
                  </a:lnTo>
                  <a:lnTo>
                    <a:pt x="464" y="453"/>
                  </a:lnTo>
                  <a:lnTo>
                    <a:pt x="471" y="455"/>
                  </a:lnTo>
                  <a:lnTo>
                    <a:pt x="519" y="465"/>
                  </a:lnTo>
                  <a:lnTo>
                    <a:pt x="528" y="468"/>
                  </a:lnTo>
                  <a:lnTo>
                    <a:pt x="536" y="470"/>
                  </a:lnTo>
                  <a:lnTo>
                    <a:pt x="545" y="474"/>
                  </a:lnTo>
                  <a:lnTo>
                    <a:pt x="552" y="478"/>
                  </a:lnTo>
                  <a:lnTo>
                    <a:pt x="556" y="479"/>
                  </a:lnTo>
                  <a:lnTo>
                    <a:pt x="559" y="479"/>
                  </a:lnTo>
                  <a:lnTo>
                    <a:pt x="563" y="479"/>
                  </a:lnTo>
                  <a:lnTo>
                    <a:pt x="566" y="477"/>
                  </a:lnTo>
                  <a:lnTo>
                    <a:pt x="569" y="475"/>
                  </a:lnTo>
                  <a:lnTo>
                    <a:pt x="572" y="472"/>
                  </a:lnTo>
                  <a:lnTo>
                    <a:pt x="573" y="466"/>
                  </a:lnTo>
                  <a:lnTo>
                    <a:pt x="573" y="461"/>
                  </a:lnTo>
                  <a:lnTo>
                    <a:pt x="569" y="456"/>
                  </a:lnTo>
                  <a:lnTo>
                    <a:pt x="565" y="453"/>
                  </a:lnTo>
                  <a:lnTo>
                    <a:pt x="556" y="448"/>
                  </a:lnTo>
                  <a:lnTo>
                    <a:pt x="546" y="445"/>
                  </a:lnTo>
                  <a:lnTo>
                    <a:pt x="535" y="441"/>
                  </a:lnTo>
                  <a:lnTo>
                    <a:pt x="524" y="438"/>
                  </a:lnTo>
                  <a:lnTo>
                    <a:pt x="476" y="428"/>
                  </a:lnTo>
                  <a:lnTo>
                    <a:pt x="468" y="425"/>
                  </a:lnTo>
                  <a:lnTo>
                    <a:pt x="460" y="421"/>
                  </a:lnTo>
                  <a:lnTo>
                    <a:pt x="453" y="416"/>
                  </a:lnTo>
                  <a:lnTo>
                    <a:pt x="446" y="409"/>
                  </a:lnTo>
                  <a:lnTo>
                    <a:pt x="442" y="402"/>
                  </a:lnTo>
                  <a:lnTo>
                    <a:pt x="438" y="394"/>
                  </a:lnTo>
                  <a:lnTo>
                    <a:pt x="435" y="385"/>
                  </a:lnTo>
                  <a:lnTo>
                    <a:pt x="434" y="376"/>
                  </a:lnTo>
                  <a:lnTo>
                    <a:pt x="434" y="371"/>
                  </a:lnTo>
                  <a:lnTo>
                    <a:pt x="446" y="363"/>
                  </a:lnTo>
                  <a:lnTo>
                    <a:pt x="457" y="355"/>
                  </a:lnTo>
                  <a:lnTo>
                    <a:pt x="465" y="345"/>
                  </a:lnTo>
                  <a:lnTo>
                    <a:pt x="474" y="335"/>
                  </a:lnTo>
                  <a:lnTo>
                    <a:pt x="482" y="323"/>
                  </a:lnTo>
                  <a:lnTo>
                    <a:pt x="487" y="312"/>
                  </a:lnTo>
                  <a:lnTo>
                    <a:pt x="491" y="299"/>
                  </a:lnTo>
                  <a:lnTo>
                    <a:pt x="494" y="285"/>
                  </a:lnTo>
                  <a:lnTo>
                    <a:pt x="501" y="285"/>
                  </a:lnTo>
                  <a:lnTo>
                    <a:pt x="509" y="284"/>
                  </a:lnTo>
                  <a:lnTo>
                    <a:pt x="517" y="281"/>
                  </a:lnTo>
                  <a:lnTo>
                    <a:pt x="523" y="278"/>
                  </a:lnTo>
                  <a:lnTo>
                    <a:pt x="529" y="273"/>
                  </a:lnTo>
                  <a:lnTo>
                    <a:pt x="534" y="268"/>
                  </a:lnTo>
                  <a:lnTo>
                    <a:pt x="537" y="261"/>
                  </a:lnTo>
                  <a:lnTo>
                    <a:pt x="541" y="254"/>
                  </a:lnTo>
                  <a:lnTo>
                    <a:pt x="541" y="245"/>
                  </a:lnTo>
                  <a:lnTo>
                    <a:pt x="541" y="219"/>
                  </a:lnTo>
                  <a:lnTo>
                    <a:pt x="541" y="211"/>
                  </a:lnTo>
                  <a:lnTo>
                    <a:pt x="537" y="203"/>
                  </a:lnTo>
                  <a:lnTo>
                    <a:pt x="534" y="197"/>
                  </a:lnTo>
                  <a:lnTo>
                    <a:pt x="529" y="191"/>
                  </a:lnTo>
                  <a:lnTo>
                    <a:pt x="523" y="186"/>
                  </a:lnTo>
                  <a:lnTo>
                    <a:pt x="517" y="183"/>
                  </a:lnTo>
                  <a:lnTo>
                    <a:pt x="509" y="181"/>
                  </a:lnTo>
                  <a:lnTo>
                    <a:pt x="501" y="180"/>
                  </a:lnTo>
                  <a:lnTo>
                    <a:pt x="497" y="180"/>
                  </a:lnTo>
                  <a:lnTo>
                    <a:pt x="497" y="123"/>
                  </a:lnTo>
                  <a:lnTo>
                    <a:pt x="495" y="110"/>
                  </a:lnTo>
                  <a:lnTo>
                    <a:pt x="494" y="98"/>
                  </a:lnTo>
                  <a:lnTo>
                    <a:pt x="491" y="86"/>
                  </a:lnTo>
                  <a:lnTo>
                    <a:pt x="487" y="75"/>
                  </a:lnTo>
                  <a:lnTo>
                    <a:pt x="482" y="65"/>
                  </a:lnTo>
                  <a:lnTo>
                    <a:pt x="475" y="55"/>
                  </a:lnTo>
                  <a:lnTo>
                    <a:pt x="469" y="45"/>
                  </a:lnTo>
                  <a:lnTo>
                    <a:pt x="461" y="37"/>
                  </a:lnTo>
                  <a:lnTo>
                    <a:pt x="453" y="28"/>
                  </a:lnTo>
                  <a:lnTo>
                    <a:pt x="443" y="22"/>
                  </a:lnTo>
                  <a:lnTo>
                    <a:pt x="432" y="15"/>
                  </a:lnTo>
                  <a:lnTo>
                    <a:pt x="423" y="10"/>
                  </a:lnTo>
                  <a:lnTo>
                    <a:pt x="411" y="7"/>
                  </a:lnTo>
                  <a:lnTo>
                    <a:pt x="399" y="3"/>
                  </a:lnTo>
                  <a:lnTo>
                    <a:pt x="387" y="1"/>
                  </a:lnTo>
                  <a:lnTo>
                    <a:pt x="374" y="0"/>
                  </a:lnTo>
                  <a:lnTo>
                    <a:pt x="335" y="0"/>
                  </a:lnTo>
                  <a:lnTo>
                    <a:pt x="323" y="1"/>
                  </a:lnTo>
                  <a:lnTo>
                    <a:pt x="311" y="3"/>
                  </a:lnTo>
                  <a:lnTo>
                    <a:pt x="299" y="7"/>
                  </a:lnTo>
                  <a:lnTo>
                    <a:pt x="287" y="10"/>
                  </a:lnTo>
                  <a:lnTo>
                    <a:pt x="277" y="15"/>
                  </a:lnTo>
                  <a:lnTo>
                    <a:pt x="267" y="22"/>
                  </a:lnTo>
                  <a:lnTo>
                    <a:pt x="257" y="28"/>
                  </a:lnTo>
                  <a:lnTo>
                    <a:pt x="249" y="37"/>
                  </a:lnTo>
                  <a:lnTo>
                    <a:pt x="241" y="45"/>
                  </a:lnTo>
                  <a:lnTo>
                    <a:pt x="234" y="55"/>
                  </a:lnTo>
                  <a:lnTo>
                    <a:pt x="228" y="65"/>
                  </a:lnTo>
                  <a:lnTo>
                    <a:pt x="223" y="75"/>
                  </a:lnTo>
                  <a:lnTo>
                    <a:pt x="219" y="86"/>
                  </a:lnTo>
                  <a:lnTo>
                    <a:pt x="215" y="98"/>
                  </a:lnTo>
                  <a:lnTo>
                    <a:pt x="214" y="110"/>
                  </a:lnTo>
                  <a:lnTo>
                    <a:pt x="213" y="123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0" y="181"/>
                  </a:lnTo>
                  <a:lnTo>
                    <a:pt x="193" y="183"/>
                  </a:lnTo>
                  <a:lnTo>
                    <a:pt x="186" y="186"/>
                  </a:lnTo>
                  <a:lnTo>
                    <a:pt x="180" y="191"/>
                  </a:lnTo>
                  <a:lnTo>
                    <a:pt x="176" y="197"/>
                  </a:lnTo>
                  <a:lnTo>
                    <a:pt x="171" y="203"/>
                  </a:lnTo>
                  <a:lnTo>
                    <a:pt x="169" y="211"/>
                  </a:lnTo>
                  <a:lnTo>
                    <a:pt x="169" y="219"/>
                  </a:lnTo>
                  <a:lnTo>
                    <a:pt x="169" y="245"/>
                  </a:lnTo>
                  <a:lnTo>
                    <a:pt x="169" y="254"/>
                  </a:lnTo>
                  <a:lnTo>
                    <a:pt x="171" y="261"/>
                  </a:lnTo>
                  <a:lnTo>
                    <a:pt x="176" y="268"/>
                  </a:lnTo>
                  <a:lnTo>
                    <a:pt x="180" y="273"/>
                  </a:lnTo>
                  <a:lnTo>
                    <a:pt x="186" y="278"/>
                  </a:lnTo>
                  <a:lnTo>
                    <a:pt x="193" y="281"/>
                  </a:lnTo>
                  <a:lnTo>
                    <a:pt x="200" y="284"/>
                  </a:lnTo>
                  <a:lnTo>
                    <a:pt x="208" y="285"/>
                  </a:lnTo>
                  <a:lnTo>
                    <a:pt x="215" y="285"/>
                  </a:lnTo>
                  <a:lnTo>
                    <a:pt x="218" y="299"/>
                  </a:lnTo>
                  <a:lnTo>
                    <a:pt x="223" y="312"/>
                  </a:lnTo>
                  <a:lnTo>
                    <a:pt x="228" y="323"/>
                  </a:lnTo>
                  <a:lnTo>
                    <a:pt x="236" y="334"/>
                  </a:lnTo>
                  <a:lnTo>
                    <a:pt x="243" y="345"/>
                  </a:lnTo>
                  <a:lnTo>
                    <a:pt x="253" y="355"/>
                  </a:lnTo>
                  <a:lnTo>
                    <a:pt x="263" y="363"/>
                  </a:lnTo>
                  <a:lnTo>
                    <a:pt x="274" y="371"/>
                  </a:lnTo>
                  <a:lnTo>
                    <a:pt x="274" y="376"/>
                  </a:lnTo>
                  <a:lnTo>
                    <a:pt x="273" y="385"/>
                  </a:lnTo>
                  <a:lnTo>
                    <a:pt x="271" y="394"/>
                  </a:lnTo>
                  <a:lnTo>
                    <a:pt x="267" y="402"/>
                  </a:lnTo>
                  <a:lnTo>
                    <a:pt x="263" y="409"/>
                  </a:lnTo>
                  <a:lnTo>
                    <a:pt x="256" y="416"/>
                  </a:lnTo>
                  <a:lnTo>
                    <a:pt x="249" y="421"/>
                  </a:lnTo>
                  <a:lnTo>
                    <a:pt x="241" y="425"/>
                  </a:lnTo>
                  <a:lnTo>
                    <a:pt x="233" y="428"/>
                  </a:lnTo>
                  <a:lnTo>
                    <a:pt x="184" y="438"/>
                  </a:lnTo>
                  <a:lnTo>
                    <a:pt x="171" y="443"/>
                  </a:lnTo>
                  <a:lnTo>
                    <a:pt x="158" y="447"/>
                  </a:lnTo>
                  <a:lnTo>
                    <a:pt x="145" y="453"/>
                  </a:lnTo>
                  <a:lnTo>
                    <a:pt x="132" y="460"/>
                  </a:lnTo>
                  <a:lnTo>
                    <a:pt x="120" y="468"/>
                  </a:lnTo>
                  <a:lnTo>
                    <a:pt x="109" y="477"/>
                  </a:lnTo>
                  <a:lnTo>
                    <a:pt x="98" y="487"/>
                  </a:lnTo>
                  <a:lnTo>
                    <a:pt x="90" y="497"/>
                  </a:lnTo>
                  <a:lnTo>
                    <a:pt x="81" y="509"/>
                  </a:lnTo>
                  <a:lnTo>
                    <a:pt x="74" y="521"/>
                  </a:lnTo>
                  <a:lnTo>
                    <a:pt x="67" y="534"/>
                  </a:lnTo>
                  <a:lnTo>
                    <a:pt x="62" y="548"/>
                  </a:lnTo>
                  <a:lnTo>
                    <a:pt x="58" y="561"/>
                  </a:lnTo>
                  <a:lnTo>
                    <a:pt x="55" y="575"/>
                  </a:lnTo>
                  <a:lnTo>
                    <a:pt x="52" y="589"/>
                  </a:lnTo>
                  <a:lnTo>
                    <a:pt x="52" y="604"/>
                  </a:lnTo>
                  <a:lnTo>
                    <a:pt x="52" y="684"/>
                  </a:lnTo>
                  <a:lnTo>
                    <a:pt x="14" y="684"/>
                  </a:lnTo>
                  <a:lnTo>
                    <a:pt x="8" y="685"/>
                  </a:lnTo>
                  <a:lnTo>
                    <a:pt x="3" y="688"/>
                  </a:lnTo>
                  <a:lnTo>
                    <a:pt x="1" y="693"/>
                  </a:lnTo>
                  <a:lnTo>
                    <a:pt x="0" y="698"/>
                  </a:lnTo>
                  <a:lnTo>
                    <a:pt x="1" y="703"/>
                  </a:lnTo>
                  <a:lnTo>
                    <a:pt x="3" y="708"/>
                  </a:lnTo>
                  <a:lnTo>
                    <a:pt x="8" y="711"/>
                  </a:lnTo>
                  <a:lnTo>
                    <a:pt x="14" y="712"/>
                  </a:lnTo>
                  <a:lnTo>
                    <a:pt x="696" y="712"/>
                  </a:lnTo>
                  <a:lnTo>
                    <a:pt x="701" y="711"/>
                  </a:lnTo>
                  <a:lnTo>
                    <a:pt x="706" y="708"/>
                  </a:lnTo>
                  <a:lnTo>
                    <a:pt x="709" y="703"/>
                  </a:lnTo>
                  <a:lnTo>
                    <a:pt x="710" y="698"/>
                  </a:lnTo>
                  <a:lnTo>
                    <a:pt x="709" y="693"/>
                  </a:lnTo>
                  <a:lnTo>
                    <a:pt x="706" y="688"/>
                  </a:lnTo>
                  <a:lnTo>
                    <a:pt x="701" y="685"/>
                  </a:lnTo>
                  <a:lnTo>
                    <a:pt x="696" y="684"/>
                  </a:lnTo>
                  <a:close/>
                  <a:moveTo>
                    <a:pt x="497" y="207"/>
                  </a:moveTo>
                  <a:lnTo>
                    <a:pt x="501" y="207"/>
                  </a:lnTo>
                  <a:lnTo>
                    <a:pt x="506" y="208"/>
                  </a:lnTo>
                  <a:lnTo>
                    <a:pt x="509" y="211"/>
                  </a:lnTo>
                  <a:lnTo>
                    <a:pt x="513" y="215"/>
                  </a:lnTo>
                  <a:lnTo>
                    <a:pt x="513" y="219"/>
                  </a:lnTo>
                  <a:lnTo>
                    <a:pt x="513" y="245"/>
                  </a:lnTo>
                  <a:lnTo>
                    <a:pt x="513" y="250"/>
                  </a:lnTo>
                  <a:lnTo>
                    <a:pt x="509" y="254"/>
                  </a:lnTo>
                  <a:lnTo>
                    <a:pt x="506" y="256"/>
                  </a:lnTo>
                  <a:lnTo>
                    <a:pt x="501" y="257"/>
                  </a:lnTo>
                  <a:lnTo>
                    <a:pt x="497" y="257"/>
                  </a:lnTo>
                  <a:lnTo>
                    <a:pt x="497" y="207"/>
                  </a:lnTo>
                  <a:close/>
                  <a:moveTo>
                    <a:pt x="213" y="257"/>
                  </a:moveTo>
                  <a:lnTo>
                    <a:pt x="208" y="257"/>
                  </a:lnTo>
                  <a:lnTo>
                    <a:pt x="204" y="256"/>
                  </a:lnTo>
                  <a:lnTo>
                    <a:pt x="200" y="254"/>
                  </a:lnTo>
                  <a:lnTo>
                    <a:pt x="197" y="250"/>
                  </a:lnTo>
                  <a:lnTo>
                    <a:pt x="196" y="245"/>
                  </a:lnTo>
                  <a:lnTo>
                    <a:pt x="196" y="219"/>
                  </a:lnTo>
                  <a:lnTo>
                    <a:pt x="197" y="215"/>
                  </a:lnTo>
                  <a:lnTo>
                    <a:pt x="200" y="211"/>
                  </a:lnTo>
                  <a:lnTo>
                    <a:pt x="204" y="208"/>
                  </a:lnTo>
                  <a:lnTo>
                    <a:pt x="208" y="207"/>
                  </a:lnTo>
                  <a:lnTo>
                    <a:pt x="213" y="207"/>
                  </a:lnTo>
                  <a:lnTo>
                    <a:pt x="213" y="257"/>
                  </a:lnTo>
                  <a:close/>
                  <a:moveTo>
                    <a:pt x="355" y="451"/>
                  </a:moveTo>
                  <a:lnTo>
                    <a:pt x="345" y="451"/>
                  </a:lnTo>
                  <a:lnTo>
                    <a:pt x="336" y="450"/>
                  </a:lnTo>
                  <a:lnTo>
                    <a:pt x="326" y="448"/>
                  </a:lnTo>
                  <a:lnTo>
                    <a:pt x="317" y="445"/>
                  </a:lnTo>
                  <a:lnTo>
                    <a:pt x="309" y="441"/>
                  </a:lnTo>
                  <a:lnTo>
                    <a:pt x="300" y="437"/>
                  </a:lnTo>
                  <a:lnTo>
                    <a:pt x="292" y="432"/>
                  </a:lnTo>
                  <a:lnTo>
                    <a:pt x="284" y="426"/>
                  </a:lnTo>
                  <a:lnTo>
                    <a:pt x="291" y="417"/>
                  </a:lnTo>
                  <a:lnTo>
                    <a:pt x="296" y="406"/>
                  </a:lnTo>
                  <a:lnTo>
                    <a:pt x="300" y="394"/>
                  </a:lnTo>
                  <a:lnTo>
                    <a:pt x="301" y="381"/>
                  </a:lnTo>
                  <a:lnTo>
                    <a:pt x="310" y="383"/>
                  </a:lnTo>
                  <a:lnTo>
                    <a:pt x="318" y="386"/>
                  </a:lnTo>
                  <a:lnTo>
                    <a:pt x="326" y="386"/>
                  </a:lnTo>
                  <a:lnTo>
                    <a:pt x="335" y="387"/>
                  </a:lnTo>
                  <a:lnTo>
                    <a:pt x="374" y="387"/>
                  </a:lnTo>
                  <a:lnTo>
                    <a:pt x="383" y="386"/>
                  </a:lnTo>
                  <a:lnTo>
                    <a:pt x="391" y="386"/>
                  </a:lnTo>
                  <a:lnTo>
                    <a:pt x="399" y="383"/>
                  </a:lnTo>
                  <a:lnTo>
                    <a:pt x="407" y="382"/>
                  </a:lnTo>
                  <a:lnTo>
                    <a:pt x="410" y="394"/>
                  </a:lnTo>
                  <a:lnTo>
                    <a:pt x="413" y="406"/>
                  </a:lnTo>
                  <a:lnTo>
                    <a:pt x="418" y="417"/>
                  </a:lnTo>
                  <a:lnTo>
                    <a:pt x="425" y="426"/>
                  </a:lnTo>
                  <a:lnTo>
                    <a:pt x="417" y="432"/>
                  </a:lnTo>
                  <a:lnTo>
                    <a:pt x="410" y="437"/>
                  </a:lnTo>
                  <a:lnTo>
                    <a:pt x="401" y="441"/>
                  </a:lnTo>
                  <a:lnTo>
                    <a:pt x="392" y="445"/>
                  </a:lnTo>
                  <a:lnTo>
                    <a:pt x="383" y="448"/>
                  </a:lnTo>
                  <a:lnTo>
                    <a:pt x="374" y="450"/>
                  </a:lnTo>
                  <a:lnTo>
                    <a:pt x="365" y="451"/>
                  </a:lnTo>
                  <a:lnTo>
                    <a:pt x="355" y="451"/>
                  </a:lnTo>
                  <a:close/>
                  <a:moveTo>
                    <a:pt x="241" y="123"/>
                  </a:moveTo>
                  <a:lnTo>
                    <a:pt x="241" y="113"/>
                  </a:lnTo>
                  <a:lnTo>
                    <a:pt x="243" y="103"/>
                  </a:lnTo>
                  <a:lnTo>
                    <a:pt x="245" y="95"/>
                  </a:lnTo>
                  <a:lnTo>
                    <a:pt x="249" y="86"/>
                  </a:lnTo>
                  <a:lnTo>
                    <a:pt x="252" y="78"/>
                  </a:lnTo>
                  <a:lnTo>
                    <a:pt x="257" y="70"/>
                  </a:lnTo>
                  <a:lnTo>
                    <a:pt x="263" y="62"/>
                  </a:lnTo>
                  <a:lnTo>
                    <a:pt x="268" y="56"/>
                  </a:lnTo>
                  <a:lnTo>
                    <a:pt x="276" y="50"/>
                  </a:lnTo>
                  <a:lnTo>
                    <a:pt x="282" y="44"/>
                  </a:lnTo>
                  <a:lnTo>
                    <a:pt x="291" y="40"/>
                  </a:lnTo>
                  <a:lnTo>
                    <a:pt x="298" y="36"/>
                  </a:lnTo>
                  <a:lnTo>
                    <a:pt x="307" y="32"/>
                  </a:lnTo>
                  <a:lnTo>
                    <a:pt x="316" y="30"/>
                  </a:lnTo>
                  <a:lnTo>
                    <a:pt x="325" y="29"/>
                  </a:lnTo>
                  <a:lnTo>
                    <a:pt x="335" y="28"/>
                  </a:lnTo>
                  <a:lnTo>
                    <a:pt x="374" y="28"/>
                  </a:lnTo>
                  <a:lnTo>
                    <a:pt x="384" y="29"/>
                  </a:lnTo>
                  <a:lnTo>
                    <a:pt x="391" y="30"/>
                  </a:lnTo>
                  <a:lnTo>
                    <a:pt x="400" y="32"/>
                  </a:lnTo>
                  <a:lnTo>
                    <a:pt x="409" y="35"/>
                  </a:lnTo>
                  <a:lnTo>
                    <a:pt x="416" y="38"/>
                  </a:lnTo>
                  <a:lnTo>
                    <a:pt x="423" y="42"/>
                  </a:lnTo>
                  <a:lnTo>
                    <a:pt x="430" y="46"/>
                  </a:lnTo>
                  <a:lnTo>
                    <a:pt x="436" y="52"/>
                  </a:lnTo>
                  <a:lnTo>
                    <a:pt x="442" y="57"/>
                  </a:lnTo>
                  <a:lnTo>
                    <a:pt x="447" y="64"/>
                  </a:lnTo>
                  <a:lnTo>
                    <a:pt x="453" y="70"/>
                  </a:lnTo>
                  <a:lnTo>
                    <a:pt x="457" y="76"/>
                  </a:lnTo>
                  <a:lnTo>
                    <a:pt x="460" y="84"/>
                  </a:lnTo>
                  <a:lnTo>
                    <a:pt x="463" y="91"/>
                  </a:lnTo>
                  <a:lnTo>
                    <a:pt x="465" y="100"/>
                  </a:lnTo>
                  <a:lnTo>
                    <a:pt x="468" y="109"/>
                  </a:lnTo>
                  <a:lnTo>
                    <a:pt x="466" y="110"/>
                  </a:lnTo>
                  <a:lnTo>
                    <a:pt x="464" y="111"/>
                  </a:lnTo>
                  <a:lnTo>
                    <a:pt x="456" y="118"/>
                  </a:lnTo>
                  <a:lnTo>
                    <a:pt x="447" y="126"/>
                  </a:lnTo>
                  <a:lnTo>
                    <a:pt x="439" y="133"/>
                  </a:lnTo>
                  <a:lnTo>
                    <a:pt x="429" y="140"/>
                  </a:lnTo>
                  <a:lnTo>
                    <a:pt x="419" y="146"/>
                  </a:lnTo>
                  <a:lnTo>
                    <a:pt x="409" y="152"/>
                  </a:lnTo>
                  <a:lnTo>
                    <a:pt x="399" y="157"/>
                  </a:lnTo>
                  <a:lnTo>
                    <a:pt x="388" y="161"/>
                  </a:lnTo>
                  <a:lnTo>
                    <a:pt x="377" y="166"/>
                  </a:lnTo>
                  <a:lnTo>
                    <a:pt x="367" y="169"/>
                  </a:lnTo>
                  <a:lnTo>
                    <a:pt x="356" y="172"/>
                  </a:lnTo>
                  <a:lnTo>
                    <a:pt x="344" y="175"/>
                  </a:lnTo>
                  <a:lnTo>
                    <a:pt x="333" y="177"/>
                  </a:lnTo>
                  <a:lnTo>
                    <a:pt x="322" y="178"/>
                  </a:lnTo>
                  <a:lnTo>
                    <a:pt x="310" y="180"/>
                  </a:lnTo>
                  <a:lnTo>
                    <a:pt x="298" y="180"/>
                  </a:lnTo>
                  <a:lnTo>
                    <a:pt x="241" y="180"/>
                  </a:lnTo>
                  <a:lnTo>
                    <a:pt x="241" y="123"/>
                  </a:lnTo>
                  <a:close/>
                  <a:moveTo>
                    <a:pt x="241" y="264"/>
                  </a:moveTo>
                  <a:lnTo>
                    <a:pt x="241" y="207"/>
                  </a:lnTo>
                  <a:lnTo>
                    <a:pt x="298" y="207"/>
                  </a:lnTo>
                  <a:lnTo>
                    <a:pt x="312" y="206"/>
                  </a:lnTo>
                  <a:lnTo>
                    <a:pt x="325" y="206"/>
                  </a:lnTo>
                  <a:lnTo>
                    <a:pt x="337" y="204"/>
                  </a:lnTo>
                  <a:lnTo>
                    <a:pt x="350" y="202"/>
                  </a:lnTo>
                  <a:lnTo>
                    <a:pt x="362" y="199"/>
                  </a:lnTo>
                  <a:lnTo>
                    <a:pt x="374" y="196"/>
                  </a:lnTo>
                  <a:lnTo>
                    <a:pt x="387" y="191"/>
                  </a:lnTo>
                  <a:lnTo>
                    <a:pt x="399" y="187"/>
                  </a:lnTo>
                  <a:lnTo>
                    <a:pt x="418" y="178"/>
                  </a:lnTo>
                  <a:lnTo>
                    <a:pt x="435" y="169"/>
                  </a:lnTo>
                  <a:lnTo>
                    <a:pt x="453" y="157"/>
                  </a:lnTo>
                  <a:lnTo>
                    <a:pt x="469" y="144"/>
                  </a:lnTo>
                  <a:lnTo>
                    <a:pt x="469" y="264"/>
                  </a:lnTo>
                  <a:lnTo>
                    <a:pt x="469" y="274"/>
                  </a:lnTo>
                  <a:lnTo>
                    <a:pt x="466" y="284"/>
                  </a:lnTo>
                  <a:lnTo>
                    <a:pt x="464" y="292"/>
                  </a:lnTo>
                  <a:lnTo>
                    <a:pt x="461" y="301"/>
                  </a:lnTo>
                  <a:lnTo>
                    <a:pt x="457" y="309"/>
                  </a:lnTo>
                  <a:lnTo>
                    <a:pt x="453" y="317"/>
                  </a:lnTo>
                  <a:lnTo>
                    <a:pt x="447" y="324"/>
                  </a:lnTo>
                  <a:lnTo>
                    <a:pt x="441" y="331"/>
                  </a:lnTo>
                  <a:lnTo>
                    <a:pt x="434" y="337"/>
                  </a:lnTo>
                  <a:lnTo>
                    <a:pt x="427" y="343"/>
                  </a:lnTo>
                  <a:lnTo>
                    <a:pt x="419" y="347"/>
                  </a:lnTo>
                  <a:lnTo>
                    <a:pt x="412" y="351"/>
                  </a:lnTo>
                  <a:lnTo>
                    <a:pt x="402" y="355"/>
                  </a:lnTo>
                  <a:lnTo>
                    <a:pt x="394" y="357"/>
                  </a:lnTo>
                  <a:lnTo>
                    <a:pt x="384" y="358"/>
                  </a:lnTo>
                  <a:lnTo>
                    <a:pt x="374" y="359"/>
                  </a:lnTo>
                  <a:lnTo>
                    <a:pt x="335" y="359"/>
                  </a:lnTo>
                  <a:lnTo>
                    <a:pt x="325" y="358"/>
                  </a:lnTo>
                  <a:lnTo>
                    <a:pt x="316" y="357"/>
                  </a:lnTo>
                  <a:lnTo>
                    <a:pt x="307" y="355"/>
                  </a:lnTo>
                  <a:lnTo>
                    <a:pt x="298" y="351"/>
                  </a:lnTo>
                  <a:lnTo>
                    <a:pt x="291" y="347"/>
                  </a:lnTo>
                  <a:lnTo>
                    <a:pt x="282" y="343"/>
                  </a:lnTo>
                  <a:lnTo>
                    <a:pt x="276" y="337"/>
                  </a:lnTo>
                  <a:lnTo>
                    <a:pt x="268" y="331"/>
                  </a:lnTo>
                  <a:lnTo>
                    <a:pt x="263" y="324"/>
                  </a:lnTo>
                  <a:lnTo>
                    <a:pt x="257" y="317"/>
                  </a:lnTo>
                  <a:lnTo>
                    <a:pt x="252" y="309"/>
                  </a:lnTo>
                  <a:lnTo>
                    <a:pt x="249" y="301"/>
                  </a:lnTo>
                  <a:lnTo>
                    <a:pt x="245" y="292"/>
                  </a:lnTo>
                  <a:lnTo>
                    <a:pt x="243" y="284"/>
                  </a:lnTo>
                  <a:lnTo>
                    <a:pt x="241" y="274"/>
                  </a:lnTo>
                  <a:lnTo>
                    <a:pt x="241" y="2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74" name="Freeform 428">
              <a:extLst>
                <a:ext uri="{FF2B5EF4-FFF2-40B4-BE49-F238E27FC236}">
                  <a16:creationId xmlns:a16="http://schemas.microsoft.com/office/drawing/2014/main" id="{82037124-85F9-281E-C214-37FE9617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5708651"/>
              <a:ext cx="34925" cy="57150"/>
            </a:xfrm>
            <a:custGeom>
              <a:avLst/>
              <a:gdLst>
                <a:gd name="T0" fmla="*/ 64 w 66"/>
                <a:gd name="T1" fmla="*/ 5 h 106"/>
                <a:gd name="T2" fmla="*/ 59 w 66"/>
                <a:gd name="T3" fmla="*/ 1 h 106"/>
                <a:gd name="T4" fmla="*/ 54 w 66"/>
                <a:gd name="T5" fmla="*/ 0 h 106"/>
                <a:gd name="T6" fmla="*/ 49 w 66"/>
                <a:gd name="T7" fmla="*/ 0 h 106"/>
                <a:gd name="T8" fmla="*/ 43 w 66"/>
                <a:gd name="T9" fmla="*/ 2 h 106"/>
                <a:gd name="T10" fmla="*/ 34 w 66"/>
                <a:gd name="T11" fmla="*/ 11 h 106"/>
                <a:gd name="T12" fmla="*/ 25 w 66"/>
                <a:gd name="T13" fmla="*/ 21 h 106"/>
                <a:gd name="T14" fmla="*/ 19 w 66"/>
                <a:gd name="T15" fmla="*/ 31 h 106"/>
                <a:gd name="T16" fmla="*/ 12 w 66"/>
                <a:gd name="T17" fmla="*/ 42 h 106"/>
                <a:gd name="T18" fmla="*/ 7 w 66"/>
                <a:gd name="T19" fmla="*/ 54 h 106"/>
                <a:gd name="T20" fmla="*/ 4 w 66"/>
                <a:gd name="T21" fmla="*/ 66 h 106"/>
                <a:gd name="T22" fmla="*/ 1 w 66"/>
                <a:gd name="T23" fmla="*/ 79 h 106"/>
                <a:gd name="T24" fmla="*/ 0 w 66"/>
                <a:gd name="T25" fmla="*/ 92 h 106"/>
                <a:gd name="T26" fmla="*/ 1 w 66"/>
                <a:gd name="T27" fmla="*/ 97 h 106"/>
                <a:gd name="T28" fmla="*/ 5 w 66"/>
                <a:gd name="T29" fmla="*/ 101 h 106"/>
                <a:gd name="T30" fmla="*/ 9 w 66"/>
                <a:gd name="T31" fmla="*/ 104 h 106"/>
                <a:gd name="T32" fmla="*/ 14 w 66"/>
                <a:gd name="T33" fmla="*/ 106 h 106"/>
                <a:gd name="T34" fmla="*/ 20 w 66"/>
                <a:gd name="T35" fmla="*/ 104 h 106"/>
                <a:gd name="T36" fmla="*/ 24 w 66"/>
                <a:gd name="T37" fmla="*/ 101 h 106"/>
                <a:gd name="T38" fmla="*/ 27 w 66"/>
                <a:gd name="T39" fmla="*/ 97 h 106"/>
                <a:gd name="T40" fmla="*/ 28 w 66"/>
                <a:gd name="T41" fmla="*/ 92 h 106"/>
                <a:gd name="T42" fmla="*/ 29 w 66"/>
                <a:gd name="T43" fmla="*/ 82 h 106"/>
                <a:gd name="T44" fmla="*/ 30 w 66"/>
                <a:gd name="T45" fmla="*/ 72 h 106"/>
                <a:gd name="T46" fmla="*/ 34 w 66"/>
                <a:gd name="T47" fmla="*/ 63 h 106"/>
                <a:gd name="T48" fmla="*/ 37 w 66"/>
                <a:gd name="T49" fmla="*/ 54 h 106"/>
                <a:gd name="T50" fmla="*/ 41 w 66"/>
                <a:gd name="T51" fmla="*/ 46 h 106"/>
                <a:gd name="T52" fmla="*/ 48 w 66"/>
                <a:gd name="T53" fmla="*/ 38 h 106"/>
                <a:gd name="T54" fmla="*/ 54 w 66"/>
                <a:gd name="T55" fmla="*/ 31 h 106"/>
                <a:gd name="T56" fmla="*/ 60 w 66"/>
                <a:gd name="T57" fmla="*/ 25 h 106"/>
                <a:gd name="T58" fmla="*/ 65 w 66"/>
                <a:gd name="T59" fmla="*/ 21 h 106"/>
                <a:gd name="T60" fmla="*/ 66 w 66"/>
                <a:gd name="T61" fmla="*/ 15 h 106"/>
                <a:gd name="T62" fmla="*/ 66 w 66"/>
                <a:gd name="T63" fmla="*/ 10 h 106"/>
                <a:gd name="T64" fmla="*/ 64 w 66"/>
                <a:gd name="T6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106">
                  <a:moveTo>
                    <a:pt x="64" y="5"/>
                  </a:moveTo>
                  <a:lnTo>
                    <a:pt x="59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4" y="11"/>
                  </a:lnTo>
                  <a:lnTo>
                    <a:pt x="25" y="21"/>
                  </a:lnTo>
                  <a:lnTo>
                    <a:pt x="19" y="31"/>
                  </a:lnTo>
                  <a:lnTo>
                    <a:pt x="12" y="42"/>
                  </a:lnTo>
                  <a:lnTo>
                    <a:pt x="7" y="54"/>
                  </a:lnTo>
                  <a:lnTo>
                    <a:pt x="4" y="66"/>
                  </a:lnTo>
                  <a:lnTo>
                    <a:pt x="1" y="79"/>
                  </a:lnTo>
                  <a:lnTo>
                    <a:pt x="0" y="92"/>
                  </a:lnTo>
                  <a:lnTo>
                    <a:pt x="1" y="97"/>
                  </a:lnTo>
                  <a:lnTo>
                    <a:pt x="5" y="101"/>
                  </a:lnTo>
                  <a:lnTo>
                    <a:pt x="9" y="104"/>
                  </a:lnTo>
                  <a:lnTo>
                    <a:pt x="14" y="106"/>
                  </a:lnTo>
                  <a:lnTo>
                    <a:pt x="20" y="104"/>
                  </a:lnTo>
                  <a:lnTo>
                    <a:pt x="24" y="101"/>
                  </a:lnTo>
                  <a:lnTo>
                    <a:pt x="27" y="97"/>
                  </a:lnTo>
                  <a:lnTo>
                    <a:pt x="28" y="92"/>
                  </a:lnTo>
                  <a:lnTo>
                    <a:pt x="29" y="82"/>
                  </a:lnTo>
                  <a:lnTo>
                    <a:pt x="30" y="72"/>
                  </a:lnTo>
                  <a:lnTo>
                    <a:pt x="34" y="63"/>
                  </a:lnTo>
                  <a:lnTo>
                    <a:pt x="37" y="54"/>
                  </a:lnTo>
                  <a:lnTo>
                    <a:pt x="41" y="46"/>
                  </a:lnTo>
                  <a:lnTo>
                    <a:pt x="48" y="38"/>
                  </a:lnTo>
                  <a:lnTo>
                    <a:pt x="54" y="31"/>
                  </a:lnTo>
                  <a:lnTo>
                    <a:pt x="60" y="25"/>
                  </a:lnTo>
                  <a:lnTo>
                    <a:pt x="65" y="21"/>
                  </a:lnTo>
                  <a:lnTo>
                    <a:pt x="66" y="15"/>
                  </a:lnTo>
                  <a:lnTo>
                    <a:pt x="66" y="10"/>
                  </a:lnTo>
                  <a:lnTo>
                    <a:pt x="6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75" name="Freeform 429">
              <a:extLst>
                <a:ext uri="{FF2B5EF4-FFF2-40B4-BE49-F238E27FC236}">
                  <a16:creationId xmlns:a16="http://schemas.microsoft.com/office/drawing/2014/main" id="{20685DA5-F33E-3817-4491-607FA3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5699126"/>
              <a:ext cx="14288" cy="14288"/>
            </a:xfrm>
            <a:custGeom>
              <a:avLst/>
              <a:gdLst>
                <a:gd name="T0" fmla="*/ 26 w 28"/>
                <a:gd name="T1" fmla="*/ 11 h 28"/>
                <a:gd name="T2" fmla="*/ 24 w 28"/>
                <a:gd name="T3" fmla="*/ 5 h 28"/>
                <a:gd name="T4" fmla="*/ 21 w 28"/>
                <a:gd name="T5" fmla="*/ 2 h 28"/>
                <a:gd name="T6" fmla="*/ 16 w 28"/>
                <a:gd name="T7" fmla="*/ 0 h 28"/>
                <a:gd name="T8" fmla="*/ 10 w 28"/>
                <a:gd name="T9" fmla="*/ 0 h 28"/>
                <a:gd name="T10" fmla="*/ 9 w 28"/>
                <a:gd name="T11" fmla="*/ 0 h 28"/>
                <a:gd name="T12" fmla="*/ 5 w 28"/>
                <a:gd name="T13" fmla="*/ 2 h 28"/>
                <a:gd name="T14" fmla="*/ 1 w 28"/>
                <a:gd name="T15" fmla="*/ 6 h 28"/>
                <a:gd name="T16" fmla="*/ 0 w 28"/>
                <a:gd name="T17" fmla="*/ 12 h 28"/>
                <a:gd name="T18" fmla="*/ 0 w 28"/>
                <a:gd name="T19" fmla="*/ 17 h 28"/>
                <a:gd name="T20" fmla="*/ 1 w 28"/>
                <a:gd name="T21" fmla="*/ 21 h 28"/>
                <a:gd name="T22" fmla="*/ 4 w 28"/>
                <a:gd name="T23" fmla="*/ 25 h 28"/>
                <a:gd name="T24" fmla="*/ 8 w 28"/>
                <a:gd name="T25" fmla="*/ 27 h 28"/>
                <a:gd name="T26" fmla="*/ 12 w 28"/>
                <a:gd name="T27" fmla="*/ 28 h 28"/>
                <a:gd name="T28" fmla="*/ 15 w 28"/>
                <a:gd name="T29" fmla="*/ 28 h 28"/>
                <a:gd name="T30" fmla="*/ 16 w 28"/>
                <a:gd name="T31" fmla="*/ 27 h 28"/>
                <a:gd name="T32" fmla="*/ 17 w 28"/>
                <a:gd name="T33" fmla="*/ 27 h 28"/>
                <a:gd name="T34" fmla="*/ 21 w 28"/>
                <a:gd name="T35" fmla="*/ 25 h 28"/>
                <a:gd name="T36" fmla="*/ 25 w 28"/>
                <a:gd name="T37" fmla="*/ 21 h 28"/>
                <a:gd name="T38" fmla="*/ 28 w 28"/>
                <a:gd name="T39" fmla="*/ 16 h 28"/>
                <a:gd name="T40" fmla="*/ 26 w 28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26" y="11"/>
                  </a:moveTo>
                  <a:lnTo>
                    <a:pt x="24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1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21" y="25"/>
                  </a:lnTo>
                  <a:lnTo>
                    <a:pt x="25" y="21"/>
                  </a:lnTo>
                  <a:lnTo>
                    <a:pt x="28" y="16"/>
                  </a:lnTo>
                  <a:lnTo>
                    <a:pt x="26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</p:grpSp>
      <p:grpSp>
        <p:nvGrpSpPr>
          <p:cNvPr id="176" name="Group 77">
            <a:extLst>
              <a:ext uri="{FF2B5EF4-FFF2-40B4-BE49-F238E27FC236}">
                <a16:creationId xmlns:a16="http://schemas.microsoft.com/office/drawing/2014/main" id="{B110E5F5-5FDC-E025-0D39-7A570F735250}"/>
              </a:ext>
            </a:extLst>
          </p:cNvPr>
          <p:cNvGrpSpPr/>
          <p:nvPr/>
        </p:nvGrpSpPr>
        <p:grpSpPr>
          <a:xfrm>
            <a:off x="11126261" y="4532605"/>
            <a:ext cx="441850" cy="441850"/>
            <a:chOff x="5424488" y="5438776"/>
            <a:chExt cx="376238" cy="376238"/>
          </a:xfrm>
          <a:solidFill>
            <a:schemeClr val="bg1"/>
          </a:solidFill>
        </p:grpSpPr>
        <p:sp>
          <p:nvSpPr>
            <p:cNvPr id="177" name="Freeform 426">
              <a:extLst>
                <a:ext uri="{FF2B5EF4-FFF2-40B4-BE49-F238E27FC236}">
                  <a16:creationId xmlns:a16="http://schemas.microsoft.com/office/drawing/2014/main" id="{8EC407C3-2E34-9875-FFDA-CB9ABDDC2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51" y="5692776"/>
              <a:ext cx="14288" cy="14288"/>
            </a:xfrm>
            <a:custGeom>
              <a:avLst/>
              <a:gdLst>
                <a:gd name="T0" fmla="*/ 24 w 28"/>
                <a:gd name="T1" fmla="*/ 5 h 29"/>
                <a:gd name="T2" fmla="*/ 23 w 28"/>
                <a:gd name="T3" fmla="*/ 4 h 29"/>
                <a:gd name="T4" fmla="*/ 19 w 28"/>
                <a:gd name="T5" fmla="*/ 1 h 29"/>
                <a:gd name="T6" fmla="*/ 13 w 28"/>
                <a:gd name="T7" fmla="*/ 0 h 29"/>
                <a:gd name="T8" fmla="*/ 8 w 28"/>
                <a:gd name="T9" fmla="*/ 1 h 29"/>
                <a:gd name="T10" fmla="*/ 4 w 28"/>
                <a:gd name="T11" fmla="*/ 4 h 29"/>
                <a:gd name="T12" fmla="*/ 1 w 28"/>
                <a:gd name="T13" fmla="*/ 9 h 29"/>
                <a:gd name="T14" fmla="*/ 0 w 28"/>
                <a:gd name="T15" fmla="*/ 14 h 29"/>
                <a:gd name="T16" fmla="*/ 1 w 28"/>
                <a:gd name="T17" fmla="*/ 19 h 29"/>
                <a:gd name="T18" fmla="*/ 4 w 28"/>
                <a:gd name="T19" fmla="*/ 24 h 29"/>
                <a:gd name="T20" fmla="*/ 5 w 28"/>
                <a:gd name="T21" fmla="*/ 25 h 29"/>
                <a:gd name="T22" fmla="*/ 7 w 28"/>
                <a:gd name="T23" fmla="*/ 27 h 29"/>
                <a:gd name="T24" fmla="*/ 9 w 28"/>
                <a:gd name="T25" fmla="*/ 28 h 29"/>
                <a:gd name="T26" fmla="*/ 11 w 28"/>
                <a:gd name="T27" fmla="*/ 29 h 29"/>
                <a:gd name="T28" fmla="*/ 15 w 28"/>
                <a:gd name="T29" fmla="*/ 29 h 29"/>
                <a:gd name="T30" fmla="*/ 20 w 28"/>
                <a:gd name="T31" fmla="*/ 28 h 29"/>
                <a:gd name="T32" fmla="*/ 24 w 28"/>
                <a:gd name="T33" fmla="*/ 25 h 29"/>
                <a:gd name="T34" fmla="*/ 27 w 28"/>
                <a:gd name="T35" fmla="*/ 21 h 29"/>
                <a:gd name="T36" fmla="*/ 28 w 28"/>
                <a:gd name="T37" fmla="*/ 15 h 29"/>
                <a:gd name="T38" fmla="*/ 27 w 28"/>
                <a:gd name="T39" fmla="*/ 10 h 29"/>
                <a:gd name="T40" fmla="*/ 24 w 28"/>
                <a:gd name="T4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9">
                  <a:moveTo>
                    <a:pt x="24" y="5"/>
                  </a:move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20" y="28"/>
                  </a:lnTo>
                  <a:lnTo>
                    <a:pt x="24" y="25"/>
                  </a:lnTo>
                  <a:lnTo>
                    <a:pt x="27" y="21"/>
                  </a:lnTo>
                  <a:lnTo>
                    <a:pt x="28" y="15"/>
                  </a:lnTo>
                  <a:lnTo>
                    <a:pt x="27" y="10"/>
                  </a:lnTo>
                  <a:lnTo>
                    <a:pt x="2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78" name="Freeform 427">
              <a:extLst>
                <a:ext uri="{FF2B5EF4-FFF2-40B4-BE49-F238E27FC236}">
                  <a16:creationId xmlns:a16="http://schemas.microsoft.com/office/drawing/2014/main" id="{8B074BE4-59BA-2FC6-284F-7AAA3E642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5438776"/>
              <a:ext cx="376238" cy="376238"/>
            </a:xfrm>
            <a:custGeom>
              <a:avLst/>
              <a:gdLst>
                <a:gd name="T0" fmla="*/ 653 w 710"/>
                <a:gd name="T1" fmla="*/ 564 h 712"/>
                <a:gd name="T2" fmla="*/ 626 w 710"/>
                <a:gd name="T3" fmla="*/ 520 h 712"/>
                <a:gd name="T4" fmla="*/ 626 w 710"/>
                <a:gd name="T5" fmla="*/ 570 h 712"/>
                <a:gd name="T6" fmla="*/ 82 w 710"/>
                <a:gd name="T7" fmla="*/ 579 h 712"/>
                <a:gd name="T8" fmla="*/ 119 w 710"/>
                <a:gd name="T9" fmla="*/ 506 h 712"/>
                <a:gd name="T10" fmla="*/ 191 w 710"/>
                <a:gd name="T11" fmla="*/ 465 h 712"/>
                <a:gd name="T12" fmla="*/ 283 w 710"/>
                <a:gd name="T13" fmla="*/ 460 h 712"/>
                <a:gd name="T14" fmla="*/ 368 w 710"/>
                <a:gd name="T15" fmla="*/ 478 h 712"/>
                <a:gd name="T16" fmla="*/ 446 w 710"/>
                <a:gd name="T17" fmla="*/ 445 h 712"/>
                <a:gd name="T18" fmla="*/ 536 w 710"/>
                <a:gd name="T19" fmla="*/ 470 h 712"/>
                <a:gd name="T20" fmla="*/ 569 w 710"/>
                <a:gd name="T21" fmla="*/ 475 h 712"/>
                <a:gd name="T22" fmla="*/ 546 w 710"/>
                <a:gd name="T23" fmla="*/ 445 h 712"/>
                <a:gd name="T24" fmla="*/ 446 w 710"/>
                <a:gd name="T25" fmla="*/ 409 h 712"/>
                <a:gd name="T26" fmla="*/ 457 w 710"/>
                <a:gd name="T27" fmla="*/ 355 h 712"/>
                <a:gd name="T28" fmla="*/ 501 w 710"/>
                <a:gd name="T29" fmla="*/ 285 h 712"/>
                <a:gd name="T30" fmla="*/ 541 w 710"/>
                <a:gd name="T31" fmla="*/ 254 h 712"/>
                <a:gd name="T32" fmla="*/ 523 w 710"/>
                <a:gd name="T33" fmla="*/ 186 h 712"/>
                <a:gd name="T34" fmla="*/ 494 w 710"/>
                <a:gd name="T35" fmla="*/ 98 h 712"/>
                <a:gd name="T36" fmla="*/ 453 w 710"/>
                <a:gd name="T37" fmla="*/ 28 h 712"/>
                <a:gd name="T38" fmla="*/ 374 w 710"/>
                <a:gd name="T39" fmla="*/ 0 h 712"/>
                <a:gd name="T40" fmla="*/ 267 w 710"/>
                <a:gd name="T41" fmla="*/ 22 h 712"/>
                <a:gd name="T42" fmla="*/ 219 w 710"/>
                <a:gd name="T43" fmla="*/ 86 h 712"/>
                <a:gd name="T44" fmla="*/ 193 w 710"/>
                <a:gd name="T45" fmla="*/ 183 h 712"/>
                <a:gd name="T46" fmla="*/ 169 w 710"/>
                <a:gd name="T47" fmla="*/ 245 h 712"/>
                <a:gd name="T48" fmla="*/ 200 w 710"/>
                <a:gd name="T49" fmla="*/ 284 h 712"/>
                <a:gd name="T50" fmla="*/ 243 w 710"/>
                <a:gd name="T51" fmla="*/ 345 h 712"/>
                <a:gd name="T52" fmla="*/ 267 w 710"/>
                <a:gd name="T53" fmla="*/ 402 h 712"/>
                <a:gd name="T54" fmla="*/ 171 w 710"/>
                <a:gd name="T55" fmla="*/ 443 h 712"/>
                <a:gd name="T56" fmla="*/ 90 w 710"/>
                <a:gd name="T57" fmla="*/ 497 h 712"/>
                <a:gd name="T58" fmla="*/ 52 w 710"/>
                <a:gd name="T59" fmla="*/ 589 h 712"/>
                <a:gd name="T60" fmla="*/ 0 w 710"/>
                <a:gd name="T61" fmla="*/ 698 h 712"/>
                <a:gd name="T62" fmla="*/ 706 w 710"/>
                <a:gd name="T63" fmla="*/ 708 h 712"/>
                <a:gd name="T64" fmla="*/ 497 w 710"/>
                <a:gd name="T65" fmla="*/ 207 h 712"/>
                <a:gd name="T66" fmla="*/ 513 w 710"/>
                <a:gd name="T67" fmla="*/ 250 h 712"/>
                <a:gd name="T68" fmla="*/ 208 w 710"/>
                <a:gd name="T69" fmla="*/ 257 h 712"/>
                <a:gd name="T70" fmla="*/ 200 w 710"/>
                <a:gd name="T71" fmla="*/ 211 h 712"/>
                <a:gd name="T72" fmla="*/ 336 w 710"/>
                <a:gd name="T73" fmla="*/ 450 h 712"/>
                <a:gd name="T74" fmla="*/ 291 w 710"/>
                <a:gd name="T75" fmla="*/ 417 h 712"/>
                <a:gd name="T76" fmla="*/ 335 w 710"/>
                <a:gd name="T77" fmla="*/ 387 h 712"/>
                <a:gd name="T78" fmla="*/ 413 w 710"/>
                <a:gd name="T79" fmla="*/ 406 h 712"/>
                <a:gd name="T80" fmla="*/ 383 w 710"/>
                <a:gd name="T81" fmla="*/ 448 h 712"/>
                <a:gd name="T82" fmla="*/ 245 w 710"/>
                <a:gd name="T83" fmla="*/ 95 h 712"/>
                <a:gd name="T84" fmla="*/ 282 w 710"/>
                <a:gd name="T85" fmla="*/ 44 h 712"/>
                <a:gd name="T86" fmla="*/ 374 w 710"/>
                <a:gd name="T87" fmla="*/ 28 h 712"/>
                <a:gd name="T88" fmla="*/ 430 w 710"/>
                <a:gd name="T89" fmla="*/ 46 h 712"/>
                <a:gd name="T90" fmla="*/ 463 w 710"/>
                <a:gd name="T91" fmla="*/ 91 h 712"/>
                <a:gd name="T92" fmla="*/ 439 w 710"/>
                <a:gd name="T93" fmla="*/ 133 h 712"/>
                <a:gd name="T94" fmla="*/ 367 w 710"/>
                <a:gd name="T95" fmla="*/ 169 h 712"/>
                <a:gd name="T96" fmla="*/ 241 w 710"/>
                <a:gd name="T97" fmla="*/ 180 h 712"/>
                <a:gd name="T98" fmla="*/ 337 w 710"/>
                <a:gd name="T99" fmla="*/ 204 h 712"/>
                <a:gd name="T100" fmla="*/ 435 w 710"/>
                <a:gd name="T101" fmla="*/ 169 h 712"/>
                <a:gd name="T102" fmla="*/ 461 w 710"/>
                <a:gd name="T103" fmla="*/ 301 h 712"/>
                <a:gd name="T104" fmla="*/ 419 w 710"/>
                <a:gd name="T105" fmla="*/ 347 h 712"/>
                <a:gd name="T106" fmla="*/ 325 w 710"/>
                <a:gd name="T107" fmla="*/ 358 h 712"/>
                <a:gd name="T108" fmla="*/ 268 w 710"/>
                <a:gd name="T109" fmla="*/ 331 h 712"/>
                <a:gd name="T110" fmla="*/ 241 w 710"/>
                <a:gd name="T111" fmla="*/ 27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0" h="712">
                  <a:moveTo>
                    <a:pt x="696" y="684"/>
                  </a:moveTo>
                  <a:lnTo>
                    <a:pt x="657" y="684"/>
                  </a:lnTo>
                  <a:lnTo>
                    <a:pt x="657" y="604"/>
                  </a:lnTo>
                  <a:lnTo>
                    <a:pt x="657" y="594"/>
                  </a:lnTo>
                  <a:lnTo>
                    <a:pt x="656" y="584"/>
                  </a:lnTo>
                  <a:lnTo>
                    <a:pt x="655" y="574"/>
                  </a:lnTo>
                  <a:lnTo>
                    <a:pt x="653" y="564"/>
                  </a:lnTo>
                  <a:lnTo>
                    <a:pt x="650" y="554"/>
                  </a:lnTo>
                  <a:lnTo>
                    <a:pt x="647" y="546"/>
                  </a:lnTo>
                  <a:lnTo>
                    <a:pt x="644" y="536"/>
                  </a:lnTo>
                  <a:lnTo>
                    <a:pt x="639" y="527"/>
                  </a:lnTo>
                  <a:lnTo>
                    <a:pt x="636" y="523"/>
                  </a:lnTo>
                  <a:lnTo>
                    <a:pt x="632" y="520"/>
                  </a:lnTo>
                  <a:lnTo>
                    <a:pt x="626" y="520"/>
                  </a:lnTo>
                  <a:lnTo>
                    <a:pt x="621" y="521"/>
                  </a:lnTo>
                  <a:lnTo>
                    <a:pt x="617" y="524"/>
                  </a:lnTo>
                  <a:lnTo>
                    <a:pt x="613" y="529"/>
                  </a:lnTo>
                  <a:lnTo>
                    <a:pt x="613" y="535"/>
                  </a:lnTo>
                  <a:lnTo>
                    <a:pt x="615" y="540"/>
                  </a:lnTo>
                  <a:lnTo>
                    <a:pt x="621" y="555"/>
                  </a:lnTo>
                  <a:lnTo>
                    <a:pt x="626" y="570"/>
                  </a:lnTo>
                  <a:lnTo>
                    <a:pt x="628" y="587"/>
                  </a:lnTo>
                  <a:lnTo>
                    <a:pt x="630" y="604"/>
                  </a:lnTo>
                  <a:lnTo>
                    <a:pt x="630" y="684"/>
                  </a:lnTo>
                  <a:lnTo>
                    <a:pt x="80" y="684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82" y="579"/>
                  </a:lnTo>
                  <a:lnTo>
                    <a:pt x="85" y="567"/>
                  </a:lnTo>
                  <a:lnTo>
                    <a:pt x="88" y="556"/>
                  </a:lnTo>
                  <a:lnTo>
                    <a:pt x="93" y="546"/>
                  </a:lnTo>
                  <a:lnTo>
                    <a:pt x="98" y="535"/>
                  </a:lnTo>
                  <a:lnTo>
                    <a:pt x="104" y="524"/>
                  </a:lnTo>
                  <a:lnTo>
                    <a:pt x="111" y="516"/>
                  </a:lnTo>
                  <a:lnTo>
                    <a:pt x="119" y="506"/>
                  </a:lnTo>
                  <a:lnTo>
                    <a:pt x="127" y="498"/>
                  </a:lnTo>
                  <a:lnTo>
                    <a:pt x="137" y="491"/>
                  </a:lnTo>
                  <a:lnTo>
                    <a:pt x="147" y="483"/>
                  </a:lnTo>
                  <a:lnTo>
                    <a:pt x="156" y="478"/>
                  </a:lnTo>
                  <a:lnTo>
                    <a:pt x="167" y="473"/>
                  </a:lnTo>
                  <a:lnTo>
                    <a:pt x="179" y="468"/>
                  </a:lnTo>
                  <a:lnTo>
                    <a:pt x="191" y="465"/>
                  </a:lnTo>
                  <a:lnTo>
                    <a:pt x="238" y="455"/>
                  </a:lnTo>
                  <a:lnTo>
                    <a:pt x="244" y="453"/>
                  </a:lnTo>
                  <a:lnTo>
                    <a:pt x="251" y="451"/>
                  </a:lnTo>
                  <a:lnTo>
                    <a:pt x="257" y="448"/>
                  </a:lnTo>
                  <a:lnTo>
                    <a:pt x="264" y="445"/>
                  </a:lnTo>
                  <a:lnTo>
                    <a:pt x="273" y="452"/>
                  </a:lnTo>
                  <a:lnTo>
                    <a:pt x="283" y="460"/>
                  </a:lnTo>
                  <a:lnTo>
                    <a:pt x="295" y="465"/>
                  </a:lnTo>
                  <a:lnTo>
                    <a:pt x="306" y="470"/>
                  </a:lnTo>
                  <a:lnTo>
                    <a:pt x="317" y="474"/>
                  </a:lnTo>
                  <a:lnTo>
                    <a:pt x="330" y="477"/>
                  </a:lnTo>
                  <a:lnTo>
                    <a:pt x="342" y="478"/>
                  </a:lnTo>
                  <a:lnTo>
                    <a:pt x="355" y="479"/>
                  </a:lnTo>
                  <a:lnTo>
                    <a:pt x="368" y="478"/>
                  </a:lnTo>
                  <a:lnTo>
                    <a:pt x="380" y="477"/>
                  </a:lnTo>
                  <a:lnTo>
                    <a:pt x="391" y="474"/>
                  </a:lnTo>
                  <a:lnTo>
                    <a:pt x="403" y="470"/>
                  </a:lnTo>
                  <a:lnTo>
                    <a:pt x="415" y="465"/>
                  </a:lnTo>
                  <a:lnTo>
                    <a:pt x="426" y="460"/>
                  </a:lnTo>
                  <a:lnTo>
                    <a:pt x="436" y="453"/>
                  </a:lnTo>
                  <a:lnTo>
                    <a:pt x="446" y="445"/>
                  </a:lnTo>
                  <a:lnTo>
                    <a:pt x="451" y="448"/>
                  </a:lnTo>
                  <a:lnTo>
                    <a:pt x="458" y="451"/>
                  </a:lnTo>
                  <a:lnTo>
                    <a:pt x="464" y="453"/>
                  </a:lnTo>
                  <a:lnTo>
                    <a:pt x="471" y="455"/>
                  </a:lnTo>
                  <a:lnTo>
                    <a:pt x="519" y="465"/>
                  </a:lnTo>
                  <a:lnTo>
                    <a:pt x="528" y="468"/>
                  </a:lnTo>
                  <a:lnTo>
                    <a:pt x="536" y="470"/>
                  </a:lnTo>
                  <a:lnTo>
                    <a:pt x="545" y="474"/>
                  </a:lnTo>
                  <a:lnTo>
                    <a:pt x="552" y="478"/>
                  </a:lnTo>
                  <a:lnTo>
                    <a:pt x="556" y="479"/>
                  </a:lnTo>
                  <a:lnTo>
                    <a:pt x="559" y="479"/>
                  </a:lnTo>
                  <a:lnTo>
                    <a:pt x="563" y="479"/>
                  </a:lnTo>
                  <a:lnTo>
                    <a:pt x="566" y="477"/>
                  </a:lnTo>
                  <a:lnTo>
                    <a:pt x="569" y="475"/>
                  </a:lnTo>
                  <a:lnTo>
                    <a:pt x="572" y="472"/>
                  </a:lnTo>
                  <a:lnTo>
                    <a:pt x="573" y="466"/>
                  </a:lnTo>
                  <a:lnTo>
                    <a:pt x="573" y="461"/>
                  </a:lnTo>
                  <a:lnTo>
                    <a:pt x="569" y="456"/>
                  </a:lnTo>
                  <a:lnTo>
                    <a:pt x="565" y="453"/>
                  </a:lnTo>
                  <a:lnTo>
                    <a:pt x="556" y="448"/>
                  </a:lnTo>
                  <a:lnTo>
                    <a:pt x="546" y="445"/>
                  </a:lnTo>
                  <a:lnTo>
                    <a:pt x="535" y="441"/>
                  </a:lnTo>
                  <a:lnTo>
                    <a:pt x="524" y="438"/>
                  </a:lnTo>
                  <a:lnTo>
                    <a:pt x="476" y="428"/>
                  </a:lnTo>
                  <a:lnTo>
                    <a:pt x="468" y="425"/>
                  </a:lnTo>
                  <a:lnTo>
                    <a:pt x="460" y="421"/>
                  </a:lnTo>
                  <a:lnTo>
                    <a:pt x="453" y="416"/>
                  </a:lnTo>
                  <a:lnTo>
                    <a:pt x="446" y="409"/>
                  </a:lnTo>
                  <a:lnTo>
                    <a:pt x="442" y="402"/>
                  </a:lnTo>
                  <a:lnTo>
                    <a:pt x="438" y="394"/>
                  </a:lnTo>
                  <a:lnTo>
                    <a:pt x="435" y="385"/>
                  </a:lnTo>
                  <a:lnTo>
                    <a:pt x="434" y="376"/>
                  </a:lnTo>
                  <a:lnTo>
                    <a:pt x="434" y="371"/>
                  </a:lnTo>
                  <a:lnTo>
                    <a:pt x="446" y="363"/>
                  </a:lnTo>
                  <a:lnTo>
                    <a:pt x="457" y="355"/>
                  </a:lnTo>
                  <a:lnTo>
                    <a:pt x="465" y="345"/>
                  </a:lnTo>
                  <a:lnTo>
                    <a:pt x="474" y="335"/>
                  </a:lnTo>
                  <a:lnTo>
                    <a:pt x="482" y="323"/>
                  </a:lnTo>
                  <a:lnTo>
                    <a:pt x="487" y="312"/>
                  </a:lnTo>
                  <a:lnTo>
                    <a:pt x="491" y="299"/>
                  </a:lnTo>
                  <a:lnTo>
                    <a:pt x="494" y="285"/>
                  </a:lnTo>
                  <a:lnTo>
                    <a:pt x="501" y="285"/>
                  </a:lnTo>
                  <a:lnTo>
                    <a:pt x="509" y="284"/>
                  </a:lnTo>
                  <a:lnTo>
                    <a:pt x="517" y="281"/>
                  </a:lnTo>
                  <a:lnTo>
                    <a:pt x="523" y="278"/>
                  </a:lnTo>
                  <a:lnTo>
                    <a:pt x="529" y="273"/>
                  </a:lnTo>
                  <a:lnTo>
                    <a:pt x="534" y="268"/>
                  </a:lnTo>
                  <a:lnTo>
                    <a:pt x="537" y="261"/>
                  </a:lnTo>
                  <a:lnTo>
                    <a:pt x="541" y="254"/>
                  </a:lnTo>
                  <a:lnTo>
                    <a:pt x="541" y="245"/>
                  </a:lnTo>
                  <a:lnTo>
                    <a:pt x="541" y="219"/>
                  </a:lnTo>
                  <a:lnTo>
                    <a:pt x="541" y="211"/>
                  </a:lnTo>
                  <a:lnTo>
                    <a:pt x="537" y="203"/>
                  </a:lnTo>
                  <a:lnTo>
                    <a:pt x="534" y="197"/>
                  </a:lnTo>
                  <a:lnTo>
                    <a:pt x="529" y="191"/>
                  </a:lnTo>
                  <a:lnTo>
                    <a:pt x="523" y="186"/>
                  </a:lnTo>
                  <a:lnTo>
                    <a:pt x="517" y="183"/>
                  </a:lnTo>
                  <a:lnTo>
                    <a:pt x="509" y="181"/>
                  </a:lnTo>
                  <a:lnTo>
                    <a:pt x="501" y="180"/>
                  </a:lnTo>
                  <a:lnTo>
                    <a:pt x="497" y="180"/>
                  </a:lnTo>
                  <a:lnTo>
                    <a:pt x="497" y="123"/>
                  </a:lnTo>
                  <a:lnTo>
                    <a:pt x="495" y="110"/>
                  </a:lnTo>
                  <a:lnTo>
                    <a:pt x="494" y="98"/>
                  </a:lnTo>
                  <a:lnTo>
                    <a:pt x="491" y="86"/>
                  </a:lnTo>
                  <a:lnTo>
                    <a:pt x="487" y="75"/>
                  </a:lnTo>
                  <a:lnTo>
                    <a:pt x="482" y="65"/>
                  </a:lnTo>
                  <a:lnTo>
                    <a:pt x="475" y="55"/>
                  </a:lnTo>
                  <a:lnTo>
                    <a:pt x="469" y="45"/>
                  </a:lnTo>
                  <a:lnTo>
                    <a:pt x="461" y="37"/>
                  </a:lnTo>
                  <a:lnTo>
                    <a:pt x="453" y="28"/>
                  </a:lnTo>
                  <a:lnTo>
                    <a:pt x="443" y="22"/>
                  </a:lnTo>
                  <a:lnTo>
                    <a:pt x="432" y="15"/>
                  </a:lnTo>
                  <a:lnTo>
                    <a:pt x="423" y="10"/>
                  </a:lnTo>
                  <a:lnTo>
                    <a:pt x="411" y="7"/>
                  </a:lnTo>
                  <a:lnTo>
                    <a:pt x="399" y="3"/>
                  </a:lnTo>
                  <a:lnTo>
                    <a:pt x="387" y="1"/>
                  </a:lnTo>
                  <a:lnTo>
                    <a:pt x="374" y="0"/>
                  </a:lnTo>
                  <a:lnTo>
                    <a:pt x="335" y="0"/>
                  </a:lnTo>
                  <a:lnTo>
                    <a:pt x="323" y="1"/>
                  </a:lnTo>
                  <a:lnTo>
                    <a:pt x="311" y="3"/>
                  </a:lnTo>
                  <a:lnTo>
                    <a:pt x="299" y="7"/>
                  </a:lnTo>
                  <a:lnTo>
                    <a:pt x="287" y="10"/>
                  </a:lnTo>
                  <a:lnTo>
                    <a:pt x="277" y="15"/>
                  </a:lnTo>
                  <a:lnTo>
                    <a:pt x="267" y="22"/>
                  </a:lnTo>
                  <a:lnTo>
                    <a:pt x="257" y="28"/>
                  </a:lnTo>
                  <a:lnTo>
                    <a:pt x="249" y="37"/>
                  </a:lnTo>
                  <a:lnTo>
                    <a:pt x="241" y="45"/>
                  </a:lnTo>
                  <a:lnTo>
                    <a:pt x="234" y="55"/>
                  </a:lnTo>
                  <a:lnTo>
                    <a:pt x="228" y="65"/>
                  </a:lnTo>
                  <a:lnTo>
                    <a:pt x="223" y="75"/>
                  </a:lnTo>
                  <a:lnTo>
                    <a:pt x="219" y="86"/>
                  </a:lnTo>
                  <a:lnTo>
                    <a:pt x="215" y="98"/>
                  </a:lnTo>
                  <a:lnTo>
                    <a:pt x="214" y="110"/>
                  </a:lnTo>
                  <a:lnTo>
                    <a:pt x="213" y="123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0" y="181"/>
                  </a:lnTo>
                  <a:lnTo>
                    <a:pt x="193" y="183"/>
                  </a:lnTo>
                  <a:lnTo>
                    <a:pt x="186" y="186"/>
                  </a:lnTo>
                  <a:lnTo>
                    <a:pt x="180" y="191"/>
                  </a:lnTo>
                  <a:lnTo>
                    <a:pt x="176" y="197"/>
                  </a:lnTo>
                  <a:lnTo>
                    <a:pt x="171" y="203"/>
                  </a:lnTo>
                  <a:lnTo>
                    <a:pt x="169" y="211"/>
                  </a:lnTo>
                  <a:lnTo>
                    <a:pt x="169" y="219"/>
                  </a:lnTo>
                  <a:lnTo>
                    <a:pt x="169" y="245"/>
                  </a:lnTo>
                  <a:lnTo>
                    <a:pt x="169" y="254"/>
                  </a:lnTo>
                  <a:lnTo>
                    <a:pt x="171" y="261"/>
                  </a:lnTo>
                  <a:lnTo>
                    <a:pt x="176" y="268"/>
                  </a:lnTo>
                  <a:lnTo>
                    <a:pt x="180" y="273"/>
                  </a:lnTo>
                  <a:lnTo>
                    <a:pt x="186" y="278"/>
                  </a:lnTo>
                  <a:lnTo>
                    <a:pt x="193" y="281"/>
                  </a:lnTo>
                  <a:lnTo>
                    <a:pt x="200" y="284"/>
                  </a:lnTo>
                  <a:lnTo>
                    <a:pt x="208" y="285"/>
                  </a:lnTo>
                  <a:lnTo>
                    <a:pt x="215" y="285"/>
                  </a:lnTo>
                  <a:lnTo>
                    <a:pt x="218" y="299"/>
                  </a:lnTo>
                  <a:lnTo>
                    <a:pt x="223" y="312"/>
                  </a:lnTo>
                  <a:lnTo>
                    <a:pt x="228" y="323"/>
                  </a:lnTo>
                  <a:lnTo>
                    <a:pt x="236" y="334"/>
                  </a:lnTo>
                  <a:lnTo>
                    <a:pt x="243" y="345"/>
                  </a:lnTo>
                  <a:lnTo>
                    <a:pt x="253" y="355"/>
                  </a:lnTo>
                  <a:lnTo>
                    <a:pt x="263" y="363"/>
                  </a:lnTo>
                  <a:lnTo>
                    <a:pt x="274" y="371"/>
                  </a:lnTo>
                  <a:lnTo>
                    <a:pt x="274" y="376"/>
                  </a:lnTo>
                  <a:lnTo>
                    <a:pt x="273" y="385"/>
                  </a:lnTo>
                  <a:lnTo>
                    <a:pt x="271" y="394"/>
                  </a:lnTo>
                  <a:lnTo>
                    <a:pt x="267" y="402"/>
                  </a:lnTo>
                  <a:lnTo>
                    <a:pt x="263" y="409"/>
                  </a:lnTo>
                  <a:lnTo>
                    <a:pt x="256" y="416"/>
                  </a:lnTo>
                  <a:lnTo>
                    <a:pt x="249" y="421"/>
                  </a:lnTo>
                  <a:lnTo>
                    <a:pt x="241" y="425"/>
                  </a:lnTo>
                  <a:lnTo>
                    <a:pt x="233" y="428"/>
                  </a:lnTo>
                  <a:lnTo>
                    <a:pt x="184" y="438"/>
                  </a:lnTo>
                  <a:lnTo>
                    <a:pt x="171" y="443"/>
                  </a:lnTo>
                  <a:lnTo>
                    <a:pt x="158" y="447"/>
                  </a:lnTo>
                  <a:lnTo>
                    <a:pt x="145" y="453"/>
                  </a:lnTo>
                  <a:lnTo>
                    <a:pt x="132" y="460"/>
                  </a:lnTo>
                  <a:lnTo>
                    <a:pt x="120" y="468"/>
                  </a:lnTo>
                  <a:lnTo>
                    <a:pt x="109" y="477"/>
                  </a:lnTo>
                  <a:lnTo>
                    <a:pt x="98" y="487"/>
                  </a:lnTo>
                  <a:lnTo>
                    <a:pt x="90" y="497"/>
                  </a:lnTo>
                  <a:lnTo>
                    <a:pt x="81" y="509"/>
                  </a:lnTo>
                  <a:lnTo>
                    <a:pt x="74" y="521"/>
                  </a:lnTo>
                  <a:lnTo>
                    <a:pt x="67" y="534"/>
                  </a:lnTo>
                  <a:lnTo>
                    <a:pt x="62" y="548"/>
                  </a:lnTo>
                  <a:lnTo>
                    <a:pt x="58" y="561"/>
                  </a:lnTo>
                  <a:lnTo>
                    <a:pt x="55" y="575"/>
                  </a:lnTo>
                  <a:lnTo>
                    <a:pt x="52" y="589"/>
                  </a:lnTo>
                  <a:lnTo>
                    <a:pt x="52" y="604"/>
                  </a:lnTo>
                  <a:lnTo>
                    <a:pt x="52" y="684"/>
                  </a:lnTo>
                  <a:lnTo>
                    <a:pt x="14" y="684"/>
                  </a:lnTo>
                  <a:lnTo>
                    <a:pt x="8" y="685"/>
                  </a:lnTo>
                  <a:lnTo>
                    <a:pt x="3" y="688"/>
                  </a:lnTo>
                  <a:lnTo>
                    <a:pt x="1" y="693"/>
                  </a:lnTo>
                  <a:lnTo>
                    <a:pt x="0" y="698"/>
                  </a:lnTo>
                  <a:lnTo>
                    <a:pt x="1" y="703"/>
                  </a:lnTo>
                  <a:lnTo>
                    <a:pt x="3" y="708"/>
                  </a:lnTo>
                  <a:lnTo>
                    <a:pt x="8" y="711"/>
                  </a:lnTo>
                  <a:lnTo>
                    <a:pt x="14" y="712"/>
                  </a:lnTo>
                  <a:lnTo>
                    <a:pt x="696" y="712"/>
                  </a:lnTo>
                  <a:lnTo>
                    <a:pt x="701" y="711"/>
                  </a:lnTo>
                  <a:lnTo>
                    <a:pt x="706" y="708"/>
                  </a:lnTo>
                  <a:lnTo>
                    <a:pt x="709" y="703"/>
                  </a:lnTo>
                  <a:lnTo>
                    <a:pt x="710" y="698"/>
                  </a:lnTo>
                  <a:lnTo>
                    <a:pt x="709" y="693"/>
                  </a:lnTo>
                  <a:lnTo>
                    <a:pt x="706" y="688"/>
                  </a:lnTo>
                  <a:lnTo>
                    <a:pt x="701" y="685"/>
                  </a:lnTo>
                  <a:lnTo>
                    <a:pt x="696" y="684"/>
                  </a:lnTo>
                  <a:close/>
                  <a:moveTo>
                    <a:pt x="497" y="207"/>
                  </a:moveTo>
                  <a:lnTo>
                    <a:pt x="501" y="207"/>
                  </a:lnTo>
                  <a:lnTo>
                    <a:pt x="506" y="208"/>
                  </a:lnTo>
                  <a:lnTo>
                    <a:pt x="509" y="211"/>
                  </a:lnTo>
                  <a:lnTo>
                    <a:pt x="513" y="215"/>
                  </a:lnTo>
                  <a:lnTo>
                    <a:pt x="513" y="219"/>
                  </a:lnTo>
                  <a:lnTo>
                    <a:pt x="513" y="245"/>
                  </a:lnTo>
                  <a:lnTo>
                    <a:pt x="513" y="250"/>
                  </a:lnTo>
                  <a:lnTo>
                    <a:pt x="509" y="254"/>
                  </a:lnTo>
                  <a:lnTo>
                    <a:pt x="506" y="256"/>
                  </a:lnTo>
                  <a:lnTo>
                    <a:pt x="501" y="257"/>
                  </a:lnTo>
                  <a:lnTo>
                    <a:pt x="497" y="257"/>
                  </a:lnTo>
                  <a:lnTo>
                    <a:pt x="497" y="207"/>
                  </a:lnTo>
                  <a:close/>
                  <a:moveTo>
                    <a:pt x="213" y="257"/>
                  </a:moveTo>
                  <a:lnTo>
                    <a:pt x="208" y="257"/>
                  </a:lnTo>
                  <a:lnTo>
                    <a:pt x="204" y="256"/>
                  </a:lnTo>
                  <a:lnTo>
                    <a:pt x="200" y="254"/>
                  </a:lnTo>
                  <a:lnTo>
                    <a:pt x="197" y="250"/>
                  </a:lnTo>
                  <a:lnTo>
                    <a:pt x="196" y="245"/>
                  </a:lnTo>
                  <a:lnTo>
                    <a:pt x="196" y="219"/>
                  </a:lnTo>
                  <a:lnTo>
                    <a:pt x="197" y="215"/>
                  </a:lnTo>
                  <a:lnTo>
                    <a:pt x="200" y="211"/>
                  </a:lnTo>
                  <a:lnTo>
                    <a:pt x="204" y="208"/>
                  </a:lnTo>
                  <a:lnTo>
                    <a:pt x="208" y="207"/>
                  </a:lnTo>
                  <a:lnTo>
                    <a:pt x="213" y="207"/>
                  </a:lnTo>
                  <a:lnTo>
                    <a:pt x="213" y="257"/>
                  </a:lnTo>
                  <a:close/>
                  <a:moveTo>
                    <a:pt x="355" y="451"/>
                  </a:moveTo>
                  <a:lnTo>
                    <a:pt x="345" y="451"/>
                  </a:lnTo>
                  <a:lnTo>
                    <a:pt x="336" y="450"/>
                  </a:lnTo>
                  <a:lnTo>
                    <a:pt x="326" y="448"/>
                  </a:lnTo>
                  <a:lnTo>
                    <a:pt x="317" y="445"/>
                  </a:lnTo>
                  <a:lnTo>
                    <a:pt x="309" y="441"/>
                  </a:lnTo>
                  <a:lnTo>
                    <a:pt x="300" y="437"/>
                  </a:lnTo>
                  <a:lnTo>
                    <a:pt x="292" y="432"/>
                  </a:lnTo>
                  <a:lnTo>
                    <a:pt x="284" y="426"/>
                  </a:lnTo>
                  <a:lnTo>
                    <a:pt x="291" y="417"/>
                  </a:lnTo>
                  <a:lnTo>
                    <a:pt x="296" y="406"/>
                  </a:lnTo>
                  <a:lnTo>
                    <a:pt x="300" y="394"/>
                  </a:lnTo>
                  <a:lnTo>
                    <a:pt x="301" y="381"/>
                  </a:lnTo>
                  <a:lnTo>
                    <a:pt x="310" y="383"/>
                  </a:lnTo>
                  <a:lnTo>
                    <a:pt x="318" y="386"/>
                  </a:lnTo>
                  <a:lnTo>
                    <a:pt x="326" y="386"/>
                  </a:lnTo>
                  <a:lnTo>
                    <a:pt x="335" y="387"/>
                  </a:lnTo>
                  <a:lnTo>
                    <a:pt x="374" y="387"/>
                  </a:lnTo>
                  <a:lnTo>
                    <a:pt x="383" y="386"/>
                  </a:lnTo>
                  <a:lnTo>
                    <a:pt x="391" y="386"/>
                  </a:lnTo>
                  <a:lnTo>
                    <a:pt x="399" y="383"/>
                  </a:lnTo>
                  <a:lnTo>
                    <a:pt x="407" y="382"/>
                  </a:lnTo>
                  <a:lnTo>
                    <a:pt x="410" y="394"/>
                  </a:lnTo>
                  <a:lnTo>
                    <a:pt x="413" y="406"/>
                  </a:lnTo>
                  <a:lnTo>
                    <a:pt x="418" y="417"/>
                  </a:lnTo>
                  <a:lnTo>
                    <a:pt x="425" y="426"/>
                  </a:lnTo>
                  <a:lnTo>
                    <a:pt x="417" y="432"/>
                  </a:lnTo>
                  <a:lnTo>
                    <a:pt x="410" y="437"/>
                  </a:lnTo>
                  <a:lnTo>
                    <a:pt x="401" y="441"/>
                  </a:lnTo>
                  <a:lnTo>
                    <a:pt x="392" y="445"/>
                  </a:lnTo>
                  <a:lnTo>
                    <a:pt x="383" y="448"/>
                  </a:lnTo>
                  <a:lnTo>
                    <a:pt x="374" y="450"/>
                  </a:lnTo>
                  <a:lnTo>
                    <a:pt x="365" y="451"/>
                  </a:lnTo>
                  <a:lnTo>
                    <a:pt x="355" y="451"/>
                  </a:lnTo>
                  <a:close/>
                  <a:moveTo>
                    <a:pt x="241" y="123"/>
                  </a:moveTo>
                  <a:lnTo>
                    <a:pt x="241" y="113"/>
                  </a:lnTo>
                  <a:lnTo>
                    <a:pt x="243" y="103"/>
                  </a:lnTo>
                  <a:lnTo>
                    <a:pt x="245" y="95"/>
                  </a:lnTo>
                  <a:lnTo>
                    <a:pt x="249" y="86"/>
                  </a:lnTo>
                  <a:lnTo>
                    <a:pt x="252" y="78"/>
                  </a:lnTo>
                  <a:lnTo>
                    <a:pt x="257" y="70"/>
                  </a:lnTo>
                  <a:lnTo>
                    <a:pt x="263" y="62"/>
                  </a:lnTo>
                  <a:lnTo>
                    <a:pt x="268" y="56"/>
                  </a:lnTo>
                  <a:lnTo>
                    <a:pt x="276" y="50"/>
                  </a:lnTo>
                  <a:lnTo>
                    <a:pt x="282" y="44"/>
                  </a:lnTo>
                  <a:lnTo>
                    <a:pt x="291" y="40"/>
                  </a:lnTo>
                  <a:lnTo>
                    <a:pt x="298" y="36"/>
                  </a:lnTo>
                  <a:lnTo>
                    <a:pt x="307" y="32"/>
                  </a:lnTo>
                  <a:lnTo>
                    <a:pt x="316" y="30"/>
                  </a:lnTo>
                  <a:lnTo>
                    <a:pt x="325" y="29"/>
                  </a:lnTo>
                  <a:lnTo>
                    <a:pt x="335" y="28"/>
                  </a:lnTo>
                  <a:lnTo>
                    <a:pt x="374" y="28"/>
                  </a:lnTo>
                  <a:lnTo>
                    <a:pt x="384" y="29"/>
                  </a:lnTo>
                  <a:lnTo>
                    <a:pt x="391" y="30"/>
                  </a:lnTo>
                  <a:lnTo>
                    <a:pt x="400" y="32"/>
                  </a:lnTo>
                  <a:lnTo>
                    <a:pt x="409" y="35"/>
                  </a:lnTo>
                  <a:lnTo>
                    <a:pt x="416" y="38"/>
                  </a:lnTo>
                  <a:lnTo>
                    <a:pt x="423" y="42"/>
                  </a:lnTo>
                  <a:lnTo>
                    <a:pt x="430" y="46"/>
                  </a:lnTo>
                  <a:lnTo>
                    <a:pt x="436" y="52"/>
                  </a:lnTo>
                  <a:lnTo>
                    <a:pt x="442" y="57"/>
                  </a:lnTo>
                  <a:lnTo>
                    <a:pt x="447" y="64"/>
                  </a:lnTo>
                  <a:lnTo>
                    <a:pt x="453" y="70"/>
                  </a:lnTo>
                  <a:lnTo>
                    <a:pt x="457" y="76"/>
                  </a:lnTo>
                  <a:lnTo>
                    <a:pt x="460" y="84"/>
                  </a:lnTo>
                  <a:lnTo>
                    <a:pt x="463" y="91"/>
                  </a:lnTo>
                  <a:lnTo>
                    <a:pt x="465" y="100"/>
                  </a:lnTo>
                  <a:lnTo>
                    <a:pt x="468" y="109"/>
                  </a:lnTo>
                  <a:lnTo>
                    <a:pt x="466" y="110"/>
                  </a:lnTo>
                  <a:lnTo>
                    <a:pt x="464" y="111"/>
                  </a:lnTo>
                  <a:lnTo>
                    <a:pt x="456" y="118"/>
                  </a:lnTo>
                  <a:lnTo>
                    <a:pt x="447" y="126"/>
                  </a:lnTo>
                  <a:lnTo>
                    <a:pt x="439" y="133"/>
                  </a:lnTo>
                  <a:lnTo>
                    <a:pt x="429" y="140"/>
                  </a:lnTo>
                  <a:lnTo>
                    <a:pt x="419" y="146"/>
                  </a:lnTo>
                  <a:lnTo>
                    <a:pt x="409" y="152"/>
                  </a:lnTo>
                  <a:lnTo>
                    <a:pt x="399" y="157"/>
                  </a:lnTo>
                  <a:lnTo>
                    <a:pt x="388" y="161"/>
                  </a:lnTo>
                  <a:lnTo>
                    <a:pt x="377" y="166"/>
                  </a:lnTo>
                  <a:lnTo>
                    <a:pt x="367" y="169"/>
                  </a:lnTo>
                  <a:lnTo>
                    <a:pt x="356" y="172"/>
                  </a:lnTo>
                  <a:lnTo>
                    <a:pt x="344" y="175"/>
                  </a:lnTo>
                  <a:lnTo>
                    <a:pt x="333" y="177"/>
                  </a:lnTo>
                  <a:lnTo>
                    <a:pt x="322" y="178"/>
                  </a:lnTo>
                  <a:lnTo>
                    <a:pt x="310" y="180"/>
                  </a:lnTo>
                  <a:lnTo>
                    <a:pt x="298" y="180"/>
                  </a:lnTo>
                  <a:lnTo>
                    <a:pt x="241" y="180"/>
                  </a:lnTo>
                  <a:lnTo>
                    <a:pt x="241" y="123"/>
                  </a:lnTo>
                  <a:close/>
                  <a:moveTo>
                    <a:pt x="241" y="264"/>
                  </a:moveTo>
                  <a:lnTo>
                    <a:pt x="241" y="207"/>
                  </a:lnTo>
                  <a:lnTo>
                    <a:pt x="298" y="207"/>
                  </a:lnTo>
                  <a:lnTo>
                    <a:pt x="312" y="206"/>
                  </a:lnTo>
                  <a:lnTo>
                    <a:pt x="325" y="206"/>
                  </a:lnTo>
                  <a:lnTo>
                    <a:pt x="337" y="204"/>
                  </a:lnTo>
                  <a:lnTo>
                    <a:pt x="350" y="202"/>
                  </a:lnTo>
                  <a:lnTo>
                    <a:pt x="362" y="199"/>
                  </a:lnTo>
                  <a:lnTo>
                    <a:pt x="374" y="196"/>
                  </a:lnTo>
                  <a:lnTo>
                    <a:pt x="387" y="191"/>
                  </a:lnTo>
                  <a:lnTo>
                    <a:pt x="399" y="187"/>
                  </a:lnTo>
                  <a:lnTo>
                    <a:pt x="418" y="178"/>
                  </a:lnTo>
                  <a:lnTo>
                    <a:pt x="435" y="169"/>
                  </a:lnTo>
                  <a:lnTo>
                    <a:pt x="453" y="157"/>
                  </a:lnTo>
                  <a:lnTo>
                    <a:pt x="469" y="144"/>
                  </a:lnTo>
                  <a:lnTo>
                    <a:pt x="469" y="264"/>
                  </a:lnTo>
                  <a:lnTo>
                    <a:pt x="469" y="274"/>
                  </a:lnTo>
                  <a:lnTo>
                    <a:pt x="466" y="284"/>
                  </a:lnTo>
                  <a:lnTo>
                    <a:pt x="464" y="292"/>
                  </a:lnTo>
                  <a:lnTo>
                    <a:pt x="461" y="301"/>
                  </a:lnTo>
                  <a:lnTo>
                    <a:pt x="457" y="309"/>
                  </a:lnTo>
                  <a:lnTo>
                    <a:pt x="453" y="317"/>
                  </a:lnTo>
                  <a:lnTo>
                    <a:pt x="447" y="324"/>
                  </a:lnTo>
                  <a:lnTo>
                    <a:pt x="441" y="331"/>
                  </a:lnTo>
                  <a:lnTo>
                    <a:pt x="434" y="337"/>
                  </a:lnTo>
                  <a:lnTo>
                    <a:pt x="427" y="343"/>
                  </a:lnTo>
                  <a:lnTo>
                    <a:pt x="419" y="347"/>
                  </a:lnTo>
                  <a:lnTo>
                    <a:pt x="412" y="351"/>
                  </a:lnTo>
                  <a:lnTo>
                    <a:pt x="402" y="355"/>
                  </a:lnTo>
                  <a:lnTo>
                    <a:pt x="394" y="357"/>
                  </a:lnTo>
                  <a:lnTo>
                    <a:pt x="384" y="358"/>
                  </a:lnTo>
                  <a:lnTo>
                    <a:pt x="374" y="359"/>
                  </a:lnTo>
                  <a:lnTo>
                    <a:pt x="335" y="359"/>
                  </a:lnTo>
                  <a:lnTo>
                    <a:pt x="325" y="358"/>
                  </a:lnTo>
                  <a:lnTo>
                    <a:pt x="316" y="357"/>
                  </a:lnTo>
                  <a:lnTo>
                    <a:pt x="307" y="355"/>
                  </a:lnTo>
                  <a:lnTo>
                    <a:pt x="298" y="351"/>
                  </a:lnTo>
                  <a:lnTo>
                    <a:pt x="291" y="347"/>
                  </a:lnTo>
                  <a:lnTo>
                    <a:pt x="282" y="343"/>
                  </a:lnTo>
                  <a:lnTo>
                    <a:pt x="276" y="337"/>
                  </a:lnTo>
                  <a:lnTo>
                    <a:pt x="268" y="331"/>
                  </a:lnTo>
                  <a:lnTo>
                    <a:pt x="263" y="324"/>
                  </a:lnTo>
                  <a:lnTo>
                    <a:pt x="257" y="317"/>
                  </a:lnTo>
                  <a:lnTo>
                    <a:pt x="252" y="309"/>
                  </a:lnTo>
                  <a:lnTo>
                    <a:pt x="249" y="301"/>
                  </a:lnTo>
                  <a:lnTo>
                    <a:pt x="245" y="292"/>
                  </a:lnTo>
                  <a:lnTo>
                    <a:pt x="243" y="284"/>
                  </a:lnTo>
                  <a:lnTo>
                    <a:pt x="241" y="274"/>
                  </a:lnTo>
                  <a:lnTo>
                    <a:pt x="241" y="2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79" name="Freeform 428">
              <a:extLst>
                <a:ext uri="{FF2B5EF4-FFF2-40B4-BE49-F238E27FC236}">
                  <a16:creationId xmlns:a16="http://schemas.microsoft.com/office/drawing/2014/main" id="{B78D2220-B225-FB97-455D-02F4BDD48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6" y="5708651"/>
              <a:ext cx="34925" cy="57150"/>
            </a:xfrm>
            <a:custGeom>
              <a:avLst/>
              <a:gdLst>
                <a:gd name="T0" fmla="*/ 64 w 66"/>
                <a:gd name="T1" fmla="*/ 5 h 106"/>
                <a:gd name="T2" fmla="*/ 59 w 66"/>
                <a:gd name="T3" fmla="*/ 1 h 106"/>
                <a:gd name="T4" fmla="*/ 54 w 66"/>
                <a:gd name="T5" fmla="*/ 0 h 106"/>
                <a:gd name="T6" fmla="*/ 49 w 66"/>
                <a:gd name="T7" fmla="*/ 0 h 106"/>
                <a:gd name="T8" fmla="*/ 43 w 66"/>
                <a:gd name="T9" fmla="*/ 2 h 106"/>
                <a:gd name="T10" fmla="*/ 34 w 66"/>
                <a:gd name="T11" fmla="*/ 11 h 106"/>
                <a:gd name="T12" fmla="*/ 25 w 66"/>
                <a:gd name="T13" fmla="*/ 21 h 106"/>
                <a:gd name="T14" fmla="*/ 19 w 66"/>
                <a:gd name="T15" fmla="*/ 31 h 106"/>
                <a:gd name="T16" fmla="*/ 12 w 66"/>
                <a:gd name="T17" fmla="*/ 42 h 106"/>
                <a:gd name="T18" fmla="*/ 7 w 66"/>
                <a:gd name="T19" fmla="*/ 54 h 106"/>
                <a:gd name="T20" fmla="*/ 4 w 66"/>
                <a:gd name="T21" fmla="*/ 66 h 106"/>
                <a:gd name="T22" fmla="*/ 1 w 66"/>
                <a:gd name="T23" fmla="*/ 79 h 106"/>
                <a:gd name="T24" fmla="*/ 0 w 66"/>
                <a:gd name="T25" fmla="*/ 92 h 106"/>
                <a:gd name="T26" fmla="*/ 1 w 66"/>
                <a:gd name="T27" fmla="*/ 97 h 106"/>
                <a:gd name="T28" fmla="*/ 5 w 66"/>
                <a:gd name="T29" fmla="*/ 101 h 106"/>
                <a:gd name="T30" fmla="*/ 9 w 66"/>
                <a:gd name="T31" fmla="*/ 104 h 106"/>
                <a:gd name="T32" fmla="*/ 14 w 66"/>
                <a:gd name="T33" fmla="*/ 106 h 106"/>
                <a:gd name="T34" fmla="*/ 20 w 66"/>
                <a:gd name="T35" fmla="*/ 104 h 106"/>
                <a:gd name="T36" fmla="*/ 24 w 66"/>
                <a:gd name="T37" fmla="*/ 101 h 106"/>
                <a:gd name="T38" fmla="*/ 27 w 66"/>
                <a:gd name="T39" fmla="*/ 97 h 106"/>
                <a:gd name="T40" fmla="*/ 28 w 66"/>
                <a:gd name="T41" fmla="*/ 92 h 106"/>
                <a:gd name="T42" fmla="*/ 29 w 66"/>
                <a:gd name="T43" fmla="*/ 82 h 106"/>
                <a:gd name="T44" fmla="*/ 30 w 66"/>
                <a:gd name="T45" fmla="*/ 72 h 106"/>
                <a:gd name="T46" fmla="*/ 34 w 66"/>
                <a:gd name="T47" fmla="*/ 63 h 106"/>
                <a:gd name="T48" fmla="*/ 37 w 66"/>
                <a:gd name="T49" fmla="*/ 54 h 106"/>
                <a:gd name="T50" fmla="*/ 41 w 66"/>
                <a:gd name="T51" fmla="*/ 46 h 106"/>
                <a:gd name="T52" fmla="*/ 48 w 66"/>
                <a:gd name="T53" fmla="*/ 38 h 106"/>
                <a:gd name="T54" fmla="*/ 54 w 66"/>
                <a:gd name="T55" fmla="*/ 31 h 106"/>
                <a:gd name="T56" fmla="*/ 60 w 66"/>
                <a:gd name="T57" fmla="*/ 25 h 106"/>
                <a:gd name="T58" fmla="*/ 65 w 66"/>
                <a:gd name="T59" fmla="*/ 21 h 106"/>
                <a:gd name="T60" fmla="*/ 66 w 66"/>
                <a:gd name="T61" fmla="*/ 15 h 106"/>
                <a:gd name="T62" fmla="*/ 66 w 66"/>
                <a:gd name="T63" fmla="*/ 10 h 106"/>
                <a:gd name="T64" fmla="*/ 64 w 66"/>
                <a:gd name="T65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106">
                  <a:moveTo>
                    <a:pt x="64" y="5"/>
                  </a:moveTo>
                  <a:lnTo>
                    <a:pt x="59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4" y="11"/>
                  </a:lnTo>
                  <a:lnTo>
                    <a:pt x="25" y="21"/>
                  </a:lnTo>
                  <a:lnTo>
                    <a:pt x="19" y="31"/>
                  </a:lnTo>
                  <a:lnTo>
                    <a:pt x="12" y="42"/>
                  </a:lnTo>
                  <a:lnTo>
                    <a:pt x="7" y="54"/>
                  </a:lnTo>
                  <a:lnTo>
                    <a:pt x="4" y="66"/>
                  </a:lnTo>
                  <a:lnTo>
                    <a:pt x="1" y="79"/>
                  </a:lnTo>
                  <a:lnTo>
                    <a:pt x="0" y="92"/>
                  </a:lnTo>
                  <a:lnTo>
                    <a:pt x="1" y="97"/>
                  </a:lnTo>
                  <a:lnTo>
                    <a:pt x="5" y="101"/>
                  </a:lnTo>
                  <a:lnTo>
                    <a:pt x="9" y="104"/>
                  </a:lnTo>
                  <a:lnTo>
                    <a:pt x="14" y="106"/>
                  </a:lnTo>
                  <a:lnTo>
                    <a:pt x="20" y="104"/>
                  </a:lnTo>
                  <a:lnTo>
                    <a:pt x="24" y="101"/>
                  </a:lnTo>
                  <a:lnTo>
                    <a:pt x="27" y="97"/>
                  </a:lnTo>
                  <a:lnTo>
                    <a:pt x="28" y="92"/>
                  </a:lnTo>
                  <a:lnTo>
                    <a:pt x="29" y="82"/>
                  </a:lnTo>
                  <a:lnTo>
                    <a:pt x="30" y="72"/>
                  </a:lnTo>
                  <a:lnTo>
                    <a:pt x="34" y="63"/>
                  </a:lnTo>
                  <a:lnTo>
                    <a:pt x="37" y="54"/>
                  </a:lnTo>
                  <a:lnTo>
                    <a:pt x="41" y="46"/>
                  </a:lnTo>
                  <a:lnTo>
                    <a:pt x="48" y="38"/>
                  </a:lnTo>
                  <a:lnTo>
                    <a:pt x="54" y="31"/>
                  </a:lnTo>
                  <a:lnTo>
                    <a:pt x="60" y="25"/>
                  </a:lnTo>
                  <a:lnTo>
                    <a:pt x="65" y="21"/>
                  </a:lnTo>
                  <a:lnTo>
                    <a:pt x="66" y="15"/>
                  </a:lnTo>
                  <a:lnTo>
                    <a:pt x="66" y="10"/>
                  </a:lnTo>
                  <a:lnTo>
                    <a:pt x="64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180" name="Freeform 429">
              <a:extLst>
                <a:ext uri="{FF2B5EF4-FFF2-40B4-BE49-F238E27FC236}">
                  <a16:creationId xmlns:a16="http://schemas.microsoft.com/office/drawing/2014/main" id="{C4A3E6E7-E418-55B6-E451-413E86AE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5699126"/>
              <a:ext cx="14288" cy="14288"/>
            </a:xfrm>
            <a:custGeom>
              <a:avLst/>
              <a:gdLst>
                <a:gd name="T0" fmla="*/ 26 w 28"/>
                <a:gd name="T1" fmla="*/ 11 h 28"/>
                <a:gd name="T2" fmla="*/ 24 w 28"/>
                <a:gd name="T3" fmla="*/ 5 h 28"/>
                <a:gd name="T4" fmla="*/ 21 w 28"/>
                <a:gd name="T5" fmla="*/ 2 h 28"/>
                <a:gd name="T6" fmla="*/ 16 w 28"/>
                <a:gd name="T7" fmla="*/ 0 h 28"/>
                <a:gd name="T8" fmla="*/ 10 w 28"/>
                <a:gd name="T9" fmla="*/ 0 h 28"/>
                <a:gd name="T10" fmla="*/ 9 w 28"/>
                <a:gd name="T11" fmla="*/ 0 h 28"/>
                <a:gd name="T12" fmla="*/ 5 w 28"/>
                <a:gd name="T13" fmla="*/ 2 h 28"/>
                <a:gd name="T14" fmla="*/ 1 w 28"/>
                <a:gd name="T15" fmla="*/ 6 h 28"/>
                <a:gd name="T16" fmla="*/ 0 w 28"/>
                <a:gd name="T17" fmla="*/ 12 h 28"/>
                <a:gd name="T18" fmla="*/ 0 w 28"/>
                <a:gd name="T19" fmla="*/ 17 h 28"/>
                <a:gd name="T20" fmla="*/ 1 w 28"/>
                <a:gd name="T21" fmla="*/ 21 h 28"/>
                <a:gd name="T22" fmla="*/ 4 w 28"/>
                <a:gd name="T23" fmla="*/ 25 h 28"/>
                <a:gd name="T24" fmla="*/ 8 w 28"/>
                <a:gd name="T25" fmla="*/ 27 h 28"/>
                <a:gd name="T26" fmla="*/ 12 w 28"/>
                <a:gd name="T27" fmla="*/ 28 h 28"/>
                <a:gd name="T28" fmla="*/ 15 w 28"/>
                <a:gd name="T29" fmla="*/ 28 h 28"/>
                <a:gd name="T30" fmla="*/ 16 w 28"/>
                <a:gd name="T31" fmla="*/ 27 h 28"/>
                <a:gd name="T32" fmla="*/ 17 w 28"/>
                <a:gd name="T33" fmla="*/ 27 h 28"/>
                <a:gd name="T34" fmla="*/ 21 w 28"/>
                <a:gd name="T35" fmla="*/ 25 h 28"/>
                <a:gd name="T36" fmla="*/ 25 w 28"/>
                <a:gd name="T37" fmla="*/ 21 h 28"/>
                <a:gd name="T38" fmla="*/ 28 w 28"/>
                <a:gd name="T39" fmla="*/ 16 h 28"/>
                <a:gd name="T40" fmla="*/ 26 w 28"/>
                <a:gd name="T4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26" y="11"/>
                  </a:moveTo>
                  <a:lnTo>
                    <a:pt x="24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1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21" y="25"/>
                  </a:lnTo>
                  <a:lnTo>
                    <a:pt x="25" y="21"/>
                  </a:lnTo>
                  <a:lnTo>
                    <a:pt x="28" y="16"/>
                  </a:lnTo>
                  <a:lnTo>
                    <a:pt x="26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</p:grpSp>
      <p:sp>
        <p:nvSpPr>
          <p:cNvPr id="186" name="Rectangle: Rounded Corners 40">
            <a:extLst>
              <a:ext uri="{FF2B5EF4-FFF2-40B4-BE49-F238E27FC236}">
                <a16:creationId xmlns:a16="http://schemas.microsoft.com/office/drawing/2014/main" id="{C4544E0F-8181-8BC4-5FE4-30720D810736}"/>
              </a:ext>
            </a:extLst>
          </p:cNvPr>
          <p:cNvSpPr/>
          <p:nvPr/>
        </p:nvSpPr>
        <p:spPr>
          <a:xfrm>
            <a:off x="1905750" y="1163856"/>
            <a:ext cx="2553917" cy="34352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Команда компетенции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3" name="Rectangle: Rounded Corners 40">
            <a:extLst>
              <a:ext uri="{FF2B5EF4-FFF2-40B4-BE49-F238E27FC236}">
                <a16:creationId xmlns:a16="http://schemas.microsoft.com/office/drawing/2014/main" id="{52A48281-56E1-FD54-1CE2-DC32C924D9D9}"/>
              </a:ext>
            </a:extLst>
          </p:cNvPr>
          <p:cNvSpPr/>
          <p:nvPr/>
        </p:nvSpPr>
        <p:spPr>
          <a:xfrm>
            <a:off x="7960940" y="1163092"/>
            <a:ext cx="2553917" cy="34352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Состав команды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AFC518-06D6-20C2-682A-F96A3F14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387" y="1794663"/>
            <a:ext cx="249449" cy="3563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3FB9D7-7651-C676-FF13-DC1C69E7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3" y="1815241"/>
            <a:ext cx="360945" cy="363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E18755-F9F4-D875-5657-52CFF757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643" y="4254808"/>
            <a:ext cx="417943" cy="421158"/>
          </a:xfrm>
          <a:prstGeom prst="rect">
            <a:avLst/>
          </a:prstGeom>
        </p:spPr>
      </p:pic>
      <p:pic>
        <p:nvPicPr>
          <p:cNvPr id="67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7">
            <a:extLst>
              <a:ext uri="{FF2B5EF4-FFF2-40B4-BE49-F238E27FC236}">
                <a16:creationId xmlns:a16="http://schemas.microsoft.com/office/drawing/2014/main" id="{8983FEA5-45BB-C7E2-24D9-8E63F3E6491D}"/>
              </a:ext>
            </a:extLst>
          </p:cNvPr>
          <p:cNvSpPr/>
          <p:nvPr/>
        </p:nvSpPr>
        <p:spPr>
          <a:xfrm>
            <a:off x="6677020" y="1387216"/>
            <a:ext cx="5528257" cy="5475555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solidFill>
            <a:srgbClr val="025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4" name="Rectangle: Rounded Corners 44">
            <a:extLst>
              <a:ext uri="{FF2B5EF4-FFF2-40B4-BE49-F238E27FC236}">
                <a16:creationId xmlns:a16="http://schemas.microsoft.com/office/drawing/2014/main" id="{B52A2ECB-4E43-8EEA-14C5-EB27AAF9CD9C}"/>
              </a:ext>
            </a:extLst>
          </p:cNvPr>
          <p:cNvSpPr/>
          <p:nvPr/>
        </p:nvSpPr>
        <p:spPr>
          <a:xfrm>
            <a:off x="632323" y="4395134"/>
            <a:ext cx="4995366" cy="2462864"/>
          </a:xfrm>
          <a:prstGeom prst="round2SameRect">
            <a:avLst>
              <a:gd name="adj1" fmla="val 4677"/>
              <a:gd name="adj2" fmla="val 0"/>
            </a:avLst>
          </a:prstGeom>
          <a:solidFill>
            <a:srgbClr val="025EA1"/>
          </a:solidFill>
          <a:ln>
            <a:noFill/>
          </a:ln>
          <a:effectLst>
            <a:outerShdw blurRad="1270000" sx="81000" sy="81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BEEB1-B4D7-8C6E-5EB0-C6CC4F0C0090}"/>
              </a:ext>
            </a:extLst>
          </p:cNvPr>
          <p:cNvSpPr txBox="1"/>
          <p:nvPr/>
        </p:nvSpPr>
        <p:spPr>
          <a:xfrm>
            <a:off x="615258" y="4518805"/>
            <a:ext cx="500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Конкурсные задания 2022 </a:t>
            </a:r>
            <a:endParaRPr lang="en-US" sz="14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7" name="Rectangle: Rounded Corners 52">
            <a:extLst>
              <a:ext uri="{FF2B5EF4-FFF2-40B4-BE49-F238E27FC236}">
                <a16:creationId xmlns:a16="http://schemas.microsoft.com/office/drawing/2014/main" id="{73743E49-6B78-1576-C664-779163F740AE}"/>
              </a:ext>
            </a:extLst>
          </p:cNvPr>
          <p:cNvSpPr/>
          <p:nvPr/>
        </p:nvSpPr>
        <p:spPr>
          <a:xfrm>
            <a:off x="626817" y="1764203"/>
            <a:ext cx="1635681" cy="701515"/>
          </a:xfrm>
          <a:prstGeom prst="roundRect">
            <a:avLst>
              <a:gd name="adj" fmla="val 24498"/>
            </a:avLst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3D модель для производства по технологии SLM</a:t>
            </a:r>
            <a:endParaRPr lang="en-US" sz="12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8" name="Rectangle: Rounded Corners 53">
            <a:extLst>
              <a:ext uri="{FF2B5EF4-FFF2-40B4-BE49-F238E27FC236}">
                <a16:creationId xmlns:a16="http://schemas.microsoft.com/office/drawing/2014/main" id="{9D222175-D0D6-B80D-1C1B-6171A6FC551A}"/>
              </a:ext>
            </a:extLst>
          </p:cNvPr>
          <p:cNvSpPr/>
          <p:nvPr/>
        </p:nvSpPr>
        <p:spPr>
          <a:xfrm>
            <a:off x="2323203" y="1764203"/>
            <a:ext cx="1635681" cy="701515"/>
          </a:xfrm>
          <a:prstGeom prst="roundRect">
            <a:avLst>
              <a:gd name="adj" fmla="val 24497"/>
            </a:avLst>
          </a:prstGeom>
          <a:solidFill>
            <a:schemeClr val="bg1"/>
          </a:solidFill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3D модель для производства по технологии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FDM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14" name="Rectangle: Rounded Corners 52">
            <a:extLst>
              <a:ext uri="{FF2B5EF4-FFF2-40B4-BE49-F238E27FC236}">
                <a16:creationId xmlns:a16="http://schemas.microsoft.com/office/drawing/2014/main" id="{3EC497F7-A5FD-C995-7EF9-F64811E70157}"/>
              </a:ext>
            </a:extLst>
          </p:cNvPr>
          <p:cNvSpPr/>
          <p:nvPr/>
        </p:nvSpPr>
        <p:spPr>
          <a:xfrm>
            <a:off x="4019136" y="1764203"/>
            <a:ext cx="1635681" cy="701515"/>
          </a:xfrm>
          <a:prstGeom prst="roundRect">
            <a:avLst>
              <a:gd name="adj" fmla="val 30165"/>
            </a:avLst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3D модель для производства по технологии </a:t>
            </a:r>
            <a:r>
              <a:rPr lang="en-US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SLA</a:t>
            </a:r>
            <a:endParaRPr lang="ru-RU" sz="12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24" name="AutoShape 38">
            <a:extLst>
              <a:ext uri="{FF2B5EF4-FFF2-40B4-BE49-F238E27FC236}">
                <a16:creationId xmlns:a16="http://schemas.microsoft.com/office/drawing/2014/main" id="{D84B156F-B3AB-79B4-1B6A-36B7209ACC6B}"/>
              </a:ext>
            </a:extLst>
          </p:cNvPr>
          <p:cNvSpPr>
            <a:spLocks/>
          </p:cNvSpPr>
          <p:nvPr/>
        </p:nvSpPr>
        <p:spPr bwMode="auto">
          <a:xfrm>
            <a:off x="4028146" y="2915144"/>
            <a:ext cx="28021" cy="283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4320"/>
                </a:moveTo>
                <a:cubicBezTo>
                  <a:pt x="14381" y="4320"/>
                  <a:pt x="17279" y="7222"/>
                  <a:pt x="17279" y="10800"/>
                </a:cubicBezTo>
                <a:cubicBezTo>
                  <a:pt x="17279" y="14377"/>
                  <a:pt x="14381" y="17279"/>
                  <a:pt x="10800" y="17279"/>
                </a:cubicBezTo>
                <a:cubicBezTo>
                  <a:pt x="7218" y="17279"/>
                  <a:pt x="4319" y="14377"/>
                  <a:pt x="4319" y="10800"/>
                </a:cubicBezTo>
                <a:cubicBezTo>
                  <a:pt x="4319" y="7222"/>
                  <a:pt x="7218" y="4320"/>
                  <a:pt x="10800" y="4320"/>
                </a:cubicBezTo>
                <a:moveTo>
                  <a:pt x="10800" y="21599"/>
                </a:move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25" name="AutoShape 39">
            <a:extLst>
              <a:ext uri="{FF2B5EF4-FFF2-40B4-BE49-F238E27FC236}">
                <a16:creationId xmlns:a16="http://schemas.microsoft.com/office/drawing/2014/main" id="{77D2B357-BD23-1090-10A6-8637F740C672}"/>
              </a:ext>
            </a:extLst>
          </p:cNvPr>
          <p:cNvSpPr>
            <a:spLocks/>
          </p:cNvSpPr>
          <p:nvPr/>
        </p:nvSpPr>
        <p:spPr bwMode="auto">
          <a:xfrm>
            <a:off x="4101432" y="2824922"/>
            <a:ext cx="28021" cy="283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7279"/>
                </a:moveTo>
                <a:cubicBezTo>
                  <a:pt x="7218" y="17279"/>
                  <a:pt x="4320" y="14377"/>
                  <a:pt x="4320" y="10800"/>
                </a:cubicBezTo>
                <a:cubicBezTo>
                  <a:pt x="4320" y="7222"/>
                  <a:pt x="7218" y="4320"/>
                  <a:pt x="10800" y="4320"/>
                </a:cubicBezTo>
                <a:cubicBezTo>
                  <a:pt x="14381" y="4320"/>
                  <a:pt x="17280" y="7222"/>
                  <a:pt x="17280" y="10800"/>
                </a:cubicBezTo>
                <a:cubicBezTo>
                  <a:pt x="17280" y="14377"/>
                  <a:pt x="14381" y="17279"/>
                  <a:pt x="10800" y="17279"/>
                </a:cubicBezTo>
                <a:moveTo>
                  <a:pt x="10800" y="0"/>
                </a:move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26" name="AutoShape 40">
            <a:extLst>
              <a:ext uri="{FF2B5EF4-FFF2-40B4-BE49-F238E27FC236}">
                <a16:creationId xmlns:a16="http://schemas.microsoft.com/office/drawing/2014/main" id="{E1B5C0BC-FBF0-677B-5FD3-9E253356667E}"/>
              </a:ext>
            </a:extLst>
          </p:cNvPr>
          <p:cNvSpPr>
            <a:spLocks/>
          </p:cNvSpPr>
          <p:nvPr/>
        </p:nvSpPr>
        <p:spPr bwMode="auto">
          <a:xfrm>
            <a:off x="3994276" y="2909602"/>
            <a:ext cx="22478" cy="224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5400"/>
                </a:moveTo>
                <a:cubicBezTo>
                  <a:pt x="13779" y="5400"/>
                  <a:pt x="16199" y="7815"/>
                  <a:pt x="16199" y="10800"/>
                </a:cubicBezTo>
                <a:cubicBezTo>
                  <a:pt x="16199" y="13784"/>
                  <a:pt x="13779" y="16200"/>
                  <a:pt x="10800" y="16200"/>
                </a:cubicBezTo>
                <a:cubicBezTo>
                  <a:pt x="7820" y="16200"/>
                  <a:pt x="5399" y="13784"/>
                  <a:pt x="5399" y="10800"/>
                </a:cubicBezTo>
                <a:cubicBezTo>
                  <a:pt x="5399" y="7815"/>
                  <a:pt x="7820" y="5400"/>
                  <a:pt x="10800" y="5400"/>
                </a:cubicBezTo>
                <a:moveTo>
                  <a:pt x="0" y="10800"/>
                </a:moveTo>
                <a:cubicBezTo>
                  <a:pt x="0" y="16753"/>
                  <a:pt x="4843" y="21599"/>
                  <a:pt x="10800" y="21599"/>
                </a:cubicBezTo>
                <a:cubicBezTo>
                  <a:pt x="16756" y="21599"/>
                  <a:pt x="21600" y="16753"/>
                  <a:pt x="21600" y="10800"/>
                </a:cubicBezTo>
                <a:cubicBezTo>
                  <a:pt x="21600" y="4846"/>
                  <a:pt x="16756" y="0"/>
                  <a:pt x="10800" y="0"/>
                </a:cubicBezTo>
                <a:cubicBezTo>
                  <a:pt x="4843" y="0"/>
                  <a:pt x="0" y="4846"/>
                  <a:pt x="0" y="108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27" name="AutoShape 41">
            <a:extLst>
              <a:ext uri="{FF2B5EF4-FFF2-40B4-BE49-F238E27FC236}">
                <a16:creationId xmlns:a16="http://schemas.microsoft.com/office/drawing/2014/main" id="{62D411E6-2BF5-7C06-E426-B1BD8885C553}"/>
              </a:ext>
            </a:extLst>
          </p:cNvPr>
          <p:cNvSpPr>
            <a:spLocks/>
          </p:cNvSpPr>
          <p:nvPr/>
        </p:nvSpPr>
        <p:spPr bwMode="auto">
          <a:xfrm>
            <a:off x="4016754" y="2949015"/>
            <a:ext cx="11393" cy="110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28" name="AutoShape 42">
            <a:extLst>
              <a:ext uri="{FF2B5EF4-FFF2-40B4-BE49-F238E27FC236}">
                <a16:creationId xmlns:a16="http://schemas.microsoft.com/office/drawing/2014/main" id="{F012D6F4-D27B-DD5F-25F0-0DDA7E744F16}"/>
              </a:ext>
            </a:extLst>
          </p:cNvPr>
          <p:cNvSpPr>
            <a:spLocks/>
          </p:cNvSpPr>
          <p:nvPr/>
        </p:nvSpPr>
        <p:spPr bwMode="auto">
          <a:xfrm>
            <a:off x="4106974" y="2864337"/>
            <a:ext cx="11085" cy="113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B56D7-3401-A41A-F400-2305C1B329F5}"/>
              </a:ext>
            </a:extLst>
          </p:cNvPr>
          <p:cNvSpPr txBox="1"/>
          <p:nvPr/>
        </p:nvSpPr>
        <p:spPr>
          <a:xfrm>
            <a:off x="1479761" y="4873081"/>
            <a:ext cx="149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AtomSkills</a:t>
            </a:r>
            <a:endParaRPr lang="en-US" sz="14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F01D90-CC23-E25E-3CC0-6253CBAF193E}"/>
              </a:ext>
            </a:extLst>
          </p:cNvPr>
          <p:cNvSpPr txBox="1"/>
          <p:nvPr/>
        </p:nvSpPr>
        <p:spPr>
          <a:xfrm>
            <a:off x="3197793" y="4868763"/>
            <a:ext cx="151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Хайтек</a:t>
            </a:r>
            <a:endParaRPr lang="en-US" sz="14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EDDBD875-C0FA-F490-0832-AEF8382CF8E9}"/>
              </a:ext>
            </a:extLst>
          </p:cNvPr>
          <p:cNvSpPr/>
          <p:nvPr/>
        </p:nvSpPr>
        <p:spPr>
          <a:xfrm>
            <a:off x="6218660" y="1790301"/>
            <a:ext cx="5565049" cy="4042702"/>
          </a:xfrm>
          <a:prstGeom prst="roundRect">
            <a:avLst>
              <a:gd name="adj" fmla="val 5907"/>
            </a:avLst>
          </a:prstGeom>
          <a:solidFill>
            <a:schemeClr val="bg1"/>
          </a:solidFill>
          <a:ln>
            <a:noFill/>
          </a:ln>
          <a:effectLst>
            <a:outerShdw blurRad="1270000" sx="81000" sy="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aphicFrame>
        <p:nvGraphicFramePr>
          <p:cNvPr id="33" name="Chart 4">
            <a:extLst>
              <a:ext uri="{FF2B5EF4-FFF2-40B4-BE49-F238E27FC236}">
                <a16:creationId xmlns:a16="http://schemas.microsoft.com/office/drawing/2014/main" id="{AF6C76F3-F3FD-4DAE-60F7-211424B13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75811"/>
              </p:ext>
            </p:extLst>
          </p:nvPr>
        </p:nvGraphicFramePr>
        <p:xfrm>
          <a:off x="7345243" y="2472953"/>
          <a:ext cx="3363087" cy="323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Oval 5">
            <a:extLst>
              <a:ext uri="{FF2B5EF4-FFF2-40B4-BE49-F238E27FC236}">
                <a16:creationId xmlns:a16="http://schemas.microsoft.com/office/drawing/2014/main" id="{701804CF-C185-2C23-630C-60B991CA3277}"/>
              </a:ext>
            </a:extLst>
          </p:cNvPr>
          <p:cNvSpPr/>
          <p:nvPr/>
        </p:nvSpPr>
        <p:spPr>
          <a:xfrm>
            <a:off x="8131871" y="3436422"/>
            <a:ext cx="1751099" cy="1751097"/>
          </a:xfrm>
          <a:prstGeom prst="ellipse">
            <a:avLst/>
          </a:prstGeom>
          <a:solidFill>
            <a:srgbClr val="2A2B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Montserrat"/>
              </a:rPr>
              <a:t>100</a:t>
            </a:r>
            <a:r>
              <a:rPr lang="id-ID" sz="28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Montserrat"/>
              </a:rPr>
              <a:t>%</a:t>
            </a:r>
            <a:endParaRPr lang="en-US" sz="28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  <a:cs typeface="Montserrat"/>
            </a:endParaRPr>
          </a:p>
        </p:txBody>
      </p:sp>
      <p:cxnSp>
        <p:nvCxnSpPr>
          <p:cNvPr id="35" name="Straight Connector 6">
            <a:extLst>
              <a:ext uri="{FF2B5EF4-FFF2-40B4-BE49-F238E27FC236}">
                <a16:creationId xmlns:a16="http://schemas.microsoft.com/office/drawing/2014/main" id="{D4E057BF-D7BF-6A15-2F0A-622C02BBECAB}"/>
              </a:ext>
            </a:extLst>
          </p:cNvPr>
          <p:cNvCxnSpPr>
            <a:cxnSpLocks/>
          </p:cNvCxnSpPr>
          <p:nvPr/>
        </p:nvCxnSpPr>
        <p:spPr>
          <a:xfrm>
            <a:off x="6218660" y="2282520"/>
            <a:ext cx="556535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7">
            <a:extLst>
              <a:ext uri="{FF2B5EF4-FFF2-40B4-BE49-F238E27FC236}">
                <a16:creationId xmlns:a16="http://schemas.microsoft.com/office/drawing/2014/main" id="{036DF9EF-58E0-98C9-1109-34018AA37F36}"/>
              </a:ext>
            </a:extLst>
          </p:cNvPr>
          <p:cNvSpPr/>
          <p:nvPr/>
        </p:nvSpPr>
        <p:spPr>
          <a:xfrm>
            <a:off x="7753219" y="1842243"/>
            <a:ext cx="2393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Конкурсное задание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B6C9662-EAED-7721-DFD1-18DFF2A60AC7}"/>
              </a:ext>
            </a:extLst>
          </p:cNvPr>
          <p:cNvSpPr/>
          <p:nvPr/>
        </p:nvSpPr>
        <p:spPr>
          <a:xfrm>
            <a:off x="10006562" y="3756787"/>
            <a:ext cx="1751099" cy="731134"/>
          </a:xfrm>
          <a:prstGeom prst="roundRect">
            <a:avLst>
              <a:gd name="adj" fmla="val 26840"/>
            </a:avLst>
          </a:prstGeom>
          <a:solidFill>
            <a:schemeClr val="bg1"/>
          </a:solidFill>
          <a:ln w="3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6CACE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16%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Производство детали по технологии FDM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42" name="Rectangle: Rounded Corners 40">
            <a:extLst>
              <a:ext uri="{FF2B5EF4-FFF2-40B4-BE49-F238E27FC236}">
                <a16:creationId xmlns:a16="http://schemas.microsoft.com/office/drawing/2014/main" id="{A283B969-108E-DFB9-899C-75B36AF97CAF}"/>
              </a:ext>
            </a:extLst>
          </p:cNvPr>
          <p:cNvSpPr/>
          <p:nvPr/>
        </p:nvSpPr>
        <p:spPr>
          <a:xfrm>
            <a:off x="9716268" y="4710160"/>
            <a:ext cx="1799862" cy="1104961"/>
          </a:xfrm>
          <a:prstGeom prst="roundRect">
            <a:avLst>
              <a:gd name="adj" fmla="val 21924"/>
            </a:avLst>
          </a:prstGeom>
          <a:solidFill>
            <a:schemeClr val="bg1"/>
          </a:solidFill>
          <a:ln w="3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b="1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20</a:t>
            </a:r>
            <a:r>
              <a:rPr lang="en-US" b="1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%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Производство функциональной модели агрегата по технологии SLA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43" name="Rectangle: Rounded Corners 40">
            <a:extLst>
              <a:ext uri="{FF2B5EF4-FFF2-40B4-BE49-F238E27FC236}">
                <a16:creationId xmlns:a16="http://schemas.microsoft.com/office/drawing/2014/main" id="{33F3E0CB-E3C2-EC07-DC96-C318A5586D63}"/>
              </a:ext>
            </a:extLst>
          </p:cNvPr>
          <p:cNvSpPr/>
          <p:nvPr/>
        </p:nvSpPr>
        <p:spPr>
          <a:xfrm>
            <a:off x="9276562" y="2126519"/>
            <a:ext cx="1799862" cy="1144049"/>
          </a:xfrm>
          <a:prstGeom prst="roundRect">
            <a:avLst>
              <a:gd name="adj" fmla="val 22208"/>
            </a:avLst>
          </a:prstGeom>
          <a:solidFill>
            <a:schemeClr val="bg1"/>
          </a:solidFill>
          <a:ln w="3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b="1" dirty="0">
                <a:solidFill>
                  <a:srgbClr val="6CACE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14</a:t>
            </a:r>
            <a:r>
              <a:rPr lang="en-US" b="1" dirty="0">
                <a:solidFill>
                  <a:srgbClr val="6CACE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%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Создание и подготовка 3D модели для производства по технологии SLM</a:t>
            </a:r>
          </a:p>
        </p:txBody>
      </p:sp>
      <p:sp>
        <p:nvSpPr>
          <p:cNvPr id="44" name="Rectangle: Rounded Corners 40">
            <a:extLst>
              <a:ext uri="{FF2B5EF4-FFF2-40B4-BE49-F238E27FC236}">
                <a16:creationId xmlns:a16="http://schemas.microsoft.com/office/drawing/2014/main" id="{61362CCE-C7A8-20ED-F62D-EBDB21B7096C}"/>
              </a:ext>
            </a:extLst>
          </p:cNvPr>
          <p:cNvSpPr/>
          <p:nvPr/>
        </p:nvSpPr>
        <p:spPr>
          <a:xfrm>
            <a:off x="1937881" y="1167148"/>
            <a:ext cx="2359621" cy="31465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Состав конкурсного задания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45" name="Rectangle: Rounded Corners 40">
            <a:extLst>
              <a:ext uri="{FF2B5EF4-FFF2-40B4-BE49-F238E27FC236}">
                <a16:creationId xmlns:a16="http://schemas.microsoft.com/office/drawing/2014/main" id="{CE9CE50C-3D6B-ED67-F34D-D8CEA941A695}"/>
              </a:ext>
            </a:extLst>
          </p:cNvPr>
          <p:cNvSpPr/>
          <p:nvPr/>
        </p:nvSpPr>
        <p:spPr>
          <a:xfrm>
            <a:off x="7787780" y="1164977"/>
            <a:ext cx="2359621" cy="314657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Схема оценки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ECF492-0E63-8627-CCC9-3B5EE4B2F669}"/>
              </a:ext>
            </a:extLst>
          </p:cNvPr>
          <p:cNvSpPr txBox="1"/>
          <p:nvPr/>
        </p:nvSpPr>
        <p:spPr>
          <a:xfrm>
            <a:off x="6096000" y="194435"/>
            <a:ext cx="6940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Конкурсное задание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87AD174F-BE94-5ADE-0C46-CB227E58EDEA}"/>
              </a:ext>
            </a:extLst>
          </p:cNvPr>
          <p:cNvSpPr>
            <a:spLocks/>
          </p:cNvSpPr>
          <p:nvPr/>
        </p:nvSpPr>
        <p:spPr bwMode="auto">
          <a:xfrm flipV="1">
            <a:off x="902729" y="6527837"/>
            <a:ext cx="660328" cy="660326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264DCDEA-FE8D-44C9-B758-8FB0FA5A0741}"/>
              </a:ext>
            </a:extLst>
          </p:cNvPr>
          <p:cNvGrpSpPr/>
          <p:nvPr/>
        </p:nvGrpSpPr>
        <p:grpSpPr>
          <a:xfrm>
            <a:off x="11328956" y="1846950"/>
            <a:ext cx="381571" cy="381570"/>
            <a:chOff x="11297960" y="1870197"/>
            <a:chExt cx="381571" cy="381570"/>
          </a:xfrm>
        </p:grpSpPr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81FE2D7B-885A-3A8A-999B-DA88BCF5D5A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297960" y="1870197"/>
              <a:ext cx="381571" cy="381570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rgbClr val="6CACE4"/>
            </a:solidFill>
            <a:ln>
              <a:noFill/>
            </a:ln>
            <a:effectLst>
              <a:outerShdw blurRad="1270000" dist="889000" dir="18900000" sx="54000" sy="54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ED55D69-9EE4-D7FA-F916-0F1E84ADD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2006" y="1929902"/>
              <a:ext cx="218419" cy="246663"/>
            </a:xfrm>
            <a:prstGeom prst="rect">
              <a:avLst/>
            </a:prstGeom>
          </p:spPr>
        </p:pic>
      </p:grpSp>
      <p:sp>
        <p:nvSpPr>
          <p:cNvPr id="70" name="Freeform 8">
            <a:extLst>
              <a:ext uri="{FF2B5EF4-FFF2-40B4-BE49-F238E27FC236}">
                <a16:creationId xmlns:a16="http://schemas.microsoft.com/office/drawing/2014/main" id="{C7BB9B6A-BE50-6481-FD13-6F1DED5F7F01}"/>
              </a:ext>
            </a:extLst>
          </p:cNvPr>
          <p:cNvSpPr>
            <a:spLocks/>
          </p:cNvSpPr>
          <p:nvPr/>
        </p:nvSpPr>
        <p:spPr bwMode="auto">
          <a:xfrm flipV="1">
            <a:off x="5168159" y="4445012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rgbClr val="6CACE4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EEEEE62-8785-5DC1-0D5B-DA41D98B0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97" y="4510898"/>
            <a:ext cx="218419" cy="246663"/>
          </a:xfrm>
          <a:prstGeom prst="rect">
            <a:avLst/>
          </a:prstGeom>
        </p:spPr>
      </p:pic>
      <p:pic>
        <p:nvPicPr>
          <p:cNvPr id="46" name="Picture 2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: Rounded Corners 52">
            <a:extLst>
              <a:ext uri="{FF2B5EF4-FFF2-40B4-BE49-F238E27FC236}">
                <a16:creationId xmlns:a16="http://schemas.microsoft.com/office/drawing/2014/main" id="{73743E49-6B78-1576-C664-779163F740AE}"/>
              </a:ext>
            </a:extLst>
          </p:cNvPr>
          <p:cNvSpPr/>
          <p:nvPr/>
        </p:nvSpPr>
        <p:spPr>
          <a:xfrm>
            <a:off x="626817" y="2909602"/>
            <a:ext cx="1635681" cy="701515"/>
          </a:xfrm>
          <a:prstGeom prst="roundRect">
            <a:avLst>
              <a:gd name="adj" fmla="val 24498"/>
            </a:avLst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Полигональная модель для </a:t>
            </a:r>
            <a:r>
              <a:rPr lang="ru-RU" sz="1200" dirty="0" err="1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реверссивного</a:t>
            </a:r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 инжиниринга</a:t>
            </a:r>
            <a:endParaRPr lang="en-US" sz="12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49" name="Rectangle: Rounded Corners 52">
            <a:extLst>
              <a:ext uri="{FF2B5EF4-FFF2-40B4-BE49-F238E27FC236}">
                <a16:creationId xmlns:a16="http://schemas.microsoft.com/office/drawing/2014/main" id="{3EC497F7-A5FD-C995-7EF9-F64811E70157}"/>
              </a:ext>
            </a:extLst>
          </p:cNvPr>
          <p:cNvSpPr/>
          <p:nvPr/>
        </p:nvSpPr>
        <p:spPr>
          <a:xfrm>
            <a:off x="4019136" y="2909602"/>
            <a:ext cx="1635681" cy="701515"/>
          </a:xfrm>
          <a:prstGeom prst="roundRect">
            <a:avLst>
              <a:gd name="adj" fmla="val 30165"/>
            </a:avLst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Деталь для сканирования</a:t>
            </a:r>
          </a:p>
        </p:txBody>
      </p:sp>
      <p:sp>
        <p:nvSpPr>
          <p:cNvPr id="50" name="AutoShape 38">
            <a:extLst>
              <a:ext uri="{FF2B5EF4-FFF2-40B4-BE49-F238E27FC236}">
                <a16:creationId xmlns:a16="http://schemas.microsoft.com/office/drawing/2014/main" id="{D84B156F-B3AB-79B4-1B6A-36B7209ACC6B}"/>
              </a:ext>
            </a:extLst>
          </p:cNvPr>
          <p:cNvSpPr>
            <a:spLocks/>
          </p:cNvSpPr>
          <p:nvPr/>
        </p:nvSpPr>
        <p:spPr bwMode="auto">
          <a:xfrm>
            <a:off x="4028146" y="4060543"/>
            <a:ext cx="28021" cy="283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4320"/>
                </a:moveTo>
                <a:cubicBezTo>
                  <a:pt x="14381" y="4320"/>
                  <a:pt x="17279" y="7222"/>
                  <a:pt x="17279" y="10800"/>
                </a:cubicBezTo>
                <a:cubicBezTo>
                  <a:pt x="17279" y="14377"/>
                  <a:pt x="14381" y="17279"/>
                  <a:pt x="10800" y="17279"/>
                </a:cubicBezTo>
                <a:cubicBezTo>
                  <a:pt x="7218" y="17279"/>
                  <a:pt x="4319" y="14377"/>
                  <a:pt x="4319" y="10800"/>
                </a:cubicBezTo>
                <a:cubicBezTo>
                  <a:pt x="4319" y="7222"/>
                  <a:pt x="7218" y="4320"/>
                  <a:pt x="10800" y="4320"/>
                </a:cubicBezTo>
                <a:moveTo>
                  <a:pt x="10800" y="21599"/>
                </a:move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52" name="AutoShape 39">
            <a:extLst>
              <a:ext uri="{FF2B5EF4-FFF2-40B4-BE49-F238E27FC236}">
                <a16:creationId xmlns:a16="http://schemas.microsoft.com/office/drawing/2014/main" id="{77D2B357-BD23-1090-10A6-8637F740C672}"/>
              </a:ext>
            </a:extLst>
          </p:cNvPr>
          <p:cNvSpPr>
            <a:spLocks/>
          </p:cNvSpPr>
          <p:nvPr/>
        </p:nvSpPr>
        <p:spPr bwMode="auto">
          <a:xfrm>
            <a:off x="4101432" y="3970321"/>
            <a:ext cx="28021" cy="283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7279"/>
                </a:moveTo>
                <a:cubicBezTo>
                  <a:pt x="7218" y="17279"/>
                  <a:pt x="4320" y="14377"/>
                  <a:pt x="4320" y="10800"/>
                </a:cubicBezTo>
                <a:cubicBezTo>
                  <a:pt x="4320" y="7222"/>
                  <a:pt x="7218" y="4320"/>
                  <a:pt x="10800" y="4320"/>
                </a:cubicBezTo>
                <a:cubicBezTo>
                  <a:pt x="14381" y="4320"/>
                  <a:pt x="17280" y="7222"/>
                  <a:pt x="17280" y="10800"/>
                </a:cubicBezTo>
                <a:cubicBezTo>
                  <a:pt x="17280" y="14377"/>
                  <a:pt x="14381" y="17279"/>
                  <a:pt x="10800" y="17279"/>
                </a:cubicBezTo>
                <a:moveTo>
                  <a:pt x="10800" y="0"/>
                </a:moveTo>
                <a:cubicBezTo>
                  <a:pt x="4847" y="0"/>
                  <a:pt x="0" y="4843"/>
                  <a:pt x="0" y="10800"/>
                </a:cubicBezTo>
                <a:cubicBezTo>
                  <a:pt x="0" y="16756"/>
                  <a:pt x="4847" y="21599"/>
                  <a:pt x="10800" y="21599"/>
                </a:cubicBezTo>
                <a:cubicBezTo>
                  <a:pt x="16752" y="21599"/>
                  <a:pt x="21600" y="16756"/>
                  <a:pt x="21600" y="10800"/>
                </a:cubicBezTo>
                <a:cubicBezTo>
                  <a:pt x="21600" y="4843"/>
                  <a:pt x="16752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53" name="AutoShape 40">
            <a:extLst>
              <a:ext uri="{FF2B5EF4-FFF2-40B4-BE49-F238E27FC236}">
                <a16:creationId xmlns:a16="http://schemas.microsoft.com/office/drawing/2014/main" id="{E1B5C0BC-FBF0-677B-5FD3-9E253356667E}"/>
              </a:ext>
            </a:extLst>
          </p:cNvPr>
          <p:cNvSpPr>
            <a:spLocks/>
          </p:cNvSpPr>
          <p:nvPr/>
        </p:nvSpPr>
        <p:spPr bwMode="auto">
          <a:xfrm>
            <a:off x="3994276" y="4055001"/>
            <a:ext cx="22478" cy="224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5400"/>
                </a:moveTo>
                <a:cubicBezTo>
                  <a:pt x="13779" y="5400"/>
                  <a:pt x="16199" y="7815"/>
                  <a:pt x="16199" y="10800"/>
                </a:cubicBezTo>
                <a:cubicBezTo>
                  <a:pt x="16199" y="13784"/>
                  <a:pt x="13779" y="16200"/>
                  <a:pt x="10800" y="16200"/>
                </a:cubicBezTo>
                <a:cubicBezTo>
                  <a:pt x="7820" y="16200"/>
                  <a:pt x="5399" y="13784"/>
                  <a:pt x="5399" y="10800"/>
                </a:cubicBezTo>
                <a:cubicBezTo>
                  <a:pt x="5399" y="7815"/>
                  <a:pt x="7820" y="5400"/>
                  <a:pt x="10800" y="5400"/>
                </a:cubicBezTo>
                <a:moveTo>
                  <a:pt x="0" y="10800"/>
                </a:moveTo>
                <a:cubicBezTo>
                  <a:pt x="0" y="16753"/>
                  <a:pt x="4843" y="21599"/>
                  <a:pt x="10800" y="21599"/>
                </a:cubicBezTo>
                <a:cubicBezTo>
                  <a:pt x="16756" y="21599"/>
                  <a:pt x="21600" y="16753"/>
                  <a:pt x="21600" y="10800"/>
                </a:cubicBezTo>
                <a:cubicBezTo>
                  <a:pt x="21600" y="4846"/>
                  <a:pt x="16756" y="0"/>
                  <a:pt x="10800" y="0"/>
                </a:cubicBezTo>
                <a:cubicBezTo>
                  <a:pt x="4843" y="0"/>
                  <a:pt x="0" y="4846"/>
                  <a:pt x="0" y="108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54" name="AutoShape 41">
            <a:extLst>
              <a:ext uri="{FF2B5EF4-FFF2-40B4-BE49-F238E27FC236}">
                <a16:creationId xmlns:a16="http://schemas.microsoft.com/office/drawing/2014/main" id="{62D411E6-2BF5-7C06-E426-B1BD8885C553}"/>
              </a:ext>
            </a:extLst>
          </p:cNvPr>
          <p:cNvSpPr>
            <a:spLocks/>
          </p:cNvSpPr>
          <p:nvPr/>
        </p:nvSpPr>
        <p:spPr bwMode="auto">
          <a:xfrm>
            <a:off x="4016754" y="4094414"/>
            <a:ext cx="11393" cy="110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sp>
        <p:nvSpPr>
          <p:cNvPr id="55" name="AutoShape 42">
            <a:extLst>
              <a:ext uri="{FF2B5EF4-FFF2-40B4-BE49-F238E27FC236}">
                <a16:creationId xmlns:a16="http://schemas.microsoft.com/office/drawing/2014/main" id="{F012D6F4-D27B-DD5F-25F0-0DDA7E744F16}"/>
              </a:ext>
            </a:extLst>
          </p:cNvPr>
          <p:cNvSpPr>
            <a:spLocks/>
          </p:cNvSpPr>
          <p:nvPr/>
        </p:nvSpPr>
        <p:spPr bwMode="auto">
          <a:xfrm>
            <a:off x="4106974" y="4009736"/>
            <a:ext cx="11085" cy="1139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41" y="0"/>
                  <a:pt x="0" y="4830"/>
                  <a:pt x="0" y="10800"/>
                </a:cubicBezTo>
                <a:cubicBezTo>
                  <a:pt x="0" y="16769"/>
                  <a:pt x="4841" y="21599"/>
                  <a:pt x="10800" y="21599"/>
                </a:cubicBezTo>
                <a:cubicBezTo>
                  <a:pt x="16758" y="21599"/>
                  <a:pt x="21600" y="16769"/>
                  <a:pt x="21600" y="10800"/>
                </a:cubicBezTo>
                <a:cubicBezTo>
                  <a:pt x="21600" y="4830"/>
                  <a:pt x="16758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125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roy ExtraBold" panose="00000900000000000000" pitchFamily="50" charset="0"/>
              <a:sym typeface="Gill Sans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44" y="5324809"/>
            <a:ext cx="1016388" cy="10163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43" y="5324810"/>
            <a:ext cx="1016388" cy="1016388"/>
          </a:xfrm>
          <a:prstGeom prst="rect">
            <a:avLst/>
          </a:prstGeom>
        </p:spPr>
      </p:pic>
      <p:sp>
        <p:nvSpPr>
          <p:cNvPr id="56" name="Rectangle: Rounded Corners 40">
            <a:extLst>
              <a:ext uri="{FF2B5EF4-FFF2-40B4-BE49-F238E27FC236}">
                <a16:creationId xmlns:a16="http://schemas.microsoft.com/office/drawing/2014/main" id="{A283B969-108E-DFB9-899C-75B36AF97CAF}"/>
              </a:ext>
            </a:extLst>
          </p:cNvPr>
          <p:cNvSpPr/>
          <p:nvPr/>
        </p:nvSpPr>
        <p:spPr>
          <a:xfrm>
            <a:off x="6573091" y="2742117"/>
            <a:ext cx="1799862" cy="829799"/>
          </a:xfrm>
          <a:prstGeom prst="roundRect">
            <a:avLst>
              <a:gd name="adj" fmla="val 21924"/>
            </a:avLst>
          </a:prstGeom>
          <a:solidFill>
            <a:schemeClr val="bg1"/>
          </a:solidFill>
          <a:ln w="3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b="1" dirty="0">
                <a:solidFill>
                  <a:srgbClr val="00317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29</a:t>
            </a:r>
            <a:r>
              <a:rPr lang="en-US" b="1" dirty="0">
                <a:solidFill>
                  <a:srgbClr val="00317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%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Восстановление геометрии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57" name="Rectangle: Rounded Corners 40">
            <a:extLst>
              <a:ext uri="{FF2B5EF4-FFF2-40B4-BE49-F238E27FC236}">
                <a16:creationId xmlns:a16="http://schemas.microsoft.com/office/drawing/2014/main" id="{A283B969-108E-DFB9-899C-75B36AF97CAF}"/>
              </a:ext>
            </a:extLst>
          </p:cNvPr>
          <p:cNvSpPr/>
          <p:nvPr/>
        </p:nvSpPr>
        <p:spPr>
          <a:xfrm>
            <a:off x="6527837" y="4876231"/>
            <a:ext cx="1799862" cy="829799"/>
          </a:xfrm>
          <a:prstGeom prst="roundRect">
            <a:avLst>
              <a:gd name="adj" fmla="val 21924"/>
            </a:avLst>
          </a:prstGeom>
          <a:solidFill>
            <a:schemeClr val="bg1"/>
          </a:solidFill>
          <a:ln w="31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b="1" dirty="0">
                <a:solidFill>
                  <a:srgbClr val="00317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21</a:t>
            </a:r>
            <a:r>
              <a:rPr lang="en-US" b="1" dirty="0">
                <a:solidFill>
                  <a:srgbClr val="003174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%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Сканирование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6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Oval 56">
            <a:extLst>
              <a:ext uri="{FF2B5EF4-FFF2-40B4-BE49-F238E27FC236}">
                <a16:creationId xmlns:a16="http://schemas.microsoft.com/office/drawing/2014/main" id="{A2FC42D5-BF63-F56D-F2A2-8765C986C43C}"/>
              </a:ext>
            </a:extLst>
          </p:cNvPr>
          <p:cNvSpPr/>
          <p:nvPr/>
        </p:nvSpPr>
        <p:spPr>
          <a:xfrm>
            <a:off x="-2937869" y="3669570"/>
            <a:ext cx="4937125" cy="4937125"/>
          </a:xfrm>
          <a:prstGeom prst="ellipse">
            <a:avLst/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sp>
        <p:nvSpPr>
          <p:cNvPr id="319" name="Rectangle 5">
            <a:extLst>
              <a:ext uri="{FF2B5EF4-FFF2-40B4-BE49-F238E27FC236}">
                <a16:creationId xmlns:a16="http://schemas.microsoft.com/office/drawing/2014/main" id="{863D517D-58EE-F350-6DED-F1019608ED9C}"/>
              </a:ext>
            </a:extLst>
          </p:cNvPr>
          <p:cNvSpPr/>
          <p:nvPr/>
        </p:nvSpPr>
        <p:spPr>
          <a:xfrm rot="16200000">
            <a:off x="5154457" y="2190304"/>
            <a:ext cx="2171736" cy="6268185"/>
          </a:xfrm>
          <a:prstGeom prst="roundRect">
            <a:avLst>
              <a:gd name="adj" fmla="val 8104"/>
            </a:avLst>
          </a:prstGeom>
          <a:solidFill>
            <a:srgbClr val="025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dirty="0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pSp>
        <p:nvGrpSpPr>
          <p:cNvPr id="377" name="Группа 376">
            <a:extLst>
              <a:ext uri="{FF2B5EF4-FFF2-40B4-BE49-F238E27FC236}">
                <a16:creationId xmlns:a16="http://schemas.microsoft.com/office/drawing/2014/main" id="{AFFDF42B-4F84-B388-9A93-11EAF7143412}"/>
              </a:ext>
            </a:extLst>
          </p:cNvPr>
          <p:cNvGrpSpPr/>
          <p:nvPr/>
        </p:nvGrpSpPr>
        <p:grpSpPr>
          <a:xfrm>
            <a:off x="3106230" y="1552879"/>
            <a:ext cx="3389343" cy="2153143"/>
            <a:chOff x="1365571" y="2706734"/>
            <a:chExt cx="3389343" cy="215314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9073CD8-951A-4139-A815-8B913708F047}"/>
                </a:ext>
              </a:extLst>
            </p:cNvPr>
            <p:cNvSpPr/>
            <p:nvPr/>
          </p:nvSpPr>
          <p:spPr>
            <a:xfrm>
              <a:off x="1365571" y="2706734"/>
              <a:ext cx="3077097" cy="2153143"/>
            </a:xfrm>
            <a:prstGeom prst="roundRect">
              <a:avLst>
                <a:gd name="adj" fmla="val 78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sx="81000" sy="8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1505D2-6AFA-4C3C-ADFC-21FADEFFD36D}"/>
                </a:ext>
              </a:extLst>
            </p:cNvPr>
            <p:cNvCxnSpPr>
              <a:cxnSpLocks/>
            </p:cNvCxnSpPr>
            <p:nvPr/>
          </p:nvCxnSpPr>
          <p:spPr>
            <a:xfrm>
              <a:off x="1365571" y="3164692"/>
              <a:ext cx="306569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144E55-D602-4104-80C5-C051157E8097}"/>
                </a:ext>
              </a:extLst>
            </p:cNvPr>
            <p:cNvSpPr/>
            <p:nvPr/>
          </p:nvSpPr>
          <p:spPr>
            <a:xfrm>
              <a:off x="1535950" y="2735183"/>
              <a:ext cx="32189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b="1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Профессиональные навыки</a:t>
              </a:r>
              <a:br>
                <a:rPr lang="ru-R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</a:br>
              <a:r>
                <a:rPr lang="ru-RU" sz="1200" dirty="0">
                  <a:solidFill>
                    <a:srgbClr val="025EA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по специализации участника</a:t>
              </a:r>
              <a:endParaRPr lang="en-US" sz="1200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F1CFCE-CB71-448C-B2F1-31672E1B68CC}"/>
                </a:ext>
              </a:extLst>
            </p:cNvPr>
            <p:cNvSpPr/>
            <p:nvPr/>
          </p:nvSpPr>
          <p:spPr>
            <a:xfrm>
              <a:off x="1504701" y="3201873"/>
              <a:ext cx="2826469" cy="982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marR="5080" indent="-171450">
                <a:lnSpc>
                  <a:spcPct val="1071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Создание и корректировка компьютерной (цифровой) модели</a:t>
              </a:r>
              <a:endParaRPr lang="en-US" sz="1050" spc="-1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  <a:p>
              <a:pPr marL="179388" marR="5080" indent="-171450">
                <a:lnSpc>
                  <a:spcPct val="1071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Изготовление изделий с использованием оборудования трехмерной печати</a:t>
              </a:r>
              <a:endParaRPr lang="en-US" sz="1050" spc="-1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  <a:p>
              <a:pPr marL="179388" marR="5080" indent="-171450">
                <a:lnSpc>
                  <a:spcPct val="107100"/>
                </a:lnSpc>
                <a:spcBef>
                  <a:spcPts val="10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Материалы (Литье, пластики)</a:t>
              </a:r>
              <a:endParaRPr lang="ru-RU" sz="105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04B930F2-2B39-46EF-B6DD-7EF82FA94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593" y="2903577"/>
              <a:ext cx="51268" cy="53214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27" name="AutoShape 55">
              <a:extLst>
                <a:ext uri="{FF2B5EF4-FFF2-40B4-BE49-F238E27FC236}">
                  <a16:creationId xmlns:a16="http://schemas.microsoft.com/office/drawing/2014/main" id="{E2A9FDA3-4A6E-4F97-99C7-5A9A8C54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280" y="2867885"/>
              <a:ext cx="29203" cy="30501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41C6A856-0EB5-3FB4-34A2-12CB76044361}"/>
              </a:ext>
            </a:extLst>
          </p:cNvPr>
          <p:cNvGrpSpPr/>
          <p:nvPr/>
        </p:nvGrpSpPr>
        <p:grpSpPr>
          <a:xfrm>
            <a:off x="6221643" y="1553530"/>
            <a:ext cx="3436155" cy="2133484"/>
            <a:chOff x="5003346" y="3636542"/>
            <a:chExt cx="3436155" cy="21334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EF722F8-79F7-492D-9396-829225503CB3}"/>
                </a:ext>
              </a:extLst>
            </p:cNvPr>
            <p:cNvSpPr/>
            <p:nvPr/>
          </p:nvSpPr>
          <p:spPr>
            <a:xfrm>
              <a:off x="5039832" y="3636542"/>
              <a:ext cx="3129107" cy="2133484"/>
            </a:xfrm>
            <a:prstGeom prst="roundRect">
              <a:avLst>
                <a:gd name="adj" fmla="val 7107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sx="81000" sy="8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AB8798-0C11-40D4-9D03-9C7ECC857130}"/>
                </a:ext>
              </a:extLst>
            </p:cNvPr>
            <p:cNvCxnSpPr>
              <a:cxnSpLocks/>
            </p:cNvCxnSpPr>
            <p:nvPr/>
          </p:nvCxnSpPr>
          <p:spPr>
            <a:xfrm>
              <a:off x="5039832" y="4093849"/>
              <a:ext cx="3399669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28964C-8A1E-4100-A116-AD1E9D1829A0}"/>
                </a:ext>
              </a:extLst>
            </p:cNvPr>
            <p:cNvSpPr/>
            <p:nvPr/>
          </p:nvSpPr>
          <p:spPr>
            <a:xfrm>
              <a:off x="5070723" y="3664339"/>
              <a:ext cx="32189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b="1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Профессиональные навыки</a:t>
              </a:r>
              <a:br>
                <a:rPr lang="ru-RU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</a:br>
              <a:r>
                <a:rPr lang="ru-RU" sz="1200" dirty="0">
                  <a:solidFill>
                    <a:srgbClr val="025EA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по специализации участника</a:t>
              </a:r>
              <a:endParaRPr lang="en-US" sz="1200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AutoShape 38">
              <a:extLst>
                <a:ext uri="{FF2B5EF4-FFF2-40B4-BE49-F238E27FC236}">
                  <a16:creationId xmlns:a16="http://schemas.microsoft.com/office/drawing/2014/main" id="{E54846CB-663B-4772-A1A9-0421A47F3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121" y="3817144"/>
              <a:ext cx="28021" cy="283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48" name="AutoShape 39">
              <a:extLst>
                <a:ext uri="{FF2B5EF4-FFF2-40B4-BE49-F238E27FC236}">
                  <a16:creationId xmlns:a16="http://schemas.microsoft.com/office/drawing/2014/main" id="{7761D7F0-1034-4FCC-976C-5F65DA50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407" y="3726922"/>
              <a:ext cx="28021" cy="2832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49" name="AutoShape 40">
              <a:extLst>
                <a:ext uri="{FF2B5EF4-FFF2-40B4-BE49-F238E27FC236}">
                  <a16:creationId xmlns:a16="http://schemas.microsoft.com/office/drawing/2014/main" id="{4666E720-928E-4378-9F89-15A742328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2251" y="3811602"/>
              <a:ext cx="22478" cy="224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50" name="AutoShape 41">
              <a:extLst>
                <a:ext uri="{FF2B5EF4-FFF2-40B4-BE49-F238E27FC236}">
                  <a16:creationId xmlns:a16="http://schemas.microsoft.com/office/drawing/2014/main" id="{B655E437-91FC-4774-8479-EBC73C34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4729" y="3851015"/>
              <a:ext cx="11393" cy="110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51" name="AutoShape 42">
              <a:extLst>
                <a:ext uri="{FF2B5EF4-FFF2-40B4-BE49-F238E27FC236}">
                  <a16:creationId xmlns:a16="http://schemas.microsoft.com/office/drawing/2014/main" id="{AD8C9D23-446A-4AD4-83A0-D6316931F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949" y="3766337"/>
              <a:ext cx="11085" cy="113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1906" tIns="11906" rIns="11906" bIns="11906" anchor="ctr"/>
            <a:lstStyle/>
            <a:p>
              <a:pPr algn="ctr" defTabSz="14287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osatom" panose="020B0503040504020204" pitchFamily="34" charset="0"/>
                <a:ea typeface="Rosatom" panose="020B0503040504020204" pitchFamily="34" charset="0"/>
                <a:sym typeface="Gill Sans" charset="0"/>
              </a:endParaRPr>
            </a:p>
          </p:txBody>
        </p:sp>
        <p:sp>
          <p:nvSpPr>
            <p:cNvPr id="229" name="Rectangle 20">
              <a:extLst>
                <a:ext uri="{FF2B5EF4-FFF2-40B4-BE49-F238E27FC236}">
                  <a16:creationId xmlns:a16="http://schemas.microsoft.com/office/drawing/2014/main" id="{EEF6CA74-7947-630F-1E1A-428B95043964}"/>
                </a:ext>
              </a:extLst>
            </p:cNvPr>
            <p:cNvSpPr/>
            <p:nvPr/>
          </p:nvSpPr>
          <p:spPr>
            <a:xfrm>
              <a:off x="5003346" y="4094949"/>
              <a:ext cx="3242687" cy="809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marR="121920" indent="-171450">
                <a:lnSpc>
                  <a:spcPct val="106900"/>
                </a:lnSpc>
                <a:spcBef>
                  <a:spcPts val="11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Оборудование Цифровых производств</a:t>
              </a:r>
              <a:endParaRPr lang="en-US" sz="1050" spc="-1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  <a:p>
              <a:pPr marL="179388" marR="121920" indent="-171450">
                <a:lnSpc>
                  <a:spcPct val="106900"/>
                </a:lnSpc>
                <a:spcBef>
                  <a:spcPts val="11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Измерения и метрология</a:t>
              </a:r>
              <a:endParaRPr lang="en-US" sz="1050" spc="-1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  <a:p>
              <a:pPr marL="179388" marR="121920" indent="-171450">
                <a:lnSpc>
                  <a:spcPct val="106900"/>
                </a:lnSpc>
                <a:spcBef>
                  <a:spcPts val="110"/>
                </a:spcBef>
                <a:buFont typeface="Arial" panose="020B0604020202020204" pitchFamily="34" charset="0"/>
                <a:buChar char="•"/>
              </a:pPr>
              <a:r>
                <a:rPr lang="ru-RU" sz="1050" spc="-1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Безопасность жизнедеятельности и охрана труда</a:t>
              </a:r>
              <a:endParaRPr lang="en-US" sz="1050" spc="-1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endParaRPr>
            </a:p>
          </p:txBody>
        </p:sp>
      </p:grpSp>
      <p:sp>
        <p:nvSpPr>
          <p:cNvPr id="324" name="Rectangle: Rounded Corners 40">
            <a:extLst>
              <a:ext uri="{FF2B5EF4-FFF2-40B4-BE49-F238E27FC236}">
                <a16:creationId xmlns:a16="http://schemas.microsoft.com/office/drawing/2014/main" id="{09995EF7-3E9C-6E1C-2A5B-E66933259E80}"/>
              </a:ext>
            </a:extLst>
          </p:cNvPr>
          <p:cNvSpPr/>
          <p:nvPr/>
        </p:nvSpPr>
        <p:spPr>
          <a:xfrm>
            <a:off x="4925099" y="1125175"/>
            <a:ext cx="2227691" cy="34157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Группы знаний и навыков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326" name="Rectangle: Rounded Corners 40">
            <a:extLst>
              <a:ext uri="{FF2B5EF4-FFF2-40B4-BE49-F238E27FC236}">
                <a16:creationId xmlns:a16="http://schemas.microsoft.com/office/drawing/2014/main" id="{88C52C28-8641-F0FB-253C-C6A6A9A69D14}"/>
              </a:ext>
            </a:extLst>
          </p:cNvPr>
          <p:cNvSpPr/>
          <p:nvPr/>
        </p:nvSpPr>
        <p:spPr>
          <a:xfrm>
            <a:off x="4908057" y="3819984"/>
            <a:ext cx="2216267" cy="349619"/>
          </a:xfrm>
          <a:prstGeom prst="roundRect">
            <a:avLst>
              <a:gd name="adj" fmla="val 50000"/>
            </a:avLst>
          </a:prstGeom>
          <a:solidFill>
            <a:srgbClr val="025EA1"/>
          </a:solidFill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Группы трудовых действий</a:t>
            </a:r>
            <a:endParaRPr lang="en-US" sz="12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pSp>
        <p:nvGrpSpPr>
          <p:cNvPr id="366" name="Группа 365">
            <a:extLst>
              <a:ext uri="{FF2B5EF4-FFF2-40B4-BE49-F238E27FC236}">
                <a16:creationId xmlns:a16="http://schemas.microsoft.com/office/drawing/2014/main" id="{4BCC8090-9221-0FEC-1507-B88FB98BFE04}"/>
              </a:ext>
            </a:extLst>
          </p:cNvPr>
          <p:cNvGrpSpPr/>
          <p:nvPr/>
        </p:nvGrpSpPr>
        <p:grpSpPr>
          <a:xfrm>
            <a:off x="3256663" y="4250836"/>
            <a:ext cx="2946374" cy="1850201"/>
            <a:chOff x="14557463" y="-2736870"/>
            <a:chExt cx="2946374" cy="1850201"/>
          </a:xfrm>
        </p:grpSpPr>
        <p:sp>
          <p:nvSpPr>
            <p:cNvPr id="357" name="Freeform 50">
              <a:extLst>
                <a:ext uri="{FF2B5EF4-FFF2-40B4-BE49-F238E27FC236}">
                  <a16:creationId xmlns:a16="http://schemas.microsoft.com/office/drawing/2014/main" id="{58A33CCC-BDCC-40AB-E06C-30B3DD8E4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83406" y="-2638247"/>
              <a:ext cx="182133" cy="178040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58" name="Rectangle 71">
              <a:extLst>
                <a:ext uri="{FF2B5EF4-FFF2-40B4-BE49-F238E27FC236}">
                  <a16:creationId xmlns:a16="http://schemas.microsoft.com/office/drawing/2014/main" id="{04466FED-2197-EB5C-34DA-06DE4C618BF6}"/>
                </a:ext>
              </a:extLst>
            </p:cNvPr>
            <p:cNvSpPr/>
            <p:nvPr/>
          </p:nvSpPr>
          <p:spPr>
            <a:xfrm>
              <a:off x="14767539" y="-2736870"/>
              <a:ext cx="193298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Критерий А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91856D3-5994-5C5C-BD18-056DC8EFBC34}"/>
                </a:ext>
              </a:extLst>
            </p:cNvPr>
            <p:cNvSpPr txBox="1"/>
            <p:nvPr/>
          </p:nvSpPr>
          <p:spPr>
            <a:xfrm>
              <a:off x="14752996" y="-2417284"/>
              <a:ext cx="26026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kern="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Разработка конструктивных решений</a:t>
              </a:r>
              <a:endPara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60" name="Freeform 50">
              <a:extLst>
                <a:ext uri="{FF2B5EF4-FFF2-40B4-BE49-F238E27FC236}">
                  <a16:creationId xmlns:a16="http://schemas.microsoft.com/office/drawing/2014/main" id="{FADE6860-FF60-7E2F-0907-95789619D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2006" y="-1910987"/>
              <a:ext cx="182133" cy="178040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61" name="Rectangle 71">
              <a:extLst>
                <a:ext uri="{FF2B5EF4-FFF2-40B4-BE49-F238E27FC236}">
                  <a16:creationId xmlns:a16="http://schemas.microsoft.com/office/drawing/2014/main" id="{5614DA4E-F946-60CC-A71A-B9CFB849F7C8}"/>
                </a:ext>
              </a:extLst>
            </p:cNvPr>
            <p:cNvSpPr/>
            <p:nvPr/>
          </p:nvSpPr>
          <p:spPr>
            <a:xfrm>
              <a:off x="14756139" y="-2009610"/>
              <a:ext cx="193298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Критерий В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4460EB7-B3B0-ECCB-A739-BB9CFD626EA9}"/>
                </a:ext>
              </a:extLst>
            </p:cNvPr>
            <p:cNvSpPr txBox="1"/>
            <p:nvPr/>
          </p:nvSpPr>
          <p:spPr>
            <a:xfrm>
              <a:off x="14741596" y="-1690024"/>
              <a:ext cx="27622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Подготовка изделия к печати</a:t>
              </a:r>
              <a:endPara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63" name="Freeform 50">
              <a:extLst>
                <a:ext uri="{FF2B5EF4-FFF2-40B4-BE49-F238E27FC236}">
                  <a16:creationId xmlns:a16="http://schemas.microsoft.com/office/drawing/2014/main" id="{A07582AB-CC46-9DC6-9A54-A7E10CCB2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57463" y="-1384631"/>
              <a:ext cx="182133" cy="178040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64" name="Rectangle 71">
              <a:extLst>
                <a:ext uri="{FF2B5EF4-FFF2-40B4-BE49-F238E27FC236}">
                  <a16:creationId xmlns:a16="http://schemas.microsoft.com/office/drawing/2014/main" id="{00C9608F-DA7A-A726-3281-D3BB5479C868}"/>
                </a:ext>
              </a:extLst>
            </p:cNvPr>
            <p:cNvSpPr/>
            <p:nvPr/>
          </p:nvSpPr>
          <p:spPr>
            <a:xfrm>
              <a:off x="14741596" y="-1483254"/>
              <a:ext cx="193298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Критерий С</a:t>
              </a:r>
              <a:endParaRPr lang="en-US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FA3962C-24E7-E8E5-2B9B-E360C4260EEF}"/>
                </a:ext>
              </a:extLst>
            </p:cNvPr>
            <p:cNvSpPr txBox="1"/>
            <p:nvPr/>
          </p:nvSpPr>
          <p:spPr>
            <a:xfrm>
              <a:off x="14727053" y="-1163668"/>
              <a:ext cx="27622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оцифровка реальных объектов</a:t>
              </a:r>
              <a:endPara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</p:grpSp>
      <p:grpSp>
        <p:nvGrpSpPr>
          <p:cNvPr id="367" name="Группа 366">
            <a:extLst>
              <a:ext uri="{FF2B5EF4-FFF2-40B4-BE49-F238E27FC236}">
                <a16:creationId xmlns:a16="http://schemas.microsoft.com/office/drawing/2014/main" id="{C54F9AA0-010B-38B6-68EF-DE50A3ADC78A}"/>
              </a:ext>
            </a:extLst>
          </p:cNvPr>
          <p:cNvGrpSpPr/>
          <p:nvPr/>
        </p:nvGrpSpPr>
        <p:grpSpPr>
          <a:xfrm>
            <a:off x="6253208" y="4243943"/>
            <a:ext cx="3167499" cy="1323846"/>
            <a:chOff x="14500886" y="-2736870"/>
            <a:chExt cx="3167499" cy="1323846"/>
          </a:xfrm>
        </p:grpSpPr>
        <p:sp>
          <p:nvSpPr>
            <p:cNvPr id="368" name="Freeform 50">
              <a:extLst>
                <a:ext uri="{FF2B5EF4-FFF2-40B4-BE49-F238E27FC236}">
                  <a16:creationId xmlns:a16="http://schemas.microsoft.com/office/drawing/2014/main" id="{AE98BC24-88E9-4E38-A1BA-256D26D0B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12286" y="-2638247"/>
              <a:ext cx="182133" cy="178040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69" name="Rectangle 71">
              <a:extLst>
                <a:ext uri="{FF2B5EF4-FFF2-40B4-BE49-F238E27FC236}">
                  <a16:creationId xmlns:a16="http://schemas.microsoft.com/office/drawing/2014/main" id="{08B94C5E-3089-5728-7C2D-95DC272C4D9B}"/>
                </a:ext>
              </a:extLst>
            </p:cNvPr>
            <p:cNvSpPr/>
            <p:nvPr/>
          </p:nvSpPr>
          <p:spPr>
            <a:xfrm>
              <a:off x="14696419" y="-2736870"/>
              <a:ext cx="193298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Критерий </a:t>
              </a:r>
              <a:r>
                <a:rPr lang="en-US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D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70BDCC83-E0DF-16F4-0E46-C1851796C1E7}"/>
                </a:ext>
              </a:extLst>
            </p:cNvPr>
            <p:cNvSpPr txBox="1"/>
            <p:nvPr/>
          </p:nvSpPr>
          <p:spPr>
            <a:xfrm>
              <a:off x="14681876" y="-2409333"/>
              <a:ext cx="2986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kern="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Контроль и регулировка рабочих параметров аддитивных установок</a:t>
              </a:r>
              <a:endPara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71" name="Freeform 50">
              <a:extLst>
                <a:ext uri="{FF2B5EF4-FFF2-40B4-BE49-F238E27FC236}">
                  <a16:creationId xmlns:a16="http://schemas.microsoft.com/office/drawing/2014/main" id="{CF3D40A0-16C1-06AC-B6A7-FB59C04B1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0886" y="-1903036"/>
              <a:ext cx="182133" cy="178040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72" name="Rectangle 71">
              <a:extLst>
                <a:ext uri="{FF2B5EF4-FFF2-40B4-BE49-F238E27FC236}">
                  <a16:creationId xmlns:a16="http://schemas.microsoft.com/office/drawing/2014/main" id="{01E87A46-67AB-AB73-D739-93730C1E565B}"/>
                </a:ext>
              </a:extLst>
            </p:cNvPr>
            <p:cNvSpPr/>
            <p:nvPr/>
          </p:nvSpPr>
          <p:spPr>
            <a:xfrm>
              <a:off x="14685019" y="-2009610"/>
              <a:ext cx="1932982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Критерий </a:t>
              </a:r>
              <a:r>
                <a:rPr lang="en-US" sz="14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Segoe UI Light" panose="020B0502040204020203" pitchFamily="34" charset="0"/>
                </a:rPr>
                <a:t>E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C21F717-62EF-9C89-36AA-611771C3B833}"/>
                </a:ext>
              </a:extLst>
            </p:cNvPr>
            <p:cNvSpPr txBox="1"/>
            <p:nvPr/>
          </p:nvSpPr>
          <p:spPr>
            <a:xfrm>
              <a:off x="14670476" y="-1690023"/>
              <a:ext cx="29865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Построение 3</a:t>
              </a:r>
              <a:r>
                <a:rPr lang="en-US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D</a:t>
              </a:r>
              <a:r>
                <a:rPr lang="ru-RU" sz="1200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/>
                </a:rPr>
                <a:t>-моделей</a:t>
              </a:r>
              <a:endPara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</p:grpSp>
      <p:sp>
        <p:nvSpPr>
          <p:cNvPr id="433" name="Rectangle: Rounded Corners 135">
            <a:extLst>
              <a:ext uri="{FF2B5EF4-FFF2-40B4-BE49-F238E27FC236}">
                <a16:creationId xmlns:a16="http://schemas.microsoft.com/office/drawing/2014/main" id="{0CB9953A-2DDD-AAC1-2786-6BB716164764}"/>
              </a:ext>
            </a:extLst>
          </p:cNvPr>
          <p:cNvSpPr/>
          <p:nvPr/>
        </p:nvSpPr>
        <p:spPr>
          <a:xfrm>
            <a:off x="9648942" y="3001354"/>
            <a:ext cx="2125223" cy="3422744"/>
          </a:xfrm>
          <a:prstGeom prst="roundRect">
            <a:avLst>
              <a:gd name="adj" fmla="val 482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66800" dist="1104900" dir="8100000" sx="80000" sy="8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35" name="Rectangle 140">
            <a:extLst>
              <a:ext uri="{FF2B5EF4-FFF2-40B4-BE49-F238E27FC236}">
                <a16:creationId xmlns:a16="http://schemas.microsoft.com/office/drawing/2014/main" id="{6AF5F255-F3DA-580F-E9E6-85967BFD6B07}"/>
              </a:ext>
            </a:extLst>
          </p:cNvPr>
          <p:cNvSpPr/>
          <p:nvPr/>
        </p:nvSpPr>
        <p:spPr>
          <a:xfrm>
            <a:off x="9834658" y="3031443"/>
            <a:ext cx="203520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600" b="1" dirty="0">
                <a:solidFill>
                  <a:srgbClr val="025EA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Оценка навыков</a:t>
            </a:r>
            <a:endParaRPr lang="en-US" sz="1600" b="1" dirty="0">
              <a:solidFill>
                <a:srgbClr val="025EA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62" name="Group 1116">
            <a:extLst>
              <a:ext uri="{FF2B5EF4-FFF2-40B4-BE49-F238E27FC236}">
                <a16:creationId xmlns:a16="http://schemas.microsoft.com/office/drawing/2014/main" id="{F04B53E1-74EA-1EDD-7E10-D178F68C2C92}"/>
              </a:ext>
            </a:extLst>
          </p:cNvPr>
          <p:cNvGrpSpPr/>
          <p:nvPr/>
        </p:nvGrpSpPr>
        <p:grpSpPr>
          <a:xfrm>
            <a:off x="9750076" y="3602876"/>
            <a:ext cx="1797389" cy="1199368"/>
            <a:chOff x="1790700" y="1874838"/>
            <a:chExt cx="2571750" cy="1716087"/>
          </a:xfrm>
        </p:grpSpPr>
        <p:sp>
          <p:nvSpPr>
            <p:cNvPr id="463" name="Freeform 6">
              <a:extLst>
                <a:ext uri="{FF2B5EF4-FFF2-40B4-BE49-F238E27FC236}">
                  <a16:creationId xmlns:a16="http://schemas.microsoft.com/office/drawing/2014/main" id="{21331FAC-D9CC-376F-6477-7D9D7D5B2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2132013"/>
              <a:ext cx="1255713" cy="784225"/>
            </a:xfrm>
            <a:custGeom>
              <a:avLst/>
              <a:gdLst>
                <a:gd name="T0" fmla="*/ 538 w 1583"/>
                <a:gd name="T1" fmla="*/ 87 h 989"/>
                <a:gd name="T2" fmla="*/ 538 w 1583"/>
                <a:gd name="T3" fmla="*/ 125 h 989"/>
                <a:gd name="T4" fmla="*/ 525 w 1583"/>
                <a:gd name="T5" fmla="*/ 177 h 989"/>
                <a:gd name="T6" fmla="*/ 478 w 1583"/>
                <a:gd name="T7" fmla="*/ 244 h 989"/>
                <a:gd name="T8" fmla="*/ 438 w 1583"/>
                <a:gd name="T9" fmla="*/ 278 h 989"/>
                <a:gd name="T10" fmla="*/ 368 w 1583"/>
                <a:gd name="T11" fmla="*/ 316 h 989"/>
                <a:gd name="T12" fmla="*/ 266 w 1583"/>
                <a:gd name="T13" fmla="*/ 355 h 989"/>
                <a:gd name="T14" fmla="*/ 167 w 1583"/>
                <a:gd name="T15" fmla="*/ 395 h 989"/>
                <a:gd name="T16" fmla="*/ 99 w 1583"/>
                <a:gd name="T17" fmla="*/ 437 h 989"/>
                <a:gd name="T18" fmla="*/ 64 w 1583"/>
                <a:gd name="T19" fmla="*/ 470 h 989"/>
                <a:gd name="T20" fmla="*/ 28 w 1583"/>
                <a:gd name="T21" fmla="*/ 526 h 989"/>
                <a:gd name="T22" fmla="*/ 6 w 1583"/>
                <a:gd name="T23" fmla="*/ 589 h 989"/>
                <a:gd name="T24" fmla="*/ 0 w 1583"/>
                <a:gd name="T25" fmla="*/ 655 h 989"/>
                <a:gd name="T26" fmla="*/ 6 w 1583"/>
                <a:gd name="T27" fmla="*/ 722 h 989"/>
                <a:gd name="T28" fmla="*/ 28 w 1583"/>
                <a:gd name="T29" fmla="*/ 787 h 989"/>
                <a:gd name="T30" fmla="*/ 51 w 1583"/>
                <a:gd name="T31" fmla="*/ 825 h 989"/>
                <a:gd name="T32" fmla="*/ 93 w 1583"/>
                <a:gd name="T33" fmla="*/ 876 h 989"/>
                <a:gd name="T34" fmla="*/ 144 w 1583"/>
                <a:gd name="T35" fmla="*/ 918 h 989"/>
                <a:gd name="T36" fmla="*/ 204 w 1583"/>
                <a:gd name="T37" fmla="*/ 952 h 989"/>
                <a:gd name="T38" fmla="*/ 266 w 1583"/>
                <a:gd name="T39" fmla="*/ 974 h 989"/>
                <a:gd name="T40" fmla="*/ 311 w 1583"/>
                <a:gd name="T41" fmla="*/ 984 h 989"/>
                <a:gd name="T42" fmla="*/ 377 w 1583"/>
                <a:gd name="T43" fmla="*/ 989 h 989"/>
                <a:gd name="T44" fmla="*/ 445 w 1583"/>
                <a:gd name="T45" fmla="*/ 984 h 989"/>
                <a:gd name="T46" fmla="*/ 532 w 1583"/>
                <a:gd name="T47" fmla="*/ 965 h 989"/>
                <a:gd name="T48" fmla="*/ 655 w 1583"/>
                <a:gd name="T49" fmla="*/ 909 h 989"/>
                <a:gd name="T50" fmla="*/ 728 w 1583"/>
                <a:gd name="T51" fmla="*/ 857 h 989"/>
                <a:gd name="T52" fmla="*/ 826 w 1583"/>
                <a:gd name="T53" fmla="*/ 766 h 989"/>
                <a:gd name="T54" fmla="*/ 911 w 1583"/>
                <a:gd name="T55" fmla="*/ 661 h 989"/>
                <a:gd name="T56" fmla="*/ 933 w 1583"/>
                <a:gd name="T57" fmla="*/ 706 h 989"/>
                <a:gd name="T58" fmla="*/ 975 w 1583"/>
                <a:gd name="T59" fmla="*/ 770 h 989"/>
                <a:gd name="T60" fmla="*/ 1025 w 1583"/>
                <a:gd name="T61" fmla="*/ 828 h 989"/>
                <a:gd name="T62" fmla="*/ 1083 w 1583"/>
                <a:gd name="T63" fmla="*/ 875 h 989"/>
                <a:gd name="T64" fmla="*/ 1149 w 1583"/>
                <a:gd name="T65" fmla="*/ 907 h 989"/>
                <a:gd name="T66" fmla="*/ 1195 w 1583"/>
                <a:gd name="T67" fmla="*/ 920 h 989"/>
                <a:gd name="T68" fmla="*/ 1271 w 1583"/>
                <a:gd name="T69" fmla="*/ 921 h 989"/>
                <a:gd name="T70" fmla="*/ 1343 w 1583"/>
                <a:gd name="T71" fmla="*/ 907 h 989"/>
                <a:gd name="T72" fmla="*/ 1412 w 1583"/>
                <a:gd name="T73" fmla="*/ 880 h 989"/>
                <a:gd name="T74" fmla="*/ 1473 w 1583"/>
                <a:gd name="T75" fmla="*/ 838 h 989"/>
                <a:gd name="T76" fmla="*/ 1525 w 1583"/>
                <a:gd name="T77" fmla="*/ 783 h 989"/>
                <a:gd name="T78" fmla="*/ 1550 w 1583"/>
                <a:gd name="T79" fmla="*/ 742 h 989"/>
                <a:gd name="T80" fmla="*/ 1575 w 1583"/>
                <a:gd name="T81" fmla="*/ 673 h 989"/>
                <a:gd name="T82" fmla="*/ 1583 w 1583"/>
                <a:gd name="T83" fmla="*/ 599 h 989"/>
                <a:gd name="T84" fmla="*/ 1573 w 1583"/>
                <a:gd name="T85" fmla="*/ 525 h 989"/>
                <a:gd name="T86" fmla="*/ 1547 w 1583"/>
                <a:gd name="T87" fmla="*/ 456 h 989"/>
                <a:gd name="T88" fmla="*/ 1504 w 1583"/>
                <a:gd name="T89" fmla="*/ 395 h 989"/>
                <a:gd name="T90" fmla="*/ 1467 w 1583"/>
                <a:gd name="T91" fmla="*/ 361 h 989"/>
                <a:gd name="T92" fmla="*/ 1403 w 1583"/>
                <a:gd name="T93" fmla="*/ 321 h 989"/>
                <a:gd name="T94" fmla="*/ 1333 w 1583"/>
                <a:gd name="T95" fmla="*/ 287 h 989"/>
                <a:gd name="T96" fmla="*/ 1219 w 1583"/>
                <a:gd name="T97" fmla="*/ 228 h 989"/>
                <a:gd name="T98" fmla="*/ 1160 w 1583"/>
                <a:gd name="T99" fmla="*/ 183 h 989"/>
                <a:gd name="T100" fmla="*/ 1126 w 1583"/>
                <a:gd name="T101" fmla="*/ 144 h 989"/>
                <a:gd name="T102" fmla="*/ 1092 w 1583"/>
                <a:gd name="T103" fmla="*/ 75 h 989"/>
                <a:gd name="T104" fmla="*/ 1086 w 1583"/>
                <a:gd name="T105" fmla="*/ 26 h 989"/>
                <a:gd name="T106" fmla="*/ 535 w 1583"/>
                <a:gd name="T107" fmla="*/ 7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3" h="989">
                  <a:moveTo>
                    <a:pt x="535" y="74"/>
                  </a:moveTo>
                  <a:lnTo>
                    <a:pt x="535" y="74"/>
                  </a:lnTo>
                  <a:lnTo>
                    <a:pt x="538" y="87"/>
                  </a:lnTo>
                  <a:lnTo>
                    <a:pt x="538" y="99"/>
                  </a:lnTo>
                  <a:lnTo>
                    <a:pt x="540" y="112"/>
                  </a:lnTo>
                  <a:lnTo>
                    <a:pt x="538" y="125"/>
                  </a:lnTo>
                  <a:lnTo>
                    <a:pt x="536" y="140"/>
                  </a:lnTo>
                  <a:lnTo>
                    <a:pt x="533" y="152"/>
                  </a:lnTo>
                  <a:lnTo>
                    <a:pt x="525" y="177"/>
                  </a:lnTo>
                  <a:lnTo>
                    <a:pt x="512" y="201"/>
                  </a:lnTo>
                  <a:lnTo>
                    <a:pt x="496" y="223"/>
                  </a:lnTo>
                  <a:lnTo>
                    <a:pt x="478" y="244"/>
                  </a:lnTo>
                  <a:lnTo>
                    <a:pt x="459" y="262"/>
                  </a:lnTo>
                  <a:lnTo>
                    <a:pt x="459" y="262"/>
                  </a:lnTo>
                  <a:lnTo>
                    <a:pt x="438" y="278"/>
                  </a:lnTo>
                  <a:lnTo>
                    <a:pt x="416" y="292"/>
                  </a:lnTo>
                  <a:lnTo>
                    <a:pt x="392" y="305"/>
                  </a:lnTo>
                  <a:lnTo>
                    <a:pt x="368" y="316"/>
                  </a:lnTo>
                  <a:lnTo>
                    <a:pt x="318" y="335"/>
                  </a:lnTo>
                  <a:lnTo>
                    <a:pt x="266" y="355"/>
                  </a:lnTo>
                  <a:lnTo>
                    <a:pt x="266" y="355"/>
                  </a:lnTo>
                  <a:lnTo>
                    <a:pt x="217" y="372"/>
                  </a:lnTo>
                  <a:lnTo>
                    <a:pt x="191" y="384"/>
                  </a:lnTo>
                  <a:lnTo>
                    <a:pt x="167" y="395"/>
                  </a:lnTo>
                  <a:lnTo>
                    <a:pt x="144" y="406"/>
                  </a:lnTo>
                  <a:lnTo>
                    <a:pt x="120" y="421"/>
                  </a:lnTo>
                  <a:lnTo>
                    <a:pt x="99" y="437"/>
                  </a:lnTo>
                  <a:lnTo>
                    <a:pt x="80" y="454"/>
                  </a:lnTo>
                  <a:lnTo>
                    <a:pt x="80" y="454"/>
                  </a:lnTo>
                  <a:lnTo>
                    <a:pt x="64" y="470"/>
                  </a:lnTo>
                  <a:lnTo>
                    <a:pt x="51" y="488"/>
                  </a:lnTo>
                  <a:lnTo>
                    <a:pt x="38" y="506"/>
                  </a:lnTo>
                  <a:lnTo>
                    <a:pt x="28" y="526"/>
                  </a:lnTo>
                  <a:lnTo>
                    <a:pt x="19" y="546"/>
                  </a:lnTo>
                  <a:lnTo>
                    <a:pt x="12" y="567"/>
                  </a:lnTo>
                  <a:lnTo>
                    <a:pt x="6" y="589"/>
                  </a:lnTo>
                  <a:lnTo>
                    <a:pt x="3" y="610"/>
                  </a:lnTo>
                  <a:lnTo>
                    <a:pt x="0" y="632"/>
                  </a:lnTo>
                  <a:lnTo>
                    <a:pt x="0" y="655"/>
                  </a:lnTo>
                  <a:lnTo>
                    <a:pt x="0" y="677"/>
                  </a:lnTo>
                  <a:lnTo>
                    <a:pt x="3" y="700"/>
                  </a:lnTo>
                  <a:lnTo>
                    <a:pt x="6" y="722"/>
                  </a:lnTo>
                  <a:lnTo>
                    <a:pt x="12" y="743"/>
                  </a:lnTo>
                  <a:lnTo>
                    <a:pt x="20" y="766"/>
                  </a:lnTo>
                  <a:lnTo>
                    <a:pt x="28" y="787"/>
                  </a:lnTo>
                  <a:lnTo>
                    <a:pt x="28" y="787"/>
                  </a:lnTo>
                  <a:lnTo>
                    <a:pt x="40" y="806"/>
                  </a:lnTo>
                  <a:lnTo>
                    <a:pt x="51" y="825"/>
                  </a:lnTo>
                  <a:lnTo>
                    <a:pt x="64" y="843"/>
                  </a:lnTo>
                  <a:lnTo>
                    <a:pt x="78" y="860"/>
                  </a:lnTo>
                  <a:lnTo>
                    <a:pt x="93" y="876"/>
                  </a:lnTo>
                  <a:lnTo>
                    <a:pt x="109" y="891"/>
                  </a:lnTo>
                  <a:lnTo>
                    <a:pt x="127" y="905"/>
                  </a:lnTo>
                  <a:lnTo>
                    <a:pt x="144" y="918"/>
                  </a:lnTo>
                  <a:lnTo>
                    <a:pt x="163" y="931"/>
                  </a:lnTo>
                  <a:lnTo>
                    <a:pt x="183" y="942"/>
                  </a:lnTo>
                  <a:lnTo>
                    <a:pt x="204" y="952"/>
                  </a:lnTo>
                  <a:lnTo>
                    <a:pt x="225" y="962"/>
                  </a:lnTo>
                  <a:lnTo>
                    <a:pt x="245" y="968"/>
                  </a:lnTo>
                  <a:lnTo>
                    <a:pt x="266" y="974"/>
                  </a:lnTo>
                  <a:lnTo>
                    <a:pt x="289" y="981"/>
                  </a:lnTo>
                  <a:lnTo>
                    <a:pt x="311" y="984"/>
                  </a:lnTo>
                  <a:lnTo>
                    <a:pt x="311" y="984"/>
                  </a:lnTo>
                  <a:lnTo>
                    <a:pt x="334" y="987"/>
                  </a:lnTo>
                  <a:lnTo>
                    <a:pt x="355" y="989"/>
                  </a:lnTo>
                  <a:lnTo>
                    <a:pt x="377" y="989"/>
                  </a:lnTo>
                  <a:lnTo>
                    <a:pt x="400" y="989"/>
                  </a:lnTo>
                  <a:lnTo>
                    <a:pt x="422" y="987"/>
                  </a:lnTo>
                  <a:lnTo>
                    <a:pt x="445" y="984"/>
                  </a:lnTo>
                  <a:lnTo>
                    <a:pt x="467" y="981"/>
                  </a:lnTo>
                  <a:lnTo>
                    <a:pt x="488" y="976"/>
                  </a:lnTo>
                  <a:lnTo>
                    <a:pt x="532" y="965"/>
                  </a:lnTo>
                  <a:lnTo>
                    <a:pt x="573" y="949"/>
                  </a:lnTo>
                  <a:lnTo>
                    <a:pt x="615" y="931"/>
                  </a:lnTo>
                  <a:lnTo>
                    <a:pt x="655" y="909"/>
                  </a:lnTo>
                  <a:lnTo>
                    <a:pt x="655" y="909"/>
                  </a:lnTo>
                  <a:lnTo>
                    <a:pt x="692" y="884"/>
                  </a:lnTo>
                  <a:lnTo>
                    <a:pt x="728" y="857"/>
                  </a:lnTo>
                  <a:lnTo>
                    <a:pt x="763" y="830"/>
                  </a:lnTo>
                  <a:lnTo>
                    <a:pt x="795" y="798"/>
                  </a:lnTo>
                  <a:lnTo>
                    <a:pt x="826" y="766"/>
                  </a:lnTo>
                  <a:lnTo>
                    <a:pt x="856" y="732"/>
                  </a:lnTo>
                  <a:lnTo>
                    <a:pt x="883" y="697"/>
                  </a:lnTo>
                  <a:lnTo>
                    <a:pt x="911" y="661"/>
                  </a:lnTo>
                  <a:lnTo>
                    <a:pt x="911" y="661"/>
                  </a:lnTo>
                  <a:lnTo>
                    <a:pt x="922" y="684"/>
                  </a:lnTo>
                  <a:lnTo>
                    <a:pt x="933" y="706"/>
                  </a:lnTo>
                  <a:lnTo>
                    <a:pt x="946" y="729"/>
                  </a:lnTo>
                  <a:lnTo>
                    <a:pt x="961" y="750"/>
                  </a:lnTo>
                  <a:lnTo>
                    <a:pt x="975" y="770"/>
                  </a:lnTo>
                  <a:lnTo>
                    <a:pt x="991" y="791"/>
                  </a:lnTo>
                  <a:lnTo>
                    <a:pt x="1007" y="811"/>
                  </a:lnTo>
                  <a:lnTo>
                    <a:pt x="1025" y="828"/>
                  </a:lnTo>
                  <a:lnTo>
                    <a:pt x="1043" y="846"/>
                  </a:lnTo>
                  <a:lnTo>
                    <a:pt x="1062" y="862"/>
                  </a:lnTo>
                  <a:lnTo>
                    <a:pt x="1083" y="875"/>
                  </a:lnTo>
                  <a:lnTo>
                    <a:pt x="1104" y="888"/>
                  </a:lnTo>
                  <a:lnTo>
                    <a:pt x="1126" y="899"/>
                  </a:lnTo>
                  <a:lnTo>
                    <a:pt x="1149" y="907"/>
                  </a:lnTo>
                  <a:lnTo>
                    <a:pt x="1171" y="915"/>
                  </a:lnTo>
                  <a:lnTo>
                    <a:pt x="1195" y="920"/>
                  </a:lnTo>
                  <a:lnTo>
                    <a:pt x="1195" y="920"/>
                  </a:lnTo>
                  <a:lnTo>
                    <a:pt x="1221" y="921"/>
                  </a:lnTo>
                  <a:lnTo>
                    <a:pt x="1245" y="923"/>
                  </a:lnTo>
                  <a:lnTo>
                    <a:pt x="1271" y="921"/>
                  </a:lnTo>
                  <a:lnTo>
                    <a:pt x="1295" y="918"/>
                  </a:lnTo>
                  <a:lnTo>
                    <a:pt x="1319" y="913"/>
                  </a:lnTo>
                  <a:lnTo>
                    <a:pt x="1343" y="907"/>
                  </a:lnTo>
                  <a:lnTo>
                    <a:pt x="1367" y="901"/>
                  </a:lnTo>
                  <a:lnTo>
                    <a:pt x="1390" y="891"/>
                  </a:lnTo>
                  <a:lnTo>
                    <a:pt x="1412" y="880"/>
                  </a:lnTo>
                  <a:lnTo>
                    <a:pt x="1433" y="867"/>
                  </a:lnTo>
                  <a:lnTo>
                    <a:pt x="1454" y="854"/>
                  </a:lnTo>
                  <a:lnTo>
                    <a:pt x="1473" y="838"/>
                  </a:lnTo>
                  <a:lnTo>
                    <a:pt x="1493" y="822"/>
                  </a:lnTo>
                  <a:lnTo>
                    <a:pt x="1509" y="803"/>
                  </a:lnTo>
                  <a:lnTo>
                    <a:pt x="1525" y="783"/>
                  </a:lnTo>
                  <a:lnTo>
                    <a:pt x="1538" y="764"/>
                  </a:lnTo>
                  <a:lnTo>
                    <a:pt x="1538" y="764"/>
                  </a:lnTo>
                  <a:lnTo>
                    <a:pt x="1550" y="742"/>
                  </a:lnTo>
                  <a:lnTo>
                    <a:pt x="1560" y="719"/>
                  </a:lnTo>
                  <a:lnTo>
                    <a:pt x="1568" y="695"/>
                  </a:lnTo>
                  <a:lnTo>
                    <a:pt x="1575" y="673"/>
                  </a:lnTo>
                  <a:lnTo>
                    <a:pt x="1579" y="647"/>
                  </a:lnTo>
                  <a:lnTo>
                    <a:pt x="1583" y="623"/>
                  </a:lnTo>
                  <a:lnTo>
                    <a:pt x="1583" y="599"/>
                  </a:lnTo>
                  <a:lnTo>
                    <a:pt x="1581" y="573"/>
                  </a:lnTo>
                  <a:lnTo>
                    <a:pt x="1578" y="549"/>
                  </a:lnTo>
                  <a:lnTo>
                    <a:pt x="1573" y="525"/>
                  </a:lnTo>
                  <a:lnTo>
                    <a:pt x="1567" y="501"/>
                  </a:lnTo>
                  <a:lnTo>
                    <a:pt x="1558" y="478"/>
                  </a:lnTo>
                  <a:lnTo>
                    <a:pt x="1547" y="456"/>
                  </a:lnTo>
                  <a:lnTo>
                    <a:pt x="1534" y="435"/>
                  </a:lnTo>
                  <a:lnTo>
                    <a:pt x="1520" y="414"/>
                  </a:lnTo>
                  <a:lnTo>
                    <a:pt x="1504" y="395"/>
                  </a:lnTo>
                  <a:lnTo>
                    <a:pt x="1504" y="395"/>
                  </a:lnTo>
                  <a:lnTo>
                    <a:pt x="1486" y="377"/>
                  </a:lnTo>
                  <a:lnTo>
                    <a:pt x="1467" y="361"/>
                  </a:lnTo>
                  <a:lnTo>
                    <a:pt x="1446" y="347"/>
                  </a:lnTo>
                  <a:lnTo>
                    <a:pt x="1425" y="334"/>
                  </a:lnTo>
                  <a:lnTo>
                    <a:pt x="1403" y="321"/>
                  </a:lnTo>
                  <a:lnTo>
                    <a:pt x="1380" y="310"/>
                  </a:lnTo>
                  <a:lnTo>
                    <a:pt x="1333" y="287"/>
                  </a:lnTo>
                  <a:lnTo>
                    <a:pt x="1333" y="287"/>
                  </a:lnTo>
                  <a:lnTo>
                    <a:pt x="1287" y="265"/>
                  </a:lnTo>
                  <a:lnTo>
                    <a:pt x="1242" y="241"/>
                  </a:lnTo>
                  <a:lnTo>
                    <a:pt x="1219" y="228"/>
                  </a:lnTo>
                  <a:lnTo>
                    <a:pt x="1198" y="213"/>
                  </a:lnTo>
                  <a:lnTo>
                    <a:pt x="1179" y="199"/>
                  </a:lnTo>
                  <a:lnTo>
                    <a:pt x="1160" y="183"/>
                  </a:lnTo>
                  <a:lnTo>
                    <a:pt x="1160" y="183"/>
                  </a:lnTo>
                  <a:lnTo>
                    <a:pt x="1142" y="164"/>
                  </a:lnTo>
                  <a:lnTo>
                    <a:pt x="1126" y="144"/>
                  </a:lnTo>
                  <a:lnTo>
                    <a:pt x="1112" y="122"/>
                  </a:lnTo>
                  <a:lnTo>
                    <a:pt x="1100" y="99"/>
                  </a:lnTo>
                  <a:lnTo>
                    <a:pt x="1092" y="75"/>
                  </a:lnTo>
                  <a:lnTo>
                    <a:pt x="1088" y="51"/>
                  </a:lnTo>
                  <a:lnTo>
                    <a:pt x="1086" y="38"/>
                  </a:lnTo>
                  <a:lnTo>
                    <a:pt x="1086" y="26"/>
                  </a:lnTo>
                  <a:lnTo>
                    <a:pt x="1086" y="13"/>
                  </a:lnTo>
                  <a:lnTo>
                    <a:pt x="1088" y="0"/>
                  </a:lnTo>
                  <a:lnTo>
                    <a:pt x="535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4" name="Freeform 7">
              <a:extLst>
                <a:ext uri="{FF2B5EF4-FFF2-40B4-BE49-F238E27FC236}">
                  <a16:creationId xmlns:a16="http://schemas.microsoft.com/office/drawing/2014/main" id="{9FBF7137-C5AE-450E-7094-66C596743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2132013"/>
              <a:ext cx="1255713" cy="784225"/>
            </a:xfrm>
            <a:custGeom>
              <a:avLst/>
              <a:gdLst>
                <a:gd name="T0" fmla="*/ 538 w 1583"/>
                <a:gd name="T1" fmla="*/ 87 h 989"/>
                <a:gd name="T2" fmla="*/ 538 w 1583"/>
                <a:gd name="T3" fmla="*/ 125 h 989"/>
                <a:gd name="T4" fmla="*/ 525 w 1583"/>
                <a:gd name="T5" fmla="*/ 177 h 989"/>
                <a:gd name="T6" fmla="*/ 478 w 1583"/>
                <a:gd name="T7" fmla="*/ 244 h 989"/>
                <a:gd name="T8" fmla="*/ 438 w 1583"/>
                <a:gd name="T9" fmla="*/ 278 h 989"/>
                <a:gd name="T10" fmla="*/ 368 w 1583"/>
                <a:gd name="T11" fmla="*/ 316 h 989"/>
                <a:gd name="T12" fmla="*/ 266 w 1583"/>
                <a:gd name="T13" fmla="*/ 355 h 989"/>
                <a:gd name="T14" fmla="*/ 167 w 1583"/>
                <a:gd name="T15" fmla="*/ 395 h 989"/>
                <a:gd name="T16" fmla="*/ 99 w 1583"/>
                <a:gd name="T17" fmla="*/ 437 h 989"/>
                <a:gd name="T18" fmla="*/ 64 w 1583"/>
                <a:gd name="T19" fmla="*/ 470 h 989"/>
                <a:gd name="T20" fmla="*/ 28 w 1583"/>
                <a:gd name="T21" fmla="*/ 526 h 989"/>
                <a:gd name="T22" fmla="*/ 6 w 1583"/>
                <a:gd name="T23" fmla="*/ 589 h 989"/>
                <a:gd name="T24" fmla="*/ 0 w 1583"/>
                <a:gd name="T25" fmla="*/ 655 h 989"/>
                <a:gd name="T26" fmla="*/ 6 w 1583"/>
                <a:gd name="T27" fmla="*/ 722 h 989"/>
                <a:gd name="T28" fmla="*/ 28 w 1583"/>
                <a:gd name="T29" fmla="*/ 787 h 989"/>
                <a:gd name="T30" fmla="*/ 51 w 1583"/>
                <a:gd name="T31" fmla="*/ 825 h 989"/>
                <a:gd name="T32" fmla="*/ 93 w 1583"/>
                <a:gd name="T33" fmla="*/ 876 h 989"/>
                <a:gd name="T34" fmla="*/ 144 w 1583"/>
                <a:gd name="T35" fmla="*/ 918 h 989"/>
                <a:gd name="T36" fmla="*/ 204 w 1583"/>
                <a:gd name="T37" fmla="*/ 952 h 989"/>
                <a:gd name="T38" fmla="*/ 266 w 1583"/>
                <a:gd name="T39" fmla="*/ 974 h 989"/>
                <a:gd name="T40" fmla="*/ 311 w 1583"/>
                <a:gd name="T41" fmla="*/ 984 h 989"/>
                <a:gd name="T42" fmla="*/ 377 w 1583"/>
                <a:gd name="T43" fmla="*/ 989 h 989"/>
                <a:gd name="T44" fmla="*/ 445 w 1583"/>
                <a:gd name="T45" fmla="*/ 984 h 989"/>
                <a:gd name="T46" fmla="*/ 532 w 1583"/>
                <a:gd name="T47" fmla="*/ 965 h 989"/>
                <a:gd name="T48" fmla="*/ 655 w 1583"/>
                <a:gd name="T49" fmla="*/ 909 h 989"/>
                <a:gd name="T50" fmla="*/ 728 w 1583"/>
                <a:gd name="T51" fmla="*/ 857 h 989"/>
                <a:gd name="T52" fmla="*/ 826 w 1583"/>
                <a:gd name="T53" fmla="*/ 766 h 989"/>
                <a:gd name="T54" fmla="*/ 911 w 1583"/>
                <a:gd name="T55" fmla="*/ 661 h 989"/>
                <a:gd name="T56" fmla="*/ 933 w 1583"/>
                <a:gd name="T57" fmla="*/ 706 h 989"/>
                <a:gd name="T58" fmla="*/ 975 w 1583"/>
                <a:gd name="T59" fmla="*/ 770 h 989"/>
                <a:gd name="T60" fmla="*/ 1025 w 1583"/>
                <a:gd name="T61" fmla="*/ 828 h 989"/>
                <a:gd name="T62" fmla="*/ 1083 w 1583"/>
                <a:gd name="T63" fmla="*/ 875 h 989"/>
                <a:gd name="T64" fmla="*/ 1149 w 1583"/>
                <a:gd name="T65" fmla="*/ 907 h 989"/>
                <a:gd name="T66" fmla="*/ 1195 w 1583"/>
                <a:gd name="T67" fmla="*/ 920 h 989"/>
                <a:gd name="T68" fmla="*/ 1271 w 1583"/>
                <a:gd name="T69" fmla="*/ 921 h 989"/>
                <a:gd name="T70" fmla="*/ 1343 w 1583"/>
                <a:gd name="T71" fmla="*/ 907 h 989"/>
                <a:gd name="T72" fmla="*/ 1412 w 1583"/>
                <a:gd name="T73" fmla="*/ 880 h 989"/>
                <a:gd name="T74" fmla="*/ 1473 w 1583"/>
                <a:gd name="T75" fmla="*/ 838 h 989"/>
                <a:gd name="T76" fmla="*/ 1525 w 1583"/>
                <a:gd name="T77" fmla="*/ 783 h 989"/>
                <a:gd name="T78" fmla="*/ 1550 w 1583"/>
                <a:gd name="T79" fmla="*/ 742 h 989"/>
                <a:gd name="T80" fmla="*/ 1575 w 1583"/>
                <a:gd name="T81" fmla="*/ 673 h 989"/>
                <a:gd name="T82" fmla="*/ 1583 w 1583"/>
                <a:gd name="T83" fmla="*/ 599 h 989"/>
                <a:gd name="T84" fmla="*/ 1573 w 1583"/>
                <a:gd name="T85" fmla="*/ 525 h 989"/>
                <a:gd name="T86" fmla="*/ 1547 w 1583"/>
                <a:gd name="T87" fmla="*/ 456 h 989"/>
                <a:gd name="T88" fmla="*/ 1504 w 1583"/>
                <a:gd name="T89" fmla="*/ 395 h 989"/>
                <a:gd name="T90" fmla="*/ 1467 w 1583"/>
                <a:gd name="T91" fmla="*/ 361 h 989"/>
                <a:gd name="T92" fmla="*/ 1403 w 1583"/>
                <a:gd name="T93" fmla="*/ 321 h 989"/>
                <a:gd name="T94" fmla="*/ 1333 w 1583"/>
                <a:gd name="T95" fmla="*/ 287 h 989"/>
                <a:gd name="T96" fmla="*/ 1219 w 1583"/>
                <a:gd name="T97" fmla="*/ 228 h 989"/>
                <a:gd name="T98" fmla="*/ 1160 w 1583"/>
                <a:gd name="T99" fmla="*/ 183 h 989"/>
                <a:gd name="T100" fmla="*/ 1126 w 1583"/>
                <a:gd name="T101" fmla="*/ 144 h 989"/>
                <a:gd name="T102" fmla="*/ 1092 w 1583"/>
                <a:gd name="T103" fmla="*/ 75 h 989"/>
                <a:gd name="T104" fmla="*/ 1086 w 1583"/>
                <a:gd name="T105" fmla="*/ 26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3" h="989">
                  <a:moveTo>
                    <a:pt x="535" y="74"/>
                  </a:moveTo>
                  <a:lnTo>
                    <a:pt x="535" y="74"/>
                  </a:lnTo>
                  <a:lnTo>
                    <a:pt x="538" y="87"/>
                  </a:lnTo>
                  <a:lnTo>
                    <a:pt x="538" y="99"/>
                  </a:lnTo>
                  <a:lnTo>
                    <a:pt x="540" y="112"/>
                  </a:lnTo>
                  <a:lnTo>
                    <a:pt x="538" y="125"/>
                  </a:lnTo>
                  <a:lnTo>
                    <a:pt x="536" y="140"/>
                  </a:lnTo>
                  <a:lnTo>
                    <a:pt x="533" y="152"/>
                  </a:lnTo>
                  <a:lnTo>
                    <a:pt x="525" y="177"/>
                  </a:lnTo>
                  <a:lnTo>
                    <a:pt x="512" y="201"/>
                  </a:lnTo>
                  <a:lnTo>
                    <a:pt x="496" y="223"/>
                  </a:lnTo>
                  <a:lnTo>
                    <a:pt x="478" y="244"/>
                  </a:lnTo>
                  <a:lnTo>
                    <a:pt x="459" y="262"/>
                  </a:lnTo>
                  <a:lnTo>
                    <a:pt x="459" y="262"/>
                  </a:lnTo>
                  <a:lnTo>
                    <a:pt x="438" y="278"/>
                  </a:lnTo>
                  <a:lnTo>
                    <a:pt x="416" y="292"/>
                  </a:lnTo>
                  <a:lnTo>
                    <a:pt x="392" y="305"/>
                  </a:lnTo>
                  <a:lnTo>
                    <a:pt x="368" y="316"/>
                  </a:lnTo>
                  <a:lnTo>
                    <a:pt x="318" y="335"/>
                  </a:lnTo>
                  <a:lnTo>
                    <a:pt x="266" y="355"/>
                  </a:lnTo>
                  <a:lnTo>
                    <a:pt x="266" y="355"/>
                  </a:lnTo>
                  <a:lnTo>
                    <a:pt x="217" y="372"/>
                  </a:lnTo>
                  <a:lnTo>
                    <a:pt x="191" y="384"/>
                  </a:lnTo>
                  <a:lnTo>
                    <a:pt x="167" y="395"/>
                  </a:lnTo>
                  <a:lnTo>
                    <a:pt x="144" y="406"/>
                  </a:lnTo>
                  <a:lnTo>
                    <a:pt x="120" y="421"/>
                  </a:lnTo>
                  <a:lnTo>
                    <a:pt x="99" y="437"/>
                  </a:lnTo>
                  <a:lnTo>
                    <a:pt x="80" y="454"/>
                  </a:lnTo>
                  <a:lnTo>
                    <a:pt x="80" y="454"/>
                  </a:lnTo>
                  <a:lnTo>
                    <a:pt x="64" y="470"/>
                  </a:lnTo>
                  <a:lnTo>
                    <a:pt x="51" y="488"/>
                  </a:lnTo>
                  <a:lnTo>
                    <a:pt x="38" y="506"/>
                  </a:lnTo>
                  <a:lnTo>
                    <a:pt x="28" y="526"/>
                  </a:lnTo>
                  <a:lnTo>
                    <a:pt x="19" y="546"/>
                  </a:lnTo>
                  <a:lnTo>
                    <a:pt x="12" y="567"/>
                  </a:lnTo>
                  <a:lnTo>
                    <a:pt x="6" y="589"/>
                  </a:lnTo>
                  <a:lnTo>
                    <a:pt x="3" y="610"/>
                  </a:lnTo>
                  <a:lnTo>
                    <a:pt x="0" y="632"/>
                  </a:lnTo>
                  <a:lnTo>
                    <a:pt x="0" y="655"/>
                  </a:lnTo>
                  <a:lnTo>
                    <a:pt x="0" y="677"/>
                  </a:lnTo>
                  <a:lnTo>
                    <a:pt x="3" y="700"/>
                  </a:lnTo>
                  <a:lnTo>
                    <a:pt x="6" y="722"/>
                  </a:lnTo>
                  <a:lnTo>
                    <a:pt x="12" y="743"/>
                  </a:lnTo>
                  <a:lnTo>
                    <a:pt x="20" y="766"/>
                  </a:lnTo>
                  <a:lnTo>
                    <a:pt x="28" y="787"/>
                  </a:lnTo>
                  <a:lnTo>
                    <a:pt x="28" y="787"/>
                  </a:lnTo>
                  <a:lnTo>
                    <a:pt x="40" y="806"/>
                  </a:lnTo>
                  <a:lnTo>
                    <a:pt x="51" y="825"/>
                  </a:lnTo>
                  <a:lnTo>
                    <a:pt x="64" y="843"/>
                  </a:lnTo>
                  <a:lnTo>
                    <a:pt x="78" y="860"/>
                  </a:lnTo>
                  <a:lnTo>
                    <a:pt x="93" y="876"/>
                  </a:lnTo>
                  <a:lnTo>
                    <a:pt x="109" y="891"/>
                  </a:lnTo>
                  <a:lnTo>
                    <a:pt x="127" y="905"/>
                  </a:lnTo>
                  <a:lnTo>
                    <a:pt x="144" y="918"/>
                  </a:lnTo>
                  <a:lnTo>
                    <a:pt x="163" y="931"/>
                  </a:lnTo>
                  <a:lnTo>
                    <a:pt x="183" y="942"/>
                  </a:lnTo>
                  <a:lnTo>
                    <a:pt x="204" y="952"/>
                  </a:lnTo>
                  <a:lnTo>
                    <a:pt x="225" y="962"/>
                  </a:lnTo>
                  <a:lnTo>
                    <a:pt x="245" y="968"/>
                  </a:lnTo>
                  <a:lnTo>
                    <a:pt x="266" y="974"/>
                  </a:lnTo>
                  <a:lnTo>
                    <a:pt x="289" y="981"/>
                  </a:lnTo>
                  <a:lnTo>
                    <a:pt x="311" y="984"/>
                  </a:lnTo>
                  <a:lnTo>
                    <a:pt x="311" y="984"/>
                  </a:lnTo>
                  <a:lnTo>
                    <a:pt x="334" y="987"/>
                  </a:lnTo>
                  <a:lnTo>
                    <a:pt x="355" y="989"/>
                  </a:lnTo>
                  <a:lnTo>
                    <a:pt x="377" y="989"/>
                  </a:lnTo>
                  <a:lnTo>
                    <a:pt x="400" y="989"/>
                  </a:lnTo>
                  <a:lnTo>
                    <a:pt x="422" y="987"/>
                  </a:lnTo>
                  <a:lnTo>
                    <a:pt x="445" y="984"/>
                  </a:lnTo>
                  <a:lnTo>
                    <a:pt x="467" y="981"/>
                  </a:lnTo>
                  <a:lnTo>
                    <a:pt x="488" y="976"/>
                  </a:lnTo>
                  <a:lnTo>
                    <a:pt x="532" y="965"/>
                  </a:lnTo>
                  <a:lnTo>
                    <a:pt x="573" y="949"/>
                  </a:lnTo>
                  <a:lnTo>
                    <a:pt x="615" y="931"/>
                  </a:lnTo>
                  <a:lnTo>
                    <a:pt x="655" y="909"/>
                  </a:lnTo>
                  <a:lnTo>
                    <a:pt x="655" y="909"/>
                  </a:lnTo>
                  <a:lnTo>
                    <a:pt x="692" y="884"/>
                  </a:lnTo>
                  <a:lnTo>
                    <a:pt x="728" y="857"/>
                  </a:lnTo>
                  <a:lnTo>
                    <a:pt x="763" y="830"/>
                  </a:lnTo>
                  <a:lnTo>
                    <a:pt x="795" y="798"/>
                  </a:lnTo>
                  <a:lnTo>
                    <a:pt x="826" y="766"/>
                  </a:lnTo>
                  <a:lnTo>
                    <a:pt x="856" y="732"/>
                  </a:lnTo>
                  <a:lnTo>
                    <a:pt x="883" y="697"/>
                  </a:lnTo>
                  <a:lnTo>
                    <a:pt x="911" y="661"/>
                  </a:lnTo>
                  <a:lnTo>
                    <a:pt x="911" y="661"/>
                  </a:lnTo>
                  <a:lnTo>
                    <a:pt x="922" y="684"/>
                  </a:lnTo>
                  <a:lnTo>
                    <a:pt x="933" y="706"/>
                  </a:lnTo>
                  <a:lnTo>
                    <a:pt x="946" y="729"/>
                  </a:lnTo>
                  <a:lnTo>
                    <a:pt x="961" y="750"/>
                  </a:lnTo>
                  <a:lnTo>
                    <a:pt x="975" y="770"/>
                  </a:lnTo>
                  <a:lnTo>
                    <a:pt x="991" y="791"/>
                  </a:lnTo>
                  <a:lnTo>
                    <a:pt x="1007" y="811"/>
                  </a:lnTo>
                  <a:lnTo>
                    <a:pt x="1025" y="828"/>
                  </a:lnTo>
                  <a:lnTo>
                    <a:pt x="1043" y="846"/>
                  </a:lnTo>
                  <a:lnTo>
                    <a:pt x="1062" y="862"/>
                  </a:lnTo>
                  <a:lnTo>
                    <a:pt x="1083" y="875"/>
                  </a:lnTo>
                  <a:lnTo>
                    <a:pt x="1104" y="888"/>
                  </a:lnTo>
                  <a:lnTo>
                    <a:pt x="1126" y="899"/>
                  </a:lnTo>
                  <a:lnTo>
                    <a:pt x="1149" y="907"/>
                  </a:lnTo>
                  <a:lnTo>
                    <a:pt x="1171" y="915"/>
                  </a:lnTo>
                  <a:lnTo>
                    <a:pt x="1195" y="920"/>
                  </a:lnTo>
                  <a:lnTo>
                    <a:pt x="1195" y="920"/>
                  </a:lnTo>
                  <a:lnTo>
                    <a:pt x="1221" y="921"/>
                  </a:lnTo>
                  <a:lnTo>
                    <a:pt x="1245" y="923"/>
                  </a:lnTo>
                  <a:lnTo>
                    <a:pt x="1271" y="921"/>
                  </a:lnTo>
                  <a:lnTo>
                    <a:pt x="1295" y="918"/>
                  </a:lnTo>
                  <a:lnTo>
                    <a:pt x="1319" y="913"/>
                  </a:lnTo>
                  <a:lnTo>
                    <a:pt x="1343" y="907"/>
                  </a:lnTo>
                  <a:lnTo>
                    <a:pt x="1367" y="901"/>
                  </a:lnTo>
                  <a:lnTo>
                    <a:pt x="1390" y="891"/>
                  </a:lnTo>
                  <a:lnTo>
                    <a:pt x="1412" y="880"/>
                  </a:lnTo>
                  <a:lnTo>
                    <a:pt x="1433" y="867"/>
                  </a:lnTo>
                  <a:lnTo>
                    <a:pt x="1454" y="854"/>
                  </a:lnTo>
                  <a:lnTo>
                    <a:pt x="1473" y="838"/>
                  </a:lnTo>
                  <a:lnTo>
                    <a:pt x="1493" y="822"/>
                  </a:lnTo>
                  <a:lnTo>
                    <a:pt x="1509" y="803"/>
                  </a:lnTo>
                  <a:lnTo>
                    <a:pt x="1525" y="783"/>
                  </a:lnTo>
                  <a:lnTo>
                    <a:pt x="1538" y="764"/>
                  </a:lnTo>
                  <a:lnTo>
                    <a:pt x="1538" y="764"/>
                  </a:lnTo>
                  <a:lnTo>
                    <a:pt x="1550" y="742"/>
                  </a:lnTo>
                  <a:lnTo>
                    <a:pt x="1560" y="719"/>
                  </a:lnTo>
                  <a:lnTo>
                    <a:pt x="1568" y="695"/>
                  </a:lnTo>
                  <a:lnTo>
                    <a:pt x="1575" y="673"/>
                  </a:lnTo>
                  <a:lnTo>
                    <a:pt x="1579" y="647"/>
                  </a:lnTo>
                  <a:lnTo>
                    <a:pt x="1583" y="623"/>
                  </a:lnTo>
                  <a:lnTo>
                    <a:pt x="1583" y="599"/>
                  </a:lnTo>
                  <a:lnTo>
                    <a:pt x="1581" y="573"/>
                  </a:lnTo>
                  <a:lnTo>
                    <a:pt x="1578" y="549"/>
                  </a:lnTo>
                  <a:lnTo>
                    <a:pt x="1573" y="525"/>
                  </a:lnTo>
                  <a:lnTo>
                    <a:pt x="1567" y="501"/>
                  </a:lnTo>
                  <a:lnTo>
                    <a:pt x="1558" y="478"/>
                  </a:lnTo>
                  <a:lnTo>
                    <a:pt x="1547" y="456"/>
                  </a:lnTo>
                  <a:lnTo>
                    <a:pt x="1534" y="435"/>
                  </a:lnTo>
                  <a:lnTo>
                    <a:pt x="1520" y="414"/>
                  </a:lnTo>
                  <a:lnTo>
                    <a:pt x="1504" y="395"/>
                  </a:lnTo>
                  <a:lnTo>
                    <a:pt x="1504" y="395"/>
                  </a:lnTo>
                  <a:lnTo>
                    <a:pt x="1486" y="377"/>
                  </a:lnTo>
                  <a:lnTo>
                    <a:pt x="1467" y="361"/>
                  </a:lnTo>
                  <a:lnTo>
                    <a:pt x="1446" y="347"/>
                  </a:lnTo>
                  <a:lnTo>
                    <a:pt x="1425" y="334"/>
                  </a:lnTo>
                  <a:lnTo>
                    <a:pt x="1403" y="321"/>
                  </a:lnTo>
                  <a:lnTo>
                    <a:pt x="1380" y="310"/>
                  </a:lnTo>
                  <a:lnTo>
                    <a:pt x="1333" y="287"/>
                  </a:lnTo>
                  <a:lnTo>
                    <a:pt x="1333" y="287"/>
                  </a:lnTo>
                  <a:lnTo>
                    <a:pt x="1287" y="265"/>
                  </a:lnTo>
                  <a:lnTo>
                    <a:pt x="1242" y="241"/>
                  </a:lnTo>
                  <a:lnTo>
                    <a:pt x="1219" y="228"/>
                  </a:lnTo>
                  <a:lnTo>
                    <a:pt x="1198" y="213"/>
                  </a:lnTo>
                  <a:lnTo>
                    <a:pt x="1179" y="199"/>
                  </a:lnTo>
                  <a:lnTo>
                    <a:pt x="1160" y="183"/>
                  </a:lnTo>
                  <a:lnTo>
                    <a:pt x="1160" y="183"/>
                  </a:lnTo>
                  <a:lnTo>
                    <a:pt x="1142" y="164"/>
                  </a:lnTo>
                  <a:lnTo>
                    <a:pt x="1126" y="144"/>
                  </a:lnTo>
                  <a:lnTo>
                    <a:pt x="1112" y="122"/>
                  </a:lnTo>
                  <a:lnTo>
                    <a:pt x="1100" y="99"/>
                  </a:lnTo>
                  <a:lnTo>
                    <a:pt x="1092" y="75"/>
                  </a:lnTo>
                  <a:lnTo>
                    <a:pt x="1088" y="51"/>
                  </a:lnTo>
                  <a:lnTo>
                    <a:pt x="1086" y="38"/>
                  </a:lnTo>
                  <a:lnTo>
                    <a:pt x="1086" y="26"/>
                  </a:lnTo>
                  <a:lnTo>
                    <a:pt x="1086" y="13"/>
                  </a:lnTo>
                  <a:lnTo>
                    <a:pt x="10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5" name="Freeform 8">
              <a:extLst>
                <a:ext uri="{FF2B5EF4-FFF2-40B4-BE49-F238E27FC236}">
                  <a16:creationId xmlns:a16="http://schemas.microsoft.com/office/drawing/2014/main" id="{8D4F556D-04B0-ADC3-74EA-0200A58D5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263" y="2098675"/>
              <a:ext cx="163513" cy="163512"/>
            </a:xfrm>
            <a:custGeom>
              <a:avLst/>
              <a:gdLst>
                <a:gd name="T0" fmla="*/ 205 w 205"/>
                <a:gd name="T1" fmla="*/ 103 h 206"/>
                <a:gd name="T2" fmla="*/ 205 w 205"/>
                <a:gd name="T3" fmla="*/ 103 h 206"/>
                <a:gd name="T4" fmla="*/ 204 w 205"/>
                <a:gd name="T5" fmla="*/ 113 h 206"/>
                <a:gd name="T6" fmla="*/ 202 w 205"/>
                <a:gd name="T7" fmla="*/ 124 h 206"/>
                <a:gd name="T8" fmla="*/ 201 w 205"/>
                <a:gd name="T9" fmla="*/ 133 h 206"/>
                <a:gd name="T10" fmla="*/ 197 w 205"/>
                <a:gd name="T11" fmla="*/ 143 h 206"/>
                <a:gd name="T12" fmla="*/ 193 w 205"/>
                <a:gd name="T13" fmla="*/ 151 h 206"/>
                <a:gd name="T14" fmla="*/ 188 w 205"/>
                <a:gd name="T15" fmla="*/ 159 h 206"/>
                <a:gd name="T16" fmla="*/ 175 w 205"/>
                <a:gd name="T17" fmla="*/ 175 h 206"/>
                <a:gd name="T18" fmla="*/ 159 w 205"/>
                <a:gd name="T19" fmla="*/ 188 h 206"/>
                <a:gd name="T20" fmla="*/ 151 w 205"/>
                <a:gd name="T21" fmla="*/ 193 h 206"/>
                <a:gd name="T22" fmla="*/ 143 w 205"/>
                <a:gd name="T23" fmla="*/ 198 h 206"/>
                <a:gd name="T24" fmla="*/ 133 w 205"/>
                <a:gd name="T25" fmla="*/ 201 h 206"/>
                <a:gd name="T26" fmla="*/ 123 w 205"/>
                <a:gd name="T27" fmla="*/ 202 h 206"/>
                <a:gd name="T28" fmla="*/ 112 w 205"/>
                <a:gd name="T29" fmla="*/ 204 h 206"/>
                <a:gd name="T30" fmla="*/ 103 w 205"/>
                <a:gd name="T31" fmla="*/ 206 h 206"/>
                <a:gd name="T32" fmla="*/ 103 w 205"/>
                <a:gd name="T33" fmla="*/ 206 h 206"/>
                <a:gd name="T34" fmla="*/ 91 w 205"/>
                <a:gd name="T35" fmla="*/ 204 h 206"/>
                <a:gd name="T36" fmla="*/ 82 w 205"/>
                <a:gd name="T37" fmla="*/ 202 h 206"/>
                <a:gd name="T38" fmla="*/ 72 w 205"/>
                <a:gd name="T39" fmla="*/ 201 h 206"/>
                <a:gd name="T40" fmla="*/ 62 w 205"/>
                <a:gd name="T41" fmla="*/ 198 h 206"/>
                <a:gd name="T42" fmla="*/ 53 w 205"/>
                <a:gd name="T43" fmla="*/ 193 h 206"/>
                <a:gd name="T44" fmla="*/ 45 w 205"/>
                <a:gd name="T45" fmla="*/ 188 h 206"/>
                <a:gd name="T46" fmla="*/ 30 w 205"/>
                <a:gd name="T47" fmla="*/ 175 h 206"/>
                <a:gd name="T48" fmla="*/ 17 w 205"/>
                <a:gd name="T49" fmla="*/ 159 h 206"/>
                <a:gd name="T50" fmla="*/ 11 w 205"/>
                <a:gd name="T51" fmla="*/ 151 h 206"/>
                <a:gd name="T52" fmla="*/ 8 w 205"/>
                <a:gd name="T53" fmla="*/ 143 h 206"/>
                <a:gd name="T54" fmla="*/ 4 w 205"/>
                <a:gd name="T55" fmla="*/ 133 h 206"/>
                <a:gd name="T56" fmla="*/ 1 w 205"/>
                <a:gd name="T57" fmla="*/ 124 h 206"/>
                <a:gd name="T58" fmla="*/ 0 w 205"/>
                <a:gd name="T59" fmla="*/ 113 h 206"/>
                <a:gd name="T60" fmla="*/ 0 w 205"/>
                <a:gd name="T61" fmla="*/ 103 h 206"/>
                <a:gd name="T62" fmla="*/ 0 w 205"/>
                <a:gd name="T63" fmla="*/ 103 h 206"/>
                <a:gd name="T64" fmla="*/ 0 w 205"/>
                <a:gd name="T65" fmla="*/ 92 h 206"/>
                <a:gd name="T66" fmla="*/ 1 w 205"/>
                <a:gd name="T67" fmla="*/ 82 h 206"/>
                <a:gd name="T68" fmla="*/ 4 w 205"/>
                <a:gd name="T69" fmla="*/ 72 h 206"/>
                <a:gd name="T70" fmla="*/ 8 w 205"/>
                <a:gd name="T71" fmla="*/ 63 h 206"/>
                <a:gd name="T72" fmla="*/ 11 w 205"/>
                <a:gd name="T73" fmla="*/ 53 h 206"/>
                <a:gd name="T74" fmla="*/ 17 w 205"/>
                <a:gd name="T75" fmla="*/ 45 h 206"/>
                <a:gd name="T76" fmla="*/ 30 w 205"/>
                <a:gd name="T77" fmla="*/ 31 h 206"/>
                <a:gd name="T78" fmla="*/ 45 w 205"/>
                <a:gd name="T79" fmla="*/ 18 h 206"/>
                <a:gd name="T80" fmla="*/ 53 w 205"/>
                <a:gd name="T81" fmla="*/ 13 h 206"/>
                <a:gd name="T82" fmla="*/ 62 w 205"/>
                <a:gd name="T83" fmla="*/ 8 h 206"/>
                <a:gd name="T84" fmla="*/ 72 w 205"/>
                <a:gd name="T85" fmla="*/ 5 h 206"/>
                <a:gd name="T86" fmla="*/ 82 w 205"/>
                <a:gd name="T87" fmla="*/ 2 h 206"/>
                <a:gd name="T88" fmla="*/ 91 w 205"/>
                <a:gd name="T89" fmla="*/ 0 h 206"/>
                <a:gd name="T90" fmla="*/ 103 w 205"/>
                <a:gd name="T91" fmla="*/ 0 h 206"/>
                <a:gd name="T92" fmla="*/ 103 w 205"/>
                <a:gd name="T93" fmla="*/ 0 h 206"/>
                <a:gd name="T94" fmla="*/ 112 w 205"/>
                <a:gd name="T95" fmla="*/ 0 h 206"/>
                <a:gd name="T96" fmla="*/ 123 w 205"/>
                <a:gd name="T97" fmla="*/ 2 h 206"/>
                <a:gd name="T98" fmla="*/ 133 w 205"/>
                <a:gd name="T99" fmla="*/ 5 h 206"/>
                <a:gd name="T100" fmla="*/ 143 w 205"/>
                <a:gd name="T101" fmla="*/ 8 h 206"/>
                <a:gd name="T102" fmla="*/ 151 w 205"/>
                <a:gd name="T103" fmla="*/ 13 h 206"/>
                <a:gd name="T104" fmla="*/ 159 w 205"/>
                <a:gd name="T105" fmla="*/ 18 h 206"/>
                <a:gd name="T106" fmla="*/ 175 w 205"/>
                <a:gd name="T107" fmla="*/ 31 h 206"/>
                <a:gd name="T108" fmla="*/ 188 w 205"/>
                <a:gd name="T109" fmla="*/ 45 h 206"/>
                <a:gd name="T110" fmla="*/ 193 w 205"/>
                <a:gd name="T111" fmla="*/ 53 h 206"/>
                <a:gd name="T112" fmla="*/ 197 w 205"/>
                <a:gd name="T113" fmla="*/ 63 h 206"/>
                <a:gd name="T114" fmla="*/ 201 w 205"/>
                <a:gd name="T115" fmla="*/ 72 h 206"/>
                <a:gd name="T116" fmla="*/ 202 w 205"/>
                <a:gd name="T117" fmla="*/ 82 h 206"/>
                <a:gd name="T118" fmla="*/ 204 w 205"/>
                <a:gd name="T119" fmla="*/ 92 h 206"/>
                <a:gd name="T120" fmla="*/ 205 w 205"/>
                <a:gd name="T121" fmla="*/ 103 h 206"/>
                <a:gd name="T122" fmla="*/ 205 w 205"/>
                <a:gd name="T123" fmla="*/ 10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" h="206">
                  <a:moveTo>
                    <a:pt x="205" y="103"/>
                  </a:moveTo>
                  <a:lnTo>
                    <a:pt x="205" y="103"/>
                  </a:lnTo>
                  <a:lnTo>
                    <a:pt x="204" y="113"/>
                  </a:lnTo>
                  <a:lnTo>
                    <a:pt x="202" y="124"/>
                  </a:lnTo>
                  <a:lnTo>
                    <a:pt x="201" y="133"/>
                  </a:lnTo>
                  <a:lnTo>
                    <a:pt x="197" y="143"/>
                  </a:lnTo>
                  <a:lnTo>
                    <a:pt x="193" y="151"/>
                  </a:lnTo>
                  <a:lnTo>
                    <a:pt x="188" y="159"/>
                  </a:lnTo>
                  <a:lnTo>
                    <a:pt x="175" y="175"/>
                  </a:lnTo>
                  <a:lnTo>
                    <a:pt x="159" y="188"/>
                  </a:lnTo>
                  <a:lnTo>
                    <a:pt x="151" y="193"/>
                  </a:lnTo>
                  <a:lnTo>
                    <a:pt x="143" y="198"/>
                  </a:lnTo>
                  <a:lnTo>
                    <a:pt x="133" y="201"/>
                  </a:lnTo>
                  <a:lnTo>
                    <a:pt x="123" y="202"/>
                  </a:lnTo>
                  <a:lnTo>
                    <a:pt x="112" y="204"/>
                  </a:lnTo>
                  <a:lnTo>
                    <a:pt x="103" y="206"/>
                  </a:lnTo>
                  <a:lnTo>
                    <a:pt x="103" y="206"/>
                  </a:lnTo>
                  <a:lnTo>
                    <a:pt x="91" y="204"/>
                  </a:lnTo>
                  <a:lnTo>
                    <a:pt x="82" y="202"/>
                  </a:lnTo>
                  <a:lnTo>
                    <a:pt x="72" y="201"/>
                  </a:lnTo>
                  <a:lnTo>
                    <a:pt x="62" y="198"/>
                  </a:lnTo>
                  <a:lnTo>
                    <a:pt x="53" y="193"/>
                  </a:lnTo>
                  <a:lnTo>
                    <a:pt x="45" y="188"/>
                  </a:lnTo>
                  <a:lnTo>
                    <a:pt x="30" y="175"/>
                  </a:lnTo>
                  <a:lnTo>
                    <a:pt x="17" y="159"/>
                  </a:lnTo>
                  <a:lnTo>
                    <a:pt x="11" y="151"/>
                  </a:lnTo>
                  <a:lnTo>
                    <a:pt x="8" y="143"/>
                  </a:lnTo>
                  <a:lnTo>
                    <a:pt x="4" y="133"/>
                  </a:lnTo>
                  <a:lnTo>
                    <a:pt x="1" y="124"/>
                  </a:lnTo>
                  <a:lnTo>
                    <a:pt x="0" y="11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1" y="82"/>
                  </a:lnTo>
                  <a:lnTo>
                    <a:pt x="4" y="72"/>
                  </a:lnTo>
                  <a:lnTo>
                    <a:pt x="8" y="63"/>
                  </a:lnTo>
                  <a:lnTo>
                    <a:pt x="11" y="53"/>
                  </a:lnTo>
                  <a:lnTo>
                    <a:pt x="17" y="45"/>
                  </a:lnTo>
                  <a:lnTo>
                    <a:pt x="30" y="31"/>
                  </a:lnTo>
                  <a:lnTo>
                    <a:pt x="45" y="18"/>
                  </a:lnTo>
                  <a:lnTo>
                    <a:pt x="53" y="13"/>
                  </a:lnTo>
                  <a:lnTo>
                    <a:pt x="62" y="8"/>
                  </a:lnTo>
                  <a:lnTo>
                    <a:pt x="72" y="5"/>
                  </a:lnTo>
                  <a:lnTo>
                    <a:pt x="82" y="2"/>
                  </a:lnTo>
                  <a:lnTo>
                    <a:pt x="91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23" y="2"/>
                  </a:lnTo>
                  <a:lnTo>
                    <a:pt x="133" y="5"/>
                  </a:lnTo>
                  <a:lnTo>
                    <a:pt x="143" y="8"/>
                  </a:lnTo>
                  <a:lnTo>
                    <a:pt x="151" y="13"/>
                  </a:lnTo>
                  <a:lnTo>
                    <a:pt x="159" y="18"/>
                  </a:lnTo>
                  <a:lnTo>
                    <a:pt x="175" y="31"/>
                  </a:lnTo>
                  <a:lnTo>
                    <a:pt x="188" y="45"/>
                  </a:lnTo>
                  <a:lnTo>
                    <a:pt x="193" y="53"/>
                  </a:lnTo>
                  <a:lnTo>
                    <a:pt x="197" y="63"/>
                  </a:lnTo>
                  <a:lnTo>
                    <a:pt x="201" y="72"/>
                  </a:lnTo>
                  <a:lnTo>
                    <a:pt x="202" y="82"/>
                  </a:lnTo>
                  <a:lnTo>
                    <a:pt x="204" y="92"/>
                  </a:lnTo>
                  <a:lnTo>
                    <a:pt x="205" y="103"/>
                  </a:lnTo>
                  <a:lnTo>
                    <a:pt x="205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6" name="Freeform 9">
              <a:extLst>
                <a:ext uri="{FF2B5EF4-FFF2-40B4-BE49-F238E27FC236}">
                  <a16:creationId xmlns:a16="http://schemas.microsoft.com/office/drawing/2014/main" id="{1614AAEE-E666-FF3D-68B4-28642C992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8688" y="2122488"/>
              <a:ext cx="222250" cy="222250"/>
            </a:xfrm>
            <a:custGeom>
              <a:avLst/>
              <a:gdLst>
                <a:gd name="T0" fmla="*/ 126 w 280"/>
                <a:gd name="T1" fmla="*/ 277 h 279"/>
                <a:gd name="T2" fmla="*/ 86 w 280"/>
                <a:gd name="T3" fmla="*/ 268 h 279"/>
                <a:gd name="T4" fmla="*/ 52 w 280"/>
                <a:gd name="T5" fmla="*/ 247 h 279"/>
                <a:gd name="T6" fmla="*/ 25 w 280"/>
                <a:gd name="T7" fmla="*/ 218 h 279"/>
                <a:gd name="T8" fmla="*/ 7 w 280"/>
                <a:gd name="T9" fmla="*/ 181 h 279"/>
                <a:gd name="T10" fmla="*/ 0 w 280"/>
                <a:gd name="T11" fmla="*/ 139 h 279"/>
                <a:gd name="T12" fmla="*/ 4 w 280"/>
                <a:gd name="T13" fmla="*/ 112 h 279"/>
                <a:gd name="T14" fmla="*/ 18 w 280"/>
                <a:gd name="T15" fmla="*/ 74 h 279"/>
                <a:gd name="T16" fmla="*/ 42 w 280"/>
                <a:gd name="T17" fmla="*/ 41 h 279"/>
                <a:gd name="T18" fmla="*/ 74 w 280"/>
                <a:gd name="T19" fmla="*/ 17 h 279"/>
                <a:gd name="T20" fmla="*/ 113 w 280"/>
                <a:gd name="T21" fmla="*/ 3 h 279"/>
                <a:gd name="T22" fmla="*/ 140 w 280"/>
                <a:gd name="T23" fmla="*/ 0 h 279"/>
                <a:gd name="T24" fmla="*/ 182 w 280"/>
                <a:gd name="T25" fmla="*/ 6 h 279"/>
                <a:gd name="T26" fmla="*/ 219 w 280"/>
                <a:gd name="T27" fmla="*/ 24 h 279"/>
                <a:gd name="T28" fmla="*/ 248 w 280"/>
                <a:gd name="T29" fmla="*/ 51 h 279"/>
                <a:gd name="T30" fmla="*/ 269 w 280"/>
                <a:gd name="T31" fmla="*/ 85 h 279"/>
                <a:gd name="T32" fmla="*/ 278 w 280"/>
                <a:gd name="T33" fmla="*/ 125 h 279"/>
                <a:gd name="T34" fmla="*/ 278 w 280"/>
                <a:gd name="T35" fmla="*/ 154 h 279"/>
                <a:gd name="T36" fmla="*/ 269 w 280"/>
                <a:gd name="T37" fmla="*/ 194 h 279"/>
                <a:gd name="T38" fmla="*/ 248 w 280"/>
                <a:gd name="T39" fmla="*/ 228 h 279"/>
                <a:gd name="T40" fmla="*/ 219 w 280"/>
                <a:gd name="T41" fmla="*/ 255 h 279"/>
                <a:gd name="T42" fmla="*/ 182 w 280"/>
                <a:gd name="T43" fmla="*/ 273 h 279"/>
                <a:gd name="T44" fmla="*/ 140 w 280"/>
                <a:gd name="T45" fmla="*/ 279 h 279"/>
                <a:gd name="T46" fmla="*/ 140 w 280"/>
                <a:gd name="T47" fmla="*/ 16 h 279"/>
                <a:gd name="T48" fmla="*/ 103 w 280"/>
                <a:gd name="T49" fmla="*/ 21 h 279"/>
                <a:gd name="T50" fmla="*/ 71 w 280"/>
                <a:gd name="T51" fmla="*/ 37 h 279"/>
                <a:gd name="T52" fmla="*/ 44 w 280"/>
                <a:gd name="T53" fmla="*/ 61 h 279"/>
                <a:gd name="T54" fmla="*/ 26 w 280"/>
                <a:gd name="T55" fmla="*/ 91 h 279"/>
                <a:gd name="T56" fmla="*/ 16 w 280"/>
                <a:gd name="T57" fmla="*/ 127 h 279"/>
                <a:gd name="T58" fmla="*/ 16 w 280"/>
                <a:gd name="T59" fmla="*/ 152 h 279"/>
                <a:gd name="T60" fmla="*/ 26 w 280"/>
                <a:gd name="T61" fmla="*/ 188 h 279"/>
                <a:gd name="T62" fmla="*/ 44 w 280"/>
                <a:gd name="T63" fmla="*/ 218 h 279"/>
                <a:gd name="T64" fmla="*/ 71 w 280"/>
                <a:gd name="T65" fmla="*/ 242 h 279"/>
                <a:gd name="T66" fmla="*/ 103 w 280"/>
                <a:gd name="T67" fmla="*/ 258 h 279"/>
                <a:gd name="T68" fmla="*/ 140 w 280"/>
                <a:gd name="T69" fmla="*/ 263 h 279"/>
                <a:gd name="T70" fmla="*/ 166 w 280"/>
                <a:gd name="T71" fmla="*/ 261 h 279"/>
                <a:gd name="T72" fmla="*/ 200 w 280"/>
                <a:gd name="T73" fmla="*/ 249 h 279"/>
                <a:gd name="T74" fmla="*/ 229 w 280"/>
                <a:gd name="T75" fmla="*/ 228 h 279"/>
                <a:gd name="T76" fmla="*/ 250 w 280"/>
                <a:gd name="T77" fmla="*/ 199 h 279"/>
                <a:gd name="T78" fmla="*/ 262 w 280"/>
                <a:gd name="T79" fmla="*/ 165 h 279"/>
                <a:gd name="T80" fmla="*/ 264 w 280"/>
                <a:gd name="T81" fmla="*/ 139 h 279"/>
                <a:gd name="T82" fmla="*/ 259 w 280"/>
                <a:gd name="T83" fmla="*/ 102 h 279"/>
                <a:gd name="T84" fmla="*/ 243 w 280"/>
                <a:gd name="T85" fmla="*/ 70 h 279"/>
                <a:gd name="T86" fmla="*/ 219 w 280"/>
                <a:gd name="T87" fmla="*/ 43 h 279"/>
                <a:gd name="T88" fmla="*/ 188 w 280"/>
                <a:gd name="T89" fmla="*/ 25 h 279"/>
                <a:gd name="T90" fmla="*/ 153 w 280"/>
                <a:gd name="T91" fmla="*/ 1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0" h="279">
                  <a:moveTo>
                    <a:pt x="140" y="279"/>
                  </a:moveTo>
                  <a:lnTo>
                    <a:pt x="140" y="279"/>
                  </a:lnTo>
                  <a:lnTo>
                    <a:pt x="126" y="277"/>
                  </a:lnTo>
                  <a:lnTo>
                    <a:pt x="113" y="276"/>
                  </a:lnTo>
                  <a:lnTo>
                    <a:pt x="98" y="273"/>
                  </a:lnTo>
                  <a:lnTo>
                    <a:pt x="86" y="268"/>
                  </a:lnTo>
                  <a:lnTo>
                    <a:pt x="74" y="261"/>
                  </a:lnTo>
                  <a:lnTo>
                    <a:pt x="63" y="255"/>
                  </a:lnTo>
                  <a:lnTo>
                    <a:pt x="52" y="247"/>
                  </a:lnTo>
                  <a:lnTo>
                    <a:pt x="42" y="237"/>
                  </a:lnTo>
                  <a:lnTo>
                    <a:pt x="33" y="228"/>
                  </a:lnTo>
                  <a:lnTo>
                    <a:pt x="25" y="218"/>
                  </a:lnTo>
                  <a:lnTo>
                    <a:pt x="18" y="205"/>
                  </a:lnTo>
                  <a:lnTo>
                    <a:pt x="12" y="194"/>
                  </a:lnTo>
                  <a:lnTo>
                    <a:pt x="7" y="181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2" y="125"/>
                  </a:lnTo>
                  <a:lnTo>
                    <a:pt x="4" y="112"/>
                  </a:lnTo>
                  <a:lnTo>
                    <a:pt x="7" y="98"/>
                  </a:lnTo>
                  <a:lnTo>
                    <a:pt x="12" y="85"/>
                  </a:lnTo>
                  <a:lnTo>
                    <a:pt x="18" y="74"/>
                  </a:lnTo>
                  <a:lnTo>
                    <a:pt x="25" y="62"/>
                  </a:lnTo>
                  <a:lnTo>
                    <a:pt x="33" y="51"/>
                  </a:lnTo>
                  <a:lnTo>
                    <a:pt x="42" y="41"/>
                  </a:lnTo>
                  <a:lnTo>
                    <a:pt x="52" y="32"/>
                  </a:lnTo>
                  <a:lnTo>
                    <a:pt x="63" y="24"/>
                  </a:lnTo>
                  <a:lnTo>
                    <a:pt x="74" y="17"/>
                  </a:lnTo>
                  <a:lnTo>
                    <a:pt x="86" y="11"/>
                  </a:lnTo>
                  <a:lnTo>
                    <a:pt x="98" y="6"/>
                  </a:lnTo>
                  <a:lnTo>
                    <a:pt x="113" y="3"/>
                  </a:lnTo>
                  <a:lnTo>
                    <a:pt x="126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5" y="1"/>
                  </a:lnTo>
                  <a:lnTo>
                    <a:pt x="169" y="3"/>
                  </a:lnTo>
                  <a:lnTo>
                    <a:pt x="182" y="6"/>
                  </a:lnTo>
                  <a:lnTo>
                    <a:pt x="195" y="11"/>
                  </a:lnTo>
                  <a:lnTo>
                    <a:pt x="206" y="17"/>
                  </a:lnTo>
                  <a:lnTo>
                    <a:pt x="219" y="24"/>
                  </a:lnTo>
                  <a:lnTo>
                    <a:pt x="229" y="32"/>
                  </a:lnTo>
                  <a:lnTo>
                    <a:pt x="238" y="41"/>
                  </a:lnTo>
                  <a:lnTo>
                    <a:pt x="248" y="51"/>
                  </a:lnTo>
                  <a:lnTo>
                    <a:pt x="256" y="62"/>
                  </a:lnTo>
                  <a:lnTo>
                    <a:pt x="262" y="74"/>
                  </a:lnTo>
                  <a:lnTo>
                    <a:pt x="269" y="85"/>
                  </a:lnTo>
                  <a:lnTo>
                    <a:pt x="274" y="98"/>
                  </a:lnTo>
                  <a:lnTo>
                    <a:pt x="277" y="112"/>
                  </a:lnTo>
                  <a:lnTo>
                    <a:pt x="278" y="125"/>
                  </a:lnTo>
                  <a:lnTo>
                    <a:pt x="280" y="139"/>
                  </a:lnTo>
                  <a:lnTo>
                    <a:pt x="280" y="139"/>
                  </a:lnTo>
                  <a:lnTo>
                    <a:pt x="278" y="154"/>
                  </a:lnTo>
                  <a:lnTo>
                    <a:pt x="277" y="168"/>
                  </a:lnTo>
                  <a:lnTo>
                    <a:pt x="274" y="181"/>
                  </a:lnTo>
                  <a:lnTo>
                    <a:pt x="269" y="194"/>
                  </a:lnTo>
                  <a:lnTo>
                    <a:pt x="262" y="205"/>
                  </a:lnTo>
                  <a:lnTo>
                    <a:pt x="256" y="218"/>
                  </a:lnTo>
                  <a:lnTo>
                    <a:pt x="248" y="228"/>
                  </a:lnTo>
                  <a:lnTo>
                    <a:pt x="238" y="237"/>
                  </a:lnTo>
                  <a:lnTo>
                    <a:pt x="229" y="247"/>
                  </a:lnTo>
                  <a:lnTo>
                    <a:pt x="219" y="255"/>
                  </a:lnTo>
                  <a:lnTo>
                    <a:pt x="206" y="261"/>
                  </a:lnTo>
                  <a:lnTo>
                    <a:pt x="195" y="268"/>
                  </a:lnTo>
                  <a:lnTo>
                    <a:pt x="182" y="273"/>
                  </a:lnTo>
                  <a:lnTo>
                    <a:pt x="169" y="276"/>
                  </a:lnTo>
                  <a:lnTo>
                    <a:pt x="155" y="277"/>
                  </a:lnTo>
                  <a:lnTo>
                    <a:pt x="140" y="279"/>
                  </a:lnTo>
                  <a:lnTo>
                    <a:pt x="140" y="279"/>
                  </a:lnTo>
                  <a:close/>
                  <a:moveTo>
                    <a:pt x="140" y="16"/>
                  </a:moveTo>
                  <a:lnTo>
                    <a:pt x="140" y="16"/>
                  </a:lnTo>
                  <a:lnTo>
                    <a:pt x="127" y="16"/>
                  </a:lnTo>
                  <a:lnTo>
                    <a:pt x="116" y="17"/>
                  </a:lnTo>
                  <a:lnTo>
                    <a:pt x="103" y="21"/>
                  </a:lnTo>
                  <a:lnTo>
                    <a:pt x="92" y="25"/>
                  </a:lnTo>
                  <a:lnTo>
                    <a:pt x="81" y="30"/>
                  </a:lnTo>
                  <a:lnTo>
                    <a:pt x="71" y="37"/>
                  </a:lnTo>
                  <a:lnTo>
                    <a:pt x="61" y="43"/>
                  </a:lnTo>
                  <a:lnTo>
                    <a:pt x="52" y="51"/>
                  </a:lnTo>
                  <a:lnTo>
                    <a:pt x="44" y="61"/>
                  </a:lnTo>
                  <a:lnTo>
                    <a:pt x="37" y="70"/>
                  </a:lnTo>
                  <a:lnTo>
                    <a:pt x="31" y="80"/>
                  </a:lnTo>
                  <a:lnTo>
                    <a:pt x="26" y="91"/>
                  </a:lnTo>
                  <a:lnTo>
                    <a:pt x="21" y="102"/>
                  </a:lnTo>
                  <a:lnTo>
                    <a:pt x="18" y="115"/>
                  </a:lnTo>
                  <a:lnTo>
                    <a:pt x="16" y="127"/>
                  </a:lnTo>
                  <a:lnTo>
                    <a:pt x="16" y="139"/>
                  </a:lnTo>
                  <a:lnTo>
                    <a:pt x="16" y="139"/>
                  </a:lnTo>
                  <a:lnTo>
                    <a:pt x="16" y="152"/>
                  </a:lnTo>
                  <a:lnTo>
                    <a:pt x="18" y="165"/>
                  </a:lnTo>
                  <a:lnTo>
                    <a:pt x="21" y="176"/>
                  </a:lnTo>
                  <a:lnTo>
                    <a:pt x="26" y="188"/>
                  </a:lnTo>
                  <a:lnTo>
                    <a:pt x="31" y="199"/>
                  </a:lnTo>
                  <a:lnTo>
                    <a:pt x="37" y="208"/>
                  </a:lnTo>
                  <a:lnTo>
                    <a:pt x="44" y="218"/>
                  </a:lnTo>
                  <a:lnTo>
                    <a:pt x="52" y="228"/>
                  </a:lnTo>
                  <a:lnTo>
                    <a:pt x="61" y="236"/>
                  </a:lnTo>
                  <a:lnTo>
                    <a:pt x="71" y="242"/>
                  </a:lnTo>
                  <a:lnTo>
                    <a:pt x="81" y="249"/>
                  </a:lnTo>
                  <a:lnTo>
                    <a:pt x="92" y="253"/>
                  </a:lnTo>
                  <a:lnTo>
                    <a:pt x="103" y="258"/>
                  </a:lnTo>
                  <a:lnTo>
                    <a:pt x="116" y="261"/>
                  </a:lnTo>
                  <a:lnTo>
                    <a:pt x="127" y="263"/>
                  </a:lnTo>
                  <a:lnTo>
                    <a:pt x="140" y="263"/>
                  </a:lnTo>
                  <a:lnTo>
                    <a:pt x="140" y="263"/>
                  </a:lnTo>
                  <a:lnTo>
                    <a:pt x="153" y="263"/>
                  </a:lnTo>
                  <a:lnTo>
                    <a:pt x="166" y="261"/>
                  </a:lnTo>
                  <a:lnTo>
                    <a:pt x="177" y="258"/>
                  </a:lnTo>
                  <a:lnTo>
                    <a:pt x="188" y="253"/>
                  </a:lnTo>
                  <a:lnTo>
                    <a:pt x="200" y="249"/>
                  </a:lnTo>
                  <a:lnTo>
                    <a:pt x="209" y="242"/>
                  </a:lnTo>
                  <a:lnTo>
                    <a:pt x="219" y="236"/>
                  </a:lnTo>
                  <a:lnTo>
                    <a:pt x="229" y="228"/>
                  </a:lnTo>
                  <a:lnTo>
                    <a:pt x="237" y="218"/>
                  </a:lnTo>
                  <a:lnTo>
                    <a:pt x="243" y="208"/>
                  </a:lnTo>
                  <a:lnTo>
                    <a:pt x="250" y="199"/>
                  </a:lnTo>
                  <a:lnTo>
                    <a:pt x="254" y="188"/>
                  </a:lnTo>
                  <a:lnTo>
                    <a:pt x="259" y="176"/>
                  </a:lnTo>
                  <a:lnTo>
                    <a:pt x="262" y="165"/>
                  </a:lnTo>
                  <a:lnTo>
                    <a:pt x="264" y="152"/>
                  </a:lnTo>
                  <a:lnTo>
                    <a:pt x="264" y="139"/>
                  </a:lnTo>
                  <a:lnTo>
                    <a:pt x="264" y="139"/>
                  </a:lnTo>
                  <a:lnTo>
                    <a:pt x="264" y="127"/>
                  </a:lnTo>
                  <a:lnTo>
                    <a:pt x="262" y="115"/>
                  </a:lnTo>
                  <a:lnTo>
                    <a:pt x="259" y="102"/>
                  </a:lnTo>
                  <a:lnTo>
                    <a:pt x="254" y="91"/>
                  </a:lnTo>
                  <a:lnTo>
                    <a:pt x="250" y="80"/>
                  </a:lnTo>
                  <a:lnTo>
                    <a:pt x="243" y="70"/>
                  </a:lnTo>
                  <a:lnTo>
                    <a:pt x="237" y="61"/>
                  </a:lnTo>
                  <a:lnTo>
                    <a:pt x="229" y="51"/>
                  </a:lnTo>
                  <a:lnTo>
                    <a:pt x="219" y="43"/>
                  </a:lnTo>
                  <a:lnTo>
                    <a:pt x="209" y="37"/>
                  </a:lnTo>
                  <a:lnTo>
                    <a:pt x="200" y="30"/>
                  </a:lnTo>
                  <a:lnTo>
                    <a:pt x="188" y="25"/>
                  </a:lnTo>
                  <a:lnTo>
                    <a:pt x="177" y="21"/>
                  </a:lnTo>
                  <a:lnTo>
                    <a:pt x="166" y="17"/>
                  </a:lnTo>
                  <a:lnTo>
                    <a:pt x="153" y="16"/>
                  </a:lnTo>
                  <a:lnTo>
                    <a:pt x="140" y="16"/>
                  </a:lnTo>
                  <a:lnTo>
                    <a:pt x="1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7" name="Freeform 10">
              <a:extLst>
                <a:ext uri="{FF2B5EF4-FFF2-40B4-BE49-F238E27FC236}">
                  <a16:creationId xmlns:a16="http://schemas.microsoft.com/office/drawing/2014/main" id="{0D613408-71AC-6436-BEF3-AB21017A5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016125"/>
              <a:ext cx="227013" cy="233362"/>
            </a:xfrm>
            <a:custGeom>
              <a:avLst/>
              <a:gdLst>
                <a:gd name="T0" fmla="*/ 213 w 286"/>
                <a:gd name="T1" fmla="*/ 294 h 294"/>
                <a:gd name="T2" fmla="*/ 0 w 286"/>
                <a:gd name="T3" fmla="*/ 178 h 294"/>
                <a:gd name="T4" fmla="*/ 286 w 286"/>
                <a:gd name="T5" fmla="*/ 0 h 294"/>
                <a:gd name="T6" fmla="*/ 213 w 286"/>
                <a:gd name="T7" fmla="*/ 294 h 294"/>
                <a:gd name="T8" fmla="*/ 30 w 286"/>
                <a:gd name="T9" fmla="*/ 176 h 294"/>
                <a:gd name="T10" fmla="*/ 204 w 286"/>
                <a:gd name="T11" fmla="*/ 271 h 294"/>
                <a:gd name="T12" fmla="*/ 262 w 286"/>
                <a:gd name="T13" fmla="*/ 32 h 294"/>
                <a:gd name="T14" fmla="*/ 30 w 286"/>
                <a:gd name="T15" fmla="*/ 17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294">
                  <a:moveTo>
                    <a:pt x="213" y="294"/>
                  </a:moveTo>
                  <a:lnTo>
                    <a:pt x="0" y="178"/>
                  </a:lnTo>
                  <a:lnTo>
                    <a:pt x="286" y="0"/>
                  </a:lnTo>
                  <a:lnTo>
                    <a:pt x="213" y="294"/>
                  </a:lnTo>
                  <a:close/>
                  <a:moveTo>
                    <a:pt x="30" y="176"/>
                  </a:moveTo>
                  <a:lnTo>
                    <a:pt x="204" y="271"/>
                  </a:lnTo>
                  <a:lnTo>
                    <a:pt x="262" y="32"/>
                  </a:lnTo>
                  <a:lnTo>
                    <a:pt x="30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8" name="Freeform 11">
              <a:extLst>
                <a:ext uri="{FF2B5EF4-FFF2-40B4-BE49-F238E27FC236}">
                  <a16:creationId xmlns:a16="http://schemas.microsoft.com/office/drawing/2014/main" id="{824EC546-9955-8E89-9D11-2A6C35581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2376488"/>
              <a:ext cx="320675" cy="427037"/>
            </a:xfrm>
            <a:custGeom>
              <a:avLst/>
              <a:gdLst>
                <a:gd name="T0" fmla="*/ 405 w 405"/>
                <a:gd name="T1" fmla="*/ 538 h 538"/>
                <a:gd name="T2" fmla="*/ 0 w 405"/>
                <a:gd name="T3" fmla="*/ 515 h 538"/>
                <a:gd name="T4" fmla="*/ 111 w 405"/>
                <a:gd name="T5" fmla="*/ 0 h 538"/>
                <a:gd name="T6" fmla="*/ 391 w 405"/>
                <a:gd name="T7" fmla="*/ 15 h 538"/>
                <a:gd name="T8" fmla="*/ 393 w 405"/>
                <a:gd name="T9" fmla="*/ 77 h 538"/>
                <a:gd name="T10" fmla="*/ 397 w 405"/>
                <a:gd name="T11" fmla="*/ 265 h 538"/>
                <a:gd name="T12" fmla="*/ 405 w 405"/>
                <a:gd name="T13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5" h="538">
                  <a:moveTo>
                    <a:pt x="405" y="538"/>
                  </a:moveTo>
                  <a:lnTo>
                    <a:pt x="0" y="515"/>
                  </a:lnTo>
                  <a:lnTo>
                    <a:pt x="111" y="0"/>
                  </a:lnTo>
                  <a:lnTo>
                    <a:pt x="391" y="15"/>
                  </a:lnTo>
                  <a:lnTo>
                    <a:pt x="393" y="77"/>
                  </a:lnTo>
                  <a:lnTo>
                    <a:pt x="397" y="265"/>
                  </a:lnTo>
                  <a:lnTo>
                    <a:pt x="405" y="538"/>
                  </a:lnTo>
                  <a:close/>
                </a:path>
              </a:pathLst>
            </a:custGeom>
            <a:solidFill>
              <a:srgbClr val="F9C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9" name="Freeform 12">
              <a:extLst>
                <a:ext uri="{FF2B5EF4-FFF2-40B4-BE49-F238E27FC236}">
                  <a16:creationId xmlns:a16="http://schemas.microsoft.com/office/drawing/2014/main" id="{FA7729B2-7E6E-E23C-FA18-34897D0F5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525" y="2438400"/>
              <a:ext cx="206375" cy="149225"/>
            </a:xfrm>
            <a:custGeom>
              <a:avLst/>
              <a:gdLst>
                <a:gd name="T0" fmla="*/ 260 w 260"/>
                <a:gd name="T1" fmla="*/ 188 h 188"/>
                <a:gd name="T2" fmla="*/ 260 w 260"/>
                <a:gd name="T3" fmla="*/ 188 h 188"/>
                <a:gd name="T4" fmla="*/ 232 w 260"/>
                <a:gd name="T5" fmla="*/ 185 h 188"/>
                <a:gd name="T6" fmla="*/ 201 w 260"/>
                <a:gd name="T7" fmla="*/ 180 h 188"/>
                <a:gd name="T8" fmla="*/ 172 w 260"/>
                <a:gd name="T9" fmla="*/ 172 h 188"/>
                <a:gd name="T10" fmla="*/ 145 w 260"/>
                <a:gd name="T11" fmla="*/ 161 h 188"/>
                <a:gd name="T12" fmla="*/ 145 w 260"/>
                <a:gd name="T13" fmla="*/ 161 h 188"/>
                <a:gd name="T14" fmla="*/ 122 w 260"/>
                <a:gd name="T15" fmla="*/ 149 h 188"/>
                <a:gd name="T16" fmla="*/ 101 w 260"/>
                <a:gd name="T17" fmla="*/ 137 h 188"/>
                <a:gd name="T18" fmla="*/ 80 w 260"/>
                <a:gd name="T19" fmla="*/ 122 h 188"/>
                <a:gd name="T20" fmla="*/ 61 w 260"/>
                <a:gd name="T21" fmla="*/ 106 h 188"/>
                <a:gd name="T22" fmla="*/ 43 w 260"/>
                <a:gd name="T23" fmla="*/ 88 h 188"/>
                <a:gd name="T24" fmla="*/ 27 w 260"/>
                <a:gd name="T25" fmla="*/ 69 h 188"/>
                <a:gd name="T26" fmla="*/ 13 w 260"/>
                <a:gd name="T27" fmla="*/ 50 h 188"/>
                <a:gd name="T28" fmla="*/ 0 w 260"/>
                <a:gd name="T29" fmla="*/ 27 h 188"/>
                <a:gd name="T30" fmla="*/ 0 w 260"/>
                <a:gd name="T31" fmla="*/ 27 h 188"/>
                <a:gd name="T32" fmla="*/ 124 w 260"/>
                <a:gd name="T33" fmla="*/ 15 h 188"/>
                <a:gd name="T34" fmla="*/ 246 w 260"/>
                <a:gd name="T35" fmla="*/ 0 h 188"/>
                <a:gd name="T36" fmla="*/ 246 w 260"/>
                <a:gd name="T37" fmla="*/ 0 h 188"/>
                <a:gd name="T38" fmla="*/ 256 w 260"/>
                <a:gd name="T39" fmla="*/ 0 h 188"/>
                <a:gd name="T40" fmla="*/ 260 w 260"/>
                <a:gd name="T41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88">
                  <a:moveTo>
                    <a:pt x="260" y="188"/>
                  </a:moveTo>
                  <a:lnTo>
                    <a:pt x="260" y="188"/>
                  </a:lnTo>
                  <a:lnTo>
                    <a:pt x="232" y="185"/>
                  </a:lnTo>
                  <a:lnTo>
                    <a:pt x="201" y="180"/>
                  </a:lnTo>
                  <a:lnTo>
                    <a:pt x="172" y="172"/>
                  </a:lnTo>
                  <a:lnTo>
                    <a:pt x="145" y="161"/>
                  </a:lnTo>
                  <a:lnTo>
                    <a:pt x="145" y="161"/>
                  </a:lnTo>
                  <a:lnTo>
                    <a:pt x="122" y="149"/>
                  </a:lnTo>
                  <a:lnTo>
                    <a:pt x="101" y="137"/>
                  </a:lnTo>
                  <a:lnTo>
                    <a:pt x="80" y="122"/>
                  </a:lnTo>
                  <a:lnTo>
                    <a:pt x="61" y="106"/>
                  </a:lnTo>
                  <a:lnTo>
                    <a:pt x="43" y="88"/>
                  </a:lnTo>
                  <a:lnTo>
                    <a:pt x="27" y="69"/>
                  </a:lnTo>
                  <a:lnTo>
                    <a:pt x="13" y="5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24" y="15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6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0" name="Freeform 13">
              <a:extLst>
                <a:ext uri="{FF2B5EF4-FFF2-40B4-BE49-F238E27FC236}">
                  <a16:creationId xmlns:a16="http://schemas.microsoft.com/office/drawing/2014/main" id="{F71BA11F-FF07-34F5-7DDB-ADB50455C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1874838"/>
              <a:ext cx="663575" cy="636587"/>
            </a:xfrm>
            <a:custGeom>
              <a:avLst/>
              <a:gdLst>
                <a:gd name="T0" fmla="*/ 826 w 835"/>
                <a:gd name="T1" fmla="*/ 566 h 802"/>
                <a:gd name="T2" fmla="*/ 808 w 835"/>
                <a:gd name="T3" fmla="*/ 619 h 802"/>
                <a:gd name="T4" fmla="*/ 781 w 835"/>
                <a:gd name="T5" fmla="*/ 667 h 802"/>
                <a:gd name="T6" fmla="*/ 745 w 835"/>
                <a:gd name="T7" fmla="*/ 709 h 802"/>
                <a:gd name="T8" fmla="*/ 703 w 835"/>
                <a:gd name="T9" fmla="*/ 746 h 802"/>
                <a:gd name="T10" fmla="*/ 655 w 835"/>
                <a:gd name="T11" fmla="*/ 773 h 802"/>
                <a:gd name="T12" fmla="*/ 621 w 835"/>
                <a:gd name="T13" fmla="*/ 788 h 802"/>
                <a:gd name="T14" fmla="*/ 567 w 835"/>
                <a:gd name="T15" fmla="*/ 801 h 802"/>
                <a:gd name="T16" fmla="*/ 512 w 835"/>
                <a:gd name="T17" fmla="*/ 802 h 802"/>
                <a:gd name="T18" fmla="*/ 458 w 835"/>
                <a:gd name="T19" fmla="*/ 796 h 802"/>
                <a:gd name="T20" fmla="*/ 405 w 835"/>
                <a:gd name="T21" fmla="*/ 781 h 802"/>
                <a:gd name="T22" fmla="*/ 371 w 835"/>
                <a:gd name="T23" fmla="*/ 765 h 802"/>
                <a:gd name="T24" fmla="*/ 324 w 835"/>
                <a:gd name="T25" fmla="*/ 735 h 802"/>
                <a:gd name="T26" fmla="*/ 284 w 835"/>
                <a:gd name="T27" fmla="*/ 696 h 802"/>
                <a:gd name="T28" fmla="*/ 250 w 835"/>
                <a:gd name="T29" fmla="*/ 651 h 802"/>
                <a:gd name="T30" fmla="*/ 225 w 835"/>
                <a:gd name="T31" fmla="*/ 603 h 802"/>
                <a:gd name="T32" fmla="*/ 208 w 835"/>
                <a:gd name="T33" fmla="*/ 550 h 802"/>
                <a:gd name="T34" fmla="*/ 196 w 835"/>
                <a:gd name="T35" fmla="*/ 545 h 802"/>
                <a:gd name="T36" fmla="*/ 159 w 835"/>
                <a:gd name="T37" fmla="*/ 570 h 802"/>
                <a:gd name="T38" fmla="*/ 114 w 835"/>
                <a:gd name="T39" fmla="*/ 574 h 802"/>
                <a:gd name="T40" fmla="*/ 83 w 835"/>
                <a:gd name="T41" fmla="*/ 566 h 802"/>
                <a:gd name="T42" fmla="*/ 41 w 835"/>
                <a:gd name="T43" fmla="*/ 541 h 802"/>
                <a:gd name="T44" fmla="*/ 14 w 835"/>
                <a:gd name="T45" fmla="*/ 501 h 802"/>
                <a:gd name="T46" fmla="*/ 4 w 835"/>
                <a:gd name="T47" fmla="*/ 473 h 802"/>
                <a:gd name="T48" fmla="*/ 0 w 835"/>
                <a:gd name="T49" fmla="*/ 436 h 802"/>
                <a:gd name="T50" fmla="*/ 8 w 835"/>
                <a:gd name="T51" fmla="*/ 399 h 802"/>
                <a:gd name="T52" fmla="*/ 17 w 835"/>
                <a:gd name="T53" fmla="*/ 377 h 802"/>
                <a:gd name="T54" fmla="*/ 41 w 835"/>
                <a:gd name="T55" fmla="*/ 348 h 802"/>
                <a:gd name="T56" fmla="*/ 73 w 835"/>
                <a:gd name="T57" fmla="*/ 330 h 802"/>
                <a:gd name="T58" fmla="*/ 96 w 835"/>
                <a:gd name="T59" fmla="*/ 324 h 802"/>
                <a:gd name="T60" fmla="*/ 133 w 835"/>
                <a:gd name="T61" fmla="*/ 324 h 802"/>
                <a:gd name="T62" fmla="*/ 167 w 835"/>
                <a:gd name="T63" fmla="*/ 337 h 802"/>
                <a:gd name="T64" fmla="*/ 178 w 835"/>
                <a:gd name="T65" fmla="*/ 346 h 802"/>
                <a:gd name="T66" fmla="*/ 183 w 835"/>
                <a:gd name="T67" fmla="*/ 293 h 802"/>
                <a:gd name="T68" fmla="*/ 205 w 835"/>
                <a:gd name="T69" fmla="*/ 210 h 802"/>
                <a:gd name="T70" fmla="*/ 245 w 835"/>
                <a:gd name="T71" fmla="*/ 136 h 802"/>
                <a:gd name="T72" fmla="*/ 286 w 835"/>
                <a:gd name="T73" fmla="*/ 90 h 802"/>
                <a:gd name="T74" fmla="*/ 361 w 835"/>
                <a:gd name="T75" fmla="*/ 35 h 802"/>
                <a:gd name="T76" fmla="*/ 451 w 835"/>
                <a:gd name="T77" fmla="*/ 3 h 802"/>
                <a:gd name="T78" fmla="*/ 483 w 835"/>
                <a:gd name="T79" fmla="*/ 0 h 802"/>
                <a:gd name="T80" fmla="*/ 512 w 835"/>
                <a:gd name="T81" fmla="*/ 0 h 802"/>
                <a:gd name="T82" fmla="*/ 530 w 835"/>
                <a:gd name="T83" fmla="*/ 0 h 802"/>
                <a:gd name="T84" fmla="*/ 546 w 835"/>
                <a:gd name="T85" fmla="*/ 3 h 802"/>
                <a:gd name="T86" fmla="*/ 573 w 835"/>
                <a:gd name="T87" fmla="*/ 8 h 802"/>
                <a:gd name="T88" fmla="*/ 638 w 835"/>
                <a:gd name="T89" fmla="*/ 32 h 802"/>
                <a:gd name="T90" fmla="*/ 694 w 835"/>
                <a:gd name="T91" fmla="*/ 72 h 802"/>
                <a:gd name="T92" fmla="*/ 726 w 835"/>
                <a:gd name="T93" fmla="*/ 106 h 802"/>
                <a:gd name="T94" fmla="*/ 760 w 835"/>
                <a:gd name="T95" fmla="*/ 163 h 802"/>
                <a:gd name="T96" fmla="*/ 768 w 835"/>
                <a:gd name="T97" fmla="*/ 179 h 802"/>
                <a:gd name="T98" fmla="*/ 800 w 835"/>
                <a:gd name="T99" fmla="*/ 276 h 802"/>
                <a:gd name="T100" fmla="*/ 810 w 835"/>
                <a:gd name="T101" fmla="*/ 316 h 802"/>
                <a:gd name="T102" fmla="*/ 832 w 835"/>
                <a:gd name="T103" fmla="*/ 431 h 802"/>
                <a:gd name="T104" fmla="*/ 834 w 835"/>
                <a:gd name="T105" fmla="*/ 52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" h="802">
                  <a:moveTo>
                    <a:pt x="830" y="549"/>
                  </a:moveTo>
                  <a:lnTo>
                    <a:pt x="830" y="549"/>
                  </a:lnTo>
                  <a:lnTo>
                    <a:pt x="826" y="566"/>
                  </a:lnTo>
                  <a:lnTo>
                    <a:pt x="821" y="584"/>
                  </a:lnTo>
                  <a:lnTo>
                    <a:pt x="816" y="602"/>
                  </a:lnTo>
                  <a:lnTo>
                    <a:pt x="808" y="619"/>
                  </a:lnTo>
                  <a:lnTo>
                    <a:pt x="800" y="635"/>
                  </a:lnTo>
                  <a:lnTo>
                    <a:pt x="790" y="651"/>
                  </a:lnTo>
                  <a:lnTo>
                    <a:pt x="781" y="667"/>
                  </a:lnTo>
                  <a:lnTo>
                    <a:pt x="769" y="682"/>
                  </a:lnTo>
                  <a:lnTo>
                    <a:pt x="758" y="696"/>
                  </a:lnTo>
                  <a:lnTo>
                    <a:pt x="745" y="709"/>
                  </a:lnTo>
                  <a:lnTo>
                    <a:pt x="732" y="722"/>
                  </a:lnTo>
                  <a:lnTo>
                    <a:pt x="718" y="735"/>
                  </a:lnTo>
                  <a:lnTo>
                    <a:pt x="703" y="746"/>
                  </a:lnTo>
                  <a:lnTo>
                    <a:pt x="689" y="756"/>
                  </a:lnTo>
                  <a:lnTo>
                    <a:pt x="673" y="765"/>
                  </a:lnTo>
                  <a:lnTo>
                    <a:pt x="655" y="773"/>
                  </a:lnTo>
                  <a:lnTo>
                    <a:pt x="655" y="773"/>
                  </a:lnTo>
                  <a:lnTo>
                    <a:pt x="639" y="781"/>
                  </a:lnTo>
                  <a:lnTo>
                    <a:pt x="621" y="788"/>
                  </a:lnTo>
                  <a:lnTo>
                    <a:pt x="604" y="793"/>
                  </a:lnTo>
                  <a:lnTo>
                    <a:pt x="586" y="797"/>
                  </a:lnTo>
                  <a:lnTo>
                    <a:pt x="567" y="801"/>
                  </a:lnTo>
                  <a:lnTo>
                    <a:pt x="549" y="802"/>
                  </a:lnTo>
                  <a:lnTo>
                    <a:pt x="531" y="802"/>
                  </a:lnTo>
                  <a:lnTo>
                    <a:pt x="512" y="802"/>
                  </a:lnTo>
                  <a:lnTo>
                    <a:pt x="493" y="802"/>
                  </a:lnTo>
                  <a:lnTo>
                    <a:pt x="475" y="799"/>
                  </a:lnTo>
                  <a:lnTo>
                    <a:pt x="458" y="796"/>
                  </a:lnTo>
                  <a:lnTo>
                    <a:pt x="438" y="793"/>
                  </a:lnTo>
                  <a:lnTo>
                    <a:pt x="421" y="788"/>
                  </a:lnTo>
                  <a:lnTo>
                    <a:pt x="405" y="781"/>
                  </a:lnTo>
                  <a:lnTo>
                    <a:pt x="387" y="773"/>
                  </a:lnTo>
                  <a:lnTo>
                    <a:pt x="371" y="765"/>
                  </a:lnTo>
                  <a:lnTo>
                    <a:pt x="371" y="765"/>
                  </a:lnTo>
                  <a:lnTo>
                    <a:pt x="355" y="756"/>
                  </a:lnTo>
                  <a:lnTo>
                    <a:pt x="339" y="746"/>
                  </a:lnTo>
                  <a:lnTo>
                    <a:pt x="324" y="735"/>
                  </a:lnTo>
                  <a:lnTo>
                    <a:pt x="310" y="722"/>
                  </a:lnTo>
                  <a:lnTo>
                    <a:pt x="297" y="711"/>
                  </a:lnTo>
                  <a:lnTo>
                    <a:pt x="284" y="696"/>
                  </a:lnTo>
                  <a:lnTo>
                    <a:pt x="273" y="682"/>
                  </a:lnTo>
                  <a:lnTo>
                    <a:pt x="261" y="667"/>
                  </a:lnTo>
                  <a:lnTo>
                    <a:pt x="250" y="651"/>
                  </a:lnTo>
                  <a:lnTo>
                    <a:pt x="241" y="637"/>
                  </a:lnTo>
                  <a:lnTo>
                    <a:pt x="233" y="619"/>
                  </a:lnTo>
                  <a:lnTo>
                    <a:pt x="225" y="603"/>
                  </a:lnTo>
                  <a:lnTo>
                    <a:pt x="218" y="586"/>
                  </a:lnTo>
                  <a:lnTo>
                    <a:pt x="213" y="568"/>
                  </a:lnTo>
                  <a:lnTo>
                    <a:pt x="208" y="550"/>
                  </a:lnTo>
                  <a:lnTo>
                    <a:pt x="205" y="533"/>
                  </a:lnTo>
                  <a:lnTo>
                    <a:pt x="205" y="533"/>
                  </a:lnTo>
                  <a:lnTo>
                    <a:pt x="196" y="545"/>
                  </a:lnTo>
                  <a:lnTo>
                    <a:pt x="184" y="555"/>
                  </a:lnTo>
                  <a:lnTo>
                    <a:pt x="173" y="563"/>
                  </a:lnTo>
                  <a:lnTo>
                    <a:pt x="159" y="570"/>
                  </a:lnTo>
                  <a:lnTo>
                    <a:pt x="144" y="573"/>
                  </a:lnTo>
                  <a:lnTo>
                    <a:pt x="130" y="574"/>
                  </a:lnTo>
                  <a:lnTo>
                    <a:pt x="114" y="574"/>
                  </a:lnTo>
                  <a:lnTo>
                    <a:pt x="98" y="571"/>
                  </a:lnTo>
                  <a:lnTo>
                    <a:pt x="98" y="571"/>
                  </a:lnTo>
                  <a:lnTo>
                    <a:pt x="83" y="566"/>
                  </a:lnTo>
                  <a:lnTo>
                    <a:pt x="69" y="560"/>
                  </a:lnTo>
                  <a:lnTo>
                    <a:pt x="54" y="550"/>
                  </a:lnTo>
                  <a:lnTo>
                    <a:pt x="41" y="541"/>
                  </a:lnTo>
                  <a:lnTo>
                    <a:pt x="32" y="528"/>
                  </a:lnTo>
                  <a:lnTo>
                    <a:pt x="22" y="515"/>
                  </a:lnTo>
                  <a:lnTo>
                    <a:pt x="14" y="501"/>
                  </a:lnTo>
                  <a:lnTo>
                    <a:pt x="8" y="484"/>
                  </a:lnTo>
                  <a:lnTo>
                    <a:pt x="8" y="484"/>
                  </a:lnTo>
                  <a:lnTo>
                    <a:pt x="4" y="473"/>
                  </a:lnTo>
                  <a:lnTo>
                    <a:pt x="1" y="460"/>
                  </a:lnTo>
                  <a:lnTo>
                    <a:pt x="0" y="449"/>
                  </a:lnTo>
                  <a:lnTo>
                    <a:pt x="0" y="436"/>
                  </a:lnTo>
                  <a:lnTo>
                    <a:pt x="1" y="423"/>
                  </a:lnTo>
                  <a:lnTo>
                    <a:pt x="3" y="412"/>
                  </a:lnTo>
                  <a:lnTo>
                    <a:pt x="8" y="399"/>
                  </a:lnTo>
                  <a:lnTo>
                    <a:pt x="11" y="388"/>
                  </a:lnTo>
                  <a:lnTo>
                    <a:pt x="11" y="388"/>
                  </a:lnTo>
                  <a:lnTo>
                    <a:pt x="17" y="377"/>
                  </a:lnTo>
                  <a:lnTo>
                    <a:pt x="24" y="367"/>
                  </a:lnTo>
                  <a:lnTo>
                    <a:pt x="32" y="358"/>
                  </a:lnTo>
                  <a:lnTo>
                    <a:pt x="41" y="348"/>
                  </a:lnTo>
                  <a:lnTo>
                    <a:pt x="51" y="342"/>
                  </a:lnTo>
                  <a:lnTo>
                    <a:pt x="62" y="335"/>
                  </a:lnTo>
                  <a:lnTo>
                    <a:pt x="73" y="330"/>
                  </a:lnTo>
                  <a:lnTo>
                    <a:pt x="85" y="326"/>
                  </a:lnTo>
                  <a:lnTo>
                    <a:pt x="85" y="326"/>
                  </a:lnTo>
                  <a:lnTo>
                    <a:pt x="96" y="324"/>
                  </a:lnTo>
                  <a:lnTo>
                    <a:pt x="109" y="322"/>
                  </a:lnTo>
                  <a:lnTo>
                    <a:pt x="120" y="322"/>
                  </a:lnTo>
                  <a:lnTo>
                    <a:pt x="133" y="324"/>
                  </a:lnTo>
                  <a:lnTo>
                    <a:pt x="144" y="327"/>
                  </a:lnTo>
                  <a:lnTo>
                    <a:pt x="155" y="330"/>
                  </a:lnTo>
                  <a:lnTo>
                    <a:pt x="167" y="337"/>
                  </a:lnTo>
                  <a:lnTo>
                    <a:pt x="175" y="343"/>
                  </a:lnTo>
                  <a:lnTo>
                    <a:pt x="178" y="346"/>
                  </a:lnTo>
                  <a:lnTo>
                    <a:pt x="178" y="346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83" y="293"/>
                  </a:lnTo>
                  <a:lnTo>
                    <a:pt x="188" y="265"/>
                  </a:lnTo>
                  <a:lnTo>
                    <a:pt x="196" y="237"/>
                  </a:lnTo>
                  <a:lnTo>
                    <a:pt x="205" y="210"/>
                  </a:lnTo>
                  <a:lnTo>
                    <a:pt x="216" y="184"/>
                  </a:lnTo>
                  <a:lnTo>
                    <a:pt x="231" y="160"/>
                  </a:lnTo>
                  <a:lnTo>
                    <a:pt x="245" y="136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86" y="90"/>
                  </a:lnTo>
                  <a:lnTo>
                    <a:pt x="308" y="69"/>
                  </a:lnTo>
                  <a:lnTo>
                    <a:pt x="334" y="51"/>
                  </a:lnTo>
                  <a:lnTo>
                    <a:pt x="361" y="35"/>
                  </a:lnTo>
                  <a:lnTo>
                    <a:pt x="390" y="21"/>
                  </a:lnTo>
                  <a:lnTo>
                    <a:pt x="421" y="11"/>
                  </a:lnTo>
                  <a:lnTo>
                    <a:pt x="451" y="3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46" y="3"/>
                  </a:lnTo>
                  <a:lnTo>
                    <a:pt x="546" y="3"/>
                  </a:lnTo>
                  <a:lnTo>
                    <a:pt x="549" y="3"/>
                  </a:lnTo>
                  <a:lnTo>
                    <a:pt x="549" y="3"/>
                  </a:lnTo>
                  <a:lnTo>
                    <a:pt x="573" y="8"/>
                  </a:lnTo>
                  <a:lnTo>
                    <a:pt x="594" y="14"/>
                  </a:lnTo>
                  <a:lnTo>
                    <a:pt x="617" y="22"/>
                  </a:lnTo>
                  <a:lnTo>
                    <a:pt x="638" y="32"/>
                  </a:lnTo>
                  <a:lnTo>
                    <a:pt x="658" y="45"/>
                  </a:lnTo>
                  <a:lnTo>
                    <a:pt x="676" y="57"/>
                  </a:lnTo>
                  <a:lnTo>
                    <a:pt x="694" y="72"/>
                  </a:lnTo>
                  <a:lnTo>
                    <a:pt x="711" y="88"/>
                  </a:lnTo>
                  <a:lnTo>
                    <a:pt x="711" y="88"/>
                  </a:lnTo>
                  <a:lnTo>
                    <a:pt x="726" y="106"/>
                  </a:lnTo>
                  <a:lnTo>
                    <a:pt x="739" y="123"/>
                  </a:lnTo>
                  <a:lnTo>
                    <a:pt x="750" y="143"/>
                  </a:lnTo>
                  <a:lnTo>
                    <a:pt x="760" y="163"/>
                  </a:lnTo>
                  <a:lnTo>
                    <a:pt x="760" y="163"/>
                  </a:lnTo>
                  <a:lnTo>
                    <a:pt x="768" y="179"/>
                  </a:lnTo>
                  <a:lnTo>
                    <a:pt x="768" y="179"/>
                  </a:lnTo>
                  <a:lnTo>
                    <a:pt x="777" y="204"/>
                  </a:lnTo>
                  <a:lnTo>
                    <a:pt x="785" y="226"/>
                  </a:lnTo>
                  <a:lnTo>
                    <a:pt x="800" y="276"/>
                  </a:lnTo>
                  <a:lnTo>
                    <a:pt x="800" y="276"/>
                  </a:lnTo>
                  <a:lnTo>
                    <a:pt x="810" y="316"/>
                  </a:lnTo>
                  <a:lnTo>
                    <a:pt x="810" y="316"/>
                  </a:lnTo>
                  <a:lnTo>
                    <a:pt x="822" y="374"/>
                  </a:lnTo>
                  <a:lnTo>
                    <a:pt x="827" y="403"/>
                  </a:lnTo>
                  <a:lnTo>
                    <a:pt x="832" y="431"/>
                  </a:lnTo>
                  <a:lnTo>
                    <a:pt x="835" y="460"/>
                  </a:lnTo>
                  <a:lnTo>
                    <a:pt x="835" y="491"/>
                  </a:lnTo>
                  <a:lnTo>
                    <a:pt x="834" y="520"/>
                  </a:lnTo>
                  <a:lnTo>
                    <a:pt x="830" y="549"/>
                  </a:lnTo>
                  <a:lnTo>
                    <a:pt x="830" y="549"/>
                  </a:lnTo>
                  <a:close/>
                </a:path>
              </a:pathLst>
            </a:custGeom>
            <a:solidFill>
              <a:srgbClr val="F9C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1" name="Freeform 14">
              <a:extLst>
                <a:ext uri="{FF2B5EF4-FFF2-40B4-BE49-F238E27FC236}">
                  <a16:creationId xmlns:a16="http://schemas.microsoft.com/office/drawing/2014/main" id="{BE739857-9173-2303-026C-EC4FB93FD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0" y="2185988"/>
              <a:ext cx="73025" cy="74612"/>
            </a:xfrm>
            <a:custGeom>
              <a:avLst/>
              <a:gdLst>
                <a:gd name="T0" fmla="*/ 78 w 93"/>
                <a:gd name="T1" fmla="*/ 93 h 93"/>
                <a:gd name="T2" fmla="*/ 78 w 93"/>
                <a:gd name="T3" fmla="*/ 93 h 93"/>
                <a:gd name="T4" fmla="*/ 74 w 93"/>
                <a:gd name="T5" fmla="*/ 83 h 93"/>
                <a:gd name="T6" fmla="*/ 65 w 93"/>
                <a:gd name="T7" fmla="*/ 77 h 93"/>
                <a:gd name="T8" fmla="*/ 57 w 93"/>
                <a:gd name="T9" fmla="*/ 71 h 93"/>
                <a:gd name="T10" fmla="*/ 48 w 93"/>
                <a:gd name="T11" fmla="*/ 66 h 93"/>
                <a:gd name="T12" fmla="*/ 48 w 93"/>
                <a:gd name="T13" fmla="*/ 66 h 93"/>
                <a:gd name="T14" fmla="*/ 37 w 93"/>
                <a:gd name="T15" fmla="*/ 64 h 93"/>
                <a:gd name="T16" fmla="*/ 27 w 93"/>
                <a:gd name="T17" fmla="*/ 64 h 93"/>
                <a:gd name="T18" fmla="*/ 16 w 93"/>
                <a:gd name="T19" fmla="*/ 66 h 93"/>
                <a:gd name="T20" fmla="*/ 6 w 93"/>
                <a:gd name="T21" fmla="*/ 69 h 93"/>
                <a:gd name="T22" fmla="*/ 0 w 93"/>
                <a:gd name="T23" fmla="*/ 56 h 93"/>
                <a:gd name="T24" fmla="*/ 0 w 93"/>
                <a:gd name="T25" fmla="*/ 56 h 93"/>
                <a:gd name="T26" fmla="*/ 12 w 93"/>
                <a:gd name="T27" fmla="*/ 51 h 93"/>
                <a:gd name="T28" fmla="*/ 25 w 93"/>
                <a:gd name="T29" fmla="*/ 48 h 93"/>
                <a:gd name="T30" fmla="*/ 38 w 93"/>
                <a:gd name="T31" fmla="*/ 50 h 93"/>
                <a:gd name="T32" fmla="*/ 51 w 93"/>
                <a:gd name="T33" fmla="*/ 51 h 93"/>
                <a:gd name="T34" fmla="*/ 51 w 93"/>
                <a:gd name="T35" fmla="*/ 51 h 93"/>
                <a:gd name="T36" fmla="*/ 65 w 93"/>
                <a:gd name="T37" fmla="*/ 58 h 93"/>
                <a:gd name="T38" fmla="*/ 77 w 93"/>
                <a:gd name="T39" fmla="*/ 66 h 93"/>
                <a:gd name="T40" fmla="*/ 72 w 93"/>
                <a:gd name="T41" fmla="*/ 2 h 93"/>
                <a:gd name="T42" fmla="*/ 86 w 93"/>
                <a:gd name="T43" fmla="*/ 0 h 93"/>
                <a:gd name="T44" fmla="*/ 93 w 93"/>
                <a:gd name="T45" fmla="*/ 88 h 93"/>
                <a:gd name="T46" fmla="*/ 78 w 93"/>
                <a:gd name="T4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3">
                  <a:moveTo>
                    <a:pt x="78" y="93"/>
                  </a:moveTo>
                  <a:lnTo>
                    <a:pt x="78" y="93"/>
                  </a:lnTo>
                  <a:lnTo>
                    <a:pt x="74" y="83"/>
                  </a:lnTo>
                  <a:lnTo>
                    <a:pt x="65" y="77"/>
                  </a:lnTo>
                  <a:lnTo>
                    <a:pt x="57" y="71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37" y="64"/>
                  </a:lnTo>
                  <a:lnTo>
                    <a:pt x="27" y="64"/>
                  </a:lnTo>
                  <a:lnTo>
                    <a:pt x="16" y="66"/>
                  </a:lnTo>
                  <a:lnTo>
                    <a:pt x="6" y="69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2" y="51"/>
                  </a:lnTo>
                  <a:lnTo>
                    <a:pt x="25" y="48"/>
                  </a:lnTo>
                  <a:lnTo>
                    <a:pt x="38" y="50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65" y="58"/>
                  </a:lnTo>
                  <a:lnTo>
                    <a:pt x="77" y="6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93" y="88"/>
                  </a:lnTo>
                  <a:lnTo>
                    <a:pt x="78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2" name="Freeform 15">
              <a:extLst>
                <a:ext uri="{FF2B5EF4-FFF2-40B4-BE49-F238E27FC236}">
                  <a16:creationId xmlns:a16="http://schemas.microsoft.com/office/drawing/2014/main" id="{C81A1A44-D7E9-5CA4-AA64-F2F54446E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2162175"/>
              <a:ext cx="30163" cy="133350"/>
            </a:xfrm>
            <a:custGeom>
              <a:avLst/>
              <a:gdLst>
                <a:gd name="T0" fmla="*/ 10 w 39"/>
                <a:gd name="T1" fmla="*/ 167 h 167"/>
                <a:gd name="T2" fmla="*/ 10 w 39"/>
                <a:gd name="T3" fmla="*/ 167 h 167"/>
                <a:gd name="T4" fmla="*/ 5 w 39"/>
                <a:gd name="T5" fmla="*/ 167 h 167"/>
                <a:gd name="T6" fmla="*/ 0 w 39"/>
                <a:gd name="T7" fmla="*/ 166 h 167"/>
                <a:gd name="T8" fmla="*/ 5 w 39"/>
                <a:gd name="T9" fmla="*/ 151 h 167"/>
                <a:gd name="T10" fmla="*/ 5 w 39"/>
                <a:gd name="T11" fmla="*/ 151 h 167"/>
                <a:gd name="T12" fmla="*/ 12 w 39"/>
                <a:gd name="T13" fmla="*/ 153 h 167"/>
                <a:gd name="T14" fmla="*/ 16 w 39"/>
                <a:gd name="T15" fmla="*/ 151 h 167"/>
                <a:gd name="T16" fmla="*/ 16 w 39"/>
                <a:gd name="T17" fmla="*/ 151 h 167"/>
                <a:gd name="T18" fmla="*/ 21 w 39"/>
                <a:gd name="T19" fmla="*/ 148 h 167"/>
                <a:gd name="T20" fmla="*/ 23 w 39"/>
                <a:gd name="T21" fmla="*/ 145 h 167"/>
                <a:gd name="T22" fmla="*/ 23 w 39"/>
                <a:gd name="T23" fmla="*/ 145 h 167"/>
                <a:gd name="T24" fmla="*/ 24 w 39"/>
                <a:gd name="T25" fmla="*/ 135 h 167"/>
                <a:gd name="T26" fmla="*/ 23 w 39"/>
                <a:gd name="T27" fmla="*/ 126 h 167"/>
                <a:gd name="T28" fmla="*/ 4 w 39"/>
                <a:gd name="T29" fmla="*/ 4 h 167"/>
                <a:gd name="T30" fmla="*/ 20 w 39"/>
                <a:gd name="T31" fmla="*/ 0 h 167"/>
                <a:gd name="T32" fmla="*/ 37 w 39"/>
                <a:gd name="T33" fmla="*/ 122 h 167"/>
                <a:gd name="T34" fmla="*/ 37 w 39"/>
                <a:gd name="T35" fmla="*/ 122 h 167"/>
                <a:gd name="T36" fmla="*/ 39 w 39"/>
                <a:gd name="T37" fmla="*/ 135 h 167"/>
                <a:gd name="T38" fmla="*/ 39 w 39"/>
                <a:gd name="T39" fmla="*/ 142 h 167"/>
                <a:gd name="T40" fmla="*/ 37 w 39"/>
                <a:gd name="T41" fmla="*/ 150 h 167"/>
                <a:gd name="T42" fmla="*/ 37 w 39"/>
                <a:gd name="T43" fmla="*/ 150 h 167"/>
                <a:gd name="T44" fmla="*/ 36 w 39"/>
                <a:gd name="T45" fmla="*/ 153 h 167"/>
                <a:gd name="T46" fmla="*/ 32 w 39"/>
                <a:gd name="T47" fmla="*/ 158 h 167"/>
                <a:gd name="T48" fmla="*/ 28 w 39"/>
                <a:gd name="T49" fmla="*/ 163 h 167"/>
                <a:gd name="T50" fmla="*/ 23 w 39"/>
                <a:gd name="T51" fmla="*/ 164 h 167"/>
                <a:gd name="T52" fmla="*/ 23 w 39"/>
                <a:gd name="T53" fmla="*/ 164 h 167"/>
                <a:gd name="T54" fmla="*/ 16 w 39"/>
                <a:gd name="T55" fmla="*/ 167 h 167"/>
                <a:gd name="T56" fmla="*/ 10 w 39"/>
                <a:gd name="T57" fmla="*/ 167 h 167"/>
                <a:gd name="T58" fmla="*/ 10 w 39"/>
                <a:gd name="T5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167">
                  <a:moveTo>
                    <a:pt x="10" y="167"/>
                  </a:moveTo>
                  <a:lnTo>
                    <a:pt x="10" y="167"/>
                  </a:lnTo>
                  <a:lnTo>
                    <a:pt x="5" y="167"/>
                  </a:lnTo>
                  <a:lnTo>
                    <a:pt x="0" y="166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12" y="153"/>
                  </a:lnTo>
                  <a:lnTo>
                    <a:pt x="16" y="151"/>
                  </a:lnTo>
                  <a:lnTo>
                    <a:pt x="16" y="151"/>
                  </a:lnTo>
                  <a:lnTo>
                    <a:pt x="21" y="148"/>
                  </a:lnTo>
                  <a:lnTo>
                    <a:pt x="23" y="145"/>
                  </a:lnTo>
                  <a:lnTo>
                    <a:pt x="23" y="145"/>
                  </a:lnTo>
                  <a:lnTo>
                    <a:pt x="24" y="135"/>
                  </a:lnTo>
                  <a:lnTo>
                    <a:pt x="23" y="126"/>
                  </a:lnTo>
                  <a:lnTo>
                    <a:pt x="4" y="4"/>
                  </a:lnTo>
                  <a:lnTo>
                    <a:pt x="20" y="0"/>
                  </a:lnTo>
                  <a:lnTo>
                    <a:pt x="37" y="122"/>
                  </a:lnTo>
                  <a:lnTo>
                    <a:pt x="37" y="122"/>
                  </a:lnTo>
                  <a:lnTo>
                    <a:pt x="39" y="135"/>
                  </a:lnTo>
                  <a:lnTo>
                    <a:pt x="39" y="142"/>
                  </a:lnTo>
                  <a:lnTo>
                    <a:pt x="37" y="150"/>
                  </a:lnTo>
                  <a:lnTo>
                    <a:pt x="37" y="150"/>
                  </a:lnTo>
                  <a:lnTo>
                    <a:pt x="36" y="153"/>
                  </a:lnTo>
                  <a:lnTo>
                    <a:pt x="32" y="158"/>
                  </a:lnTo>
                  <a:lnTo>
                    <a:pt x="28" y="163"/>
                  </a:lnTo>
                  <a:lnTo>
                    <a:pt x="23" y="164"/>
                  </a:lnTo>
                  <a:lnTo>
                    <a:pt x="23" y="164"/>
                  </a:lnTo>
                  <a:lnTo>
                    <a:pt x="16" y="167"/>
                  </a:lnTo>
                  <a:lnTo>
                    <a:pt x="10" y="167"/>
                  </a:lnTo>
                  <a:lnTo>
                    <a:pt x="10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3" name="Freeform 16">
              <a:extLst>
                <a:ext uri="{FF2B5EF4-FFF2-40B4-BE49-F238E27FC236}">
                  <a16:creationId xmlns:a16="http://schemas.microsoft.com/office/drawing/2014/main" id="{F623AF43-6331-E674-09DC-90A90BC4A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25" y="2290763"/>
              <a:ext cx="57150" cy="52387"/>
            </a:xfrm>
            <a:custGeom>
              <a:avLst/>
              <a:gdLst>
                <a:gd name="T0" fmla="*/ 66 w 72"/>
                <a:gd name="T1" fmla="*/ 65 h 65"/>
                <a:gd name="T2" fmla="*/ 66 w 72"/>
                <a:gd name="T3" fmla="*/ 65 h 65"/>
                <a:gd name="T4" fmla="*/ 54 w 72"/>
                <a:gd name="T5" fmla="*/ 64 h 65"/>
                <a:gd name="T6" fmla="*/ 41 w 72"/>
                <a:gd name="T7" fmla="*/ 61 h 65"/>
                <a:gd name="T8" fmla="*/ 30 w 72"/>
                <a:gd name="T9" fmla="*/ 56 h 65"/>
                <a:gd name="T10" fmla="*/ 21 w 72"/>
                <a:gd name="T11" fmla="*/ 48 h 65"/>
                <a:gd name="T12" fmla="*/ 21 w 72"/>
                <a:gd name="T13" fmla="*/ 48 h 65"/>
                <a:gd name="T14" fmla="*/ 13 w 72"/>
                <a:gd name="T15" fmla="*/ 38 h 65"/>
                <a:gd name="T16" fmla="*/ 4 w 72"/>
                <a:gd name="T17" fmla="*/ 27 h 65"/>
                <a:gd name="T18" fmla="*/ 1 w 72"/>
                <a:gd name="T19" fmla="*/ 12 h 65"/>
                <a:gd name="T20" fmla="*/ 0 w 72"/>
                <a:gd name="T21" fmla="*/ 0 h 65"/>
                <a:gd name="T22" fmla="*/ 14 w 72"/>
                <a:gd name="T23" fmla="*/ 0 h 65"/>
                <a:gd name="T24" fmla="*/ 14 w 72"/>
                <a:gd name="T25" fmla="*/ 0 h 65"/>
                <a:gd name="T26" fmla="*/ 16 w 72"/>
                <a:gd name="T27" fmla="*/ 9 h 65"/>
                <a:gd name="T28" fmla="*/ 19 w 72"/>
                <a:gd name="T29" fmla="*/ 20 h 65"/>
                <a:gd name="T30" fmla="*/ 24 w 72"/>
                <a:gd name="T31" fmla="*/ 30 h 65"/>
                <a:gd name="T32" fmla="*/ 32 w 72"/>
                <a:gd name="T33" fmla="*/ 37 h 65"/>
                <a:gd name="T34" fmla="*/ 32 w 72"/>
                <a:gd name="T35" fmla="*/ 37 h 65"/>
                <a:gd name="T36" fmla="*/ 40 w 72"/>
                <a:gd name="T37" fmla="*/ 43 h 65"/>
                <a:gd name="T38" fmla="*/ 49 w 72"/>
                <a:gd name="T39" fmla="*/ 48 h 65"/>
                <a:gd name="T40" fmla="*/ 61 w 72"/>
                <a:gd name="T41" fmla="*/ 49 h 65"/>
                <a:gd name="T42" fmla="*/ 70 w 72"/>
                <a:gd name="T43" fmla="*/ 51 h 65"/>
                <a:gd name="T44" fmla="*/ 72 w 72"/>
                <a:gd name="T45" fmla="*/ 65 h 65"/>
                <a:gd name="T46" fmla="*/ 72 w 72"/>
                <a:gd name="T47" fmla="*/ 65 h 65"/>
                <a:gd name="T48" fmla="*/ 66 w 72"/>
                <a:gd name="T49" fmla="*/ 65 h 65"/>
                <a:gd name="T50" fmla="*/ 66 w 72"/>
                <a:gd name="T5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65">
                  <a:moveTo>
                    <a:pt x="66" y="65"/>
                  </a:moveTo>
                  <a:lnTo>
                    <a:pt x="66" y="65"/>
                  </a:lnTo>
                  <a:lnTo>
                    <a:pt x="54" y="64"/>
                  </a:lnTo>
                  <a:lnTo>
                    <a:pt x="41" y="61"/>
                  </a:lnTo>
                  <a:lnTo>
                    <a:pt x="30" y="56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3" y="38"/>
                  </a:lnTo>
                  <a:lnTo>
                    <a:pt x="4" y="27"/>
                  </a:lnTo>
                  <a:lnTo>
                    <a:pt x="1" y="1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6" y="9"/>
                  </a:lnTo>
                  <a:lnTo>
                    <a:pt x="19" y="20"/>
                  </a:lnTo>
                  <a:lnTo>
                    <a:pt x="24" y="3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40" y="43"/>
                  </a:lnTo>
                  <a:lnTo>
                    <a:pt x="49" y="48"/>
                  </a:lnTo>
                  <a:lnTo>
                    <a:pt x="61" y="49"/>
                  </a:lnTo>
                  <a:lnTo>
                    <a:pt x="70" y="51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66" y="65"/>
                  </a:lnTo>
                  <a:lnTo>
                    <a:pt x="6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4" name="Freeform 17">
              <a:extLst>
                <a:ext uri="{FF2B5EF4-FFF2-40B4-BE49-F238E27FC236}">
                  <a16:creationId xmlns:a16="http://schemas.microsoft.com/office/drawing/2014/main" id="{BB9E8704-7DEA-5946-6568-F504DB196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155825"/>
              <a:ext cx="20638" cy="30162"/>
            </a:xfrm>
            <a:custGeom>
              <a:avLst/>
              <a:gdLst>
                <a:gd name="T0" fmla="*/ 25 w 25"/>
                <a:gd name="T1" fmla="*/ 21 h 39"/>
                <a:gd name="T2" fmla="*/ 25 w 25"/>
                <a:gd name="T3" fmla="*/ 21 h 39"/>
                <a:gd name="T4" fmla="*/ 24 w 25"/>
                <a:gd name="T5" fmla="*/ 28 h 39"/>
                <a:gd name="T6" fmla="*/ 20 w 25"/>
                <a:gd name="T7" fmla="*/ 34 h 39"/>
                <a:gd name="T8" fmla="*/ 17 w 25"/>
                <a:gd name="T9" fmla="*/ 39 h 39"/>
                <a:gd name="T10" fmla="*/ 11 w 25"/>
                <a:gd name="T11" fmla="*/ 39 h 39"/>
                <a:gd name="T12" fmla="*/ 11 w 25"/>
                <a:gd name="T13" fmla="*/ 39 h 39"/>
                <a:gd name="T14" fmla="*/ 6 w 25"/>
                <a:gd name="T15" fmla="*/ 37 h 39"/>
                <a:gd name="T16" fmla="*/ 3 w 25"/>
                <a:gd name="T17" fmla="*/ 34 h 39"/>
                <a:gd name="T18" fmla="*/ 1 w 25"/>
                <a:gd name="T19" fmla="*/ 28 h 39"/>
                <a:gd name="T20" fmla="*/ 0 w 25"/>
                <a:gd name="T21" fmla="*/ 20 h 39"/>
                <a:gd name="T22" fmla="*/ 0 w 25"/>
                <a:gd name="T23" fmla="*/ 20 h 39"/>
                <a:gd name="T24" fmla="*/ 1 w 25"/>
                <a:gd name="T25" fmla="*/ 12 h 39"/>
                <a:gd name="T26" fmla="*/ 4 w 25"/>
                <a:gd name="T27" fmla="*/ 5 h 39"/>
                <a:gd name="T28" fmla="*/ 9 w 25"/>
                <a:gd name="T29" fmla="*/ 2 h 39"/>
                <a:gd name="T30" fmla="*/ 14 w 25"/>
                <a:gd name="T31" fmla="*/ 0 h 39"/>
                <a:gd name="T32" fmla="*/ 14 w 25"/>
                <a:gd name="T33" fmla="*/ 0 h 39"/>
                <a:gd name="T34" fmla="*/ 19 w 25"/>
                <a:gd name="T35" fmla="*/ 2 h 39"/>
                <a:gd name="T36" fmla="*/ 22 w 25"/>
                <a:gd name="T37" fmla="*/ 7 h 39"/>
                <a:gd name="T38" fmla="*/ 25 w 25"/>
                <a:gd name="T39" fmla="*/ 13 h 39"/>
                <a:gd name="T40" fmla="*/ 25 w 25"/>
                <a:gd name="T41" fmla="*/ 21 h 39"/>
                <a:gd name="T42" fmla="*/ 25 w 25"/>
                <a:gd name="T43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39">
                  <a:moveTo>
                    <a:pt x="25" y="21"/>
                  </a:moveTo>
                  <a:lnTo>
                    <a:pt x="25" y="21"/>
                  </a:lnTo>
                  <a:lnTo>
                    <a:pt x="24" y="28"/>
                  </a:lnTo>
                  <a:lnTo>
                    <a:pt x="20" y="34"/>
                  </a:lnTo>
                  <a:lnTo>
                    <a:pt x="17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6" y="37"/>
                  </a:lnTo>
                  <a:lnTo>
                    <a:pt x="3" y="34"/>
                  </a:lnTo>
                  <a:lnTo>
                    <a:pt x="1" y="2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4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2" y="7"/>
                  </a:lnTo>
                  <a:lnTo>
                    <a:pt x="25" y="13"/>
                  </a:lnTo>
                  <a:lnTo>
                    <a:pt x="25" y="21"/>
                  </a:lnTo>
                  <a:lnTo>
                    <a:pt x="2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5" name="Freeform 18">
              <a:extLst>
                <a:ext uri="{FF2B5EF4-FFF2-40B4-BE49-F238E27FC236}">
                  <a16:creationId xmlns:a16="http://schemas.microsoft.com/office/drawing/2014/main" id="{2C91CAE0-EC1F-1B14-5CF7-751CAF1E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166938"/>
              <a:ext cx="20638" cy="30162"/>
            </a:xfrm>
            <a:custGeom>
              <a:avLst/>
              <a:gdLst>
                <a:gd name="T0" fmla="*/ 25 w 25"/>
                <a:gd name="T1" fmla="*/ 21 h 39"/>
                <a:gd name="T2" fmla="*/ 25 w 25"/>
                <a:gd name="T3" fmla="*/ 21 h 39"/>
                <a:gd name="T4" fmla="*/ 25 w 25"/>
                <a:gd name="T5" fmla="*/ 28 h 39"/>
                <a:gd name="T6" fmla="*/ 22 w 25"/>
                <a:gd name="T7" fmla="*/ 34 h 39"/>
                <a:gd name="T8" fmla="*/ 17 w 25"/>
                <a:gd name="T9" fmla="*/ 37 h 39"/>
                <a:gd name="T10" fmla="*/ 13 w 25"/>
                <a:gd name="T11" fmla="*/ 39 h 39"/>
                <a:gd name="T12" fmla="*/ 13 w 25"/>
                <a:gd name="T13" fmla="*/ 39 h 39"/>
                <a:gd name="T14" fmla="*/ 8 w 25"/>
                <a:gd name="T15" fmla="*/ 37 h 39"/>
                <a:gd name="T16" fmla="*/ 3 w 25"/>
                <a:gd name="T17" fmla="*/ 32 h 39"/>
                <a:gd name="T18" fmla="*/ 1 w 25"/>
                <a:gd name="T19" fmla="*/ 26 h 39"/>
                <a:gd name="T20" fmla="*/ 0 w 25"/>
                <a:gd name="T21" fmla="*/ 20 h 39"/>
                <a:gd name="T22" fmla="*/ 0 w 25"/>
                <a:gd name="T23" fmla="*/ 20 h 39"/>
                <a:gd name="T24" fmla="*/ 1 w 25"/>
                <a:gd name="T25" fmla="*/ 12 h 39"/>
                <a:gd name="T26" fmla="*/ 5 w 25"/>
                <a:gd name="T27" fmla="*/ 5 h 39"/>
                <a:gd name="T28" fmla="*/ 9 w 25"/>
                <a:gd name="T29" fmla="*/ 2 h 39"/>
                <a:gd name="T30" fmla="*/ 14 w 25"/>
                <a:gd name="T31" fmla="*/ 0 h 39"/>
                <a:gd name="T32" fmla="*/ 14 w 25"/>
                <a:gd name="T33" fmla="*/ 0 h 39"/>
                <a:gd name="T34" fmla="*/ 19 w 25"/>
                <a:gd name="T35" fmla="*/ 2 h 39"/>
                <a:gd name="T36" fmla="*/ 24 w 25"/>
                <a:gd name="T37" fmla="*/ 7 h 39"/>
                <a:gd name="T38" fmla="*/ 25 w 25"/>
                <a:gd name="T39" fmla="*/ 13 h 39"/>
                <a:gd name="T40" fmla="*/ 25 w 25"/>
                <a:gd name="T41" fmla="*/ 21 h 39"/>
                <a:gd name="T42" fmla="*/ 25 w 25"/>
                <a:gd name="T43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39">
                  <a:moveTo>
                    <a:pt x="25" y="21"/>
                  </a:moveTo>
                  <a:lnTo>
                    <a:pt x="25" y="21"/>
                  </a:lnTo>
                  <a:lnTo>
                    <a:pt x="25" y="28"/>
                  </a:lnTo>
                  <a:lnTo>
                    <a:pt x="22" y="34"/>
                  </a:lnTo>
                  <a:lnTo>
                    <a:pt x="17" y="37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8" y="37"/>
                  </a:lnTo>
                  <a:lnTo>
                    <a:pt x="3" y="32"/>
                  </a:lnTo>
                  <a:lnTo>
                    <a:pt x="1" y="2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5" y="5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4" y="7"/>
                  </a:lnTo>
                  <a:lnTo>
                    <a:pt x="25" y="13"/>
                  </a:lnTo>
                  <a:lnTo>
                    <a:pt x="25" y="21"/>
                  </a:lnTo>
                  <a:lnTo>
                    <a:pt x="25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6" name="Freeform 19">
              <a:extLst>
                <a:ext uri="{FF2B5EF4-FFF2-40B4-BE49-F238E27FC236}">
                  <a16:creationId xmlns:a16="http://schemas.microsoft.com/office/drawing/2014/main" id="{DA9EA13A-E4CC-9F2D-8BA3-9121292A0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2105025"/>
              <a:ext cx="69850" cy="22225"/>
            </a:xfrm>
            <a:custGeom>
              <a:avLst/>
              <a:gdLst>
                <a:gd name="T0" fmla="*/ 58 w 89"/>
                <a:gd name="T1" fmla="*/ 28 h 28"/>
                <a:gd name="T2" fmla="*/ 58 w 89"/>
                <a:gd name="T3" fmla="*/ 28 h 28"/>
                <a:gd name="T4" fmla="*/ 70 w 89"/>
                <a:gd name="T5" fmla="*/ 28 h 28"/>
                <a:gd name="T6" fmla="*/ 74 w 89"/>
                <a:gd name="T7" fmla="*/ 28 h 28"/>
                <a:gd name="T8" fmla="*/ 81 w 89"/>
                <a:gd name="T9" fmla="*/ 28 h 28"/>
                <a:gd name="T10" fmla="*/ 81 w 89"/>
                <a:gd name="T11" fmla="*/ 28 h 28"/>
                <a:gd name="T12" fmla="*/ 87 w 89"/>
                <a:gd name="T13" fmla="*/ 23 h 28"/>
                <a:gd name="T14" fmla="*/ 89 w 89"/>
                <a:gd name="T15" fmla="*/ 21 h 28"/>
                <a:gd name="T16" fmla="*/ 89 w 89"/>
                <a:gd name="T17" fmla="*/ 18 h 28"/>
                <a:gd name="T18" fmla="*/ 89 w 89"/>
                <a:gd name="T19" fmla="*/ 16 h 28"/>
                <a:gd name="T20" fmla="*/ 87 w 89"/>
                <a:gd name="T21" fmla="*/ 13 h 28"/>
                <a:gd name="T22" fmla="*/ 81 w 89"/>
                <a:gd name="T23" fmla="*/ 8 h 28"/>
                <a:gd name="T24" fmla="*/ 81 w 89"/>
                <a:gd name="T25" fmla="*/ 8 h 28"/>
                <a:gd name="T26" fmla="*/ 71 w 89"/>
                <a:gd name="T27" fmla="*/ 5 h 28"/>
                <a:gd name="T28" fmla="*/ 60 w 89"/>
                <a:gd name="T29" fmla="*/ 2 h 28"/>
                <a:gd name="T30" fmla="*/ 37 w 89"/>
                <a:gd name="T31" fmla="*/ 0 h 28"/>
                <a:gd name="T32" fmla="*/ 37 w 89"/>
                <a:gd name="T33" fmla="*/ 0 h 28"/>
                <a:gd name="T34" fmla="*/ 23 w 89"/>
                <a:gd name="T35" fmla="*/ 0 h 28"/>
                <a:gd name="T36" fmla="*/ 15 w 89"/>
                <a:gd name="T37" fmla="*/ 0 h 28"/>
                <a:gd name="T38" fmla="*/ 7 w 89"/>
                <a:gd name="T39" fmla="*/ 3 h 28"/>
                <a:gd name="T40" fmla="*/ 7 w 89"/>
                <a:gd name="T41" fmla="*/ 3 h 28"/>
                <a:gd name="T42" fmla="*/ 4 w 89"/>
                <a:gd name="T43" fmla="*/ 7 h 28"/>
                <a:gd name="T44" fmla="*/ 0 w 89"/>
                <a:gd name="T45" fmla="*/ 11 h 28"/>
                <a:gd name="T46" fmla="*/ 2 w 89"/>
                <a:gd name="T47" fmla="*/ 15 h 28"/>
                <a:gd name="T48" fmla="*/ 4 w 89"/>
                <a:gd name="T49" fmla="*/ 19 h 28"/>
                <a:gd name="T50" fmla="*/ 4 w 89"/>
                <a:gd name="T51" fmla="*/ 19 h 28"/>
                <a:gd name="T52" fmla="*/ 8 w 89"/>
                <a:gd name="T53" fmla="*/ 24 h 28"/>
                <a:gd name="T54" fmla="*/ 15 w 89"/>
                <a:gd name="T55" fmla="*/ 26 h 28"/>
                <a:gd name="T56" fmla="*/ 21 w 89"/>
                <a:gd name="T57" fmla="*/ 28 h 28"/>
                <a:gd name="T58" fmla="*/ 29 w 89"/>
                <a:gd name="T59" fmla="*/ 28 h 28"/>
                <a:gd name="T60" fmla="*/ 58 w 89"/>
                <a:gd name="T61" fmla="*/ 28 h 28"/>
                <a:gd name="T62" fmla="*/ 58 w 89"/>
                <a:gd name="T6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28">
                  <a:moveTo>
                    <a:pt x="58" y="28"/>
                  </a:moveTo>
                  <a:lnTo>
                    <a:pt x="58" y="28"/>
                  </a:lnTo>
                  <a:lnTo>
                    <a:pt x="70" y="28"/>
                  </a:lnTo>
                  <a:lnTo>
                    <a:pt x="74" y="28"/>
                  </a:lnTo>
                  <a:lnTo>
                    <a:pt x="81" y="28"/>
                  </a:lnTo>
                  <a:lnTo>
                    <a:pt x="81" y="28"/>
                  </a:lnTo>
                  <a:lnTo>
                    <a:pt x="87" y="23"/>
                  </a:lnTo>
                  <a:lnTo>
                    <a:pt x="89" y="21"/>
                  </a:lnTo>
                  <a:lnTo>
                    <a:pt x="89" y="18"/>
                  </a:lnTo>
                  <a:lnTo>
                    <a:pt x="89" y="16"/>
                  </a:lnTo>
                  <a:lnTo>
                    <a:pt x="87" y="13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71" y="5"/>
                  </a:lnTo>
                  <a:lnTo>
                    <a:pt x="60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7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8" y="24"/>
                  </a:lnTo>
                  <a:lnTo>
                    <a:pt x="15" y="26"/>
                  </a:lnTo>
                  <a:lnTo>
                    <a:pt x="21" y="28"/>
                  </a:lnTo>
                  <a:lnTo>
                    <a:pt x="29" y="28"/>
                  </a:lnTo>
                  <a:lnTo>
                    <a:pt x="58" y="28"/>
                  </a:lnTo>
                  <a:lnTo>
                    <a:pt x="5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7" name="Freeform 20">
              <a:extLst>
                <a:ext uri="{FF2B5EF4-FFF2-40B4-BE49-F238E27FC236}">
                  <a16:creationId xmlns:a16="http://schemas.microsoft.com/office/drawing/2014/main" id="{2735FB19-D076-6661-8985-149D6F1BF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150" y="2109788"/>
              <a:ext cx="68263" cy="25400"/>
            </a:xfrm>
            <a:custGeom>
              <a:avLst/>
              <a:gdLst>
                <a:gd name="T0" fmla="*/ 32 w 86"/>
                <a:gd name="T1" fmla="*/ 29 h 30"/>
                <a:gd name="T2" fmla="*/ 32 w 86"/>
                <a:gd name="T3" fmla="*/ 29 h 30"/>
                <a:gd name="T4" fmla="*/ 20 w 86"/>
                <a:gd name="T5" fmla="*/ 30 h 30"/>
                <a:gd name="T6" fmla="*/ 14 w 86"/>
                <a:gd name="T7" fmla="*/ 30 h 30"/>
                <a:gd name="T8" fmla="*/ 9 w 86"/>
                <a:gd name="T9" fmla="*/ 30 h 30"/>
                <a:gd name="T10" fmla="*/ 9 w 86"/>
                <a:gd name="T11" fmla="*/ 30 h 30"/>
                <a:gd name="T12" fmla="*/ 3 w 86"/>
                <a:gd name="T13" fmla="*/ 27 h 30"/>
                <a:gd name="T14" fmla="*/ 1 w 86"/>
                <a:gd name="T15" fmla="*/ 24 h 30"/>
                <a:gd name="T16" fmla="*/ 0 w 86"/>
                <a:gd name="T17" fmla="*/ 22 h 30"/>
                <a:gd name="T18" fmla="*/ 0 w 86"/>
                <a:gd name="T19" fmla="*/ 19 h 30"/>
                <a:gd name="T20" fmla="*/ 1 w 86"/>
                <a:gd name="T21" fmla="*/ 17 h 30"/>
                <a:gd name="T22" fmla="*/ 8 w 86"/>
                <a:gd name="T23" fmla="*/ 11 h 30"/>
                <a:gd name="T24" fmla="*/ 8 w 86"/>
                <a:gd name="T25" fmla="*/ 11 h 30"/>
                <a:gd name="T26" fmla="*/ 17 w 86"/>
                <a:gd name="T27" fmla="*/ 8 h 30"/>
                <a:gd name="T28" fmla="*/ 28 w 86"/>
                <a:gd name="T29" fmla="*/ 4 h 30"/>
                <a:gd name="T30" fmla="*/ 49 w 86"/>
                <a:gd name="T31" fmla="*/ 0 h 30"/>
                <a:gd name="T32" fmla="*/ 49 w 86"/>
                <a:gd name="T33" fmla="*/ 0 h 30"/>
                <a:gd name="T34" fmla="*/ 65 w 86"/>
                <a:gd name="T35" fmla="*/ 0 h 30"/>
                <a:gd name="T36" fmla="*/ 73 w 86"/>
                <a:gd name="T37" fmla="*/ 0 h 30"/>
                <a:gd name="T38" fmla="*/ 80 w 86"/>
                <a:gd name="T39" fmla="*/ 1 h 30"/>
                <a:gd name="T40" fmla="*/ 80 w 86"/>
                <a:gd name="T41" fmla="*/ 1 h 30"/>
                <a:gd name="T42" fmla="*/ 85 w 86"/>
                <a:gd name="T43" fmla="*/ 4 h 30"/>
                <a:gd name="T44" fmla="*/ 86 w 86"/>
                <a:gd name="T45" fmla="*/ 9 h 30"/>
                <a:gd name="T46" fmla="*/ 86 w 86"/>
                <a:gd name="T47" fmla="*/ 12 h 30"/>
                <a:gd name="T48" fmla="*/ 85 w 86"/>
                <a:gd name="T49" fmla="*/ 17 h 30"/>
                <a:gd name="T50" fmla="*/ 85 w 86"/>
                <a:gd name="T51" fmla="*/ 17 h 30"/>
                <a:gd name="T52" fmla="*/ 80 w 86"/>
                <a:gd name="T53" fmla="*/ 22 h 30"/>
                <a:gd name="T54" fmla="*/ 73 w 86"/>
                <a:gd name="T55" fmla="*/ 25 h 30"/>
                <a:gd name="T56" fmla="*/ 67 w 86"/>
                <a:gd name="T57" fmla="*/ 27 h 30"/>
                <a:gd name="T58" fmla="*/ 61 w 86"/>
                <a:gd name="T59" fmla="*/ 29 h 30"/>
                <a:gd name="T60" fmla="*/ 32 w 86"/>
                <a:gd name="T61" fmla="*/ 29 h 30"/>
                <a:gd name="T62" fmla="*/ 32 w 86"/>
                <a:gd name="T6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" h="30">
                  <a:moveTo>
                    <a:pt x="32" y="29"/>
                  </a:moveTo>
                  <a:lnTo>
                    <a:pt x="32" y="29"/>
                  </a:lnTo>
                  <a:lnTo>
                    <a:pt x="20" y="30"/>
                  </a:lnTo>
                  <a:lnTo>
                    <a:pt x="14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3" y="27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7" y="8"/>
                  </a:lnTo>
                  <a:lnTo>
                    <a:pt x="28" y="4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5" y="4"/>
                  </a:lnTo>
                  <a:lnTo>
                    <a:pt x="86" y="9"/>
                  </a:lnTo>
                  <a:lnTo>
                    <a:pt x="86" y="12"/>
                  </a:lnTo>
                  <a:lnTo>
                    <a:pt x="85" y="17"/>
                  </a:lnTo>
                  <a:lnTo>
                    <a:pt x="85" y="17"/>
                  </a:lnTo>
                  <a:lnTo>
                    <a:pt x="80" y="22"/>
                  </a:lnTo>
                  <a:lnTo>
                    <a:pt x="73" y="25"/>
                  </a:lnTo>
                  <a:lnTo>
                    <a:pt x="67" y="27"/>
                  </a:lnTo>
                  <a:lnTo>
                    <a:pt x="61" y="29"/>
                  </a:lnTo>
                  <a:lnTo>
                    <a:pt x="32" y="29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8" name="Freeform 21">
              <a:extLst>
                <a:ext uri="{FF2B5EF4-FFF2-40B4-BE49-F238E27FC236}">
                  <a16:creationId xmlns:a16="http://schemas.microsoft.com/office/drawing/2014/main" id="{14C0CF73-D919-C8D6-B118-5287166D2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2379663"/>
              <a:ext cx="166688" cy="233362"/>
            </a:xfrm>
            <a:custGeom>
              <a:avLst/>
              <a:gdLst>
                <a:gd name="T0" fmla="*/ 201 w 211"/>
                <a:gd name="T1" fmla="*/ 96 h 292"/>
                <a:gd name="T2" fmla="*/ 141 w 211"/>
                <a:gd name="T3" fmla="*/ 104 h 292"/>
                <a:gd name="T4" fmla="*/ 196 w 211"/>
                <a:gd name="T5" fmla="*/ 120 h 292"/>
                <a:gd name="T6" fmla="*/ 196 w 211"/>
                <a:gd name="T7" fmla="*/ 120 h 292"/>
                <a:gd name="T8" fmla="*/ 191 w 211"/>
                <a:gd name="T9" fmla="*/ 136 h 292"/>
                <a:gd name="T10" fmla="*/ 191 w 211"/>
                <a:gd name="T11" fmla="*/ 136 h 292"/>
                <a:gd name="T12" fmla="*/ 182 w 211"/>
                <a:gd name="T13" fmla="*/ 167 h 292"/>
                <a:gd name="T14" fmla="*/ 174 w 211"/>
                <a:gd name="T15" fmla="*/ 181 h 292"/>
                <a:gd name="T16" fmla="*/ 167 w 211"/>
                <a:gd name="T17" fmla="*/ 196 h 292"/>
                <a:gd name="T18" fmla="*/ 159 w 211"/>
                <a:gd name="T19" fmla="*/ 210 h 292"/>
                <a:gd name="T20" fmla="*/ 149 w 211"/>
                <a:gd name="T21" fmla="*/ 223 h 292"/>
                <a:gd name="T22" fmla="*/ 138 w 211"/>
                <a:gd name="T23" fmla="*/ 236 h 292"/>
                <a:gd name="T24" fmla="*/ 127 w 211"/>
                <a:gd name="T25" fmla="*/ 247 h 292"/>
                <a:gd name="T26" fmla="*/ 127 w 211"/>
                <a:gd name="T27" fmla="*/ 247 h 292"/>
                <a:gd name="T28" fmla="*/ 114 w 211"/>
                <a:gd name="T29" fmla="*/ 257 h 292"/>
                <a:gd name="T30" fmla="*/ 101 w 211"/>
                <a:gd name="T31" fmla="*/ 266 h 292"/>
                <a:gd name="T32" fmla="*/ 85 w 211"/>
                <a:gd name="T33" fmla="*/ 274 h 292"/>
                <a:gd name="T34" fmla="*/ 69 w 211"/>
                <a:gd name="T35" fmla="*/ 282 h 292"/>
                <a:gd name="T36" fmla="*/ 53 w 211"/>
                <a:gd name="T37" fmla="*/ 287 h 292"/>
                <a:gd name="T38" fmla="*/ 35 w 211"/>
                <a:gd name="T39" fmla="*/ 291 h 292"/>
                <a:gd name="T40" fmla="*/ 19 w 211"/>
                <a:gd name="T41" fmla="*/ 292 h 292"/>
                <a:gd name="T42" fmla="*/ 2 w 211"/>
                <a:gd name="T43" fmla="*/ 292 h 292"/>
                <a:gd name="T44" fmla="*/ 2 w 211"/>
                <a:gd name="T45" fmla="*/ 292 h 292"/>
                <a:gd name="T46" fmla="*/ 0 w 211"/>
                <a:gd name="T47" fmla="*/ 266 h 292"/>
                <a:gd name="T48" fmla="*/ 0 w 211"/>
                <a:gd name="T49" fmla="*/ 242 h 292"/>
                <a:gd name="T50" fmla="*/ 3 w 211"/>
                <a:gd name="T51" fmla="*/ 218 h 292"/>
                <a:gd name="T52" fmla="*/ 8 w 211"/>
                <a:gd name="T53" fmla="*/ 194 h 292"/>
                <a:gd name="T54" fmla="*/ 14 w 211"/>
                <a:gd name="T55" fmla="*/ 170 h 292"/>
                <a:gd name="T56" fmla="*/ 24 w 211"/>
                <a:gd name="T57" fmla="*/ 148 h 292"/>
                <a:gd name="T58" fmla="*/ 35 w 211"/>
                <a:gd name="T59" fmla="*/ 125 h 292"/>
                <a:gd name="T60" fmla="*/ 48 w 211"/>
                <a:gd name="T61" fmla="*/ 104 h 292"/>
                <a:gd name="T62" fmla="*/ 48 w 211"/>
                <a:gd name="T63" fmla="*/ 104 h 292"/>
                <a:gd name="T64" fmla="*/ 64 w 211"/>
                <a:gd name="T65" fmla="*/ 85 h 292"/>
                <a:gd name="T66" fmla="*/ 80 w 211"/>
                <a:gd name="T67" fmla="*/ 67 h 292"/>
                <a:gd name="T68" fmla="*/ 100 w 211"/>
                <a:gd name="T69" fmla="*/ 51 h 292"/>
                <a:gd name="T70" fmla="*/ 119 w 211"/>
                <a:gd name="T71" fmla="*/ 37 h 292"/>
                <a:gd name="T72" fmla="*/ 141 w 211"/>
                <a:gd name="T73" fmla="*/ 24 h 292"/>
                <a:gd name="T74" fmla="*/ 164 w 211"/>
                <a:gd name="T75" fmla="*/ 14 h 292"/>
                <a:gd name="T76" fmla="*/ 186 w 211"/>
                <a:gd name="T77" fmla="*/ 6 h 292"/>
                <a:gd name="T78" fmla="*/ 211 w 211"/>
                <a:gd name="T79" fmla="*/ 0 h 292"/>
                <a:gd name="T80" fmla="*/ 211 w 211"/>
                <a:gd name="T81" fmla="*/ 0 h 292"/>
                <a:gd name="T82" fmla="*/ 207 w 211"/>
                <a:gd name="T83" fmla="*/ 48 h 292"/>
                <a:gd name="T84" fmla="*/ 204 w 211"/>
                <a:gd name="T85" fmla="*/ 72 h 292"/>
                <a:gd name="T86" fmla="*/ 201 w 211"/>
                <a:gd name="T87" fmla="*/ 96 h 292"/>
                <a:gd name="T88" fmla="*/ 201 w 211"/>
                <a:gd name="T89" fmla="*/ 9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92">
                  <a:moveTo>
                    <a:pt x="201" y="96"/>
                  </a:moveTo>
                  <a:lnTo>
                    <a:pt x="141" y="104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191" y="136"/>
                  </a:lnTo>
                  <a:lnTo>
                    <a:pt x="191" y="136"/>
                  </a:lnTo>
                  <a:lnTo>
                    <a:pt x="182" y="167"/>
                  </a:lnTo>
                  <a:lnTo>
                    <a:pt x="174" y="181"/>
                  </a:lnTo>
                  <a:lnTo>
                    <a:pt x="167" y="196"/>
                  </a:lnTo>
                  <a:lnTo>
                    <a:pt x="159" y="210"/>
                  </a:lnTo>
                  <a:lnTo>
                    <a:pt x="149" y="223"/>
                  </a:lnTo>
                  <a:lnTo>
                    <a:pt x="138" y="236"/>
                  </a:lnTo>
                  <a:lnTo>
                    <a:pt x="127" y="247"/>
                  </a:lnTo>
                  <a:lnTo>
                    <a:pt x="127" y="247"/>
                  </a:lnTo>
                  <a:lnTo>
                    <a:pt x="114" y="257"/>
                  </a:lnTo>
                  <a:lnTo>
                    <a:pt x="101" y="266"/>
                  </a:lnTo>
                  <a:lnTo>
                    <a:pt x="85" y="274"/>
                  </a:lnTo>
                  <a:lnTo>
                    <a:pt x="69" y="282"/>
                  </a:lnTo>
                  <a:lnTo>
                    <a:pt x="53" y="287"/>
                  </a:lnTo>
                  <a:lnTo>
                    <a:pt x="35" y="291"/>
                  </a:lnTo>
                  <a:lnTo>
                    <a:pt x="19" y="292"/>
                  </a:lnTo>
                  <a:lnTo>
                    <a:pt x="2" y="292"/>
                  </a:lnTo>
                  <a:lnTo>
                    <a:pt x="2" y="292"/>
                  </a:lnTo>
                  <a:lnTo>
                    <a:pt x="0" y="266"/>
                  </a:lnTo>
                  <a:lnTo>
                    <a:pt x="0" y="242"/>
                  </a:lnTo>
                  <a:lnTo>
                    <a:pt x="3" y="218"/>
                  </a:lnTo>
                  <a:lnTo>
                    <a:pt x="8" y="194"/>
                  </a:lnTo>
                  <a:lnTo>
                    <a:pt x="14" y="170"/>
                  </a:lnTo>
                  <a:lnTo>
                    <a:pt x="24" y="148"/>
                  </a:lnTo>
                  <a:lnTo>
                    <a:pt x="35" y="125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64" y="85"/>
                  </a:lnTo>
                  <a:lnTo>
                    <a:pt x="80" y="67"/>
                  </a:lnTo>
                  <a:lnTo>
                    <a:pt x="100" y="51"/>
                  </a:lnTo>
                  <a:lnTo>
                    <a:pt x="119" y="37"/>
                  </a:lnTo>
                  <a:lnTo>
                    <a:pt x="141" y="24"/>
                  </a:lnTo>
                  <a:lnTo>
                    <a:pt x="164" y="14"/>
                  </a:lnTo>
                  <a:lnTo>
                    <a:pt x="186" y="6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07" y="48"/>
                  </a:lnTo>
                  <a:lnTo>
                    <a:pt x="204" y="72"/>
                  </a:lnTo>
                  <a:lnTo>
                    <a:pt x="201" y="96"/>
                  </a:lnTo>
                  <a:lnTo>
                    <a:pt x="201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9" name="Freeform 22">
              <a:extLst>
                <a:ext uri="{FF2B5EF4-FFF2-40B4-BE49-F238E27FC236}">
                  <a16:creationId xmlns:a16="http://schemas.microsoft.com/office/drawing/2014/main" id="{9AC530E1-C526-C8EA-A36C-EB3EB745B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463" y="2649538"/>
              <a:ext cx="211138" cy="176212"/>
            </a:xfrm>
            <a:custGeom>
              <a:avLst/>
              <a:gdLst>
                <a:gd name="T0" fmla="*/ 265 w 265"/>
                <a:gd name="T1" fmla="*/ 3 h 221"/>
                <a:gd name="T2" fmla="*/ 265 w 265"/>
                <a:gd name="T3" fmla="*/ 3 h 221"/>
                <a:gd name="T4" fmla="*/ 249 w 265"/>
                <a:gd name="T5" fmla="*/ 46 h 221"/>
                <a:gd name="T6" fmla="*/ 239 w 265"/>
                <a:gd name="T7" fmla="*/ 67 h 221"/>
                <a:gd name="T8" fmla="*/ 228 w 265"/>
                <a:gd name="T9" fmla="*/ 86 h 221"/>
                <a:gd name="T10" fmla="*/ 217 w 265"/>
                <a:gd name="T11" fmla="*/ 106 h 221"/>
                <a:gd name="T12" fmla="*/ 204 w 265"/>
                <a:gd name="T13" fmla="*/ 125 h 221"/>
                <a:gd name="T14" fmla="*/ 191 w 265"/>
                <a:gd name="T15" fmla="*/ 143 h 221"/>
                <a:gd name="T16" fmla="*/ 175 w 265"/>
                <a:gd name="T17" fmla="*/ 160 h 221"/>
                <a:gd name="T18" fmla="*/ 175 w 265"/>
                <a:gd name="T19" fmla="*/ 160 h 221"/>
                <a:gd name="T20" fmla="*/ 164 w 265"/>
                <a:gd name="T21" fmla="*/ 171 h 221"/>
                <a:gd name="T22" fmla="*/ 153 w 265"/>
                <a:gd name="T23" fmla="*/ 183 h 221"/>
                <a:gd name="T24" fmla="*/ 140 w 265"/>
                <a:gd name="T25" fmla="*/ 192 h 221"/>
                <a:gd name="T26" fmla="*/ 125 w 265"/>
                <a:gd name="T27" fmla="*/ 200 h 221"/>
                <a:gd name="T28" fmla="*/ 98 w 265"/>
                <a:gd name="T29" fmla="*/ 151 h 221"/>
                <a:gd name="T30" fmla="*/ 103 w 265"/>
                <a:gd name="T31" fmla="*/ 210 h 221"/>
                <a:gd name="T32" fmla="*/ 103 w 265"/>
                <a:gd name="T33" fmla="*/ 210 h 221"/>
                <a:gd name="T34" fmla="*/ 90 w 265"/>
                <a:gd name="T35" fmla="*/ 215 h 221"/>
                <a:gd name="T36" fmla="*/ 77 w 265"/>
                <a:gd name="T37" fmla="*/ 218 h 221"/>
                <a:gd name="T38" fmla="*/ 64 w 265"/>
                <a:gd name="T39" fmla="*/ 221 h 221"/>
                <a:gd name="T40" fmla="*/ 51 w 265"/>
                <a:gd name="T41" fmla="*/ 221 h 221"/>
                <a:gd name="T42" fmla="*/ 39 w 265"/>
                <a:gd name="T43" fmla="*/ 221 h 221"/>
                <a:gd name="T44" fmla="*/ 26 w 265"/>
                <a:gd name="T45" fmla="*/ 221 h 221"/>
                <a:gd name="T46" fmla="*/ 13 w 265"/>
                <a:gd name="T47" fmla="*/ 218 h 221"/>
                <a:gd name="T48" fmla="*/ 0 w 265"/>
                <a:gd name="T49" fmla="*/ 215 h 221"/>
                <a:gd name="T50" fmla="*/ 0 w 265"/>
                <a:gd name="T51" fmla="*/ 215 h 221"/>
                <a:gd name="T52" fmla="*/ 2 w 265"/>
                <a:gd name="T53" fmla="*/ 191 h 221"/>
                <a:gd name="T54" fmla="*/ 6 w 265"/>
                <a:gd name="T55" fmla="*/ 168 h 221"/>
                <a:gd name="T56" fmla="*/ 14 w 265"/>
                <a:gd name="T57" fmla="*/ 144 h 221"/>
                <a:gd name="T58" fmla="*/ 24 w 265"/>
                <a:gd name="T59" fmla="*/ 123 h 221"/>
                <a:gd name="T60" fmla="*/ 37 w 265"/>
                <a:gd name="T61" fmla="*/ 102 h 221"/>
                <a:gd name="T62" fmla="*/ 51 w 265"/>
                <a:gd name="T63" fmla="*/ 83 h 221"/>
                <a:gd name="T64" fmla="*/ 67 w 265"/>
                <a:gd name="T65" fmla="*/ 66 h 221"/>
                <a:gd name="T66" fmla="*/ 85 w 265"/>
                <a:gd name="T67" fmla="*/ 49 h 221"/>
                <a:gd name="T68" fmla="*/ 85 w 265"/>
                <a:gd name="T69" fmla="*/ 49 h 221"/>
                <a:gd name="T70" fmla="*/ 104 w 265"/>
                <a:gd name="T71" fmla="*/ 35 h 221"/>
                <a:gd name="T72" fmla="*/ 125 w 265"/>
                <a:gd name="T73" fmla="*/ 24 h 221"/>
                <a:gd name="T74" fmla="*/ 148 w 265"/>
                <a:gd name="T75" fmla="*/ 14 h 221"/>
                <a:gd name="T76" fmla="*/ 170 w 265"/>
                <a:gd name="T77" fmla="*/ 6 h 221"/>
                <a:gd name="T78" fmla="*/ 194 w 265"/>
                <a:gd name="T79" fmla="*/ 1 h 221"/>
                <a:gd name="T80" fmla="*/ 219 w 265"/>
                <a:gd name="T81" fmla="*/ 0 h 221"/>
                <a:gd name="T82" fmla="*/ 243 w 265"/>
                <a:gd name="T83" fmla="*/ 0 h 221"/>
                <a:gd name="T84" fmla="*/ 265 w 265"/>
                <a:gd name="T85" fmla="*/ 3 h 221"/>
                <a:gd name="T86" fmla="*/ 265 w 265"/>
                <a:gd name="T87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5" h="221">
                  <a:moveTo>
                    <a:pt x="265" y="3"/>
                  </a:moveTo>
                  <a:lnTo>
                    <a:pt x="265" y="3"/>
                  </a:lnTo>
                  <a:lnTo>
                    <a:pt x="249" y="46"/>
                  </a:lnTo>
                  <a:lnTo>
                    <a:pt x="239" y="67"/>
                  </a:lnTo>
                  <a:lnTo>
                    <a:pt x="228" y="86"/>
                  </a:lnTo>
                  <a:lnTo>
                    <a:pt x="217" y="106"/>
                  </a:lnTo>
                  <a:lnTo>
                    <a:pt x="204" y="125"/>
                  </a:lnTo>
                  <a:lnTo>
                    <a:pt x="191" y="14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64" y="171"/>
                  </a:lnTo>
                  <a:lnTo>
                    <a:pt x="153" y="183"/>
                  </a:lnTo>
                  <a:lnTo>
                    <a:pt x="140" y="192"/>
                  </a:lnTo>
                  <a:lnTo>
                    <a:pt x="125" y="200"/>
                  </a:lnTo>
                  <a:lnTo>
                    <a:pt x="98" y="151"/>
                  </a:lnTo>
                  <a:lnTo>
                    <a:pt x="103" y="210"/>
                  </a:lnTo>
                  <a:lnTo>
                    <a:pt x="103" y="210"/>
                  </a:lnTo>
                  <a:lnTo>
                    <a:pt x="90" y="215"/>
                  </a:lnTo>
                  <a:lnTo>
                    <a:pt x="77" y="218"/>
                  </a:lnTo>
                  <a:lnTo>
                    <a:pt x="64" y="221"/>
                  </a:lnTo>
                  <a:lnTo>
                    <a:pt x="51" y="221"/>
                  </a:lnTo>
                  <a:lnTo>
                    <a:pt x="39" y="221"/>
                  </a:lnTo>
                  <a:lnTo>
                    <a:pt x="26" y="221"/>
                  </a:lnTo>
                  <a:lnTo>
                    <a:pt x="13" y="218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6" y="168"/>
                  </a:lnTo>
                  <a:lnTo>
                    <a:pt x="14" y="144"/>
                  </a:lnTo>
                  <a:lnTo>
                    <a:pt x="24" y="123"/>
                  </a:lnTo>
                  <a:lnTo>
                    <a:pt x="37" y="102"/>
                  </a:lnTo>
                  <a:lnTo>
                    <a:pt x="51" y="83"/>
                  </a:lnTo>
                  <a:lnTo>
                    <a:pt x="67" y="66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104" y="35"/>
                  </a:lnTo>
                  <a:lnTo>
                    <a:pt x="125" y="24"/>
                  </a:lnTo>
                  <a:lnTo>
                    <a:pt x="148" y="14"/>
                  </a:lnTo>
                  <a:lnTo>
                    <a:pt x="170" y="6"/>
                  </a:lnTo>
                  <a:lnTo>
                    <a:pt x="194" y="1"/>
                  </a:lnTo>
                  <a:lnTo>
                    <a:pt x="219" y="0"/>
                  </a:lnTo>
                  <a:lnTo>
                    <a:pt x="243" y="0"/>
                  </a:lnTo>
                  <a:lnTo>
                    <a:pt x="265" y="3"/>
                  </a:lnTo>
                  <a:lnTo>
                    <a:pt x="265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0" name="Freeform 23">
              <a:extLst>
                <a:ext uri="{FF2B5EF4-FFF2-40B4-BE49-F238E27FC236}">
                  <a16:creationId xmlns:a16="http://schemas.microsoft.com/office/drawing/2014/main" id="{7B0869BF-7494-0B42-828A-62C2C217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713038"/>
              <a:ext cx="182563" cy="339725"/>
            </a:xfrm>
            <a:custGeom>
              <a:avLst/>
              <a:gdLst>
                <a:gd name="T0" fmla="*/ 16 w 230"/>
                <a:gd name="T1" fmla="*/ 429 h 429"/>
                <a:gd name="T2" fmla="*/ 0 w 230"/>
                <a:gd name="T3" fmla="*/ 429 h 429"/>
                <a:gd name="T4" fmla="*/ 0 w 230"/>
                <a:gd name="T5" fmla="*/ 429 h 429"/>
                <a:gd name="T6" fmla="*/ 2 w 230"/>
                <a:gd name="T7" fmla="*/ 398 h 429"/>
                <a:gd name="T8" fmla="*/ 7 w 230"/>
                <a:gd name="T9" fmla="*/ 366 h 429"/>
                <a:gd name="T10" fmla="*/ 11 w 230"/>
                <a:gd name="T11" fmla="*/ 335 h 429"/>
                <a:gd name="T12" fmla="*/ 18 w 230"/>
                <a:gd name="T13" fmla="*/ 305 h 429"/>
                <a:gd name="T14" fmla="*/ 27 w 230"/>
                <a:gd name="T15" fmla="*/ 276 h 429"/>
                <a:gd name="T16" fmla="*/ 37 w 230"/>
                <a:gd name="T17" fmla="*/ 246 h 429"/>
                <a:gd name="T18" fmla="*/ 48 w 230"/>
                <a:gd name="T19" fmla="*/ 218 h 429"/>
                <a:gd name="T20" fmla="*/ 63 w 230"/>
                <a:gd name="T21" fmla="*/ 189 h 429"/>
                <a:gd name="T22" fmla="*/ 77 w 230"/>
                <a:gd name="T23" fmla="*/ 162 h 429"/>
                <a:gd name="T24" fmla="*/ 93 w 230"/>
                <a:gd name="T25" fmla="*/ 136 h 429"/>
                <a:gd name="T26" fmla="*/ 111 w 230"/>
                <a:gd name="T27" fmla="*/ 111 h 429"/>
                <a:gd name="T28" fmla="*/ 130 w 230"/>
                <a:gd name="T29" fmla="*/ 87 h 429"/>
                <a:gd name="T30" fmla="*/ 151 w 230"/>
                <a:gd name="T31" fmla="*/ 63 h 429"/>
                <a:gd name="T32" fmla="*/ 174 w 230"/>
                <a:gd name="T33" fmla="*/ 40 h 429"/>
                <a:gd name="T34" fmla="*/ 196 w 230"/>
                <a:gd name="T35" fmla="*/ 19 h 429"/>
                <a:gd name="T36" fmla="*/ 220 w 230"/>
                <a:gd name="T37" fmla="*/ 0 h 429"/>
                <a:gd name="T38" fmla="*/ 230 w 230"/>
                <a:gd name="T39" fmla="*/ 13 h 429"/>
                <a:gd name="T40" fmla="*/ 230 w 230"/>
                <a:gd name="T41" fmla="*/ 13 h 429"/>
                <a:gd name="T42" fmla="*/ 206 w 230"/>
                <a:gd name="T43" fmla="*/ 30 h 429"/>
                <a:gd name="T44" fmla="*/ 183 w 230"/>
                <a:gd name="T45" fmla="*/ 51 h 429"/>
                <a:gd name="T46" fmla="*/ 162 w 230"/>
                <a:gd name="T47" fmla="*/ 74 h 429"/>
                <a:gd name="T48" fmla="*/ 142 w 230"/>
                <a:gd name="T49" fmla="*/ 96 h 429"/>
                <a:gd name="T50" fmla="*/ 124 w 230"/>
                <a:gd name="T51" fmla="*/ 120 h 429"/>
                <a:gd name="T52" fmla="*/ 106 w 230"/>
                <a:gd name="T53" fmla="*/ 144 h 429"/>
                <a:gd name="T54" fmla="*/ 90 w 230"/>
                <a:gd name="T55" fmla="*/ 170 h 429"/>
                <a:gd name="T56" fmla="*/ 76 w 230"/>
                <a:gd name="T57" fmla="*/ 196 h 429"/>
                <a:gd name="T58" fmla="*/ 63 w 230"/>
                <a:gd name="T59" fmla="*/ 223 h 429"/>
                <a:gd name="T60" fmla="*/ 52 w 230"/>
                <a:gd name="T61" fmla="*/ 252 h 429"/>
                <a:gd name="T62" fmla="*/ 42 w 230"/>
                <a:gd name="T63" fmla="*/ 281 h 429"/>
                <a:gd name="T64" fmla="*/ 32 w 230"/>
                <a:gd name="T65" fmla="*/ 310 h 429"/>
                <a:gd name="T66" fmla="*/ 26 w 230"/>
                <a:gd name="T67" fmla="*/ 339 h 429"/>
                <a:gd name="T68" fmla="*/ 21 w 230"/>
                <a:gd name="T69" fmla="*/ 369 h 429"/>
                <a:gd name="T70" fmla="*/ 18 w 230"/>
                <a:gd name="T71" fmla="*/ 398 h 429"/>
                <a:gd name="T72" fmla="*/ 16 w 230"/>
                <a:gd name="T73" fmla="*/ 429 h 429"/>
                <a:gd name="T74" fmla="*/ 16 w 230"/>
                <a:gd name="T7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0" h="429">
                  <a:moveTo>
                    <a:pt x="16" y="429"/>
                  </a:moveTo>
                  <a:lnTo>
                    <a:pt x="0" y="429"/>
                  </a:lnTo>
                  <a:lnTo>
                    <a:pt x="0" y="429"/>
                  </a:lnTo>
                  <a:lnTo>
                    <a:pt x="2" y="398"/>
                  </a:lnTo>
                  <a:lnTo>
                    <a:pt x="7" y="366"/>
                  </a:lnTo>
                  <a:lnTo>
                    <a:pt x="11" y="335"/>
                  </a:lnTo>
                  <a:lnTo>
                    <a:pt x="18" y="305"/>
                  </a:lnTo>
                  <a:lnTo>
                    <a:pt x="27" y="276"/>
                  </a:lnTo>
                  <a:lnTo>
                    <a:pt x="37" y="246"/>
                  </a:lnTo>
                  <a:lnTo>
                    <a:pt x="48" y="218"/>
                  </a:lnTo>
                  <a:lnTo>
                    <a:pt x="63" y="189"/>
                  </a:lnTo>
                  <a:lnTo>
                    <a:pt x="77" y="162"/>
                  </a:lnTo>
                  <a:lnTo>
                    <a:pt x="93" y="136"/>
                  </a:lnTo>
                  <a:lnTo>
                    <a:pt x="111" y="111"/>
                  </a:lnTo>
                  <a:lnTo>
                    <a:pt x="130" y="87"/>
                  </a:lnTo>
                  <a:lnTo>
                    <a:pt x="151" y="63"/>
                  </a:lnTo>
                  <a:lnTo>
                    <a:pt x="174" y="40"/>
                  </a:lnTo>
                  <a:lnTo>
                    <a:pt x="196" y="19"/>
                  </a:lnTo>
                  <a:lnTo>
                    <a:pt x="220" y="0"/>
                  </a:lnTo>
                  <a:lnTo>
                    <a:pt x="230" y="13"/>
                  </a:lnTo>
                  <a:lnTo>
                    <a:pt x="230" y="13"/>
                  </a:lnTo>
                  <a:lnTo>
                    <a:pt x="206" y="30"/>
                  </a:lnTo>
                  <a:lnTo>
                    <a:pt x="183" y="51"/>
                  </a:lnTo>
                  <a:lnTo>
                    <a:pt x="162" y="74"/>
                  </a:lnTo>
                  <a:lnTo>
                    <a:pt x="142" y="96"/>
                  </a:lnTo>
                  <a:lnTo>
                    <a:pt x="124" y="120"/>
                  </a:lnTo>
                  <a:lnTo>
                    <a:pt x="106" y="144"/>
                  </a:lnTo>
                  <a:lnTo>
                    <a:pt x="90" y="170"/>
                  </a:lnTo>
                  <a:lnTo>
                    <a:pt x="76" y="196"/>
                  </a:lnTo>
                  <a:lnTo>
                    <a:pt x="63" y="223"/>
                  </a:lnTo>
                  <a:lnTo>
                    <a:pt x="52" y="252"/>
                  </a:lnTo>
                  <a:lnTo>
                    <a:pt x="42" y="281"/>
                  </a:lnTo>
                  <a:lnTo>
                    <a:pt x="32" y="310"/>
                  </a:lnTo>
                  <a:lnTo>
                    <a:pt x="26" y="339"/>
                  </a:lnTo>
                  <a:lnTo>
                    <a:pt x="21" y="369"/>
                  </a:lnTo>
                  <a:lnTo>
                    <a:pt x="18" y="398"/>
                  </a:lnTo>
                  <a:lnTo>
                    <a:pt x="16" y="429"/>
                  </a:lnTo>
                  <a:lnTo>
                    <a:pt x="16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1" name="Freeform 24">
              <a:extLst>
                <a:ext uri="{FF2B5EF4-FFF2-40B4-BE49-F238E27FC236}">
                  <a16:creationId xmlns:a16="http://schemas.microsoft.com/office/drawing/2014/main" id="{3BA08030-5125-A212-547C-F7967643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2478088"/>
              <a:ext cx="234950" cy="568325"/>
            </a:xfrm>
            <a:custGeom>
              <a:avLst/>
              <a:gdLst>
                <a:gd name="T0" fmla="*/ 102 w 296"/>
                <a:gd name="T1" fmla="*/ 716 h 716"/>
                <a:gd name="T2" fmla="*/ 66 w 296"/>
                <a:gd name="T3" fmla="*/ 643 h 716"/>
                <a:gd name="T4" fmla="*/ 37 w 296"/>
                <a:gd name="T5" fmla="*/ 576 h 716"/>
                <a:gd name="T6" fmla="*/ 18 w 296"/>
                <a:gd name="T7" fmla="*/ 508 h 716"/>
                <a:gd name="T8" fmla="*/ 5 w 296"/>
                <a:gd name="T9" fmla="*/ 443 h 716"/>
                <a:gd name="T10" fmla="*/ 0 w 296"/>
                <a:gd name="T11" fmla="*/ 375 h 716"/>
                <a:gd name="T12" fmla="*/ 4 w 296"/>
                <a:gd name="T13" fmla="*/ 306 h 716"/>
                <a:gd name="T14" fmla="*/ 13 w 296"/>
                <a:gd name="T15" fmla="*/ 232 h 716"/>
                <a:gd name="T16" fmla="*/ 29 w 296"/>
                <a:gd name="T17" fmla="*/ 154 h 716"/>
                <a:gd name="T18" fmla="*/ 44 w 296"/>
                <a:gd name="T19" fmla="*/ 157 h 716"/>
                <a:gd name="T20" fmla="*/ 28 w 296"/>
                <a:gd name="T21" fmla="*/ 231 h 716"/>
                <a:gd name="T22" fmla="*/ 18 w 296"/>
                <a:gd name="T23" fmla="*/ 300 h 716"/>
                <a:gd name="T24" fmla="*/ 15 w 296"/>
                <a:gd name="T25" fmla="*/ 364 h 716"/>
                <a:gd name="T26" fmla="*/ 18 w 296"/>
                <a:gd name="T27" fmla="*/ 427 h 716"/>
                <a:gd name="T28" fmla="*/ 29 w 296"/>
                <a:gd name="T29" fmla="*/ 489 h 716"/>
                <a:gd name="T30" fmla="*/ 45 w 296"/>
                <a:gd name="T31" fmla="*/ 550 h 716"/>
                <a:gd name="T32" fmla="*/ 69 w 296"/>
                <a:gd name="T33" fmla="*/ 613 h 716"/>
                <a:gd name="T34" fmla="*/ 100 w 296"/>
                <a:gd name="T35" fmla="*/ 679 h 716"/>
                <a:gd name="T36" fmla="*/ 98 w 296"/>
                <a:gd name="T37" fmla="*/ 634 h 716"/>
                <a:gd name="T38" fmla="*/ 103 w 296"/>
                <a:gd name="T39" fmla="*/ 545 h 716"/>
                <a:gd name="T40" fmla="*/ 113 w 296"/>
                <a:gd name="T41" fmla="*/ 455 h 716"/>
                <a:gd name="T42" fmla="*/ 130 w 296"/>
                <a:gd name="T43" fmla="*/ 369 h 716"/>
                <a:gd name="T44" fmla="*/ 153 w 296"/>
                <a:gd name="T45" fmla="*/ 282 h 716"/>
                <a:gd name="T46" fmla="*/ 182 w 296"/>
                <a:gd name="T47" fmla="*/ 199 h 716"/>
                <a:gd name="T48" fmla="*/ 217 w 296"/>
                <a:gd name="T49" fmla="*/ 117 h 716"/>
                <a:gd name="T50" fmla="*/ 259 w 296"/>
                <a:gd name="T51" fmla="*/ 38 h 716"/>
                <a:gd name="T52" fmla="*/ 296 w 296"/>
                <a:gd name="T53" fmla="*/ 8 h 716"/>
                <a:gd name="T54" fmla="*/ 272 w 296"/>
                <a:gd name="T55" fmla="*/ 46 h 716"/>
                <a:gd name="T56" fmla="*/ 229 w 296"/>
                <a:gd name="T57" fmla="*/ 128 h 716"/>
                <a:gd name="T58" fmla="*/ 193 w 296"/>
                <a:gd name="T59" fmla="*/ 213 h 716"/>
                <a:gd name="T60" fmla="*/ 163 w 296"/>
                <a:gd name="T61" fmla="*/ 301 h 716"/>
                <a:gd name="T62" fmla="*/ 140 w 296"/>
                <a:gd name="T63" fmla="*/ 390 h 716"/>
                <a:gd name="T64" fmla="*/ 124 w 296"/>
                <a:gd name="T65" fmla="*/ 481 h 716"/>
                <a:gd name="T66" fmla="*/ 116 w 296"/>
                <a:gd name="T67" fmla="*/ 573 h 716"/>
                <a:gd name="T68" fmla="*/ 114 w 296"/>
                <a:gd name="T69" fmla="*/ 666 h 716"/>
                <a:gd name="T70" fmla="*/ 102 w 296"/>
                <a:gd name="T71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6" h="716">
                  <a:moveTo>
                    <a:pt x="102" y="716"/>
                  </a:moveTo>
                  <a:lnTo>
                    <a:pt x="102" y="716"/>
                  </a:lnTo>
                  <a:lnTo>
                    <a:pt x="82" y="679"/>
                  </a:lnTo>
                  <a:lnTo>
                    <a:pt x="66" y="643"/>
                  </a:lnTo>
                  <a:lnTo>
                    <a:pt x="50" y="610"/>
                  </a:lnTo>
                  <a:lnTo>
                    <a:pt x="37" y="576"/>
                  </a:lnTo>
                  <a:lnTo>
                    <a:pt x="26" y="542"/>
                  </a:lnTo>
                  <a:lnTo>
                    <a:pt x="18" y="508"/>
                  </a:lnTo>
                  <a:lnTo>
                    <a:pt x="10" y="476"/>
                  </a:lnTo>
                  <a:lnTo>
                    <a:pt x="5" y="443"/>
                  </a:lnTo>
                  <a:lnTo>
                    <a:pt x="2" y="409"/>
                  </a:lnTo>
                  <a:lnTo>
                    <a:pt x="0" y="375"/>
                  </a:lnTo>
                  <a:lnTo>
                    <a:pt x="0" y="342"/>
                  </a:lnTo>
                  <a:lnTo>
                    <a:pt x="4" y="306"/>
                  </a:lnTo>
                  <a:lnTo>
                    <a:pt x="7" y="269"/>
                  </a:lnTo>
                  <a:lnTo>
                    <a:pt x="13" y="232"/>
                  </a:lnTo>
                  <a:lnTo>
                    <a:pt x="20" y="194"/>
                  </a:lnTo>
                  <a:lnTo>
                    <a:pt x="29" y="154"/>
                  </a:lnTo>
                  <a:lnTo>
                    <a:pt x="44" y="157"/>
                  </a:lnTo>
                  <a:lnTo>
                    <a:pt x="44" y="157"/>
                  </a:lnTo>
                  <a:lnTo>
                    <a:pt x="36" y="194"/>
                  </a:lnTo>
                  <a:lnTo>
                    <a:pt x="28" y="231"/>
                  </a:lnTo>
                  <a:lnTo>
                    <a:pt x="23" y="264"/>
                  </a:lnTo>
                  <a:lnTo>
                    <a:pt x="18" y="300"/>
                  </a:lnTo>
                  <a:lnTo>
                    <a:pt x="16" y="332"/>
                  </a:lnTo>
                  <a:lnTo>
                    <a:pt x="15" y="364"/>
                  </a:lnTo>
                  <a:lnTo>
                    <a:pt x="16" y="396"/>
                  </a:lnTo>
                  <a:lnTo>
                    <a:pt x="18" y="427"/>
                  </a:lnTo>
                  <a:lnTo>
                    <a:pt x="23" y="459"/>
                  </a:lnTo>
                  <a:lnTo>
                    <a:pt x="29" y="489"/>
                  </a:lnTo>
                  <a:lnTo>
                    <a:pt x="36" y="520"/>
                  </a:lnTo>
                  <a:lnTo>
                    <a:pt x="45" y="550"/>
                  </a:lnTo>
                  <a:lnTo>
                    <a:pt x="57" y="582"/>
                  </a:lnTo>
                  <a:lnTo>
                    <a:pt x="69" y="613"/>
                  </a:lnTo>
                  <a:lnTo>
                    <a:pt x="84" y="645"/>
                  </a:lnTo>
                  <a:lnTo>
                    <a:pt x="100" y="679"/>
                  </a:lnTo>
                  <a:lnTo>
                    <a:pt x="100" y="679"/>
                  </a:lnTo>
                  <a:lnTo>
                    <a:pt x="98" y="634"/>
                  </a:lnTo>
                  <a:lnTo>
                    <a:pt x="100" y="589"/>
                  </a:lnTo>
                  <a:lnTo>
                    <a:pt x="103" y="545"/>
                  </a:lnTo>
                  <a:lnTo>
                    <a:pt x="106" y="500"/>
                  </a:lnTo>
                  <a:lnTo>
                    <a:pt x="113" y="455"/>
                  </a:lnTo>
                  <a:lnTo>
                    <a:pt x="121" y="412"/>
                  </a:lnTo>
                  <a:lnTo>
                    <a:pt x="130" y="369"/>
                  </a:lnTo>
                  <a:lnTo>
                    <a:pt x="140" y="325"/>
                  </a:lnTo>
                  <a:lnTo>
                    <a:pt x="153" y="282"/>
                  </a:lnTo>
                  <a:lnTo>
                    <a:pt x="167" y="240"/>
                  </a:lnTo>
                  <a:lnTo>
                    <a:pt x="182" y="199"/>
                  </a:lnTo>
                  <a:lnTo>
                    <a:pt x="200" y="157"/>
                  </a:lnTo>
                  <a:lnTo>
                    <a:pt x="217" y="117"/>
                  </a:lnTo>
                  <a:lnTo>
                    <a:pt x="238" y="77"/>
                  </a:lnTo>
                  <a:lnTo>
                    <a:pt x="259" y="38"/>
                  </a:lnTo>
                  <a:lnTo>
                    <a:pt x="283" y="0"/>
                  </a:lnTo>
                  <a:lnTo>
                    <a:pt x="296" y="8"/>
                  </a:lnTo>
                  <a:lnTo>
                    <a:pt x="296" y="8"/>
                  </a:lnTo>
                  <a:lnTo>
                    <a:pt x="272" y="46"/>
                  </a:lnTo>
                  <a:lnTo>
                    <a:pt x="249" y="88"/>
                  </a:lnTo>
                  <a:lnTo>
                    <a:pt x="229" y="128"/>
                  </a:lnTo>
                  <a:lnTo>
                    <a:pt x="209" y="171"/>
                  </a:lnTo>
                  <a:lnTo>
                    <a:pt x="193" y="213"/>
                  </a:lnTo>
                  <a:lnTo>
                    <a:pt x="177" y="256"/>
                  </a:lnTo>
                  <a:lnTo>
                    <a:pt x="163" y="301"/>
                  </a:lnTo>
                  <a:lnTo>
                    <a:pt x="151" y="345"/>
                  </a:lnTo>
                  <a:lnTo>
                    <a:pt x="140" y="390"/>
                  </a:lnTo>
                  <a:lnTo>
                    <a:pt x="132" y="436"/>
                  </a:lnTo>
                  <a:lnTo>
                    <a:pt x="124" y="481"/>
                  </a:lnTo>
                  <a:lnTo>
                    <a:pt x="119" y="528"/>
                  </a:lnTo>
                  <a:lnTo>
                    <a:pt x="116" y="573"/>
                  </a:lnTo>
                  <a:lnTo>
                    <a:pt x="114" y="619"/>
                  </a:lnTo>
                  <a:lnTo>
                    <a:pt x="114" y="666"/>
                  </a:lnTo>
                  <a:lnTo>
                    <a:pt x="116" y="711"/>
                  </a:lnTo>
                  <a:lnTo>
                    <a:pt x="102" y="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2" name="Freeform 25">
              <a:extLst>
                <a:ext uri="{FF2B5EF4-FFF2-40B4-BE49-F238E27FC236}">
                  <a16:creationId xmlns:a16="http://schemas.microsoft.com/office/drawing/2014/main" id="{65F46E09-3820-FEBC-40D1-5C6A00B1B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3068638"/>
              <a:ext cx="596900" cy="519112"/>
            </a:xfrm>
            <a:custGeom>
              <a:avLst/>
              <a:gdLst>
                <a:gd name="T0" fmla="*/ 752 w 752"/>
                <a:gd name="T1" fmla="*/ 327 h 655"/>
                <a:gd name="T2" fmla="*/ 751 w 752"/>
                <a:gd name="T3" fmla="*/ 361 h 655"/>
                <a:gd name="T4" fmla="*/ 734 w 752"/>
                <a:gd name="T5" fmla="*/ 424 h 655"/>
                <a:gd name="T6" fmla="*/ 707 w 752"/>
                <a:gd name="T7" fmla="*/ 483 h 655"/>
                <a:gd name="T8" fmla="*/ 665 w 752"/>
                <a:gd name="T9" fmla="*/ 536 h 655"/>
                <a:gd name="T10" fmla="*/ 616 w 752"/>
                <a:gd name="T11" fmla="*/ 579 h 655"/>
                <a:gd name="T12" fmla="*/ 554 w 752"/>
                <a:gd name="T13" fmla="*/ 615 h 655"/>
                <a:gd name="T14" fmla="*/ 489 w 752"/>
                <a:gd name="T15" fmla="*/ 640 h 655"/>
                <a:gd name="T16" fmla="*/ 415 w 752"/>
                <a:gd name="T17" fmla="*/ 653 h 655"/>
                <a:gd name="T18" fmla="*/ 376 w 752"/>
                <a:gd name="T19" fmla="*/ 655 h 655"/>
                <a:gd name="T20" fmla="*/ 301 w 752"/>
                <a:gd name="T21" fmla="*/ 648 h 655"/>
                <a:gd name="T22" fmla="*/ 230 w 752"/>
                <a:gd name="T23" fmla="*/ 629 h 655"/>
                <a:gd name="T24" fmla="*/ 166 w 752"/>
                <a:gd name="T25" fmla="*/ 599 h 655"/>
                <a:gd name="T26" fmla="*/ 111 w 752"/>
                <a:gd name="T27" fmla="*/ 558 h 655"/>
                <a:gd name="T28" fmla="*/ 64 w 752"/>
                <a:gd name="T29" fmla="*/ 510 h 655"/>
                <a:gd name="T30" fmla="*/ 31 w 752"/>
                <a:gd name="T31" fmla="*/ 454 h 655"/>
                <a:gd name="T32" fmla="*/ 8 w 752"/>
                <a:gd name="T33" fmla="*/ 393 h 655"/>
                <a:gd name="T34" fmla="*/ 0 w 752"/>
                <a:gd name="T35" fmla="*/ 343 h 655"/>
                <a:gd name="T36" fmla="*/ 0 w 752"/>
                <a:gd name="T37" fmla="*/ 327 h 655"/>
                <a:gd name="T38" fmla="*/ 2 w 752"/>
                <a:gd name="T39" fmla="*/ 294 h 655"/>
                <a:gd name="T40" fmla="*/ 18 w 752"/>
                <a:gd name="T41" fmla="*/ 229 h 655"/>
                <a:gd name="T42" fmla="*/ 45 w 752"/>
                <a:gd name="T43" fmla="*/ 170 h 655"/>
                <a:gd name="T44" fmla="*/ 87 w 752"/>
                <a:gd name="T45" fmla="*/ 119 h 655"/>
                <a:gd name="T46" fmla="*/ 137 w 752"/>
                <a:gd name="T47" fmla="*/ 74 h 655"/>
                <a:gd name="T48" fmla="*/ 198 w 752"/>
                <a:gd name="T49" fmla="*/ 38 h 655"/>
                <a:gd name="T50" fmla="*/ 264 w 752"/>
                <a:gd name="T51" fmla="*/ 14 h 655"/>
                <a:gd name="T52" fmla="*/ 338 w 752"/>
                <a:gd name="T53" fmla="*/ 1 h 655"/>
                <a:gd name="T54" fmla="*/ 376 w 752"/>
                <a:gd name="T55" fmla="*/ 0 h 655"/>
                <a:gd name="T56" fmla="*/ 452 w 752"/>
                <a:gd name="T57" fmla="*/ 6 h 655"/>
                <a:gd name="T58" fmla="*/ 522 w 752"/>
                <a:gd name="T59" fmla="*/ 26 h 655"/>
                <a:gd name="T60" fmla="*/ 587 w 752"/>
                <a:gd name="T61" fmla="*/ 54 h 655"/>
                <a:gd name="T62" fmla="*/ 641 w 752"/>
                <a:gd name="T63" fmla="*/ 95 h 655"/>
                <a:gd name="T64" fmla="*/ 688 w 752"/>
                <a:gd name="T65" fmla="*/ 144 h 655"/>
                <a:gd name="T66" fmla="*/ 722 w 752"/>
                <a:gd name="T67" fmla="*/ 199 h 655"/>
                <a:gd name="T68" fmla="*/ 744 w 752"/>
                <a:gd name="T69" fmla="*/ 261 h 655"/>
                <a:gd name="T70" fmla="*/ 752 w 752"/>
                <a:gd name="T71" fmla="*/ 310 h 655"/>
                <a:gd name="T72" fmla="*/ 752 w 752"/>
                <a:gd name="T73" fmla="*/ 327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2" h="655">
                  <a:moveTo>
                    <a:pt x="752" y="327"/>
                  </a:moveTo>
                  <a:lnTo>
                    <a:pt x="752" y="327"/>
                  </a:lnTo>
                  <a:lnTo>
                    <a:pt x="752" y="343"/>
                  </a:lnTo>
                  <a:lnTo>
                    <a:pt x="751" y="361"/>
                  </a:lnTo>
                  <a:lnTo>
                    <a:pt x="744" y="393"/>
                  </a:lnTo>
                  <a:lnTo>
                    <a:pt x="734" y="424"/>
                  </a:lnTo>
                  <a:lnTo>
                    <a:pt x="722" y="454"/>
                  </a:lnTo>
                  <a:lnTo>
                    <a:pt x="707" y="483"/>
                  </a:lnTo>
                  <a:lnTo>
                    <a:pt x="688" y="510"/>
                  </a:lnTo>
                  <a:lnTo>
                    <a:pt x="665" y="536"/>
                  </a:lnTo>
                  <a:lnTo>
                    <a:pt x="641" y="558"/>
                  </a:lnTo>
                  <a:lnTo>
                    <a:pt x="616" y="579"/>
                  </a:lnTo>
                  <a:lnTo>
                    <a:pt x="587" y="599"/>
                  </a:lnTo>
                  <a:lnTo>
                    <a:pt x="554" y="615"/>
                  </a:lnTo>
                  <a:lnTo>
                    <a:pt x="522" y="629"/>
                  </a:lnTo>
                  <a:lnTo>
                    <a:pt x="489" y="640"/>
                  </a:lnTo>
                  <a:lnTo>
                    <a:pt x="452" y="648"/>
                  </a:lnTo>
                  <a:lnTo>
                    <a:pt x="415" y="653"/>
                  </a:lnTo>
                  <a:lnTo>
                    <a:pt x="376" y="655"/>
                  </a:lnTo>
                  <a:lnTo>
                    <a:pt x="376" y="655"/>
                  </a:lnTo>
                  <a:lnTo>
                    <a:pt x="338" y="653"/>
                  </a:lnTo>
                  <a:lnTo>
                    <a:pt x="301" y="648"/>
                  </a:lnTo>
                  <a:lnTo>
                    <a:pt x="264" y="640"/>
                  </a:lnTo>
                  <a:lnTo>
                    <a:pt x="230" y="629"/>
                  </a:lnTo>
                  <a:lnTo>
                    <a:pt x="198" y="615"/>
                  </a:lnTo>
                  <a:lnTo>
                    <a:pt x="166" y="599"/>
                  </a:lnTo>
                  <a:lnTo>
                    <a:pt x="137" y="579"/>
                  </a:lnTo>
                  <a:lnTo>
                    <a:pt x="111" y="558"/>
                  </a:lnTo>
                  <a:lnTo>
                    <a:pt x="87" y="536"/>
                  </a:lnTo>
                  <a:lnTo>
                    <a:pt x="64" y="510"/>
                  </a:lnTo>
                  <a:lnTo>
                    <a:pt x="45" y="483"/>
                  </a:lnTo>
                  <a:lnTo>
                    <a:pt x="31" y="454"/>
                  </a:lnTo>
                  <a:lnTo>
                    <a:pt x="18" y="424"/>
                  </a:lnTo>
                  <a:lnTo>
                    <a:pt x="8" y="393"/>
                  </a:lnTo>
                  <a:lnTo>
                    <a:pt x="2" y="361"/>
                  </a:lnTo>
                  <a:lnTo>
                    <a:pt x="0" y="343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10"/>
                  </a:lnTo>
                  <a:lnTo>
                    <a:pt x="2" y="294"/>
                  </a:lnTo>
                  <a:lnTo>
                    <a:pt x="8" y="261"/>
                  </a:lnTo>
                  <a:lnTo>
                    <a:pt x="18" y="229"/>
                  </a:lnTo>
                  <a:lnTo>
                    <a:pt x="31" y="199"/>
                  </a:lnTo>
                  <a:lnTo>
                    <a:pt x="45" y="170"/>
                  </a:lnTo>
                  <a:lnTo>
                    <a:pt x="64" y="144"/>
                  </a:lnTo>
                  <a:lnTo>
                    <a:pt x="87" y="119"/>
                  </a:lnTo>
                  <a:lnTo>
                    <a:pt x="111" y="95"/>
                  </a:lnTo>
                  <a:lnTo>
                    <a:pt x="137" y="74"/>
                  </a:lnTo>
                  <a:lnTo>
                    <a:pt x="166" y="54"/>
                  </a:lnTo>
                  <a:lnTo>
                    <a:pt x="198" y="38"/>
                  </a:lnTo>
                  <a:lnTo>
                    <a:pt x="230" y="26"/>
                  </a:lnTo>
                  <a:lnTo>
                    <a:pt x="264" y="14"/>
                  </a:lnTo>
                  <a:lnTo>
                    <a:pt x="301" y="6"/>
                  </a:lnTo>
                  <a:lnTo>
                    <a:pt x="338" y="1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415" y="1"/>
                  </a:lnTo>
                  <a:lnTo>
                    <a:pt x="452" y="6"/>
                  </a:lnTo>
                  <a:lnTo>
                    <a:pt x="489" y="14"/>
                  </a:lnTo>
                  <a:lnTo>
                    <a:pt x="522" y="26"/>
                  </a:lnTo>
                  <a:lnTo>
                    <a:pt x="554" y="38"/>
                  </a:lnTo>
                  <a:lnTo>
                    <a:pt x="587" y="54"/>
                  </a:lnTo>
                  <a:lnTo>
                    <a:pt x="616" y="74"/>
                  </a:lnTo>
                  <a:lnTo>
                    <a:pt x="641" y="95"/>
                  </a:lnTo>
                  <a:lnTo>
                    <a:pt x="665" y="119"/>
                  </a:lnTo>
                  <a:lnTo>
                    <a:pt x="688" y="144"/>
                  </a:lnTo>
                  <a:lnTo>
                    <a:pt x="707" y="170"/>
                  </a:lnTo>
                  <a:lnTo>
                    <a:pt x="722" y="199"/>
                  </a:lnTo>
                  <a:lnTo>
                    <a:pt x="734" y="229"/>
                  </a:lnTo>
                  <a:lnTo>
                    <a:pt x="744" y="261"/>
                  </a:lnTo>
                  <a:lnTo>
                    <a:pt x="751" y="294"/>
                  </a:lnTo>
                  <a:lnTo>
                    <a:pt x="752" y="310"/>
                  </a:lnTo>
                  <a:lnTo>
                    <a:pt x="752" y="327"/>
                  </a:lnTo>
                  <a:lnTo>
                    <a:pt x="752" y="327"/>
                  </a:lnTo>
                  <a:close/>
                </a:path>
              </a:pathLst>
            </a:custGeom>
            <a:solidFill>
              <a:srgbClr val="DACC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3" name="Rectangle 26">
              <a:extLst>
                <a:ext uri="{FF2B5EF4-FFF2-40B4-BE49-F238E27FC236}">
                  <a16:creationId xmlns:a16="http://schemas.microsoft.com/office/drawing/2014/main" id="{43EDA793-1002-9E64-5B3D-211C98B5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650" y="3013075"/>
              <a:ext cx="127000" cy="112712"/>
            </a:xfrm>
            <a:prstGeom prst="rect">
              <a:avLst/>
            </a:prstGeom>
            <a:solidFill>
              <a:srgbClr val="DACC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4" name="Freeform 27">
              <a:extLst>
                <a:ext uri="{FF2B5EF4-FFF2-40B4-BE49-F238E27FC236}">
                  <a16:creationId xmlns:a16="http://schemas.microsoft.com/office/drawing/2014/main" id="{CB5C8532-B94D-4879-E1E2-78C976E58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3825" y="1874838"/>
              <a:ext cx="295275" cy="274637"/>
            </a:xfrm>
            <a:custGeom>
              <a:avLst/>
              <a:gdLst>
                <a:gd name="T0" fmla="*/ 371 w 371"/>
                <a:gd name="T1" fmla="*/ 3 h 346"/>
                <a:gd name="T2" fmla="*/ 371 w 371"/>
                <a:gd name="T3" fmla="*/ 3 h 346"/>
                <a:gd name="T4" fmla="*/ 371 w 371"/>
                <a:gd name="T5" fmla="*/ 14 h 346"/>
                <a:gd name="T6" fmla="*/ 371 w 371"/>
                <a:gd name="T7" fmla="*/ 14 h 346"/>
                <a:gd name="T8" fmla="*/ 368 w 371"/>
                <a:gd name="T9" fmla="*/ 48 h 346"/>
                <a:gd name="T10" fmla="*/ 362 w 371"/>
                <a:gd name="T11" fmla="*/ 82 h 346"/>
                <a:gd name="T12" fmla="*/ 350 w 371"/>
                <a:gd name="T13" fmla="*/ 114 h 346"/>
                <a:gd name="T14" fmla="*/ 337 w 371"/>
                <a:gd name="T15" fmla="*/ 144 h 346"/>
                <a:gd name="T16" fmla="*/ 321 w 371"/>
                <a:gd name="T17" fmla="*/ 173 h 346"/>
                <a:gd name="T18" fmla="*/ 302 w 371"/>
                <a:gd name="T19" fmla="*/ 202 h 346"/>
                <a:gd name="T20" fmla="*/ 281 w 371"/>
                <a:gd name="T21" fmla="*/ 228 h 346"/>
                <a:gd name="T22" fmla="*/ 257 w 371"/>
                <a:gd name="T23" fmla="*/ 252 h 346"/>
                <a:gd name="T24" fmla="*/ 257 w 371"/>
                <a:gd name="T25" fmla="*/ 252 h 346"/>
                <a:gd name="T26" fmla="*/ 228 w 371"/>
                <a:gd name="T27" fmla="*/ 274 h 346"/>
                <a:gd name="T28" fmla="*/ 199 w 371"/>
                <a:gd name="T29" fmla="*/ 295 h 346"/>
                <a:gd name="T30" fmla="*/ 169 w 371"/>
                <a:gd name="T31" fmla="*/ 313 h 346"/>
                <a:gd name="T32" fmla="*/ 138 w 371"/>
                <a:gd name="T33" fmla="*/ 326 h 346"/>
                <a:gd name="T34" fmla="*/ 106 w 371"/>
                <a:gd name="T35" fmla="*/ 337 h 346"/>
                <a:gd name="T36" fmla="*/ 72 w 371"/>
                <a:gd name="T37" fmla="*/ 343 h 346"/>
                <a:gd name="T38" fmla="*/ 37 w 371"/>
                <a:gd name="T39" fmla="*/ 346 h 346"/>
                <a:gd name="T40" fmla="*/ 0 w 371"/>
                <a:gd name="T41" fmla="*/ 346 h 346"/>
                <a:gd name="T42" fmla="*/ 0 w 371"/>
                <a:gd name="T43" fmla="*/ 346 h 346"/>
                <a:gd name="T44" fmla="*/ 2 w 371"/>
                <a:gd name="T45" fmla="*/ 322 h 346"/>
                <a:gd name="T46" fmla="*/ 2 w 371"/>
                <a:gd name="T47" fmla="*/ 322 h 346"/>
                <a:gd name="T48" fmla="*/ 5 w 371"/>
                <a:gd name="T49" fmla="*/ 293 h 346"/>
                <a:gd name="T50" fmla="*/ 10 w 371"/>
                <a:gd name="T51" fmla="*/ 265 h 346"/>
                <a:gd name="T52" fmla="*/ 18 w 371"/>
                <a:gd name="T53" fmla="*/ 237 h 346"/>
                <a:gd name="T54" fmla="*/ 27 w 371"/>
                <a:gd name="T55" fmla="*/ 210 h 346"/>
                <a:gd name="T56" fmla="*/ 38 w 371"/>
                <a:gd name="T57" fmla="*/ 184 h 346"/>
                <a:gd name="T58" fmla="*/ 53 w 371"/>
                <a:gd name="T59" fmla="*/ 160 h 346"/>
                <a:gd name="T60" fmla="*/ 67 w 371"/>
                <a:gd name="T61" fmla="*/ 136 h 346"/>
                <a:gd name="T62" fmla="*/ 85 w 371"/>
                <a:gd name="T63" fmla="*/ 114 h 346"/>
                <a:gd name="T64" fmla="*/ 85 w 371"/>
                <a:gd name="T65" fmla="*/ 114 h 346"/>
                <a:gd name="T66" fmla="*/ 108 w 371"/>
                <a:gd name="T67" fmla="*/ 90 h 346"/>
                <a:gd name="T68" fmla="*/ 130 w 371"/>
                <a:gd name="T69" fmla="*/ 69 h 346"/>
                <a:gd name="T70" fmla="*/ 156 w 371"/>
                <a:gd name="T71" fmla="*/ 51 h 346"/>
                <a:gd name="T72" fmla="*/ 183 w 371"/>
                <a:gd name="T73" fmla="*/ 35 h 346"/>
                <a:gd name="T74" fmla="*/ 212 w 371"/>
                <a:gd name="T75" fmla="*/ 21 h 346"/>
                <a:gd name="T76" fmla="*/ 243 w 371"/>
                <a:gd name="T77" fmla="*/ 11 h 346"/>
                <a:gd name="T78" fmla="*/ 273 w 371"/>
                <a:gd name="T79" fmla="*/ 3 h 346"/>
                <a:gd name="T80" fmla="*/ 304 w 371"/>
                <a:gd name="T81" fmla="*/ 0 h 346"/>
                <a:gd name="T82" fmla="*/ 304 w 371"/>
                <a:gd name="T83" fmla="*/ 0 h 346"/>
                <a:gd name="T84" fmla="*/ 305 w 371"/>
                <a:gd name="T85" fmla="*/ 0 h 346"/>
                <a:gd name="T86" fmla="*/ 305 w 371"/>
                <a:gd name="T87" fmla="*/ 0 h 346"/>
                <a:gd name="T88" fmla="*/ 334 w 371"/>
                <a:gd name="T89" fmla="*/ 0 h 346"/>
                <a:gd name="T90" fmla="*/ 334 w 371"/>
                <a:gd name="T91" fmla="*/ 0 h 346"/>
                <a:gd name="T92" fmla="*/ 342 w 371"/>
                <a:gd name="T93" fmla="*/ 0 h 346"/>
                <a:gd name="T94" fmla="*/ 342 w 371"/>
                <a:gd name="T95" fmla="*/ 0 h 346"/>
                <a:gd name="T96" fmla="*/ 352 w 371"/>
                <a:gd name="T97" fmla="*/ 0 h 346"/>
                <a:gd name="T98" fmla="*/ 352 w 371"/>
                <a:gd name="T99" fmla="*/ 0 h 346"/>
                <a:gd name="T100" fmla="*/ 368 w 371"/>
                <a:gd name="T101" fmla="*/ 3 h 346"/>
                <a:gd name="T102" fmla="*/ 368 w 371"/>
                <a:gd name="T103" fmla="*/ 3 h 346"/>
                <a:gd name="T104" fmla="*/ 371 w 371"/>
                <a:gd name="T105" fmla="*/ 3 h 346"/>
                <a:gd name="T106" fmla="*/ 371 w 371"/>
                <a:gd name="T107" fmla="*/ 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346">
                  <a:moveTo>
                    <a:pt x="371" y="3"/>
                  </a:moveTo>
                  <a:lnTo>
                    <a:pt x="371" y="3"/>
                  </a:lnTo>
                  <a:lnTo>
                    <a:pt x="371" y="14"/>
                  </a:lnTo>
                  <a:lnTo>
                    <a:pt x="371" y="14"/>
                  </a:lnTo>
                  <a:lnTo>
                    <a:pt x="368" y="48"/>
                  </a:lnTo>
                  <a:lnTo>
                    <a:pt x="362" y="82"/>
                  </a:lnTo>
                  <a:lnTo>
                    <a:pt x="350" y="114"/>
                  </a:lnTo>
                  <a:lnTo>
                    <a:pt x="337" y="144"/>
                  </a:lnTo>
                  <a:lnTo>
                    <a:pt x="321" y="173"/>
                  </a:lnTo>
                  <a:lnTo>
                    <a:pt x="302" y="202"/>
                  </a:lnTo>
                  <a:lnTo>
                    <a:pt x="281" y="228"/>
                  </a:lnTo>
                  <a:lnTo>
                    <a:pt x="257" y="252"/>
                  </a:lnTo>
                  <a:lnTo>
                    <a:pt x="257" y="252"/>
                  </a:lnTo>
                  <a:lnTo>
                    <a:pt x="228" y="274"/>
                  </a:lnTo>
                  <a:lnTo>
                    <a:pt x="199" y="295"/>
                  </a:lnTo>
                  <a:lnTo>
                    <a:pt x="169" y="313"/>
                  </a:lnTo>
                  <a:lnTo>
                    <a:pt x="138" y="326"/>
                  </a:lnTo>
                  <a:lnTo>
                    <a:pt x="106" y="337"/>
                  </a:lnTo>
                  <a:lnTo>
                    <a:pt x="72" y="343"/>
                  </a:lnTo>
                  <a:lnTo>
                    <a:pt x="37" y="346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2" y="322"/>
                  </a:lnTo>
                  <a:lnTo>
                    <a:pt x="2" y="322"/>
                  </a:lnTo>
                  <a:lnTo>
                    <a:pt x="5" y="293"/>
                  </a:lnTo>
                  <a:lnTo>
                    <a:pt x="10" y="265"/>
                  </a:lnTo>
                  <a:lnTo>
                    <a:pt x="18" y="237"/>
                  </a:lnTo>
                  <a:lnTo>
                    <a:pt x="27" y="210"/>
                  </a:lnTo>
                  <a:lnTo>
                    <a:pt x="38" y="184"/>
                  </a:lnTo>
                  <a:lnTo>
                    <a:pt x="53" y="160"/>
                  </a:lnTo>
                  <a:lnTo>
                    <a:pt x="67" y="136"/>
                  </a:lnTo>
                  <a:lnTo>
                    <a:pt x="85" y="114"/>
                  </a:lnTo>
                  <a:lnTo>
                    <a:pt x="85" y="114"/>
                  </a:lnTo>
                  <a:lnTo>
                    <a:pt x="108" y="90"/>
                  </a:lnTo>
                  <a:lnTo>
                    <a:pt x="130" y="69"/>
                  </a:lnTo>
                  <a:lnTo>
                    <a:pt x="156" y="51"/>
                  </a:lnTo>
                  <a:lnTo>
                    <a:pt x="183" y="35"/>
                  </a:lnTo>
                  <a:lnTo>
                    <a:pt x="212" y="21"/>
                  </a:lnTo>
                  <a:lnTo>
                    <a:pt x="243" y="11"/>
                  </a:lnTo>
                  <a:lnTo>
                    <a:pt x="273" y="3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68" y="3"/>
                  </a:lnTo>
                  <a:lnTo>
                    <a:pt x="368" y="3"/>
                  </a:lnTo>
                  <a:lnTo>
                    <a:pt x="371" y="3"/>
                  </a:lnTo>
                  <a:lnTo>
                    <a:pt x="37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5" name="Freeform 28">
              <a:extLst>
                <a:ext uri="{FF2B5EF4-FFF2-40B4-BE49-F238E27FC236}">
                  <a16:creationId xmlns:a16="http://schemas.microsoft.com/office/drawing/2014/main" id="{AC7F8040-2F58-49F1-3FEA-87B677A2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1876425"/>
              <a:ext cx="176213" cy="141287"/>
            </a:xfrm>
            <a:custGeom>
              <a:avLst/>
              <a:gdLst>
                <a:gd name="T0" fmla="*/ 222 w 222"/>
                <a:gd name="T1" fmla="*/ 176 h 176"/>
                <a:gd name="T2" fmla="*/ 222 w 222"/>
                <a:gd name="T3" fmla="*/ 176 h 176"/>
                <a:gd name="T4" fmla="*/ 204 w 222"/>
                <a:gd name="T5" fmla="*/ 175 h 176"/>
                <a:gd name="T6" fmla="*/ 186 w 222"/>
                <a:gd name="T7" fmla="*/ 172 h 176"/>
                <a:gd name="T8" fmla="*/ 169 w 222"/>
                <a:gd name="T9" fmla="*/ 168 h 176"/>
                <a:gd name="T10" fmla="*/ 151 w 222"/>
                <a:gd name="T11" fmla="*/ 164 h 176"/>
                <a:gd name="T12" fmla="*/ 135 w 222"/>
                <a:gd name="T13" fmla="*/ 156 h 176"/>
                <a:gd name="T14" fmla="*/ 117 w 222"/>
                <a:gd name="T15" fmla="*/ 148 h 176"/>
                <a:gd name="T16" fmla="*/ 103 w 222"/>
                <a:gd name="T17" fmla="*/ 140 h 176"/>
                <a:gd name="T18" fmla="*/ 87 w 222"/>
                <a:gd name="T19" fmla="*/ 128 h 176"/>
                <a:gd name="T20" fmla="*/ 87 w 222"/>
                <a:gd name="T21" fmla="*/ 128 h 176"/>
                <a:gd name="T22" fmla="*/ 74 w 222"/>
                <a:gd name="T23" fmla="*/ 117 h 176"/>
                <a:gd name="T24" fmla="*/ 59 w 222"/>
                <a:gd name="T25" fmla="*/ 104 h 176"/>
                <a:gd name="T26" fmla="*/ 48 w 222"/>
                <a:gd name="T27" fmla="*/ 91 h 176"/>
                <a:gd name="T28" fmla="*/ 37 w 222"/>
                <a:gd name="T29" fmla="*/ 77 h 176"/>
                <a:gd name="T30" fmla="*/ 26 w 222"/>
                <a:gd name="T31" fmla="*/ 61 h 176"/>
                <a:gd name="T32" fmla="*/ 18 w 222"/>
                <a:gd name="T33" fmla="*/ 45 h 176"/>
                <a:gd name="T34" fmla="*/ 10 w 222"/>
                <a:gd name="T35" fmla="*/ 29 h 176"/>
                <a:gd name="T36" fmla="*/ 3 w 222"/>
                <a:gd name="T37" fmla="*/ 11 h 176"/>
                <a:gd name="T38" fmla="*/ 3 w 222"/>
                <a:gd name="T39" fmla="*/ 11 h 176"/>
                <a:gd name="T40" fmla="*/ 0 w 222"/>
                <a:gd name="T41" fmla="*/ 0 h 176"/>
                <a:gd name="T42" fmla="*/ 0 w 222"/>
                <a:gd name="T43" fmla="*/ 0 h 176"/>
                <a:gd name="T44" fmla="*/ 3 w 222"/>
                <a:gd name="T45" fmla="*/ 0 h 176"/>
                <a:gd name="T46" fmla="*/ 3 w 222"/>
                <a:gd name="T47" fmla="*/ 0 h 176"/>
                <a:gd name="T48" fmla="*/ 27 w 222"/>
                <a:gd name="T49" fmla="*/ 5 h 176"/>
                <a:gd name="T50" fmla="*/ 48 w 222"/>
                <a:gd name="T51" fmla="*/ 11 h 176"/>
                <a:gd name="T52" fmla="*/ 71 w 222"/>
                <a:gd name="T53" fmla="*/ 19 h 176"/>
                <a:gd name="T54" fmla="*/ 92 w 222"/>
                <a:gd name="T55" fmla="*/ 29 h 176"/>
                <a:gd name="T56" fmla="*/ 112 w 222"/>
                <a:gd name="T57" fmla="*/ 42 h 176"/>
                <a:gd name="T58" fmla="*/ 130 w 222"/>
                <a:gd name="T59" fmla="*/ 54 h 176"/>
                <a:gd name="T60" fmla="*/ 148 w 222"/>
                <a:gd name="T61" fmla="*/ 69 h 176"/>
                <a:gd name="T62" fmla="*/ 165 w 222"/>
                <a:gd name="T63" fmla="*/ 85 h 176"/>
                <a:gd name="T64" fmla="*/ 165 w 222"/>
                <a:gd name="T65" fmla="*/ 85 h 176"/>
                <a:gd name="T66" fmla="*/ 180 w 222"/>
                <a:gd name="T67" fmla="*/ 103 h 176"/>
                <a:gd name="T68" fmla="*/ 193 w 222"/>
                <a:gd name="T69" fmla="*/ 120 h 176"/>
                <a:gd name="T70" fmla="*/ 204 w 222"/>
                <a:gd name="T71" fmla="*/ 140 h 176"/>
                <a:gd name="T72" fmla="*/ 214 w 222"/>
                <a:gd name="T73" fmla="*/ 160 h 176"/>
                <a:gd name="T74" fmla="*/ 214 w 222"/>
                <a:gd name="T75" fmla="*/ 160 h 176"/>
                <a:gd name="T76" fmla="*/ 222 w 222"/>
                <a:gd name="T77" fmla="*/ 176 h 176"/>
                <a:gd name="T78" fmla="*/ 222 w 222"/>
                <a:gd name="T7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2" h="176">
                  <a:moveTo>
                    <a:pt x="222" y="176"/>
                  </a:moveTo>
                  <a:lnTo>
                    <a:pt x="222" y="176"/>
                  </a:lnTo>
                  <a:lnTo>
                    <a:pt x="204" y="175"/>
                  </a:lnTo>
                  <a:lnTo>
                    <a:pt x="186" y="172"/>
                  </a:lnTo>
                  <a:lnTo>
                    <a:pt x="169" y="168"/>
                  </a:lnTo>
                  <a:lnTo>
                    <a:pt x="151" y="164"/>
                  </a:lnTo>
                  <a:lnTo>
                    <a:pt x="135" y="156"/>
                  </a:lnTo>
                  <a:lnTo>
                    <a:pt x="117" y="148"/>
                  </a:lnTo>
                  <a:lnTo>
                    <a:pt x="103" y="140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74" y="117"/>
                  </a:lnTo>
                  <a:lnTo>
                    <a:pt x="59" y="104"/>
                  </a:lnTo>
                  <a:lnTo>
                    <a:pt x="48" y="91"/>
                  </a:lnTo>
                  <a:lnTo>
                    <a:pt x="37" y="77"/>
                  </a:lnTo>
                  <a:lnTo>
                    <a:pt x="26" y="61"/>
                  </a:lnTo>
                  <a:lnTo>
                    <a:pt x="18" y="45"/>
                  </a:lnTo>
                  <a:lnTo>
                    <a:pt x="10" y="2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7" y="5"/>
                  </a:lnTo>
                  <a:lnTo>
                    <a:pt x="48" y="11"/>
                  </a:lnTo>
                  <a:lnTo>
                    <a:pt x="71" y="19"/>
                  </a:lnTo>
                  <a:lnTo>
                    <a:pt x="92" y="29"/>
                  </a:lnTo>
                  <a:lnTo>
                    <a:pt x="112" y="42"/>
                  </a:lnTo>
                  <a:lnTo>
                    <a:pt x="130" y="54"/>
                  </a:lnTo>
                  <a:lnTo>
                    <a:pt x="148" y="69"/>
                  </a:lnTo>
                  <a:lnTo>
                    <a:pt x="165" y="85"/>
                  </a:lnTo>
                  <a:lnTo>
                    <a:pt x="165" y="85"/>
                  </a:lnTo>
                  <a:lnTo>
                    <a:pt x="180" y="103"/>
                  </a:lnTo>
                  <a:lnTo>
                    <a:pt x="193" y="120"/>
                  </a:lnTo>
                  <a:lnTo>
                    <a:pt x="204" y="140"/>
                  </a:lnTo>
                  <a:lnTo>
                    <a:pt x="214" y="160"/>
                  </a:lnTo>
                  <a:lnTo>
                    <a:pt x="214" y="160"/>
                  </a:lnTo>
                  <a:lnTo>
                    <a:pt x="222" y="176"/>
                  </a:lnTo>
                  <a:lnTo>
                    <a:pt x="222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6" name="Freeform 29">
              <a:extLst>
                <a:ext uri="{FF2B5EF4-FFF2-40B4-BE49-F238E27FC236}">
                  <a16:creationId xmlns:a16="http://schemas.microsoft.com/office/drawing/2014/main" id="{FFFD7B84-78E4-53B2-AE94-0BA36819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2638425"/>
              <a:ext cx="2101850" cy="949325"/>
            </a:xfrm>
            <a:custGeom>
              <a:avLst/>
              <a:gdLst>
                <a:gd name="T0" fmla="*/ 0 w 2647"/>
                <a:gd name="T1" fmla="*/ 1196 h 1196"/>
                <a:gd name="T2" fmla="*/ 58 w 2647"/>
                <a:gd name="T3" fmla="*/ 1035 h 1196"/>
                <a:gd name="T4" fmla="*/ 157 w 2647"/>
                <a:gd name="T5" fmla="*/ 777 h 1196"/>
                <a:gd name="T6" fmla="*/ 238 w 2647"/>
                <a:gd name="T7" fmla="*/ 579 h 1196"/>
                <a:gd name="T8" fmla="*/ 324 w 2647"/>
                <a:gd name="T9" fmla="*/ 392 h 1196"/>
                <a:gd name="T10" fmla="*/ 390 w 2647"/>
                <a:gd name="T11" fmla="*/ 268 h 1196"/>
                <a:gd name="T12" fmla="*/ 431 w 2647"/>
                <a:gd name="T13" fmla="*/ 201 h 1196"/>
                <a:gd name="T14" fmla="*/ 471 w 2647"/>
                <a:gd name="T15" fmla="*/ 148 h 1196"/>
                <a:gd name="T16" fmla="*/ 506 w 2647"/>
                <a:gd name="T17" fmla="*/ 112 h 1196"/>
                <a:gd name="T18" fmla="*/ 524 w 2647"/>
                <a:gd name="T19" fmla="*/ 103 h 1196"/>
                <a:gd name="T20" fmla="*/ 556 w 2647"/>
                <a:gd name="T21" fmla="*/ 88 h 1196"/>
                <a:gd name="T22" fmla="*/ 623 w 2647"/>
                <a:gd name="T23" fmla="*/ 66 h 1196"/>
                <a:gd name="T24" fmla="*/ 689 w 2647"/>
                <a:gd name="T25" fmla="*/ 50 h 1196"/>
                <a:gd name="T26" fmla="*/ 779 w 2647"/>
                <a:gd name="T27" fmla="*/ 35 h 1196"/>
                <a:gd name="T28" fmla="*/ 871 w 2647"/>
                <a:gd name="T29" fmla="*/ 29 h 1196"/>
                <a:gd name="T30" fmla="*/ 906 w 2647"/>
                <a:gd name="T31" fmla="*/ 27 h 1196"/>
                <a:gd name="T32" fmla="*/ 946 w 2647"/>
                <a:gd name="T33" fmla="*/ 69 h 1196"/>
                <a:gd name="T34" fmla="*/ 991 w 2647"/>
                <a:gd name="T35" fmla="*/ 106 h 1196"/>
                <a:gd name="T36" fmla="*/ 1044 w 2647"/>
                <a:gd name="T37" fmla="*/ 140 h 1196"/>
                <a:gd name="T38" fmla="*/ 1073 w 2647"/>
                <a:gd name="T39" fmla="*/ 152 h 1196"/>
                <a:gd name="T40" fmla="*/ 1104 w 2647"/>
                <a:gd name="T41" fmla="*/ 162 h 1196"/>
                <a:gd name="T42" fmla="*/ 1134 w 2647"/>
                <a:gd name="T43" fmla="*/ 167 h 1196"/>
                <a:gd name="T44" fmla="*/ 1165 w 2647"/>
                <a:gd name="T45" fmla="*/ 164 h 1196"/>
                <a:gd name="T46" fmla="*/ 1194 w 2647"/>
                <a:gd name="T47" fmla="*/ 152 h 1196"/>
                <a:gd name="T48" fmla="*/ 1223 w 2647"/>
                <a:gd name="T49" fmla="*/ 133 h 1196"/>
                <a:gd name="T50" fmla="*/ 1249 w 2647"/>
                <a:gd name="T51" fmla="*/ 103 h 1196"/>
                <a:gd name="T52" fmla="*/ 1273 w 2647"/>
                <a:gd name="T53" fmla="*/ 61 h 1196"/>
                <a:gd name="T54" fmla="*/ 1331 w 2647"/>
                <a:gd name="T55" fmla="*/ 61 h 1196"/>
                <a:gd name="T56" fmla="*/ 1461 w 2647"/>
                <a:gd name="T57" fmla="*/ 61 h 1196"/>
                <a:gd name="T58" fmla="*/ 1572 w 2647"/>
                <a:gd name="T59" fmla="*/ 67 h 1196"/>
                <a:gd name="T60" fmla="*/ 1636 w 2647"/>
                <a:gd name="T61" fmla="*/ 75 h 1196"/>
                <a:gd name="T62" fmla="*/ 1686 w 2647"/>
                <a:gd name="T63" fmla="*/ 87 h 1196"/>
                <a:gd name="T64" fmla="*/ 1702 w 2647"/>
                <a:gd name="T65" fmla="*/ 93 h 1196"/>
                <a:gd name="T66" fmla="*/ 1732 w 2647"/>
                <a:gd name="T67" fmla="*/ 117 h 1196"/>
                <a:gd name="T68" fmla="*/ 1769 w 2647"/>
                <a:gd name="T69" fmla="*/ 154 h 1196"/>
                <a:gd name="T70" fmla="*/ 1848 w 2647"/>
                <a:gd name="T71" fmla="*/ 249 h 1196"/>
                <a:gd name="T72" fmla="*/ 1912 w 2647"/>
                <a:gd name="T73" fmla="*/ 335 h 1196"/>
                <a:gd name="T74" fmla="*/ 2226 w 2647"/>
                <a:gd name="T75" fmla="*/ 0 h 1196"/>
                <a:gd name="T76" fmla="*/ 2227 w 2647"/>
                <a:gd name="T7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1196">
                  <a:moveTo>
                    <a:pt x="0" y="1196"/>
                  </a:moveTo>
                  <a:lnTo>
                    <a:pt x="0" y="1196"/>
                  </a:lnTo>
                  <a:lnTo>
                    <a:pt x="14" y="1152"/>
                  </a:lnTo>
                  <a:lnTo>
                    <a:pt x="58" y="1035"/>
                  </a:lnTo>
                  <a:lnTo>
                    <a:pt x="120" y="870"/>
                  </a:lnTo>
                  <a:lnTo>
                    <a:pt x="157" y="777"/>
                  </a:lnTo>
                  <a:lnTo>
                    <a:pt x="196" y="679"/>
                  </a:lnTo>
                  <a:lnTo>
                    <a:pt x="238" y="579"/>
                  </a:lnTo>
                  <a:lnTo>
                    <a:pt x="281" y="483"/>
                  </a:lnTo>
                  <a:lnTo>
                    <a:pt x="324" y="392"/>
                  </a:lnTo>
                  <a:lnTo>
                    <a:pt x="368" y="306"/>
                  </a:lnTo>
                  <a:lnTo>
                    <a:pt x="390" y="268"/>
                  </a:lnTo>
                  <a:lnTo>
                    <a:pt x="411" y="233"/>
                  </a:lnTo>
                  <a:lnTo>
                    <a:pt x="431" y="201"/>
                  </a:lnTo>
                  <a:lnTo>
                    <a:pt x="451" y="172"/>
                  </a:lnTo>
                  <a:lnTo>
                    <a:pt x="471" y="148"/>
                  </a:lnTo>
                  <a:lnTo>
                    <a:pt x="488" y="128"/>
                  </a:lnTo>
                  <a:lnTo>
                    <a:pt x="506" y="112"/>
                  </a:lnTo>
                  <a:lnTo>
                    <a:pt x="516" y="107"/>
                  </a:lnTo>
                  <a:lnTo>
                    <a:pt x="524" y="103"/>
                  </a:lnTo>
                  <a:lnTo>
                    <a:pt x="524" y="103"/>
                  </a:lnTo>
                  <a:lnTo>
                    <a:pt x="556" y="88"/>
                  </a:lnTo>
                  <a:lnTo>
                    <a:pt x="590" y="77"/>
                  </a:lnTo>
                  <a:lnTo>
                    <a:pt x="623" y="66"/>
                  </a:lnTo>
                  <a:lnTo>
                    <a:pt x="656" y="58"/>
                  </a:lnTo>
                  <a:lnTo>
                    <a:pt x="689" y="50"/>
                  </a:lnTo>
                  <a:lnTo>
                    <a:pt x="720" y="43"/>
                  </a:lnTo>
                  <a:lnTo>
                    <a:pt x="779" y="35"/>
                  </a:lnTo>
                  <a:lnTo>
                    <a:pt x="831" y="30"/>
                  </a:lnTo>
                  <a:lnTo>
                    <a:pt x="871" y="29"/>
                  </a:lnTo>
                  <a:lnTo>
                    <a:pt x="906" y="27"/>
                  </a:lnTo>
                  <a:lnTo>
                    <a:pt x="906" y="27"/>
                  </a:lnTo>
                  <a:lnTo>
                    <a:pt x="917" y="40"/>
                  </a:lnTo>
                  <a:lnTo>
                    <a:pt x="946" y="69"/>
                  </a:lnTo>
                  <a:lnTo>
                    <a:pt x="967" y="87"/>
                  </a:lnTo>
                  <a:lnTo>
                    <a:pt x="991" y="106"/>
                  </a:lnTo>
                  <a:lnTo>
                    <a:pt x="1017" y="123"/>
                  </a:lnTo>
                  <a:lnTo>
                    <a:pt x="1044" y="140"/>
                  </a:lnTo>
                  <a:lnTo>
                    <a:pt x="1059" y="148"/>
                  </a:lnTo>
                  <a:lnTo>
                    <a:pt x="1073" y="152"/>
                  </a:lnTo>
                  <a:lnTo>
                    <a:pt x="1089" y="159"/>
                  </a:lnTo>
                  <a:lnTo>
                    <a:pt x="1104" y="162"/>
                  </a:lnTo>
                  <a:lnTo>
                    <a:pt x="1120" y="165"/>
                  </a:lnTo>
                  <a:lnTo>
                    <a:pt x="1134" y="167"/>
                  </a:lnTo>
                  <a:lnTo>
                    <a:pt x="1151" y="165"/>
                  </a:lnTo>
                  <a:lnTo>
                    <a:pt x="1165" y="164"/>
                  </a:lnTo>
                  <a:lnTo>
                    <a:pt x="1179" y="159"/>
                  </a:lnTo>
                  <a:lnTo>
                    <a:pt x="1194" y="152"/>
                  </a:lnTo>
                  <a:lnTo>
                    <a:pt x="1208" y="144"/>
                  </a:lnTo>
                  <a:lnTo>
                    <a:pt x="1223" y="133"/>
                  </a:lnTo>
                  <a:lnTo>
                    <a:pt x="1236" y="119"/>
                  </a:lnTo>
                  <a:lnTo>
                    <a:pt x="1249" y="103"/>
                  </a:lnTo>
                  <a:lnTo>
                    <a:pt x="1261" y="83"/>
                  </a:lnTo>
                  <a:lnTo>
                    <a:pt x="1273" y="61"/>
                  </a:lnTo>
                  <a:lnTo>
                    <a:pt x="1273" y="61"/>
                  </a:lnTo>
                  <a:lnTo>
                    <a:pt x="1331" y="61"/>
                  </a:lnTo>
                  <a:lnTo>
                    <a:pt x="1390" y="61"/>
                  </a:lnTo>
                  <a:lnTo>
                    <a:pt x="1461" y="61"/>
                  </a:lnTo>
                  <a:lnTo>
                    <a:pt x="1535" y="64"/>
                  </a:lnTo>
                  <a:lnTo>
                    <a:pt x="1572" y="67"/>
                  </a:lnTo>
                  <a:lnTo>
                    <a:pt x="1605" y="70"/>
                  </a:lnTo>
                  <a:lnTo>
                    <a:pt x="1636" y="75"/>
                  </a:lnTo>
                  <a:lnTo>
                    <a:pt x="1663" y="80"/>
                  </a:lnTo>
                  <a:lnTo>
                    <a:pt x="1686" y="87"/>
                  </a:lnTo>
                  <a:lnTo>
                    <a:pt x="1702" y="93"/>
                  </a:lnTo>
                  <a:lnTo>
                    <a:pt x="1702" y="93"/>
                  </a:lnTo>
                  <a:lnTo>
                    <a:pt x="1716" y="103"/>
                  </a:lnTo>
                  <a:lnTo>
                    <a:pt x="1732" y="117"/>
                  </a:lnTo>
                  <a:lnTo>
                    <a:pt x="1750" y="135"/>
                  </a:lnTo>
                  <a:lnTo>
                    <a:pt x="1769" y="154"/>
                  </a:lnTo>
                  <a:lnTo>
                    <a:pt x="1808" y="201"/>
                  </a:lnTo>
                  <a:lnTo>
                    <a:pt x="1848" y="249"/>
                  </a:lnTo>
                  <a:lnTo>
                    <a:pt x="1883" y="295"/>
                  </a:lnTo>
                  <a:lnTo>
                    <a:pt x="1912" y="335"/>
                  </a:lnTo>
                  <a:lnTo>
                    <a:pt x="1940" y="374"/>
                  </a:lnTo>
                  <a:lnTo>
                    <a:pt x="2226" y="0"/>
                  </a:lnTo>
                  <a:lnTo>
                    <a:pt x="2647" y="168"/>
                  </a:lnTo>
                  <a:lnTo>
                    <a:pt x="2227" y="1196"/>
                  </a:lnTo>
                  <a:lnTo>
                    <a:pt x="0" y="1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7" name="Freeform 30">
              <a:extLst>
                <a:ext uri="{FF2B5EF4-FFF2-40B4-BE49-F238E27FC236}">
                  <a16:creationId xmlns:a16="http://schemas.microsoft.com/office/drawing/2014/main" id="{3CAF74D9-3674-4DBB-49B4-F86CD9794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2638425"/>
              <a:ext cx="2101850" cy="949325"/>
            </a:xfrm>
            <a:custGeom>
              <a:avLst/>
              <a:gdLst>
                <a:gd name="T0" fmla="*/ 0 w 2647"/>
                <a:gd name="T1" fmla="*/ 1196 h 1196"/>
                <a:gd name="T2" fmla="*/ 58 w 2647"/>
                <a:gd name="T3" fmla="*/ 1035 h 1196"/>
                <a:gd name="T4" fmla="*/ 157 w 2647"/>
                <a:gd name="T5" fmla="*/ 777 h 1196"/>
                <a:gd name="T6" fmla="*/ 238 w 2647"/>
                <a:gd name="T7" fmla="*/ 579 h 1196"/>
                <a:gd name="T8" fmla="*/ 324 w 2647"/>
                <a:gd name="T9" fmla="*/ 392 h 1196"/>
                <a:gd name="T10" fmla="*/ 390 w 2647"/>
                <a:gd name="T11" fmla="*/ 268 h 1196"/>
                <a:gd name="T12" fmla="*/ 431 w 2647"/>
                <a:gd name="T13" fmla="*/ 201 h 1196"/>
                <a:gd name="T14" fmla="*/ 471 w 2647"/>
                <a:gd name="T15" fmla="*/ 148 h 1196"/>
                <a:gd name="T16" fmla="*/ 506 w 2647"/>
                <a:gd name="T17" fmla="*/ 112 h 1196"/>
                <a:gd name="T18" fmla="*/ 524 w 2647"/>
                <a:gd name="T19" fmla="*/ 103 h 1196"/>
                <a:gd name="T20" fmla="*/ 556 w 2647"/>
                <a:gd name="T21" fmla="*/ 88 h 1196"/>
                <a:gd name="T22" fmla="*/ 623 w 2647"/>
                <a:gd name="T23" fmla="*/ 66 h 1196"/>
                <a:gd name="T24" fmla="*/ 689 w 2647"/>
                <a:gd name="T25" fmla="*/ 50 h 1196"/>
                <a:gd name="T26" fmla="*/ 779 w 2647"/>
                <a:gd name="T27" fmla="*/ 35 h 1196"/>
                <a:gd name="T28" fmla="*/ 871 w 2647"/>
                <a:gd name="T29" fmla="*/ 29 h 1196"/>
                <a:gd name="T30" fmla="*/ 906 w 2647"/>
                <a:gd name="T31" fmla="*/ 27 h 1196"/>
                <a:gd name="T32" fmla="*/ 946 w 2647"/>
                <a:gd name="T33" fmla="*/ 69 h 1196"/>
                <a:gd name="T34" fmla="*/ 991 w 2647"/>
                <a:gd name="T35" fmla="*/ 106 h 1196"/>
                <a:gd name="T36" fmla="*/ 1044 w 2647"/>
                <a:gd name="T37" fmla="*/ 140 h 1196"/>
                <a:gd name="T38" fmla="*/ 1073 w 2647"/>
                <a:gd name="T39" fmla="*/ 152 h 1196"/>
                <a:gd name="T40" fmla="*/ 1104 w 2647"/>
                <a:gd name="T41" fmla="*/ 162 h 1196"/>
                <a:gd name="T42" fmla="*/ 1134 w 2647"/>
                <a:gd name="T43" fmla="*/ 167 h 1196"/>
                <a:gd name="T44" fmla="*/ 1165 w 2647"/>
                <a:gd name="T45" fmla="*/ 164 h 1196"/>
                <a:gd name="T46" fmla="*/ 1194 w 2647"/>
                <a:gd name="T47" fmla="*/ 152 h 1196"/>
                <a:gd name="T48" fmla="*/ 1223 w 2647"/>
                <a:gd name="T49" fmla="*/ 133 h 1196"/>
                <a:gd name="T50" fmla="*/ 1249 w 2647"/>
                <a:gd name="T51" fmla="*/ 103 h 1196"/>
                <a:gd name="T52" fmla="*/ 1273 w 2647"/>
                <a:gd name="T53" fmla="*/ 61 h 1196"/>
                <a:gd name="T54" fmla="*/ 1331 w 2647"/>
                <a:gd name="T55" fmla="*/ 61 h 1196"/>
                <a:gd name="T56" fmla="*/ 1461 w 2647"/>
                <a:gd name="T57" fmla="*/ 61 h 1196"/>
                <a:gd name="T58" fmla="*/ 1572 w 2647"/>
                <a:gd name="T59" fmla="*/ 67 h 1196"/>
                <a:gd name="T60" fmla="*/ 1636 w 2647"/>
                <a:gd name="T61" fmla="*/ 75 h 1196"/>
                <a:gd name="T62" fmla="*/ 1686 w 2647"/>
                <a:gd name="T63" fmla="*/ 87 h 1196"/>
                <a:gd name="T64" fmla="*/ 1702 w 2647"/>
                <a:gd name="T65" fmla="*/ 93 h 1196"/>
                <a:gd name="T66" fmla="*/ 1732 w 2647"/>
                <a:gd name="T67" fmla="*/ 117 h 1196"/>
                <a:gd name="T68" fmla="*/ 1769 w 2647"/>
                <a:gd name="T69" fmla="*/ 154 h 1196"/>
                <a:gd name="T70" fmla="*/ 1848 w 2647"/>
                <a:gd name="T71" fmla="*/ 249 h 1196"/>
                <a:gd name="T72" fmla="*/ 1912 w 2647"/>
                <a:gd name="T73" fmla="*/ 335 h 1196"/>
                <a:gd name="T74" fmla="*/ 2226 w 2647"/>
                <a:gd name="T75" fmla="*/ 0 h 1196"/>
                <a:gd name="T76" fmla="*/ 2227 w 2647"/>
                <a:gd name="T77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1196">
                  <a:moveTo>
                    <a:pt x="0" y="1196"/>
                  </a:moveTo>
                  <a:lnTo>
                    <a:pt x="0" y="1196"/>
                  </a:lnTo>
                  <a:lnTo>
                    <a:pt x="14" y="1152"/>
                  </a:lnTo>
                  <a:lnTo>
                    <a:pt x="58" y="1035"/>
                  </a:lnTo>
                  <a:lnTo>
                    <a:pt x="120" y="870"/>
                  </a:lnTo>
                  <a:lnTo>
                    <a:pt x="157" y="777"/>
                  </a:lnTo>
                  <a:lnTo>
                    <a:pt x="196" y="679"/>
                  </a:lnTo>
                  <a:lnTo>
                    <a:pt x="238" y="579"/>
                  </a:lnTo>
                  <a:lnTo>
                    <a:pt x="281" y="483"/>
                  </a:lnTo>
                  <a:lnTo>
                    <a:pt x="324" y="392"/>
                  </a:lnTo>
                  <a:lnTo>
                    <a:pt x="368" y="306"/>
                  </a:lnTo>
                  <a:lnTo>
                    <a:pt x="390" y="268"/>
                  </a:lnTo>
                  <a:lnTo>
                    <a:pt x="411" y="233"/>
                  </a:lnTo>
                  <a:lnTo>
                    <a:pt x="431" y="201"/>
                  </a:lnTo>
                  <a:lnTo>
                    <a:pt x="451" y="172"/>
                  </a:lnTo>
                  <a:lnTo>
                    <a:pt x="471" y="148"/>
                  </a:lnTo>
                  <a:lnTo>
                    <a:pt x="488" y="128"/>
                  </a:lnTo>
                  <a:lnTo>
                    <a:pt x="506" y="112"/>
                  </a:lnTo>
                  <a:lnTo>
                    <a:pt x="516" y="107"/>
                  </a:lnTo>
                  <a:lnTo>
                    <a:pt x="524" y="103"/>
                  </a:lnTo>
                  <a:lnTo>
                    <a:pt x="524" y="103"/>
                  </a:lnTo>
                  <a:lnTo>
                    <a:pt x="556" y="88"/>
                  </a:lnTo>
                  <a:lnTo>
                    <a:pt x="590" y="77"/>
                  </a:lnTo>
                  <a:lnTo>
                    <a:pt x="623" y="66"/>
                  </a:lnTo>
                  <a:lnTo>
                    <a:pt x="656" y="58"/>
                  </a:lnTo>
                  <a:lnTo>
                    <a:pt x="689" y="50"/>
                  </a:lnTo>
                  <a:lnTo>
                    <a:pt x="720" y="43"/>
                  </a:lnTo>
                  <a:lnTo>
                    <a:pt x="779" y="35"/>
                  </a:lnTo>
                  <a:lnTo>
                    <a:pt x="831" y="30"/>
                  </a:lnTo>
                  <a:lnTo>
                    <a:pt x="871" y="29"/>
                  </a:lnTo>
                  <a:lnTo>
                    <a:pt x="906" y="27"/>
                  </a:lnTo>
                  <a:lnTo>
                    <a:pt x="906" y="27"/>
                  </a:lnTo>
                  <a:lnTo>
                    <a:pt x="917" y="40"/>
                  </a:lnTo>
                  <a:lnTo>
                    <a:pt x="946" y="69"/>
                  </a:lnTo>
                  <a:lnTo>
                    <a:pt x="967" y="87"/>
                  </a:lnTo>
                  <a:lnTo>
                    <a:pt x="991" y="106"/>
                  </a:lnTo>
                  <a:lnTo>
                    <a:pt x="1017" y="123"/>
                  </a:lnTo>
                  <a:lnTo>
                    <a:pt x="1044" y="140"/>
                  </a:lnTo>
                  <a:lnTo>
                    <a:pt x="1059" y="148"/>
                  </a:lnTo>
                  <a:lnTo>
                    <a:pt x="1073" y="152"/>
                  </a:lnTo>
                  <a:lnTo>
                    <a:pt x="1089" y="159"/>
                  </a:lnTo>
                  <a:lnTo>
                    <a:pt x="1104" y="162"/>
                  </a:lnTo>
                  <a:lnTo>
                    <a:pt x="1120" y="165"/>
                  </a:lnTo>
                  <a:lnTo>
                    <a:pt x="1134" y="167"/>
                  </a:lnTo>
                  <a:lnTo>
                    <a:pt x="1151" y="165"/>
                  </a:lnTo>
                  <a:lnTo>
                    <a:pt x="1165" y="164"/>
                  </a:lnTo>
                  <a:lnTo>
                    <a:pt x="1179" y="159"/>
                  </a:lnTo>
                  <a:lnTo>
                    <a:pt x="1194" y="152"/>
                  </a:lnTo>
                  <a:lnTo>
                    <a:pt x="1208" y="144"/>
                  </a:lnTo>
                  <a:lnTo>
                    <a:pt x="1223" y="133"/>
                  </a:lnTo>
                  <a:lnTo>
                    <a:pt x="1236" y="119"/>
                  </a:lnTo>
                  <a:lnTo>
                    <a:pt x="1249" y="103"/>
                  </a:lnTo>
                  <a:lnTo>
                    <a:pt x="1261" y="83"/>
                  </a:lnTo>
                  <a:lnTo>
                    <a:pt x="1273" y="61"/>
                  </a:lnTo>
                  <a:lnTo>
                    <a:pt x="1273" y="61"/>
                  </a:lnTo>
                  <a:lnTo>
                    <a:pt x="1331" y="61"/>
                  </a:lnTo>
                  <a:lnTo>
                    <a:pt x="1390" y="61"/>
                  </a:lnTo>
                  <a:lnTo>
                    <a:pt x="1461" y="61"/>
                  </a:lnTo>
                  <a:lnTo>
                    <a:pt x="1535" y="64"/>
                  </a:lnTo>
                  <a:lnTo>
                    <a:pt x="1572" y="67"/>
                  </a:lnTo>
                  <a:lnTo>
                    <a:pt x="1605" y="70"/>
                  </a:lnTo>
                  <a:lnTo>
                    <a:pt x="1636" y="75"/>
                  </a:lnTo>
                  <a:lnTo>
                    <a:pt x="1663" y="80"/>
                  </a:lnTo>
                  <a:lnTo>
                    <a:pt x="1686" y="87"/>
                  </a:lnTo>
                  <a:lnTo>
                    <a:pt x="1702" y="93"/>
                  </a:lnTo>
                  <a:lnTo>
                    <a:pt x="1702" y="93"/>
                  </a:lnTo>
                  <a:lnTo>
                    <a:pt x="1716" y="103"/>
                  </a:lnTo>
                  <a:lnTo>
                    <a:pt x="1732" y="117"/>
                  </a:lnTo>
                  <a:lnTo>
                    <a:pt x="1750" y="135"/>
                  </a:lnTo>
                  <a:lnTo>
                    <a:pt x="1769" y="154"/>
                  </a:lnTo>
                  <a:lnTo>
                    <a:pt x="1808" y="201"/>
                  </a:lnTo>
                  <a:lnTo>
                    <a:pt x="1848" y="249"/>
                  </a:lnTo>
                  <a:lnTo>
                    <a:pt x="1883" y="295"/>
                  </a:lnTo>
                  <a:lnTo>
                    <a:pt x="1912" y="335"/>
                  </a:lnTo>
                  <a:lnTo>
                    <a:pt x="1940" y="374"/>
                  </a:lnTo>
                  <a:lnTo>
                    <a:pt x="2226" y="0"/>
                  </a:lnTo>
                  <a:lnTo>
                    <a:pt x="2647" y="168"/>
                  </a:lnTo>
                  <a:lnTo>
                    <a:pt x="2227" y="1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8" name="Freeform 31">
              <a:extLst>
                <a:ext uri="{FF2B5EF4-FFF2-40B4-BE49-F238E27FC236}">
                  <a16:creationId xmlns:a16="http://schemas.microsoft.com/office/drawing/2014/main" id="{2B287F84-FC6D-02CB-EBCA-33C9C220C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3386138"/>
              <a:ext cx="1235075" cy="201612"/>
            </a:xfrm>
            <a:custGeom>
              <a:avLst/>
              <a:gdLst>
                <a:gd name="T0" fmla="*/ 1112 w 1556"/>
                <a:gd name="T1" fmla="*/ 0 h 255"/>
                <a:gd name="T2" fmla="*/ 0 w 1556"/>
                <a:gd name="T3" fmla="*/ 0 h 255"/>
                <a:gd name="T4" fmla="*/ 445 w 1556"/>
                <a:gd name="T5" fmla="*/ 255 h 255"/>
                <a:gd name="T6" fmla="*/ 1556 w 1556"/>
                <a:gd name="T7" fmla="*/ 255 h 255"/>
                <a:gd name="T8" fmla="*/ 1112 w 1556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6" h="255">
                  <a:moveTo>
                    <a:pt x="1112" y="0"/>
                  </a:moveTo>
                  <a:lnTo>
                    <a:pt x="0" y="0"/>
                  </a:lnTo>
                  <a:lnTo>
                    <a:pt x="445" y="255"/>
                  </a:lnTo>
                  <a:lnTo>
                    <a:pt x="1556" y="255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9" name="Freeform 32">
              <a:extLst>
                <a:ext uri="{FF2B5EF4-FFF2-40B4-BE49-F238E27FC236}">
                  <a16:creationId xmlns:a16="http://schemas.microsoft.com/office/drawing/2014/main" id="{3633699F-CBDC-6D68-2AB8-1C0EB8A14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0" y="3427413"/>
              <a:ext cx="152400" cy="95250"/>
            </a:xfrm>
            <a:custGeom>
              <a:avLst/>
              <a:gdLst>
                <a:gd name="T0" fmla="*/ 183 w 191"/>
                <a:gd name="T1" fmla="*/ 118 h 118"/>
                <a:gd name="T2" fmla="*/ 0 w 191"/>
                <a:gd name="T3" fmla="*/ 12 h 118"/>
                <a:gd name="T4" fmla="*/ 6 w 191"/>
                <a:gd name="T5" fmla="*/ 0 h 118"/>
                <a:gd name="T6" fmla="*/ 191 w 191"/>
                <a:gd name="T7" fmla="*/ 104 h 118"/>
                <a:gd name="T8" fmla="*/ 183 w 191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8">
                  <a:moveTo>
                    <a:pt x="183" y="118"/>
                  </a:moveTo>
                  <a:lnTo>
                    <a:pt x="0" y="12"/>
                  </a:lnTo>
                  <a:lnTo>
                    <a:pt x="6" y="0"/>
                  </a:lnTo>
                  <a:lnTo>
                    <a:pt x="191" y="104"/>
                  </a:lnTo>
                  <a:lnTo>
                    <a:pt x="183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0" name="Freeform 33">
              <a:extLst>
                <a:ext uri="{FF2B5EF4-FFF2-40B4-BE49-F238E27FC236}">
                  <a16:creationId xmlns:a16="http://schemas.microsoft.com/office/drawing/2014/main" id="{134DFFE2-AC6E-54DE-B02E-A9DA1F2EB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2955925"/>
              <a:ext cx="1022350" cy="631825"/>
            </a:xfrm>
            <a:custGeom>
              <a:avLst/>
              <a:gdLst>
                <a:gd name="T0" fmla="*/ 1289 w 1289"/>
                <a:gd name="T1" fmla="*/ 0 h 796"/>
                <a:gd name="T2" fmla="*/ 178 w 1289"/>
                <a:gd name="T3" fmla="*/ 0 h 796"/>
                <a:gd name="T4" fmla="*/ 0 w 1289"/>
                <a:gd name="T5" fmla="*/ 796 h 796"/>
                <a:gd name="T6" fmla="*/ 1111 w 1289"/>
                <a:gd name="T7" fmla="*/ 796 h 796"/>
                <a:gd name="T8" fmla="*/ 1289 w 1289"/>
                <a:gd name="T9" fmla="*/ 0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9" h="796">
                  <a:moveTo>
                    <a:pt x="1289" y="0"/>
                  </a:moveTo>
                  <a:lnTo>
                    <a:pt x="178" y="0"/>
                  </a:lnTo>
                  <a:lnTo>
                    <a:pt x="0" y="796"/>
                  </a:lnTo>
                  <a:lnTo>
                    <a:pt x="1111" y="796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1" name="Freeform 34">
              <a:extLst>
                <a:ext uri="{FF2B5EF4-FFF2-40B4-BE49-F238E27FC236}">
                  <a16:creationId xmlns:a16="http://schemas.microsoft.com/office/drawing/2014/main" id="{5D823BF2-85C8-232D-0988-434B33795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750" y="2954338"/>
              <a:ext cx="152400" cy="635000"/>
            </a:xfrm>
            <a:custGeom>
              <a:avLst/>
              <a:gdLst>
                <a:gd name="T0" fmla="*/ 16 w 193"/>
                <a:gd name="T1" fmla="*/ 799 h 799"/>
                <a:gd name="T2" fmla="*/ 0 w 193"/>
                <a:gd name="T3" fmla="*/ 796 h 799"/>
                <a:gd name="T4" fmla="*/ 178 w 193"/>
                <a:gd name="T5" fmla="*/ 0 h 799"/>
                <a:gd name="T6" fmla="*/ 193 w 193"/>
                <a:gd name="T7" fmla="*/ 3 h 799"/>
                <a:gd name="T8" fmla="*/ 16 w 193"/>
                <a:gd name="T9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799">
                  <a:moveTo>
                    <a:pt x="16" y="799"/>
                  </a:moveTo>
                  <a:lnTo>
                    <a:pt x="0" y="796"/>
                  </a:lnTo>
                  <a:lnTo>
                    <a:pt x="178" y="0"/>
                  </a:lnTo>
                  <a:lnTo>
                    <a:pt x="193" y="3"/>
                  </a:lnTo>
                  <a:lnTo>
                    <a:pt x="16" y="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2" name="Freeform 35">
              <a:extLst>
                <a:ext uri="{FF2B5EF4-FFF2-40B4-BE49-F238E27FC236}">
                  <a16:creationId xmlns:a16="http://schemas.microsoft.com/office/drawing/2014/main" id="{79849BAA-977C-B32D-2193-6FC839389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3192463"/>
              <a:ext cx="160338" cy="160337"/>
            </a:xfrm>
            <a:custGeom>
              <a:avLst/>
              <a:gdLst>
                <a:gd name="T0" fmla="*/ 203 w 203"/>
                <a:gd name="T1" fmla="*/ 101 h 202"/>
                <a:gd name="T2" fmla="*/ 203 w 203"/>
                <a:gd name="T3" fmla="*/ 101 h 202"/>
                <a:gd name="T4" fmla="*/ 203 w 203"/>
                <a:gd name="T5" fmla="*/ 110 h 202"/>
                <a:gd name="T6" fmla="*/ 201 w 203"/>
                <a:gd name="T7" fmla="*/ 122 h 202"/>
                <a:gd name="T8" fmla="*/ 198 w 203"/>
                <a:gd name="T9" fmla="*/ 131 h 202"/>
                <a:gd name="T10" fmla="*/ 195 w 203"/>
                <a:gd name="T11" fmla="*/ 139 h 202"/>
                <a:gd name="T12" fmla="*/ 185 w 203"/>
                <a:gd name="T13" fmla="*/ 157 h 202"/>
                <a:gd name="T14" fmla="*/ 174 w 203"/>
                <a:gd name="T15" fmla="*/ 173 h 202"/>
                <a:gd name="T16" fmla="*/ 158 w 203"/>
                <a:gd name="T17" fmla="*/ 184 h 202"/>
                <a:gd name="T18" fmla="*/ 142 w 203"/>
                <a:gd name="T19" fmla="*/ 194 h 202"/>
                <a:gd name="T20" fmla="*/ 132 w 203"/>
                <a:gd name="T21" fmla="*/ 197 h 202"/>
                <a:gd name="T22" fmla="*/ 122 w 203"/>
                <a:gd name="T23" fmla="*/ 200 h 202"/>
                <a:gd name="T24" fmla="*/ 111 w 203"/>
                <a:gd name="T25" fmla="*/ 202 h 202"/>
                <a:gd name="T26" fmla="*/ 102 w 203"/>
                <a:gd name="T27" fmla="*/ 202 h 202"/>
                <a:gd name="T28" fmla="*/ 102 w 203"/>
                <a:gd name="T29" fmla="*/ 202 h 202"/>
                <a:gd name="T30" fmla="*/ 92 w 203"/>
                <a:gd name="T31" fmla="*/ 202 h 202"/>
                <a:gd name="T32" fmla="*/ 81 w 203"/>
                <a:gd name="T33" fmla="*/ 200 h 202"/>
                <a:gd name="T34" fmla="*/ 71 w 203"/>
                <a:gd name="T35" fmla="*/ 197 h 202"/>
                <a:gd name="T36" fmla="*/ 61 w 203"/>
                <a:gd name="T37" fmla="*/ 194 h 202"/>
                <a:gd name="T38" fmla="*/ 45 w 203"/>
                <a:gd name="T39" fmla="*/ 184 h 202"/>
                <a:gd name="T40" fmla="*/ 29 w 203"/>
                <a:gd name="T41" fmla="*/ 173 h 202"/>
                <a:gd name="T42" fmla="*/ 18 w 203"/>
                <a:gd name="T43" fmla="*/ 157 h 202"/>
                <a:gd name="T44" fmla="*/ 8 w 203"/>
                <a:gd name="T45" fmla="*/ 139 h 202"/>
                <a:gd name="T46" fmla="*/ 5 w 203"/>
                <a:gd name="T47" fmla="*/ 131 h 202"/>
                <a:gd name="T48" fmla="*/ 2 w 203"/>
                <a:gd name="T49" fmla="*/ 122 h 202"/>
                <a:gd name="T50" fmla="*/ 0 w 203"/>
                <a:gd name="T51" fmla="*/ 110 h 202"/>
                <a:gd name="T52" fmla="*/ 0 w 203"/>
                <a:gd name="T53" fmla="*/ 101 h 202"/>
                <a:gd name="T54" fmla="*/ 0 w 203"/>
                <a:gd name="T55" fmla="*/ 101 h 202"/>
                <a:gd name="T56" fmla="*/ 0 w 203"/>
                <a:gd name="T57" fmla="*/ 89 h 202"/>
                <a:gd name="T58" fmla="*/ 2 w 203"/>
                <a:gd name="T59" fmla="*/ 80 h 202"/>
                <a:gd name="T60" fmla="*/ 5 w 203"/>
                <a:gd name="T61" fmla="*/ 70 h 202"/>
                <a:gd name="T62" fmla="*/ 8 w 203"/>
                <a:gd name="T63" fmla="*/ 61 h 202"/>
                <a:gd name="T64" fmla="*/ 18 w 203"/>
                <a:gd name="T65" fmla="*/ 43 h 202"/>
                <a:gd name="T66" fmla="*/ 29 w 203"/>
                <a:gd name="T67" fmla="*/ 28 h 202"/>
                <a:gd name="T68" fmla="*/ 45 w 203"/>
                <a:gd name="T69" fmla="*/ 16 h 202"/>
                <a:gd name="T70" fmla="*/ 61 w 203"/>
                <a:gd name="T71" fmla="*/ 8 h 202"/>
                <a:gd name="T72" fmla="*/ 71 w 203"/>
                <a:gd name="T73" fmla="*/ 3 h 202"/>
                <a:gd name="T74" fmla="*/ 81 w 203"/>
                <a:gd name="T75" fmla="*/ 1 h 202"/>
                <a:gd name="T76" fmla="*/ 92 w 203"/>
                <a:gd name="T77" fmla="*/ 0 h 202"/>
                <a:gd name="T78" fmla="*/ 102 w 203"/>
                <a:gd name="T79" fmla="*/ 0 h 202"/>
                <a:gd name="T80" fmla="*/ 102 w 203"/>
                <a:gd name="T81" fmla="*/ 0 h 202"/>
                <a:gd name="T82" fmla="*/ 111 w 203"/>
                <a:gd name="T83" fmla="*/ 0 h 202"/>
                <a:gd name="T84" fmla="*/ 122 w 203"/>
                <a:gd name="T85" fmla="*/ 1 h 202"/>
                <a:gd name="T86" fmla="*/ 132 w 203"/>
                <a:gd name="T87" fmla="*/ 3 h 202"/>
                <a:gd name="T88" fmla="*/ 142 w 203"/>
                <a:gd name="T89" fmla="*/ 8 h 202"/>
                <a:gd name="T90" fmla="*/ 158 w 203"/>
                <a:gd name="T91" fmla="*/ 16 h 202"/>
                <a:gd name="T92" fmla="*/ 174 w 203"/>
                <a:gd name="T93" fmla="*/ 28 h 202"/>
                <a:gd name="T94" fmla="*/ 185 w 203"/>
                <a:gd name="T95" fmla="*/ 43 h 202"/>
                <a:gd name="T96" fmla="*/ 195 w 203"/>
                <a:gd name="T97" fmla="*/ 61 h 202"/>
                <a:gd name="T98" fmla="*/ 198 w 203"/>
                <a:gd name="T99" fmla="*/ 70 h 202"/>
                <a:gd name="T100" fmla="*/ 201 w 203"/>
                <a:gd name="T101" fmla="*/ 80 h 202"/>
                <a:gd name="T102" fmla="*/ 203 w 203"/>
                <a:gd name="T103" fmla="*/ 89 h 202"/>
                <a:gd name="T104" fmla="*/ 203 w 203"/>
                <a:gd name="T105" fmla="*/ 101 h 202"/>
                <a:gd name="T106" fmla="*/ 203 w 203"/>
                <a:gd name="T107" fmla="*/ 101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3" h="202">
                  <a:moveTo>
                    <a:pt x="203" y="101"/>
                  </a:moveTo>
                  <a:lnTo>
                    <a:pt x="203" y="101"/>
                  </a:lnTo>
                  <a:lnTo>
                    <a:pt x="203" y="110"/>
                  </a:lnTo>
                  <a:lnTo>
                    <a:pt x="201" y="122"/>
                  </a:lnTo>
                  <a:lnTo>
                    <a:pt x="198" y="131"/>
                  </a:lnTo>
                  <a:lnTo>
                    <a:pt x="195" y="139"/>
                  </a:lnTo>
                  <a:lnTo>
                    <a:pt x="185" y="157"/>
                  </a:lnTo>
                  <a:lnTo>
                    <a:pt x="174" y="173"/>
                  </a:lnTo>
                  <a:lnTo>
                    <a:pt x="158" y="184"/>
                  </a:lnTo>
                  <a:lnTo>
                    <a:pt x="142" y="194"/>
                  </a:lnTo>
                  <a:lnTo>
                    <a:pt x="132" y="197"/>
                  </a:lnTo>
                  <a:lnTo>
                    <a:pt x="122" y="200"/>
                  </a:lnTo>
                  <a:lnTo>
                    <a:pt x="111" y="202"/>
                  </a:lnTo>
                  <a:lnTo>
                    <a:pt x="102" y="202"/>
                  </a:lnTo>
                  <a:lnTo>
                    <a:pt x="102" y="202"/>
                  </a:lnTo>
                  <a:lnTo>
                    <a:pt x="92" y="202"/>
                  </a:lnTo>
                  <a:lnTo>
                    <a:pt x="81" y="200"/>
                  </a:lnTo>
                  <a:lnTo>
                    <a:pt x="71" y="197"/>
                  </a:lnTo>
                  <a:lnTo>
                    <a:pt x="61" y="194"/>
                  </a:lnTo>
                  <a:lnTo>
                    <a:pt x="45" y="184"/>
                  </a:lnTo>
                  <a:lnTo>
                    <a:pt x="29" y="173"/>
                  </a:lnTo>
                  <a:lnTo>
                    <a:pt x="18" y="157"/>
                  </a:lnTo>
                  <a:lnTo>
                    <a:pt x="8" y="139"/>
                  </a:lnTo>
                  <a:lnTo>
                    <a:pt x="5" y="131"/>
                  </a:lnTo>
                  <a:lnTo>
                    <a:pt x="2" y="122"/>
                  </a:lnTo>
                  <a:lnTo>
                    <a:pt x="0" y="11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89"/>
                  </a:lnTo>
                  <a:lnTo>
                    <a:pt x="2" y="80"/>
                  </a:lnTo>
                  <a:lnTo>
                    <a:pt x="5" y="70"/>
                  </a:lnTo>
                  <a:lnTo>
                    <a:pt x="8" y="61"/>
                  </a:lnTo>
                  <a:lnTo>
                    <a:pt x="18" y="43"/>
                  </a:lnTo>
                  <a:lnTo>
                    <a:pt x="29" y="28"/>
                  </a:lnTo>
                  <a:lnTo>
                    <a:pt x="45" y="16"/>
                  </a:lnTo>
                  <a:lnTo>
                    <a:pt x="61" y="8"/>
                  </a:lnTo>
                  <a:lnTo>
                    <a:pt x="71" y="3"/>
                  </a:lnTo>
                  <a:lnTo>
                    <a:pt x="81" y="1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11" y="0"/>
                  </a:lnTo>
                  <a:lnTo>
                    <a:pt x="122" y="1"/>
                  </a:lnTo>
                  <a:lnTo>
                    <a:pt x="132" y="3"/>
                  </a:lnTo>
                  <a:lnTo>
                    <a:pt x="142" y="8"/>
                  </a:lnTo>
                  <a:lnTo>
                    <a:pt x="158" y="16"/>
                  </a:lnTo>
                  <a:lnTo>
                    <a:pt x="174" y="28"/>
                  </a:lnTo>
                  <a:lnTo>
                    <a:pt x="185" y="43"/>
                  </a:lnTo>
                  <a:lnTo>
                    <a:pt x="195" y="61"/>
                  </a:lnTo>
                  <a:lnTo>
                    <a:pt x="198" y="70"/>
                  </a:lnTo>
                  <a:lnTo>
                    <a:pt x="201" y="80"/>
                  </a:lnTo>
                  <a:lnTo>
                    <a:pt x="203" y="89"/>
                  </a:lnTo>
                  <a:lnTo>
                    <a:pt x="203" y="101"/>
                  </a:lnTo>
                  <a:lnTo>
                    <a:pt x="203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3" name="Freeform 36">
              <a:extLst>
                <a:ext uri="{FF2B5EF4-FFF2-40B4-BE49-F238E27FC236}">
                  <a16:creationId xmlns:a16="http://schemas.microsoft.com/office/drawing/2014/main" id="{D90819AA-EE9F-1862-D8CC-91961636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0" y="3275013"/>
              <a:ext cx="57150" cy="50800"/>
            </a:xfrm>
            <a:custGeom>
              <a:avLst/>
              <a:gdLst>
                <a:gd name="T0" fmla="*/ 4 w 71"/>
                <a:gd name="T1" fmla="*/ 64 h 64"/>
                <a:gd name="T2" fmla="*/ 4 w 71"/>
                <a:gd name="T3" fmla="*/ 64 h 64"/>
                <a:gd name="T4" fmla="*/ 0 w 71"/>
                <a:gd name="T5" fmla="*/ 64 h 64"/>
                <a:gd name="T6" fmla="*/ 0 w 71"/>
                <a:gd name="T7" fmla="*/ 50 h 64"/>
                <a:gd name="T8" fmla="*/ 0 w 71"/>
                <a:gd name="T9" fmla="*/ 50 h 64"/>
                <a:gd name="T10" fmla="*/ 12 w 71"/>
                <a:gd name="T11" fmla="*/ 50 h 64"/>
                <a:gd name="T12" fmla="*/ 21 w 71"/>
                <a:gd name="T13" fmla="*/ 46 h 64"/>
                <a:gd name="T14" fmla="*/ 31 w 71"/>
                <a:gd name="T15" fmla="*/ 42 h 64"/>
                <a:gd name="T16" fmla="*/ 39 w 71"/>
                <a:gd name="T17" fmla="*/ 37 h 64"/>
                <a:gd name="T18" fmla="*/ 39 w 71"/>
                <a:gd name="T19" fmla="*/ 37 h 64"/>
                <a:gd name="T20" fmla="*/ 45 w 71"/>
                <a:gd name="T21" fmla="*/ 29 h 64"/>
                <a:gd name="T22" fmla="*/ 52 w 71"/>
                <a:gd name="T23" fmla="*/ 19 h 64"/>
                <a:gd name="T24" fmla="*/ 55 w 71"/>
                <a:gd name="T25" fmla="*/ 10 h 64"/>
                <a:gd name="T26" fmla="*/ 57 w 71"/>
                <a:gd name="T27" fmla="*/ 0 h 64"/>
                <a:gd name="T28" fmla="*/ 71 w 71"/>
                <a:gd name="T29" fmla="*/ 0 h 64"/>
                <a:gd name="T30" fmla="*/ 71 w 71"/>
                <a:gd name="T31" fmla="*/ 0 h 64"/>
                <a:gd name="T32" fmla="*/ 69 w 71"/>
                <a:gd name="T33" fmla="*/ 14 h 64"/>
                <a:gd name="T34" fmla="*/ 65 w 71"/>
                <a:gd name="T35" fmla="*/ 26 h 64"/>
                <a:gd name="T36" fmla="*/ 58 w 71"/>
                <a:gd name="T37" fmla="*/ 37 h 64"/>
                <a:gd name="T38" fmla="*/ 49 w 71"/>
                <a:gd name="T39" fmla="*/ 48 h 64"/>
                <a:gd name="T40" fmla="*/ 49 w 71"/>
                <a:gd name="T41" fmla="*/ 48 h 64"/>
                <a:gd name="T42" fmla="*/ 39 w 71"/>
                <a:gd name="T43" fmla="*/ 54 h 64"/>
                <a:gd name="T44" fmla="*/ 28 w 71"/>
                <a:gd name="T45" fmla="*/ 61 h 64"/>
                <a:gd name="T46" fmla="*/ 16 w 71"/>
                <a:gd name="T47" fmla="*/ 64 h 64"/>
                <a:gd name="T48" fmla="*/ 4 w 71"/>
                <a:gd name="T49" fmla="*/ 64 h 64"/>
                <a:gd name="T50" fmla="*/ 4 w 71"/>
                <a:gd name="T5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64">
                  <a:moveTo>
                    <a:pt x="4" y="64"/>
                  </a:moveTo>
                  <a:lnTo>
                    <a:pt x="4" y="64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50"/>
                  </a:lnTo>
                  <a:lnTo>
                    <a:pt x="21" y="46"/>
                  </a:lnTo>
                  <a:lnTo>
                    <a:pt x="31" y="42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45" y="29"/>
                  </a:lnTo>
                  <a:lnTo>
                    <a:pt x="52" y="19"/>
                  </a:lnTo>
                  <a:lnTo>
                    <a:pt x="55" y="10"/>
                  </a:lnTo>
                  <a:lnTo>
                    <a:pt x="57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9" y="14"/>
                  </a:lnTo>
                  <a:lnTo>
                    <a:pt x="65" y="26"/>
                  </a:lnTo>
                  <a:lnTo>
                    <a:pt x="58" y="37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39" y="54"/>
                  </a:lnTo>
                  <a:lnTo>
                    <a:pt x="28" y="61"/>
                  </a:lnTo>
                  <a:lnTo>
                    <a:pt x="16" y="64"/>
                  </a:lnTo>
                  <a:lnTo>
                    <a:pt x="4" y="64"/>
                  </a:lnTo>
                  <a:lnTo>
                    <a:pt x="4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4" name="Freeform 37">
              <a:extLst>
                <a:ext uri="{FF2B5EF4-FFF2-40B4-BE49-F238E27FC236}">
                  <a16:creationId xmlns:a16="http://schemas.microsoft.com/office/drawing/2014/main" id="{E321D6F4-3FA2-31B9-8B51-C3111E6C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3127375"/>
              <a:ext cx="646113" cy="460375"/>
            </a:xfrm>
            <a:custGeom>
              <a:avLst/>
              <a:gdLst>
                <a:gd name="T0" fmla="*/ 774 w 813"/>
                <a:gd name="T1" fmla="*/ 465 h 581"/>
                <a:gd name="T2" fmla="*/ 744 w 813"/>
                <a:gd name="T3" fmla="*/ 525 h 581"/>
                <a:gd name="T4" fmla="*/ 705 w 813"/>
                <a:gd name="T5" fmla="*/ 581 h 581"/>
                <a:gd name="T6" fmla="*/ 98 w 813"/>
                <a:gd name="T7" fmla="*/ 581 h 581"/>
                <a:gd name="T8" fmla="*/ 43 w 813"/>
                <a:gd name="T9" fmla="*/ 507 h 581"/>
                <a:gd name="T10" fmla="*/ 22 w 813"/>
                <a:gd name="T11" fmla="*/ 467 h 581"/>
                <a:gd name="T12" fmla="*/ 6 w 813"/>
                <a:gd name="T13" fmla="*/ 425 h 581"/>
                <a:gd name="T14" fmla="*/ 1 w 813"/>
                <a:gd name="T15" fmla="*/ 403 h 581"/>
                <a:gd name="T16" fmla="*/ 0 w 813"/>
                <a:gd name="T17" fmla="*/ 356 h 581"/>
                <a:gd name="T18" fmla="*/ 11 w 813"/>
                <a:gd name="T19" fmla="*/ 311 h 581"/>
                <a:gd name="T20" fmla="*/ 29 w 813"/>
                <a:gd name="T21" fmla="*/ 281 h 581"/>
                <a:gd name="T22" fmla="*/ 43 w 813"/>
                <a:gd name="T23" fmla="*/ 265 h 581"/>
                <a:gd name="T24" fmla="*/ 53 w 813"/>
                <a:gd name="T25" fmla="*/ 257 h 581"/>
                <a:gd name="T26" fmla="*/ 80 w 813"/>
                <a:gd name="T27" fmla="*/ 242 h 581"/>
                <a:gd name="T28" fmla="*/ 111 w 813"/>
                <a:gd name="T29" fmla="*/ 236 h 581"/>
                <a:gd name="T30" fmla="*/ 141 w 813"/>
                <a:gd name="T31" fmla="*/ 236 h 581"/>
                <a:gd name="T32" fmla="*/ 172 w 813"/>
                <a:gd name="T33" fmla="*/ 245 h 581"/>
                <a:gd name="T34" fmla="*/ 185 w 813"/>
                <a:gd name="T35" fmla="*/ 253 h 581"/>
                <a:gd name="T36" fmla="*/ 209 w 813"/>
                <a:gd name="T37" fmla="*/ 274 h 581"/>
                <a:gd name="T38" fmla="*/ 226 w 813"/>
                <a:gd name="T39" fmla="*/ 300 h 581"/>
                <a:gd name="T40" fmla="*/ 236 w 813"/>
                <a:gd name="T41" fmla="*/ 330 h 581"/>
                <a:gd name="T42" fmla="*/ 238 w 813"/>
                <a:gd name="T43" fmla="*/ 346 h 581"/>
                <a:gd name="T44" fmla="*/ 249 w 813"/>
                <a:gd name="T45" fmla="*/ 274 h 581"/>
                <a:gd name="T46" fmla="*/ 270 w 813"/>
                <a:gd name="T47" fmla="*/ 207 h 581"/>
                <a:gd name="T48" fmla="*/ 304 w 813"/>
                <a:gd name="T49" fmla="*/ 143 h 581"/>
                <a:gd name="T50" fmla="*/ 336 w 813"/>
                <a:gd name="T51" fmla="*/ 101 h 581"/>
                <a:gd name="T52" fmla="*/ 349 w 813"/>
                <a:gd name="T53" fmla="*/ 88 h 581"/>
                <a:gd name="T54" fmla="*/ 374 w 813"/>
                <a:gd name="T55" fmla="*/ 64 h 581"/>
                <a:gd name="T56" fmla="*/ 405 w 813"/>
                <a:gd name="T57" fmla="*/ 43 h 581"/>
                <a:gd name="T58" fmla="*/ 437 w 813"/>
                <a:gd name="T59" fmla="*/ 25 h 581"/>
                <a:gd name="T60" fmla="*/ 469 w 813"/>
                <a:gd name="T61" fmla="*/ 13 h 581"/>
                <a:gd name="T62" fmla="*/ 504 w 813"/>
                <a:gd name="T63" fmla="*/ 4 h 581"/>
                <a:gd name="T64" fmla="*/ 540 w 813"/>
                <a:gd name="T65" fmla="*/ 0 h 581"/>
                <a:gd name="T66" fmla="*/ 575 w 813"/>
                <a:gd name="T67" fmla="*/ 1 h 581"/>
                <a:gd name="T68" fmla="*/ 610 w 813"/>
                <a:gd name="T69" fmla="*/ 8 h 581"/>
                <a:gd name="T70" fmla="*/ 627 w 813"/>
                <a:gd name="T71" fmla="*/ 13 h 581"/>
                <a:gd name="T72" fmla="*/ 659 w 813"/>
                <a:gd name="T73" fmla="*/ 25 h 581"/>
                <a:gd name="T74" fmla="*/ 688 w 813"/>
                <a:gd name="T75" fmla="*/ 43 h 581"/>
                <a:gd name="T76" fmla="*/ 715 w 813"/>
                <a:gd name="T77" fmla="*/ 64 h 581"/>
                <a:gd name="T78" fmla="*/ 739 w 813"/>
                <a:gd name="T79" fmla="*/ 90 h 581"/>
                <a:gd name="T80" fmla="*/ 760 w 813"/>
                <a:gd name="T81" fmla="*/ 117 h 581"/>
                <a:gd name="T82" fmla="*/ 779 w 813"/>
                <a:gd name="T83" fmla="*/ 147 h 581"/>
                <a:gd name="T84" fmla="*/ 792 w 813"/>
                <a:gd name="T85" fmla="*/ 178 h 581"/>
                <a:gd name="T86" fmla="*/ 799 w 813"/>
                <a:gd name="T87" fmla="*/ 196 h 581"/>
                <a:gd name="T88" fmla="*/ 811 w 813"/>
                <a:gd name="T89" fmla="*/ 263 h 581"/>
                <a:gd name="T90" fmla="*/ 811 w 813"/>
                <a:gd name="T91" fmla="*/ 332 h 581"/>
                <a:gd name="T92" fmla="*/ 799 w 813"/>
                <a:gd name="T93" fmla="*/ 399 h 581"/>
                <a:gd name="T94" fmla="*/ 774 w 813"/>
                <a:gd name="T95" fmla="*/ 46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3" h="581">
                  <a:moveTo>
                    <a:pt x="774" y="465"/>
                  </a:moveTo>
                  <a:lnTo>
                    <a:pt x="774" y="465"/>
                  </a:lnTo>
                  <a:lnTo>
                    <a:pt x="760" y="496"/>
                  </a:lnTo>
                  <a:lnTo>
                    <a:pt x="744" y="525"/>
                  </a:lnTo>
                  <a:lnTo>
                    <a:pt x="725" y="553"/>
                  </a:lnTo>
                  <a:lnTo>
                    <a:pt x="705" y="581"/>
                  </a:lnTo>
                  <a:lnTo>
                    <a:pt x="98" y="581"/>
                  </a:lnTo>
                  <a:lnTo>
                    <a:pt x="98" y="581"/>
                  </a:lnTo>
                  <a:lnTo>
                    <a:pt x="69" y="544"/>
                  </a:lnTo>
                  <a:lnTo>
                    <a:pt x="43" y="507"/>
                  </a:lnTo>
                  <a:lnTo>
                    <a:pt x="32" y="488"/>
                  </a:lnTo>
                  <a:lnTo>
                    <a:pt x="22" y="467"/>
                  </a:lnTo>
                  <a:lnTo>
                    <a:pt x="13" y="448"/>
                  </a:lnTo>
                  <a:lnTo>
                    <a:pt x="6" y="425"/>
                  </a:lnTo>
                  <a:lnTo>
                    <a:pt x="6" y="425"/>
                  </a:lnTo>
                  <a:lnTo>
                    <a:pt x="1" y="403"/>
                  </a:lnTo>
                  <a:lnTo>
                    <a:pt x="0" y="379"/>
                  </a:lnTo>
                  <a:lnTo>
                    <a:pt x="0" y="356"/>
                  </a:lnTo>
                  <a:lnTo>
                    <a:pt x="5" y="332"/>
                  </a:lnTo>
                  <a:lnTo>
                    <a:pt x="11" y="311"/>
                  </a:lnTo>
                  <a:lnTo>
                    <a:pt x="22" y="290"/>
                  </a:lnTo>
                  <a:lnTo>
                    <a:pt x="29" y="281"/>
                  </a:lnTo>
                  <a:lnTo>
                    <a:pt x="35" y="273"/>
                  </a:lnTo>
                  <a:lnTo>
                    <a:pt x="43" y="265"/>
                  </a:lnTo>
                  <a:lnTo>
                    <a:pt x="53" y="257"/>
                  </a:lnTo>
                  <a:lnTo>
                    <a:pt x="53" y="257"/>
                  </a:lnTo>
                  <a:lnTo>
                    <a:pt x="66" y="248"/>
                  </a:lnTo>
                  <a:lnTo>
                    <a:pt x="80" y="242"/>
                  </a:lnTo>
                  <a:lnTo>
                    <a:pt x="95" y="237"/>
                  </a:lnTo>
                  <a:lnTo>
                    <a:pt x="111" y="236"/>
                  </a:lnTo>
                  <a:lnTo>
                    <a:pt x="127" y="234"/>
                  </a:lnTo>
                  <a:lnTo>
                    <a:pt x="141" y="236"/>
                  </a:lnTo>
                  <a:lnTo>
                    <a:pt x="157" y="240"/>
                  </a:lnTo>
                  <a:lnTo>
                    <a:pt x="172" y="245"/>
                  </a:lnTo>
                  <a:lnTo>
                    <a:pt x="172" y="245"/>
                  </a:lnTo>
                  <a:lnTo>
                    <a:pt x="185" y="253"/>
                  </a:lnTo>
                  <a:lnTo>
                    <a:pt x="197" y="263"/>
                  </a:lnTo>
                  <a:lnTo>
                    <a:pt x="209" y="274"/>
                  </a:lnTo>
                  <a:lnTo>
                    <a:pt x="218" y="287"/>
                  </a:lnTo>
                  <a:lnTo>
                    <a:pt x="226" y="300"/>
                  </a:lnTo>
                  <a:lnTo>
                    <a:pt x="231" y="314"/>
                  </a:lnTo>
                  <a:lnTo>
                    <a:pt x="236" y="330"/>
                  </a:lnTo>
                  <a:lnTo>
                    <a:pt x="238" y="346"/>
                  </a:lnTo>
                  <a:lnTo>
                    <a:pt x="238" y="346"/>
                  </a:lnTo>
                  <a:lnTo>
                    <a:pt x="241" y="309"/>
                  </a:lnTo>
                  <a:lnTo>
                    <a:pt x="249" y="274"/>
                  </a:lnTo>
                  <a:lnTo>
                    <a:pt x="259" y="240"/>
                  </a:lnTo>
                  <a:lnTo>
                    <a:pt x="270" y="207"/>
                  </a:lnTo>
                  <a:lnTo>
                    <a:pt x="286" y="173"/>
                  </a:lnTo>
                  <a:lnTo>
                    <a:pt x="304" y="143"/>
                  </a:lnTo>
                  <a:lnTo>
                    <a:pt x="324" y="114"/>
                  </a:lnTo>
                  <a:lnTo>
                    <a:pt x="336" y="101"/>
                  </a:lnTo>
                  <a:lnTo>
                    <a:pt x="349" y="88"/>
                  </a:lnTo>
                  <a:lnTo>
                    <a:pt x="349" y="88"/>
                  </a:lnTo>
                  <a:lnTo>
                    <a:pt x="361" y="75"/>
                  </a:lnTo>
                  <a:lnTo>
                    <a:pt x="374" y="64"/>
                  </a:lnTo>
                  <a:lnTo>
                    <a:pt x="389" y="53"/>
                  </a:lnTo>
                  <a:lnTo>
                    <a:pt x="405" y="43"/>
                  </a:lnTo>
                  <a:lnTo>
                    <a:pt x="421" y="33"/>
                  </a:lnTo>
                  <a:lnTo>
                    <a:pt x="437" y="25"/>
                  </a:lnTo>
                  <a:lnTo>
                    <a:pt x="453" y="19"/>
                  </a:lnTo>
                  <a:lnTo>
                    <a:pt x="469" y="13"/>
                  </a:lnTo>
                  <a:lnTo>
                    <a:pt x="487" y="8"/>
                  </a:lnTo>
                  <a:lnTo>
                    <a:pt x="504" y="4"/>
                  </a:lnTo>
                  <a:lnTo>
                    <a:pt x="522" y="1"/>
                  </a:lnTo>
                  <a:lnTo>
                    <a:pt x="540" y="0"/>
                  </a:lnTo>
                  <a:lnTo>
                    <a:pt x="557" y="0"/>
                  </a:lnTo>
                  <a:lnTo>
                    <a:pt x="575" y="1"/>
                  </a:lnTo>
                  <a:lnTo>
                    <a:pt x="593" y="3"/>
                  </a:lnTo>
                  <a:lnTo>
                    <a:pt x="610" y="8"/>
                  </a:lnTo>
                  <a:lnTo>
                    <a:pt x="610" y="8"/>
                  </a:lnTo>
                  <a:lnTo>
                    <a:pt x="627" y="13"/>
                  </a:lnTo>
                  <a:lnTo>
                    <a:pt x="643" y="17"/>
                  </a:lnTo>
                  <a:lnTo>
                    <a:pt x="659" y="25"/>
                  </a:lnTo>
                  <a:lnTo>
                    <a:pt x="673" y="33"/>
                  </a:lnTo>
                  <a:lnTo>
                    <a:pt x="688" y="43"/>
                  </a:lnTo>
                  <a:lnTo>
                    <a:pt x="702" y="53"/>
                  </a:lnTo>
                  <a:lnTo>
                    <a:pt x="715" y="64"/>
                  </a:lnTo>
                  <a:lnTo>
                    <a:pt x="728" y="77"/>
                  </a:lnTo>
                  <a:lnTo>
                    <a:pt x="739" y="90"/>
                  </a:lnTo>
                  <a:lnTo>
                    <a:pt x="750" y="102"/>
                  </a:lnTo>
                  <a:lnTo>
                    <a:pt x="760" y="117"/>
                  </a:lnTo>
                  <a:lnTo>
                    <a:pt x="770" y="131"/>
                  </a:lnTo>
                  <a:lnTo>
                    <a:pt x="779" y="147"/>
                  </a:lnTo>
                  <a:lnTo>
                    <a:pt x="786" y="162"/>
                  </a:lnTo>
                  <a:lnTo>
                    <a:pt x="792" y="178"/>
                  </a:lnTo>
                  <a:lnTo>
                    <a:pt x="799" y="196"/>
                  </a:lnTo>
                  <a:lnTo>
                    <a:pt x="799" y="196"/>
                  </a:lnTo>
                  <a:lnTo>
                    <a:pt x="807" y="229"/>
                  </a:lnTo>
                  <a:lnTo>
                    <a:pt x="811" y="263"/>
                  </a:lnTo>
                  <a:lnTo>
                    <a:pt x="813" y="297"/>
                  </a:lnTo>
                  <a:lnTo>
                    <a:pt x="811" y="332"/>
                  </a:lnTo>
                  <a:lnTo>
                    <a:pt x="807" y="366"/>
                  </a:lnTo>
                  <a:lnTo>
                    <a:pt x="799" y="399"/>
                  </a:lnTo>
                  <a:lnTo>
                    <a:pt x="787" y="433"/>
                  </a:lnTo>
                  <a:lnTo>
                    <a:pt x="774" y="465"/>
                  </a:lnTo>
                  <a:lnTo>
                    <a:pt x="774" y="4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5" name="Freeform 38">
              <a:extLst>
                <a:ext uri="{FF2B5EF4-FFF2-40B4-BE49-F238E27FC236}">
                  <a16:creationId xmlns:a16="http://schemas.microsoft.com/office/drawing/2014/main" id="{7306ED48-3CBD-D853-DE10-A56F8377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175" y="3314700"/>
              <a:ext cx="600075" cy="276225"/>
            </a:xfrm>
            <a:custGeom>
              <a:avLst/>
              <a:gdLst>
                <a:gd name="T0" fmla="*/ 744 w 755"/>
                <a:gd name="T1" fmla="*/ 348 h 348"/>
                <a:gd name="T2" fmla="*/ 715 w 755"/>
                <a:gd name="T3" fmla="*/ 321 h 348"/>
                <a:gd name="T4" fmla="*/ 647 w 755"/>
                <a:gd name="T5" fmla="*/ 265 h 348"/>
                <a:gd name="T6" fmla="*/ 604 w 755"/>
                <a:gd name="T7" fmla="*/ 236 h 348"/>
                <a:gd name="T8" fmla="*/ 557 w 755"/>
                <a:gd name="T9" fmla="*/ 213 h 348"/>
                <a:gd name="T10" fmla="*/ 512 w 755"/>
                <a:gd name="T11" fmla="*/ 202 h 348"/>
                <a:gd name="T12" fmla="*/ 490 w 755"/>
                <a:gd name="T13" fmla="*/ 200 h 348"/>
                <a:gd name="T14" fmla="*/ 469 w 755"/>
                <a:gd name="T15" fmla="*/ 205 h 348"/>
                <a:gd name="T16" fmla="*/ 451 w 755"/>
                <a:gd name="T17" fmla="*/ 212 h 348"/>
                <a:gd name="T18" fmla="*/ 422 w 755"/>
                <a:gd name="T19" fmla="*/ 234 h 348"/>
                <a:gd name="T20" fmla="*/ 400 w 755"/>
                <a:gd name="T21" fmla="*/ 269 h 348"/>
                <a:gd name="T22" fmla="*/ 381 w 755"/>
                <a:gd name="T23" fmla="*/ 317 h 348"/>
                <a:gd name="T24" fmla="*/ 360 w 755"/>
                <a:gd name="T25" fmla="*/ 346 h 348"/>
                <a:gd name="T26" fmla="*/ 355 w 755"/>
                <a:gd name="T27" fmla="*/ 330 h 348"/>
                <a:gd name="T28" fmla="*/ 324 w 755"/>
                <a:gd name="T29" fmla="*/ 265 h 348"/>
                <a:gd name="T30" fmla="*/ 292 w 755"/>
                <a:gd name="T31" fmla="*/ 205 h 348"/>
                <a:gd name="T32" fmla="*/ 247 w 755"/>
                <a:gd name="T33" fmla="*/ 141 h 348"/>
                <a:gd name="T34" fmla="*/ 207 w 755"/>
                <a:gd name="T35" fmla="*/ 98 h 348"/>
                <a:gd name="T36" fmla="*/ 175 w 755"/>
                <a:gd name="T37" fmla="*/ 70 h 348"/>
                <a:gd name="T38" fmla="*/ 141 w 755"/>
                <a:gd name="T39" fmla="*/ 49 h 348"/>
                <a:gd name="T40" fmla="*/ 104 w 755"/>
                <a:gd name="T41" fmla="*/ 32 h 348"/>
                <a:gd name="T42" fmla="*/ 66 w 755"/>
                <a:gd name="T43" fmla="*/ 21 h 348"/>
                <a:gd name="T44" fmla="*/ 22 w 755"/>
                <a:gd name="T45" fmla="*/ 16 h 348"/>
                <a:gd name="T46" fmla="*/ 0 w 755"/>
                <a:gd name="T47" fmla="*/ 1 h 348"/>
                <a:gd name="T48" fmla="*/ 19 w 755"/>
                <a:gd name="T49" fmla="*/ 0 h 348"/>
                <a:gd name="T50" fmla="*/ 58 w 755"/>
                <a:gd name="T51" fmla="*/ 3 h 348"/>
                <a:gd name="T52" fmla="*/ 96 w 755"/>
                <a:gd name="T53" fmla="*/ 12 h 348"/>
                <a:gd name="T54" fmla="*/ 133 w 755"/>
                <a:gd name="T55" fmla="*/ 27 h 348"/>
                <a:gd name="T56" fmla="*/ 168 w 755"/>
                <a:gd name="T57" fmla="*/ 48 h 348"/>
                <a:gd name="T58" fmla="*/ 204 w 755"/>
                <a:gd name="T59" fmla="*/ 73 h 348"/>
                <a:gd name="T60" fmla="*/ 238 w 755"/>
                <a:gd name="T61" fmla="*/ 106 h 348"/>
                <a:gd name="T62" fmla="*/ 268 w 755"/>
                <a:gd name="T63" fmla="*/ 144 h 348"/>
                <a:gd name="T64" fmla="*/ 284 w 755"/>
                <a:gd name="T65" fmla="*/ 165 h 348"/>
                <a:gd name="T66" fmla="*/ 313 w 755"/>
                <a:gd name="T67" fmla="*/ 210 h 348"/>
                <a:gd name="T68" fmla="*/ 353 w 755"/>
                <a:gd name="T69" fmla="*/ 289 h 348"/>
                <a:gd name="T70" fmla="*/ 366 w 755"/>
                <a:gd name="T71" fmla="*/ 317 h 348"/>
                <a:gd name="T72" fmla="*/ 382 w 755"/>
                <a:gd name="T73" fmla="*/ 269 h 348"/>
                <a:gd name="T74" fmla="*/ 405 w 755"/>
                <a:gd name="T75" fmla="*/ 232 h 348"/>
                <a:gd name="T76" fmla="*/ 432 w 755"/>
                <a:gd name="T77" fmla="*/ 205 h 348"/>
                <a:gd name="T78" fmla="*/ 464 w 755"/>
                <a:gd name="T79" fmla="*/ 191 h 348"/>
                <a:gd name="T80" fmla="*/ 483 w 755"/>
                <a:gd name="T81" fmla="*/ 186 h 348"/>
                <a:gd name="T82" fmla="*/ 527 w 755"/>
                <a:gd name="T83" fmla="*/ 189 h 348"/>
                <a:gd name="T84" fmla="*/ 575 w 755"/>
                <a:gd name="T85" fmla="*/ 204 h 348"/>
                <a:gd name="T86" fmla="*/ 628 w 755"/>
                <a:gd name="T87" fmla="*/ 232 h 348"/>
                <a:gd name="T88" fmla="*/ 655 w 755"/>
                <a:gd name="T89" fmla="*/ 252 h 348"/>
                <a:gd name="T90" fmla="*/ 694 w 755"/>
                <a:gd name="T91" fmla="*/ 282 h 348"/>
                <a:gd name="T92" fmla="*/ 747 w 755"/>
                <a:gd name="T93" fmla="*/ 330 h 348"/>
                <a:gd name="T94" fmla="*/ 744 w 755"/>
                <a:gd name="T9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5" h="348">
                  <a:moveTo>
                    <a:pt x="744" y="348"/>
                  </a:moveTo>
                  <a:lnTo>
                    <a:pt x="744" y="348"/>
                  </a:lnTo>
                  <a:lnTo>
                    <a:pt x="736" y="340"/>
                  </a:lnTo>
                  <a:lnTo>
                    <a:pt x="715" y="321"/>
                  </a:lnTo>
                  <a:lnTo>
                    <a:pt x="684" y="293"/>
                  </a:lnTo>
                  <a:lnTo>
                    <a:pt x="647" y="265"/>
                  </a:lnTo>
                  <a:lnTo>
                    <a:pt x="626" y="250"/>
                  </a:lnTo>
                  <a:lnTo>
                    <a:pt x="604" y="236"/>
                  </a:lnTo>
                  <a:lnTo>
                    <a:pt x="581" y="224"/>
                  </a:lnTo>
                  <a:lnTo>
                    <a:pt x="557" y="213"/>
                  </a:lnTo>
                  <a:lnTo>
                    <a:pt x="535" y="207"/>
                  </a:lnTo>
                  <a:lnTo>
                    <a:pt x="512" y="202"/>
                  </a:lnTo>
                  <a:lnTo>
                    <a:pt x="501" y="200"/>
                  </a:lnTo>
                  <a:lnTo>
                    <a:pt x="490" y="200"/>
                  </a:lnTo>
                  <a:lnTo>
                    <a:pt x="479" y="202"/>
                  </a:lnTo>
                  <a:lnTo>
                    <a:pt x="469" y="205"/>
                  </a:lnTo>
                  <a:lnTo>
                    <a:pt x="469" y="205"/>
                  </a:lnTo>
                  <a:lnTo>
                    <a:pt x="451" y="212"/>
                  </a:lnTo>
                  <a:lnTo>
                    <a:pt x="437" y="221"/>
                  </a:lnTo>
                  <a:lnTo>
                    <a:pt x="422" y="234"/>
                  </a:lnTo>
                  <a:lnTo>
                    <a:pt x="411" y="250"/>
                  </a:lnTo>
                  <a:lnTo>
                    <a:pt x="400" y="269"/>
                  </a:lnTo>
                  <a:lnTo>
                    <a:pt x="390" y="292"/>
                  </a:lnTo>
                  <a:lnTo>
                    <a:pt x="381" y="317"/>
                  </a:lnTo>
                  <a:lnTo>
                    <a:pt x="374" y="346"/>
                  </a:lnTo>
                  <a:lnTo>
                    <a:pt x="360" y="346"/>
                  </a:lnTo>
                  <a:lnTo>
                    <a:pt x="360" y="346"/>
                  </a:lnTo>
                  <a:lnTo>
                    <a:pt x="355" y="330"/>
                  </a:lnTo>
                  <a:lnTo>
                    <a:pt x="337" y="290"/>
                  </a:lnTo>
                  <a:lnTo>
                    <a:pt x="324" y="265"/>
                  </a:lnTo>
                  <a:lnTo>
                    <a:pt x="310" y="236"/>
                  </a:lnTo>
                  <a:lnTo>
                    <a:pt x="292" y="205"/>
                  </a:lnTo>
                  <a:lnTo>
                    <a:pt x="271" y="173"/>
                  </a:lnTo>
                  <a:lnTo>
                    <a:pt x="247" y="141"/>
                  </a:lnTo>
                  <a:lnTo>
                    <a:pt x="220" y="112"/>
                  </a:lnTo>
                  <a:lnTo>
                    <a:pt x="207" y="98"/>
                  </a:lnTo>
                  <a:lnTo>
                    <a:pt x="191" y="83"/>
                  </a:lnTo>
                  <a:lnTo>
                    <a:pt x="175" y="70"/>
                  </a:lnTo>
                  <a:lnTo>
                    <a:pt x="159" y="59"/>
                  </a:lnTo>
                  <a:lnTo>
                    <a:pt x="141" y="49"/>
                  </a:lnTo>
                  <a:lnTo>
                    <a:pt x="123" y="40"/>
                  </a:lnTo>
                  <a:lnTo>
                    <a:pt x="104" y="32"/>
                  </a:lnTo>
                  <a:lnTo>
                    <a:pt x="85" y="25"/>
                  </a:lnTo>
                  <a:lnTo>
                    <a:pt x="66" y="21"/>
                  </a:lnTo>
                  <a:lnTo>
                    <a:pt x="45" y="17"/>
                  </a:lnTo>
                  <a:lnTo>
                    <a:pt x="22" y="16"/>
                  </a:lnTo>
                  <a:lnTo>
                    <a:pt x="0" y="16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38" y="1"/>
                  </a:lnTo>
                  <a:lnTo>
                    <a:pt x="58" y="3"/>
                  </a:lnTo>
                  <a:lnTo>
                    <a:pt x="77" y="8"/>
                  </a:lnTo>
                  <a:lnTo>
                    <a:pt x="96" y="12"/>
                  </a:lnTo>
                  <a:lnTo>
                    <a:pt x="114" y="19"/>
                  </a:lnTo>
                  <a:lnTo>
                    <a:pt x="133" y="27"/>
                  </a:lnTo>
                  <a:lnTo>
                    <a:pt x="151" y="37"/>
                  </a:lnTo>
                  <a:lnTo>
                    <a:pt x="168" y="48"/>
                  </a:lnTo>
                  <a:lnTo>
                    <a:pt x="186" y="61"/>
                  </a:lnTo>
                  <a:lnTo>
                    <a:pt x="204" y="73"/>
                  </a:lnTo>
                  <a:lnTo>
                    <a:pt x="220" y="90"/>
                  </a:lnTo>
                  <a:lnTo>
                    <a:pt x="238" y="106"/>
                  </a:lnTo>
                  <a:lnTo>
                    <a:pt x="254" y="125"/>
                  </a:lnTo>
                  <a:lnTo>
                    <a:pt x="268" y="144"/>
                  </a:lnTo>
                  <a:lnTo>
                    <a:pt x="284" y="165"/>
                  </a:lnTo>
                  <a:lnTo>
                    <a:pt x="284" y="165"/>
                  </a:lnTo>
                  <a:lnTo>
                    <a:pt x="299" y="187"/>
                  </a:lnTo>
                  <a:lnTo>
                    <a:pt x="313" y="210"/>
                  </a:lnTo>
                  <a:lnTo>
                    <a:pt x="336" y="252"/>
                  </a:lnTo>
                  <a:lnTo>
                    <a:pt x="353" y="289"/>
                  </a:lnTo>
                  <a:lnTo>
                    <a:pt x="366" y="317"/>
                  </a:lnTo>
                  <a:lnTo>
                    <a:pt x="366" y="317"/>
                  </a:lnTo>
                  <a:lnTo>
                    <a:pt x="373" y="292"/>
                  </a:lnTo>
                  <a:lnTo>
                    <a:pt x="382" y="269"/>
                  </a:lnTo>
                  <a:lnTo>
                    <a:pt x="393" y="250"/>
                  </a:lnTo>
                  <a:lnTo>
                    <a:pt x="405" y="232"/>
                  </a:lnTo>
                  <a:lnTo>
                    <a:pt x="418" y="218"/>
                  </a:lnTo>
                  <a:lnTo>
                    <a:pt x="432" y="205"/>
                  </a:lnTo>
                  <a:lnTo>
                    <a:pt x="448" y="197"/>
                  </a:lnTo>
                  <a:lnTo>
                    <a:pt x="464" y="191"/>
                  </a:lnTo>
                  <a:lnTo>
                    <a:pt x="464" y="191"/>
                  </a:lnTo>
                  <a:lnTo>
                    <a:pt x="483" y="186"/>
                  </a:lnTo>
                  <a:lnTo>
                    <a:pt x="506" y="186"/>
                  </a:lnTo>
                  <a:lnTo>
                    <a:pt x="527" y="189"/>
                  </a:lnTo>
                  <a:lnTo>
                    <a:pt x="551" y="195"/>
                  </a:lnTo>
                  <a:lnTo>
                    <a:pt x="575" y="204"/>
                  </a:lnTo>
                  <a:lnTo>
                    <a:pt x="601" y="216"/>
                  </a:lnTo>
                  <a:lnTo>
                    <a:pt x="628" y="232"/>
                  </a:lnTo>
                  <a:lnTo>
                    <a:pt x="655" y="252"/>
                  </a:lnTo>
                  <a:lnTo>
                    <a:pt x="655" y="252"/>
                  </a:lnTo>
                  <a:lnTo>
                    <a:pt x="676" y="268"/>
                  </a:lnTo>
                  <a:lnTo>
                    <a:pt x="694" y="282"/>
                  </a:lnTo>
                  <a:lnTo>
                    <a:pt x="726" y="309"/>
                  </a:lnTo>
                  <a:lnTo>
                    <a:pt x="747" y="330"/>
                  </a:lnTo>
                  <a:lnTo>
                    <a:pt x="755" y="338"/>
                  </a:lnTo>
                  <a:lnTo>
                    <a:pt x="744" y="3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6" name="Freeform 39">
              <a:extLst>
                <a:ext uri="{FF2B5EF4-FFF2-40B4-BE49-F238E27FC236}">
                  <a16:creationId xmlns:a16="http://schemas.microsoft.com/office/drawing/2014/main" id="{14C0A6B8-3C09-7CC5-9950-D5EC7E31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2528888"/>
              <a:ext cx="376238" cy="244475"/>
            </a:xfrm>
            <a:custGeom>
              <a:avLst/>
              <a:gdLst>
                <a:gd name="T0" fmla="*/ 421 w 472"/>
                <a:gd name="T1" fmla="*/ 308 h 308"/>
                <a:gd name="T2" fmla="*/ 472 w 472"/>
                <a:gd name="T3" fmla="*/ 64 h 308"/>
                <a:gd name="T4" fmla="*/ 379 w 472"/>
                <a:gd name="T5" fmla="*/ 0 h 308"/>
                <a:gd name="T6" fmla="*/ 98 w 472"/>
                <a:gd name="T7" fmla="*/ 27 h 308"/>
                <a:gd name="T8" fmla="*/ 0 w 472"/>
                <a:gd name="T9" fmla="*/ 140 h 308"/>
                <a:gd name="T10" fmla="*/ 421 w 472"/>
                <a:gd name="T11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2" h="308">
                  <a:moveTo>
                    <a:pt x="421" y="308"/>
                  </a:moveTo>
                  <a:lnTo>
                    <a:pt x="472" y="64"/>
                  </a:lnTo>
                  <a:lnTo>
                    <a:pt x="379" y="0"/>
                  </a:lnTo>
                  <a:lnTo>
                    <a:pt x="98" y="27"/>
                  </a:lnTo>
                  <a:lnTo>
                    <a:pt x="0" y="140"/>
                  </a:lnTo>
                  <a:lnTo>
                    <a:pt x="421" y="308"/>
                  </a:lnTo>
                  <a:close/>
                </a:path>
              </a:pathLst>
            </a:custGeom>
            <a:solidFill>
              <a:srgbClr val="F9C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7" name="Freeform 40">
              <a:extLst>
                <a:ext uri="{FF2B5EF4-FFF2-40B4-BE49-F238E27FC236}">
                  <a16:creationId xmlns:a16="http://schemas.microsoft.com/office/drawing/2014/main" id="{8F21AB19-1607-56EF-8E14-CB130E1A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2289175"/>
              <a:ext cx="387350" cy="352425"/>
            </a:xfrm>
            <a:custGeom>
              <a:avLst/>
              <a:gdLst>
                <a:gd name="T0" fmla="*/ 0 w 487"/>
                <a:gd name="T1" fmla="*/ 440 h 443"/>
                <a:gd name="T2" fmla="*/ 64 w 487"/>
                <a:gd name="T3" fmla="*/ 295 h 443"/>
                <a:gd name="T4" fmla="*/ 125 w 487"/>
                <a:gd name="T5" fmla="*/ 170 h 443"/>
                <a:gd name="T6" fmla="*/ 170 w 487"/>
                <a:gd name="T7" fmla="*/ 93 h 443"/>
                <a:gd name="T8" fmla="*/ 212 w 487"/>
                <a:gd name="T9" fmla="*/ 34 h 443"/>
                <a:gd name="T10" fmla="*/ 230 w 487"/>
                <a:gd name="T11" fmla="*/ 13 h 443"/>
                <a:gd name="T12" fmla="*/ 247 w 487"/>
                <a:gd name="T13" fmla="*/ 2 h 443"/>
                <a:gd name="T14" fmla="*/ 262 w 487"/>
                <a:gd name="T15" fmla="*/ 0 h 443"/>
                <a:gd name="T16" fmla="*/ 265 w 487"/>
                <a:gd name="T17" fmla="*/ 2 h 443"/>
                <a:gd name="T18" fmla="*/ 275 w 487"/>
                <a:gd name="T19" fmla="*/ 14 h 443"/>
                <a:gd name="T20" fmla="*/ 278 w 487"/>
                <a:gd name="T21" fmla="*/ 40 h 443"/>
                <a:gd name="T22" fmla="*/ 276 w 487"/>
                <a:gd name="T23" fmla="*/ 75 h 443"/>
                <a:gd name="T24" fmla="*/ 262 w 487"/>
                <a:gd name="T25" fmla="*/ 154 h 443"/>
                <a:gd name="T26" fmla="*/ 242 w 487"/>
                <a:gd name="T27" fmla="*/ 220 h 443"/>
                <a:gd name="T28" fmla="*/ 265 w 487"/>
                <a:gd name="T29" fmla="*/ 188 h 443"/>
                <a:gd name="T30" fmla="*/ 320 w 487"/>
                <a:gd name="T31" fmla="*/ 119 h 443"/>
                <a:gd name="T32" fmla="*/ 352 w 487"/>
                <a:gd name="T33" fmla="*/ 85 h 443"/>
                <a:gd name="T34" fmla="*/ 382 w 487"/>
                <a:gd name="T35" fmla="*/ 56 h 443"/>
                <a:gd name="T36" fmla="*/ 411 w 487"/>
                <a:gd name="T37" fmla="*/ 40 h 443"/>
                <a:gd name="T38" fmla="*/ 424 w 487"/>
                <a:gd name="T39" fmla="*/ 39 h 443"/>
                <a:gd name="T40" fmla="*/ 435 w 487"/>
                <a:gd name="T41" fmla="*/ 43 h 443"/>
                <a:gd name="T42" fmla="*/ 438 w 487"/>
                <a:gd name="T43" fmla="*/ 47 h 443"/>
                <a:gd name="T44" fmla="*/ 443 w 487"/>
                <a:gd name="T45" fmla="*/ 56 h 443"/>
                <a:gd name="T46" fmla="*/ 443 w 487"/>
                <a:gd name="T47" fmla="*/ 79 h 443"/>
                <a:gd name="T48" fmla="*/ 430 w 487"/>
                <a:gd name="T49" fmla="*/ 116 h 443"/>
                <a:gd name="T50" fmla="*/ 410 w 487"/>
                <a:gd name="T51" fmla="*/ 159 h 443"/>
                <a:gd name="T52" fmla="*/ 371 w 487"/>
                <a:gd name="T53" fmla="*/ 223 h 443"/>
                <a:gd name="T54" fmla="*/ 323 w 487"/>
                <a:gd name="T55" fmla="*/ 295 h 443"/>
                <a:gd name="T56" fmla="*/ 326 w 487"/>
                <a:gd name="T57" fmla="*/ 291 h 443"/>
                <a:gd name="T58" fmla="*/ 356 w 487"/>
                <a:gd name="T59" fmla="*/ 271 h 443"/>
                <a:gd name="T60" fmla="*/ 379 w 487"/>
                <a:gd name="T61" fmla="*/ 262 h 443"/>
                <a:gd name="T62" fmla="*/ 403 w 487"/>
                <a:gd name="T63" fmla="*/ 255 h 443"/>
                <a:gd name="T64" fmla="*/ 427 w 487"/>
                <a:gd name="T65" fmla="*/ 260 h 443"/>
                <a:gd name="T66" fmla="*/ 448 w 487"/>
                <a:gd name="T67" fmla="*/ 274 h 443"/>
                <a:gd name="T68" fmla="*/ 467 w 487"/>
                <a:gd name="T69" fmla="*/ 303 h 443"/>
                <a:gd name="T70" fmla="*/ 474 w 487"/>
                <a:gd name="T71" fmla="*/ 323 h 443"/>
                <a:gd name="T72" fmla="*/ 483 w 487"/>
                <a:gd name="T73" fmla="*/ 356 h 443"/>
                <a:gd name="T74" fmla="*/ 487 w 487"/>
                <a:gd name="T75" fmla="*/ 387 h 443"/>
                <a:gd name="T76" fmla="*/ 485 w 487"/>
                <a:gd name="T77" fmla="*/ 409 h 443"/>
                <a:gd name="T78" fmla="*/ 479 w 487"/>
                <a:gd name="T79" fmla="*/ 429 h 443"/>
                <a:gd name="T80" fmla="*/ 469 w 487"/>
                <a:gd name="T81" fmla="*/ 440 h 443"/>
                <a:gd name="T82" fmla="*/ 456 w 487"/>
                <a:gd name="T83" fmla="*/ 443 h 443"/>
                <a:gd name="T84" fmla="*/ 438 w 487"/>
                <a:gd name="T85" fmla="*/ 440 h 443"/>
                <a:gd name="T86" fmla="*/ 430 w 487"/>
                <a:gd name="T87" fmla="*/ 435 h 443"/>
                <a:gd name="T88" fmla="*/ 416 w 487"/>
                <a:gd name="T89" fmla="*/ 424 h 443"/>
                <a:gd name="T90" fmla="*/ 395 w 487"/>
                <a:gd name="T91" fmla="*/ 392 h 443"/>
                <a:gd name="T92" fmla="*/ 377 w 487"/>
                <a:gd name="T93" fmla="*/ 345 h 443"/>
                <a:gd name="T94" fmla="*/ 0 w 487"/>
                <a:gd name="T95" fmla="*/ 44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7" h="443">
                  <a:moveTo>
                    <a:pt x="0" y="440"/>
                  </a:moveTo>
                  <a:lnTo>
                    <a:pt x="0" y="440"/>
                  </a:lnTo>
                  <a:lnTo>
                    <a:pt x="30" y="368"/>
                  </a:lnTo>
                  <a:lnTo>
                    <a:pt x="64" y="295"/>
                  </a:lnTo>
                  <a:lnTo>
                    <a:pt x="104" y="212"/>
                  </a:lnTo>
                  <a:lnTo>
                    <a:pt x="125" y="170"/>
                  </a:lnTo>
                  <a:lnTo>
                    <a:pt x="148" y="130"/>
                  </a:lnTo>
                  <a:lnTo>
                    <a:pt x="170" y="93"/>
                  </a:lnTo>
                  <a:lnTo>
                    <a:pt x="191" y="61"/>
                  </a:lnTo>
                  <a:lnTo>
                    <a:pt x="212" y="34"/>
                  </a:lnTo>
                  <a:lnTo>
                    <a:pt x="221" y="22"/>
                  </a:lnTo>
                  <a:lnTo>
                    <a:pt x="230" y="13"/>
                  </a:lnTo>
                  <a:lnTo>
                    <a:pt x="239" y="6"/>
                  </a:lnTo>
                  <a:lnTo>
                    <a:pt x="247" y="2"/>
                  </a:lnTo>
                  <a:lnTo>
                    <a:pt x="255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5" y="2"/>
                  </a:lnTo>
                  <a:lnTo>
                    <a:pt x="270" y="5"/>
                  </a:lnTo>
                  <a:lnTo>
                    <a:pt x="275" y="14"/>
                  </a:lnTo>
                  <a:lnTo>
                    <a:pt x="278" y="26"/>
                  </a:lnTo>
                  <a:lnTo>
                    <a:pt x="278" y="40"/>
                  </a:lnTo>
                  <a:lnTo>
                    <a:pt x="278" y="58"/>
                  </a:lnTo>
                  <a:lnTo>
                    <a:pt x="276" y="75"/>
                  </a:lnTo>
                  <a:lnTo>
                    <a:pt x="270" y="116"/>
                  </a:lnTo>
                  <a:lnTo>
                    <a:pt x="262" y="154"/>
                  </a:lnTo>
                  <a:lnTo>
                    <a:pt x="252" y="188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65" y="188"/>
                  </a:lnTo>
                  <a:lnTo>
                    <a:pt x="291" y="156"/>
                  </a:lnTo>
                  <a:lnTo>
                    <a:pt x="320" y="119"/>
                  </a:lnTo>
                  <a:lnTo>
                    <a:pt x="336" y="101"/>
                  </a:lnTo>
                  <a:lnTo>
                    <a:pt x="352" y="85"/>
                  </a:lnTo>
                  <a:lnTo>
                    <a:pt x="368" y="69"/>
                  </a:lnTo>
                  <a:lnTo>
                    <a:pt x="382" y="56"/>
                  </a:lnTo>
                  <a:lnTo>
                    <a:pt x="398" y="47"/>
                  </a:lnTo>
                  <a:lnTo>
                    <a:pt x="411" y="40"/>
                  </a:lnTo>
                  <a:lnTo>
                    <a:pt x="418" y="40"/>
                  </a:lnTo>
                  <a:lnTo>
                    <a:pt x="424" y="39"/>
                  </a:lnTo>
                  <a:lnTo>
                    <a:pt x="429" y="40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38" y="47"/>
                  </a:lnTo>
                  <a:lnTo>
                    <a:pt x="442" y="51"/>
                  </a:lnTo>
                  <a:lnTo>
                    <a:pt x="443" y="56"/>
                  </a:lnTo>
                  <a:lnTo>
                    <a:pt x="445" y="63"/>
                  </a:lnTo>
                  <a:lnTo>
                    <a:pt x="443" y="79"/>
                  </a:lnTo>
                  <a:lnTo>
                    <a:pt x="438" y="96"/>
                  </a:lnTo>
                  <a:lnTo>
                    <a:pt x="430" y="116"/>
                  </a:lnTo>
                  <a:lnTo>
                    <a:pt x="421" y="136"/>
                  </a:lnTo>
                  <a:lnTo>
                    <a:pt x="410" y="159"/>
                  </a:lnTo>
                  <a:lnTo>
                    <a:pt x="398" y="181"/>
                  </a:lnTo>
                  <a:lnTo>
                    <a:pt x="371" y="223"/>
                  </a:lnTo>
                  <a:lnTo>
                    <a:pt x="347" y="260"/>
                  </a:lnTo>
                  <a:lnTo>
                    <a:pt x="323" y="295"/>
                  </a:lnTo>
                  <a:lnTo>
                    <a:pt x="323" y="295"/>
                  </a:lnTo>
                  <a:lnTo>
                    <a:pt x="326" y="291"/>
                  </a:lnTo>
                  <a:lnTo>
                    <a:pt x="339" y="283"/>
                  </a:lnTo>
                  <a:lnTo>
                    <a:pt x="356" y="271"/>
                  </a:lnTo>
                  <a:lnTo>
                    <a:pt x="368" y="265"/>
                  </a:lnTo>
                  <a:lnTo>
                    <a:pt x="379" y="262"/>
                  </a:lnTo>
                  <a:lnTo>
                    <a:pt x="390" y="258"/>
                  </a:lnTo>
                  <a:lnTo>
                    <a:pt x="403" y="255"/>
                  </a:lnTo>
                  <a:lnTo>
                    <a:pt x="414" y="257"/>
                  </a:lnTo>
                  <a:lnTo>
                    <a:pt x="427" y="260"/>
                  </a:lnTo>
                  <a:lnTo>
                    <a:pt x="438" y="265"/>
                  </a:lnTo>
                  <a:lnTo>
                    <a:pt x="448" y="274"/>
                  </a:lnTo>
                  <a:lnTo>
                    <a:pt x="459" y="287"/>
                  </a:lnTo>
                  <a:lnTo>
                    <a:pt x="467" y="303"/>
                  </a:lnTo>
                  <a:lnTo>
                    <a:pt x="467" y="303"/>
                  </a:lnTo>
                  <a:lnTo>
                    <a:pt x="474" y="323"/>
                  </a:lnTo>
                  <a:lnTo>
                    <a:pt x="480" y="340"/>
                  </a:lnTo>
                  <a:lnTo>
                    <a:pt x="483" y="356"/>
                  </a:lnTo>
                  <a:lnTo>
                    <a:pt x="487" y="372"/>
                  </a:lnTo>
                  <a:lnTo>
                    <a:pt x="487" y="387"/>
                  </a:lnTo>
                  <a:lnTo>
                    <a:pt x="487" y="400"/>
                  </a:lnTo>
                  <a:lnTo>
                    <a:pt x="485" y="409"/>
                  </a:lnTo>
                  <a:lnTo>
                    <a:pt x="483" y="421"/>
                  </a:lnTo>
                  <a:lnTo>
                    <a:pt x="479" y="429"/>
                  </a:lnTo>
                  <a:lnTo>
                    <a:pt x="475" y="435"/>
                  </a:lnTo>
                  <a:lnTo>
                    <a:pt x="469" y="440"/>
                  </a:lnTo>
                  <a:lnTo>
                    <a:pt x="463" y="441"/>
                  </a:lnTo>
                  <a:lnTo>
                    <a:pt x="456" y="443"/>
                  </a:lnTo>
                  <a:lnTo>
                    <a:pt x="448" y="443"/>
                  </a:lnTo>
                  <a:lnTo>
                    <a:pt x="438" y="440"/>
                  </a:lnTo>
                  <a:lnTo>
                    <a:pt x="430" y="435"/>
                  </a:lnTo>
                  <a:lnTo>
                    <a:pt x="430" y="435"/>
                  </a:lnTo>
                  <a:lnTo>
                    <a:pt x="422" y="430"/>
                  </a:lnTo>
                  <a:lnTo>
                    <a:pt x="416" y="424"/>
                  </a:lnTo>
                  <a:lnTo>
                    <a:pt x="405" y="409"/>
                  </a:lnTo>
                  <a:lnTo>
                    <a:pt x="395" y="392"/>
                  </a:lnTo>
                  <a:lnTo>
                    <a:pt x="387" y="374"/>
                  </a:lnTo>
                  <a:lnTo>
                    <a:pt x="377" y="345"/>
                  </a:lnTo>
                  <a:lnTo>
                    <a:pt x="374" y="332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F9C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8" name="Freeform 41">
              <a:extLst>
                <a:ext uri="{FF2B5EF4-FFF2-40B4-BE49-F238E27FC236}">
                  <a16:creationId xmlns:a16="http://schemas.microsoft.com/office/drawing/2014/main" id="{62A482CA-640B-6E9D-672A-CD3388C8D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2289175"/>
              <a:ext cx="387350" cy="352425"/>
            </a:xfrm>
            <a:custGeom>
              <a:avLst/>
              <a:gdLst>
                <a:gd name="T0" fmla="*/ 0 w 487"/>
                <a:gd name="T1" fmla="*/ 440 h 443"/>
                <a:gd name="T2" fmla="*/ 64 w 487"/>
                <a:gd name="T3" fmla="*/ 295 h 443"/>
                <a:gd name="T4" fmla="*/ 125 w 487"/>
                <a:gd name="T5" fmla="*/ 170 h 443"/>
                <a:gd name="T6" fmla="*/ 170 w 487"/>
                <a:gd name="T7" fmla="*/ 93 h 443"/>
                <a:gd name="T8" fmla="*/ 212 w 487"/>
                <a:gd name="T9" fmla="*/ 34 h 443"/>
                <a:gd name="T10" fmla="*/ 230 w 487"/>
                <a:gd name="T11" fmla="*/ 13 h 443"/>
                <a:gd name="T12" fmla="*/ 247 w 487"/>
                <a:gd name="T13" fmla="*/ 2 h 443"/>
                <a:gd name="T14" fmla="*/ 262 w 487"/>
                <a:gd name="T15" fmla="*/ 0 h 443"/>
                <a:gd name="T16" fmla="*/ 265 w 487"/>
                <a:gd name="T17" fmla="*/ 2 h 443"/>
                <a:gd name="T18" fmla="*/ 275 w 487"/>
                <a:gd name="T19" fmla="*/ 14 h 443"/>
                <a:gd name="T20" fmla="*/ 278 w 487"/>
                <a:gd name="T21" fmla="*/ 40 h 443"/>
                <a:gd name="T22" fmla="*/ 276 w 487"/>
                <a:gd name="T23" fmla="*/ 75 h 443"/>
                <a:gd name="T24" fmla="*/ 262 w 487"/>
                <a:gd name="T25" fmla="*/ 154 h 443"/>
                <a:gd name="T26" fmla="*/ 242 w 487"/>
                <a:gd name="T27" fmla="*/ 220 h 443"/>
                <a:gd name="T28" fmla="*/ 265 w 487"/>
                <a:gd name="T29" fmla="*/ 188 h 443"/>
                <a:gd name="T30" fmla="*/ 320 w 487"/>
                <a:gd name="T31" fmla="*/ 119 h 443"/>
                <a:gd name="T32" fmla="*/ 352 w 487"/>
                <a:gd name="T33" fmla="*/ 85 h 443"/>
                <a:gd name="T34" fmla="*/ 382 w 487"/>
                <a:gd name="T35" fmla="*/ 56 h 443"/>
                <a:gd name="T36" fmla="*/ 411 w 487"/>
                <a:gd name="T37" fmla="*/ 40 h 443"/>
                <a:gd name="T38" fmla="*/ 424 w 487"/>
                <a:gd name="T39" fmla="*/ 39 h 443"/>
                <a:gd name="T40" fmla="*/ 435 w 487"/>
                <a:gd name="T41" fmla="*/ 43 h 443"/>
                <a:gd name="T42" fmla="*/ 438 w 487"/>
                <a:gd name="T43" fmla="*/ 47 h 443"/>
                <a:gd name="T44" fmla="*/ 443 w 487"/>
                <a:gd name="T45" fmla="*/ 56 h 443"/>
                <a:gd name="T46" fmla="*/ 443 w 487"/>
                <a:gd name="T47" fmla="*/ 79 h 443"/>
                <a:gd name="T48" fmla="*/ 430 w 487"/>
                <a:gd name="T49" fmla="*/ 116 h 443"/>
                <a:gd name="T50" fmla="*/ 410 w 487"/>
                <a:gd name="T51" fmla="*/ 159 h 443"/>
                <a:gd name="T52" fmla="*/ 371 w 487"/>
                <a:gd name="T53" fmla="*/ 223 h 443"/>
                <a:gd name="T54" fmla="*/ 323 w 487"/>
                <a:gd name="T55" fmla="*/ 295 h 443"/>
                <a:gd name="T56" fmla="*/ 326 w 487"/>
                <a:gd name="T57" fmla="*/ 291 h 443"/>
                <a:gd name="T58" fmla="*/ 356 w 487"/>
                <a:gd name="T59" fmla="*/ 271 h 443"/>
                <a:gd name="T60" fmla="*/ 379 w 487"/>
                <a:gd name="T61" fmla="*/ 262 h 443"/>
                <a:gd name="T62" fmla="*/ 403 w 487"/>
                <a:gd name="T63" fmla="*/ 255 h 443"/>
                <a:gd name="T64" fmla="*/ 427 w 487"/>
                <a:gd name="T65" fmla="*/ 260 h 443"/>
                <a:gd name="T66" fmla="*/ 448 w 487"/>
                <a:gd name="T67" fmla="*/ 274 h 443"/>
                <a:gd name="T68" fmla="*/ 467 w 487"/>
                <a:gd name="T69" fmla="*/ 303 h 443"/>
                <a:gd name="T70" fmla="*/ 474 w 487"/>
                <a:gd name="T71" fmla="*/ 323 h 443"/>
                <a:gd name="T72" fmla="*/ 483 w 487"/>
                <a:gd name="T73" fmla="*/ 356 h 443"/>
                <a:gd name="T74" fmla="*/ 487 w 487"/>
                <a:gd name="T75" fmla="*/ 387 h 443"/>
                <a:gd name="T76" fmla="*/ 485 w 487"/>
                <a:gd name="T77" fmla="*/ 409 h 443"/>
                <a:gd name="T78" fmla="*/ 479 w 487"/>
                <a:gd name="T79" fmla="*/ 429 h 443"/>
                <a:gd name="T80" fmla="*/ 469 w 487"/>
                <a:gd name="T81" fmla="*/ 440 h 443"/>
                <a:gd name="T82" fmla="*/ 456 w 487"/>
                <a:gd name="T83" fmla="*/ 443 h 443"/>
                <a:gd name="T84" fmla="*/ 438 w 487"/>
                <a:gd name="T85" fmla="*/ 440 h 443"/>
                <a:gd name="T86" fmla="*/ 430 w 487"/>
                <a:gd name="T87" fmla="*/ 435 h 443"/>
                <a:gd name="T88" fmla="*/ 416 w 487"/>
                <a:gd name="T89" fmla="*/ 424 h 443"/>
                <a:gd name="T90" fmla="*/ 395 w 487"/>
                <a:gd name="T91" fmla="*/ 392 h 443"/>
                <a:gd name="T92" fmla="*/ 377 w 487"/>
                <a:gd name="T93" fmla="*/ 34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7" h="443">
                  <a:moveTo>
                    <a:pt x="0" y="440"/>
                  </a:moveTo>
                  <a:lnTo>
                    <a:pt x="0" y="440"/>
                  </a:lnTo>
                  <a:lnTo>
                    <a:pt x="30" y="368"/>
                  </a:lnTo>
                  <a:lnTo>
                    <a:pt x="64" y="295"/>
                  </a:lnTo>
                  <a:lnTo>
                    <a:pt x="104" y="212"/>
                  </a:lnTo>
                  <a:lnTo>
                    <a:pt x="125" y="170"/>
                  </a:lnTo>
                  <a:lnTo>
                    <a:pt x="148" y="130"/>
                  </a:lnTo>
                  <a:lnTo>
                    <a:pt x="170" y="93"/>
                  </a:lnTo>
                  <a:lnTo>
                    <a:pt x="191" y="61"/>
                  </a:lnTo>
                  <a:lnTo>
                    <a:pt x="212" y="34"/>
                  </a:lnTo>
                  <a:lnTo>
                    <a:pt x="221" y="22"/>
                  </a:lnTo>
                  <a:lnTo>
                    <a:pt x="230" y="13"/>
                  </a:lnTo>
                  <a:lnTo>
                    <a:pt x="239" y="6"/>
                  </a:lnTo>
                  <a:lnTo>
                    <a:pt x="247" y="2"/>
                  </a:lnTo>
                  <a:lnTo>
                    <a:pt x="255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5" y="2"/>
                  </a:lnTo>
                  <a:lnTo>
                    <a:pt x="270" y="5"/>
                  </a:lnTo>
                  <a:lnTo>
                    <a:pt x="275" y="14"/>
                  </a:lnTo>
                  <a:lnTo>
                    <a:pt x="278" y="26"/>
                  </a:lnTo>
                  <a:lnTo>
                    <a:pt x="278" y="40"/>
                  </a:lnTo>
                  <a:lnTo>
                    <a:pt x="278" y="58"/>
                  </a:lnTo>
                  <a:lnTo>
                    <a:pt x="276" y="75"/>
                  </a:lnTo>
                  <a:lnTo>
                    <a:pt x="270" y="116"/>
                  </a:lnTo>
                  <a:lnTo>
                    <a:pt x="262" y="154"/>
                  </a:lnTo>
                  <a:lnTo>
                    <a:pt x="252" y="188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65" y="188"/>
                  </a:lnTo>
                  <a:lnTo>
                    <a:pt x="291" y="156"/>
                  </a:lnTo>
                  <a:lnTo>
                    <a:pt x="320" y="119"/>
                  </a:lnTo>
                  <a:lnTo>
                    <a:pt x="336" y="101"/>
                  </a:lnTo>
                  <a:lnTo>
                    <a:pt x="352" y="85"/>
                  </a:lnTo>
                  <a:lnTo>
                    <a:pt x="368" y="69"/>
                  </a:lnTo>
                  <a:lnTo>
                    <a:pt x="382" y="56"/>
                  </a:lnTo>
                  <a:lnTo>
                    <a:pt x="398" y="47"/>
                  </a:lnTo>
                  <a:lnTo>
                    <a:pt x="411" y="40"/>
                  </a:lnTo>
                  <a:lnTo>
                    <a:pt x="418" y="40"/>
                  </a:lnTo>
                  <a:lnTo>
                    <a:pt x="424" y="39"/>
                  </a:lnTo>
                  <a:lnTo>
                    <a:pt x="429" y="40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38" y="47"/>
                  </a:lnTo>
                  <a:lnTo>
                    <a:pt x="442" y="51"/>
                  </a:lnTo>
                  <a:lnTo>
                    <a:pt x="443" y="56"/>
                  </a:lnTo>
                  <a:lnTo>
                    <a:pt x="445" y="63"/>
                  </a:lnTo>
                  <a:lnTo>
                    <a:pt x="443" y="79"/>
                  </a:lnTo>
                  <a:lnTo>
                    <a:pt x="438" y="96"/>
                  </a:lnTo>
                  <a:lnTo>
                    <a:pt x="430" y="116"/>
                  </a:lnTo>
                  <a:lnTo>
                    <a:pt x="421" y="136"/>
                  </a:lnTo>
                  <a:lnTo>
                    <a:pt x="410" y="159"/>
                  </a:lnTo>
                  <a:lnTo>
                    <a:pt x="398" y="181"/>
                  </a:lnTo>
                  <a:lnTo>
                    <a:pt x="371" y="223"/>
                  </a:lnTo>
                  <a:lnTo>
                    <a:pt x="347" y="260"/>
                  </a:lnTo>
                  <a:lnTo>
                    <a:pt x="323" y="295"/>
                  </a:lnTo>
                  <a:lnTo>
                    <a:pt x="323" y="295"/>
                  </a:lnTo>
                  <a:lnTo>
                    <a:pt x="326" y="291"/>
                  </a:lnTo>
                  <a:lnTo>
                    <a:pt x="339" y="283"/>
                  </a:lnTo>
                  <a:lnTo>
                    <a:pt x="356" y="271"/>
                  </a:lnTo>
                  <a:lnTo>
                    <a:pt x="368" y="265"/>
                  </a:lnTo>
                  <a:lnTo>
                    <a:pt x="379" y="262"/>
                  </a:lnTo>
                  <a:lnTo>
                    <a:pt x="390" y="258"/>
                  </a:lnTo>
                  <a:lnTo>
                    <a:pt x="403" y="255"/>
                  </a:lnTo>
                  <a:lnTo>
                    <a:pt x="414" y="257"/>
                  </a:lnTo>
                  <a:lnTo>
                    <a:pt x="427" y="260"/>
                  </a:lnTo>
                  <a:lnTo>
                    <a:pt x="438" y="265"/>
                  </a:lnTo>
                  <a:lnTo>
                    <a:pt x="448" y="274"/>
                  </a:lnTo>
                  <a:lnTo>
                    <a:pt x="459" y="287"/>
                  </a:lnTo>
                  <a:lnTo>
                    <a:pt x="467" y="303"/>
                  </a:lnTo>
                  <a:lnTo>
                    <a:pt x="467" y="303"/>
                  </a:lnTo>
                  <a:lnTo>
                    <a:pt x="474" y="323"/>
                  </a:lnTo>
                  <a:lnTo>
                    <a:pt x="480" y="340"/>
                  </a:lnTo>
                  <a:lnTo>
                    <a:pt x="483" y="356"/>
                  </a:lnTo>
                  <a:lnTo>
                    <a:pt x="487" y="372"/>
                  </a:lnTo>
                  <a:lnTo>
                    <a:pt x="487" y="387"/>
                  </a:lnTo>
                  <a:lnTo>
                    <a:pt x="487" y="400"/>
                  </a:lnTo>
                  <a:lnTo>
                    <a:pt x="485" y="409"/>
                  </a:lnTo>
                  <a:lnTo>
                    <a:pt x="483" y="421"/>
                  </a:lnTo>
                  <a:lnTo>
                    <a:pt x="479" y="429"/>
                  </a:lnTo>
                  <a:lnTo>
                    <a:pt x="475" y="435"/>
                  </a:lnTo>
                  <a:lnTo>
                    <a:pt x="469" y="440"/>
                  </a:lnTo>
                  <a:lnTo>
                    <a:pt x="463" y="441"/>
                  </a:lnTo>
                  <a:lnTo>
                    <a:pt x="456" y="443"/>
                  </a:lnTo>
                  <a:lnTo>
                    <a:pt x="448" y="443"/>
                  </a:lnTo>
                  <a:lnTo>
                    <a:pt x="438" y="440"/>
                  </a:lnTo>
                  <a:lnTo>
                    <a:pt x="430" y="435"/>
                  </a:lnTo>
                  <a:lnTo>
                    <a:pt x="430" y="435"/>
                  </a:lnTo>
                  <a:lnTo>
                    <a:pt x="422" y="430"/>
                  </a:lnTo>
                  <a:lnTo>
                    <a:pt x="416" y="424"/>
                  </a:lnTo>
                  <a:lnTo>
                    <a:pt x="405" y="409"/>
                  </a:lnTo>
                  <a:lnTo>
                    <a:pt x="395" y="392"/>
                  </a:lnTo>
                  <a:lnTo>
                    <a:pt x="387" y="374"/>
                  </a:lnTo>
                  <a:lnTo>
                    <a:pt x="377" y="345"/>
                  </a:lnTo>
                  <a:lnTo>
                    <a:pt x="374" y="3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9" name="Freeform 42">
              <a:extLst>
                <a:ext uri="{FF2B5EF4-FFF2-40B4-BE49-F238E27FC236}">
                  <a16:creationId xmlns:a16="http://schemas.microsoft.com/office/drawing/2014/main" id="{4E969591-F20D-CDCB-3116-1AC7E1D7F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2487613"/>
              <a:ext cx="141288" cy="160337"/>
            </a:xfrm>
            <a:custGeom>
              <a:avLst/>
              <a:gdLst>
                <a:gd name="T0" fmla="*/ 137 w 177"/>
                <a:gd name="T1" fmla="*/ 202 h 202"/>
                <a:gd name="T2" fmla="*/ 124 w 177"/>
                <a:gd name="T3" fmla="*/ 200 h 202"/>
                <a:gd name="T4" fmla="*/ 108 w 177"/>
                <a:gd name="T5" fmla="*/ 192 h 202"/>
                <a:gd name="T6" fmla="*/ 101 w 177"/>
                <a:gd name="T7" fmla="*/ 188 h 202"/>
                <a:gd name="T8" fmla="*/ 82 w 177"/>
                <a:gd name="T9" fmla="*/ 165 h 202"/>
                <a:gd name="T10" fmla="*/ 64 w 177"/>
                <a:gd name="T11" fmla="*/ 130 h 202"/>
                <a:gd name="T12" fmla="*/ 53 w 177"/>
                <a:gd name="T13" fmla="*/ 99 h 202"/>
                <a:gd name="T14" fmla="*/ 63 w 177"/>
                <a:gd name="T15" fmla="*/ 82 h 202"/>
                <a:gd name="T16" fmla="*/ 66 w 177"/>
                <a:gd name="T17" fmla="*/ 95 h 202"/>
                <a:gd name="T18" fmla="*/ 83 w 177"/>
                <a:gd name="T19" fmla="*/ 139 h 202"/>
                <a:gd name="T20" fmla="*/ 104 w 177"/>
                <a:gd name="T21" fmla="*/ 170 h 202"/>
                <a:gd name="T22" fmla="*/ 116 w 177"/>
                <a:gd name="T23" fmla="*/ 180 h 202"/>
                <a:gd name="T24" fmla="*/ 124 w 177"/>
                <a:gd name="T25" fmla="*/ 184 h 202"/>
                <a:gd name="T26" fmla="*/ 141 w 177"/>
                <a:gd name="T27" fmla="*/ 186 h 202"/>
                <a:gd name="T28" fmla="*/ 149 w 177"/>
                <a:gd name="T29" fmla="*/ 183 h 202"/>
                <a:gd name="T30" fmla="*/ 154 w 177"/>
                <a:gd name="T31" fmla="*/ 176 h 202"/>
                <a:gd name="T32" fmla="*/ 161 w 177"/>
                <a:gd name="T33" fmla="*/ 154 h 202"/>
                <a:gd name="T34" fmla="*/ 161 w 177"/>
                <a:gd name="T35" fmla="*/ 123 h 202"/>
                <a:gd name="T36" fmla="*/ 151 w 177"/>
                <a:gd name="T37" fmla="*/ 82 h 202"/>
                <a:gd name="T38" fmla="*/ 143 w 177"/>
                <a:gd name="T39" fmla="*/ 58 h 202"/>
                <a:gd name="T40" fmla="*/ 124 w 177"/>
                <a:gd name="T41" fmla="*/ 29 h 202"/>
                <a:gd name="T42" fmla="*/ 112 w 177"/>
                <a:gd name="T43" fmla="*/ 21 h 202"/>
                <a:gd name="T44" fmla="*/ 101 w 177"/>
                <a:gd name="T45" fmla="*/ 16 h 202"/>
                <a:gd name="T46" fmla="*/ 93 w 177"/>
                <a:gd name="T47" fmla="*/ 14 h 202"/>
                <a:gd name="T48" fmla="*/ 69 w 177"/>
                <a:gd name="T49" fmla="*/ 17 h 202"/>
                <a:gd name="T50" fmla="*/ 40 w 177"/>
                <a:gd name="T51" fmla="*/ 30 h 202"/>
                <a:gd name="T52" fmla="*/ 18 w 177"/>
                <a:gd name="T53" fmla="*/ 45 h 202"/>
                <a:gd name="T54" fmla="*/ 0 w 177"/>
                <a:gd name="T55" fmla="*/ 40 h 202"/>
                <a:gd name="T56" fmla="*/ 10 w 177"/>
                <a:gd name="T57" fmla="*/ 32 h 202"/>
                <a:gd name="T58" fmla="*/ 34 w 177"/>
                <a:gd name="T59" fmla="*/ 16 h 202"/>
                <a:gd name="T60" fmla="*/ 67 w 177"/>
                <a:gd name="T61" fmla="*/ 1 h 202"/>
                <a:gd name="T62" fmla="*/ 85 w 177"/>
                <a:gd name="T63" fmla="*/ 0 h 202"/>
                <a:gd name="T64" fmla="*/ 104 w 177"/>
                <a:gd name="T65" fmla="*/ 1 h 202"/>
                <a:gd name="T66" fmla="*/ 112 w 177"/>
                <a:gd name="T67" fmla="*/ 3 h 202"/>
                <a:gd name="T68" fmla="*/ 127 w 177"/>
                <a:gd name="T69" fmla="*/ 13 h 202"/>
                <a:gd name="T70" fmla="*/ 140 w 177"/>
                <a:gd name="T71" fmla="*/ 25 h 202"/>
                <a:gd name="T72" fmla="*/ 151 w 177"/>
                <a:gd name="T73" fmla="*/ 42 h 202"/>
                <a:gd name="T74" fmla="*/ 156 w 177"/>
                <a:gd name="T75" fmla="*/ 53 h 202"/>
                <a:gd name="T76" fmla="*/ 172 w 177"/>
                <a:gd name="T77" fmla="*/ 99 h 202"/>
                <a:gd name="T78" fmla="*/ 177 w 177"/>
                <a:gd name="T79" fmla="*/ 139 h 202"/>
                <a:gd name="T80" fmla="*/ 173 w 177"/>
                <a:gd name="T81" fmla="*/ 172 h 202"/>
                <a:gd name="T82" fmla="*/ 164 w 177"/>
                <a:gd name="T83" fmla="*/ 189 h 202"/>
                <a:gd name="T84" fmla="*/ 159 w 177"/>
                <a:gd name="T85" fmla="*/ 194 h 202"/>
                <a:gd name="T86" fmla="*/ 145 w 177"/>
                <a:gd name="T87" fmla="*/ 200 h 202"/>
                <a:gd name="T88" fmla="*/ 137 w 177"/>
                <a:gd name="T89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7" h="202">
                  <a:moveTo>
                    <a:pt x="137" y="202"/>
                  </a:moveTo>
                  <a:lnTo>
                    <a:pt x="137" y="202"/>
                  </a:lnTo>
                  <a:lnTo>
                    <a:pt x="130" y="202"/>
                  </a:lnTo>
                  <a:lnTo>
                    <a:pt x="124" y="200"/>
                  </a:lnTo>
                  <a:lnTo>
                    <a:pt x="116" y="197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101" y="188"/>
                  </a:lnTo>
                  <a:lnTo>
                    <a:pt x="93" y="181"/>
                  </a:lnTo>
                  <a:lnTo>
                    <a:pt x="82" y="165"/>
                  </a:lnTo>
                  <a:lnTo>
                    <a:pt x="72" y="149"/>
                  </a:lnTo>
                  <a:lnTo>
                    <a:pt x="64" y="130"/>
                  </a:lnTo>
                  <a:lnTo>
                    <a:pt x="58" y="114"/>
                  </a:lnTo>
                  <a:lnTo>
                    <a:pt x="53" y="99"/>
                  </a:lnTo>
                  <a:lnTo>
                    <a:pt x="48" y="85"/>
                  </a:lnTo>
                  <a:lnTo>
                    <a:pt x="63" y="82"/>
                  </a:lnTo>
                  <a:lnTo>
                    <a:pt x="63" y="82"/>
                  </a:lnTo>
                  <a:lnTo>
                    <a:pt x="66" y="95"/>
                  </a:lnTo>
                  <a:lnTo>
                    <a:pt x="77" y="123"/>
                  </a:lnTo>
                  <a:lnTo>
                    <a:pt x="83" y="139"/>
                  </a:lnTo>
                  <a:lnTo>
                    <a:pt x="93" y="156"/>
                  </a:lnTo>
                  <a:lnTo>
                    <a:pt x="104" y="170"/>
                  </a:lnTo>
                  <a:lnTo>
                    <a:pt x="109" y="175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24" y="184"/>
                  </a:lnTo>
                  <a:lnTo>
                    <a:pt x="132" y="186"/>
                  </a:lnTo>
                  <a:lnTo>
                    <a:pt x="141" y="186"/>
                  </a:lnTo>
                  <a:lnTo>
                    <a:pt x="145" y="184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54" y="176"/>
                  </a:lnTo>
                  <a:lnTo>
                    <a:pt x="159" y="167"/>
                  </a:lnTo>
                  <a:lnTo>
                    <a:pt x="161" y="154"/>
                  </a:lnTo>
                  <a:lnTo>
                    <a:pt x="162" y="139"/>
                  </a:lnTo>
                  <a:lnTo>
                    <a:pt x="161" y="123"/>
                  </a:lnTo>
                  <a:lnTo>
                    <a:pt x="157" y="104"/>
                  </a:lnTo>
                  <a:lnTo>
                    <a:pt x="151" y="82"/>
                  </a:lnTo>
                  <a:lnTo>
                    <a:pt x="143" y="58"/>
                  </a:lnTo>
                  <a:lnTo>
                    <a:pt x="143" y="58"/>
                  </a:lnTo>
                  <a:lnTo>
                    <a:pt x="133" y="42"/>
                  </a:lnTo>
                  <a:lnTo>
                    <a:pt x="124" y="29"/>
                  </a:lnTo>
                  <a:lnTo>
                    <a:pt x="119" y="24"/>
                  </a:lnTo>
                  <a:lnTo>
                    <a:pt x="112" y="21"/>
                  </a:lnTo>
                  <a:lnTo>
                    <a:pt x="108" y="17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93" y="14"/>
                  </a:lnTo>
                  <a:lnTo>
                    <a:pt x="85" y="14"/>
                  </a:lnTo>
                  <a:lnTo>
                    <a:pt x="69" y="17"/>
                  </a:lnTo>
                  <a:lnTo>
                    <a:pt x="53" y="22"/>
                  </a:lnTo>
                  <a:lnTo>
                    <a:pt x="40" y="30"/>
                  </a:lnTo>
                  <a:lnTo>
                    <a:pt x="27" y="37"/>
                  </a:lnTo>
                  <a:lnTo>
                    <a:pt x="18" y="45"/>
                  </a:lnTo>
                  <a:lnTo>
                    <a:pt x="10" y="5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0" y="32"/>
                  </a:lnTo>
                  <a:lnTo>
                    <a:pt x="21" y="24"/>
                  </a:lnTo>
                  <a:lnTo>
                    <a:pt x="34" y="16"/>
                  </a:lnTo>
                  <a:lnTo>
                    <a:pt x="50" y="8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104" y="1"/>
                  </a:lnTo>
                  <a:lnTo>
                    <a:pt x="104" y="1"/>
                  </a:lnTo>
                  <a:lnTo>
                    <a:pt x="112" y="3"/>
                  </a:lnTo>
                  <a:lnTo>
                    <a:pt x="120" y="8"/>
                  </a:lnTo>
                  <a:lnTo>
                    <a:pt x="127" y="13"/>
                  </a:lnTo>
                  <a:lnTo>
                    <a:pt x="135" y="17"/>
                  </a:lnTo>
                  <a:lnTo>
                    <a:pt x="140" y="25"/>
                  </a:lnTo>
                  <a:lnTo>
                    <a:pt x="146" y="34"/>
                  </a:lnTo>
                  <a:lnTo>
                    <a:pt x="151" y="42"/>
                  </a:lnTo>
                  <a:lnTo>
                    <a:pt x="156" y="53"/>
                  </a:lnTo>
                  <a:lnTo>
                    <a:pt x="156" y="53"/>
                  </a:lnTo>
                  <a:lnTo>
                    <a:pt x="165" y="77"/>
                  </a:lnTo>
                  <a:lnTo>
                    <a:pt x="172" y="99"/>
                  </a:lnTo>
                  <a:lnTo>
                    <a:pt x="175" y="120"/>
                  </a:lnTo>
                  <a:lnTo>
                    <a:pt x="177" y="139"/>
                  </a:lnTo>
                  <a:lnTo>
                    <a:pt x="177" y="157"/>
                  </a:lnTo>
                  <a:lnTo>
                    <a:pt x="173" y="172"/>
                  </a:lnTo>
                  <a:lnTo>
                    <a:pt x="167" y="184"/>
                  </a:lnTo>
                  <a:lnTo>
                    <a:pt x="164" y="189"/>
                  </a:lnTo>
                  <a:lnTo>
                    <a:pt x="159" y="194"/>
                  </a:lnTo>
                  <a:lnTo>
                    <a:pt x="159" y="194"/>
                  </a:lnTo>
                  <a:lnTo>
                    <a:pt x="149" y="199"/>
                  </a:lnTo>
                  <a:lnTo>
                    <a:pt x="145" y="200"/>
                  </a:lnTo>
                  <a:lnTo>
                    <a:pt x="137" y="202"/>
                  </a:lnTo>
                  <a:lnTo>
                    <a:pt x="137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0" name="Freeform 43">
              <a:extLst>
                <a:ext uri="{FF2B5EF4-FFF2-40B4-BE49-F238E27FC236}">
                  <a16:creationId xmlns:a16="http://schemas.microsoft.com/office/drawing/2014/main" id="{AE3CDC38-7745-7F7E-1CDD-2934481BA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050" y="2316163"/>
              <a:ext cx="161925" cy="152400"/>
            </a:xfrm>
            <a:custGeom>
              <a:avLst/>
              <a:gdLst>
                <a:gd name="T0" fmla="*/ 13 w 202"/>
                <a:gd name="T1" fmla="*/ 193 h 193"/>
                <a:gd name="T2" fmla="*/ 0 w 202"/>
                <a:gd name="T3" fmla="*/ 183 h 193"/>
                <a:gd name="T4" fmla="*/ 0 w 202"/>
                <a:gd name="T5" fmla="*/ 183 h 193"/>
                <a:gd name="T6" fmla="*/ 24 w 202"/>
                <a:gd name="T7" fmla="*/ 151 h 193"/>
                <a:gd name="T8" fmla="*/ 48 w 202"/>
                <a:gd name="T9" fmla="*/ 119 h 193"/>
                <a:gd name="T10" fmla="*/ 77 w 202"/>
                <a:gd name="T11" fmla="*/ 82 h 193"/>
                <a:gd name="T12" fmla="*/ 77 w 202"/>
                <a:gd name="T13" fmla="*/ 82 h 193"/>
                <a:gd name="T14" fmla="*/ 98 w 202"/>
                <a:gd name="T15" fmla="*/ 58 h 193"/>
                <a:gd name="T16" fmla="*/ 119 w 202"/>
                <a:gd name="T17" fmla="*/ 39 h 193"/>
                <a:gd name="T18" fmla="*/ 137 w 202"/>
                <a:gd name="T19" fmla="*/ 23 h 193"/>
                <a:gd name="T20" fmla="*/ 153 w 202"/>
                <a:gd name="T21" fmla="*/ 11 h 193"/>
                <a:gd name="T22" fmla="*/ 167 w 202"/>
                <a:gd name="T23" fmla="*/ 3 h 193"/>
                <a:gd name="T24" fmla="*/ 180 w 202"/>
                <a:gd name="T25" fmla="*/ 0 h 193"/>
                <a:gd name="T26" fmla="*/ 186 w 202"/>
                <a:gd name="T27" fmla="*/ 0 h 193"/>
                <a:gd name="T28" fmla="*/ 193 w 202"/>
                <a:gd name="T29" fmla="*/ 0 h 193"/>
                <a:gd name="T30" fmla="*/ 198 w 202"/>
                <a:gd name="T31" fmla="*/ 2 h 193"/>
                <a:gd name="T32" fmla="*/ 202 w 202"/>
                <a:gd name="T33" fmla="*/ 5 h 193"/>
                <a:gd name="T34" fmla="*/ 194 w 202"/>
                <a:gd name="T35" fmla="*/ 16 h 193"/>
                <a:gd name="T36" fmla="*/ 194 w 202"/>
                <a:gd name="T37" fmla="*/ 16 h 193"/>
                <a:gd name="T38" fmla="*/ 191 w 202"/>
                <a:gd name="T39" fmla="*/ 15 h 193"/>
                <a:gd name="T40" fmla="*/ 185 w 202"/>
                <a:gd name="T41" fmla="*/ 15 h 193"/>
                <a:gd name="T42" fmla="*/ 177 w 202"/>
                <a:gd name="T43" fmla="*/ 16 h 193"/>
                <a:gd name="T44" fmla="*/ 165 w 202"/>
                <a:gd name="T45" fmla="*/ 21 h 193"/>
                <a:gd name="T46" fmla="*/ 151 w 202"/>
                <a:gd name="T47" fmla="*/ 31 h 193"/>
                <a:gd name="T48" fmla="*/ 135 w 202"/>
                <a:gd name="T49" fmla="*/ 45 h 193"/>
                <a:gd name="T50" fmla="*/ 114 w 202"/>
                <a:gd name="T51" fmla="*/ 64 h 193"/>
                <a:gd name="T52" fmla="*/ 88 w 202"/>
                <a:gd name="T53" fmla="*/ 92 h 193"/>
                <a:gd name="T54" fmla="*/ 88 w 202"/>
                <a:gd name="T55" fmla="*/ 92 h 193"/>
                <a:gd name="T56" fmla="*/ 59 w 202"/>
                <a:gd name="T57" fmla="*/ 127 h 193"/>
                <a:gd name="T58" fmla="*/ 35 w 202"/>
                <a:gd name="T59" fmla="*/ 159 h 193"/>
                <a:gd name="T60" fmla="*/ 13 w 202"/>
                <a:gd name="T61" fmla="*/ 193 h 193"/>
                <a:gd name="T62" fmla="*/ 13 w 202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93">
                  <a:moveTo>
                    <a:pt x="13" y="193"/>
                  </a:moveTo>
                  <a:lnTo>
                    <a:pt x="0" y="183"/>
                  </a:lnTo>
                  <a:lnTo>
                    <a:pt x="0" y="183"/>
                  </a:lnTo>
                  <a:lnTo>
                    <a:pt x="24" y="151"/>
                  </a:lnTo>
                  <a:lnTo>
                    <a:pt x="48" y="119"/>
                  </a:lnTo>
                  <a:lnTo>
                    <a:pt x="77" y="82"/>
                  </a:lnTo>
                  <a:lnTo>
                    <a:pt x="77" y="82"/>
                  </a:lnTo>
                  <a:lnTo>
                    <a:pt x="98" y="58"/>
                  </a:lnTo>
                  <a:lnTo>
                    <a:pt x="119" y="39"/>
                  </a:lnTo>
                  <a:lnTo>
                    <a:pt x="137" y="23"/>
                  </a:lnTo>
                  <a:lnTo>
                    <a:pt x="153" y="11"/>
                  </a:lnTo>
                  <a:lnTo>
                    <a:pt x="167" y="3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3" y="0"/>
                  </a:lnTo>
                  <a:lnTo>
                    <a:pt x="198" y="2"/>
                  </a:lnTo>
                  <a:lnTo>
                    <a:pt x="202" y="5"/>
                  </a:lnTo>
                  <a:lnTo>
                    <a:pt x="194" y="16"/>
                  </a:lnTo>
                  <a:lnTo>
                    <a:pt x="194" y="16"/>
                  </a:lnTo>
                  <a:lnTo>
                    <a:pt x="191" y="15"/>
                  </a:lnTo>
                  <a:lnTo>
                    <a:pt x="185" y="15"/>
                  </a:lnTo>
                  <a:lnTo>
                    <a:pt x="177" y="16"/>
                  </a:lnTo>
                  <a:lnTo>
                    <a:pt x="165" y="21"/>
                  </a:lnTo>
                  <a:lnTo>
                    <a:pt x="151" y="31"/>
                  </a:lnTo>
                  <a:lnTo>
                    <a:pt x="135" y="45"/>
                  </a:lnTo>
                  <a:lnTo>
                    <a:pt x="114" y="64"/>
                  </a:lnTo>
                  <a:lnTo>
                    <a:pt x="88" y="92"/>
                  </a:lnTo>
                  <a:lnTo>
                    <a:pt x="88" y="92"/>
                  </a:lnTo>
                  <a:lnTo>
                    <a:pt x="59" y="127"/>
                  </a:lnTo>
                  <a:lnTo>
                    <a:pt x="35" y="159"/>
                  </a:lnTo>
                  <a:lnTo>
                    <a:pt x="13" y="193"/>
                  </a:lnTo>
                  <a:lnTo>
                    <a:pt x="13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1" name="Freeform 44">
              <a:extLst>
                <a:ext uri="{FF2B5EF4-FFF2-40B4-BE49-F238E27FC236}">
                  <a16:creationId xmlns:a16="http://schemas.microsoft.com/office/drawing/2014/main" id="{40A3C8F5-E332-0202-C52A-FCC55F12C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2282825"/>
              <a:ext cx="214313" cy="358775"/>
            </a:xfrm>
            <a:custGeom>
              <a:avLst/>
              <a:gdLst>
                <a:gd name="T0" fmla="*/ 13 w 270"/>
                <a:gd name="T1" fmla="*/ 451 h 451"/>
                <a:gd name="T2" fmla="*/ 0 w 270"/>
                <a:gd name="T3" fmla="*/ 445 h 451"/>
                <a:gd name="T4" fmla="*/ 0 w 270"/>
                <a:gd name="T5" fmla="*/ 445 h 451"/>
                <a:gd name="T6" fmla="*/ 31 w 270"/>
                <a:gd name="T7" fmla="*/ 372 h 451"/>
                <a:gd name="T8" fmla="*/ 65 w 270"/>
                <a:gd name="T9" fmla="*/ 299 h 451"/>
                <a:gd name="T10" fmla="*/ 105 w 270"/>
                <a:gd name="T11" fmla="*/ 217 h 451"/>
                <a:gd name="T12" fmla="*/ 105 w 270"/>
                <a:gd name="T13" fmla="*/ 217 h 451"/>
                <a:gd name="T14" fmla="*/ 140 w 270"/>
                <a:gd name="T15" fmla="*/ 148 h 451"/>
                <a:gd name="T16" fmla="*/ 171 w 270"/>
                <a:gd name="T17" fmla="*/ 95 h 451"/>
                <a:gd name="T18" fmla="*/ 198 w 270"/>
                <a:gd name="T19" fmla="*/ 56 h 451"/>
                <a:gd name="T20" fmla="*/ 219 w 270"/>
                <a:gd name="T21" fmla="*/ 29 h 451"/>
                <a:gd name="T22" fmla="*/ 228 w 270"/>
                <a:gd name="T23" fmla="*/ 19 h 451"/>
                <a:gd name="T24" fmla="*/ 237 w 270"/>
                <a:gd name="T25" fmla="*/ 13 h 451"/>
                <a:gd name="T26" fmla="*/ 243 w 270"/>
                <a:gd name="T27" fmla="*/ 6 h 451"/>
                <a:gd name="T28" fmla="*/ 251 w 270"/>
                <a:gd name="T29" fmla="*/ 3 h 451"/>
                <a:gd name="T30" fmla="*/ 256 w 270"/>
                <a:gd name="T31" fmla="*/ 2 h 451"/>
                <a:gd name="T32" fmla="*/ 262 w 270"/>
                <a:gd name="T33" fmla="*/ 0 h 451"/>
                <a:gd name="T34" fmla="*/ 270 w 270"/>
                <a:gd name="T35" fmla="*/ 2 h 451"/>
                <a:gd name="T36" fmla="*/ 265 w 270"/>
                <a:gd name="T37" fmla="*/ 16 h 451"/>
                <a:gd name="T38" fmla="*/ 265 w 270"/>
                <a:gd name="T39" fmla="*/ 16 h 451"/>
                <a:gd name="T40" fmla="*/ 262 w 270"/>
                <a:gd name="T41" fmla="*/ 16 h 451"/>
                <a:gd name="T42" fmla="*/ 254 w 270"/>
                <a:gd name="T43" fmla="*/ 19 h 451"/>
                <a:gd name="T44" fmla="*/ 243 w 270"/>
                <a:gd name="T45" fmla="*/ 27 h 451"/>
                <a:gd name="T46" fmla="*/ 227 w 270"/>
                <a:gd name="T47" fmla="*/ 42 h 451"/>
                <a:gd name="T48" fmla="*/ 208 w 270"/>
                <a:gd name="T49" fmla="*/ 67 h 451"/>
                <a:gd name="T50" fmla="*/ 183 w 270"/>
                <a:gd name="T51" fmla="*/ 104 h 451"/>
                <a:gd name="T52" fmla="*/ 153 w 270"/>
                <a:gd name="T53" fmla="*/ 156 h 451"/>
                <a:gd name="T54" fmla="*/ 118 w 270"/>
                <a:gd name="T55" fmla="*/ 223 h 451"/>
                <a:gd name="T56" fmla="*/ 118 w 270"/>
                <a:gd name="T57" fmla="*/ 223 h 451"/>
                <a:gd name="T58" fmla="*/ 77 w 270"/>
                <a:gd name="T59" fmla="*/ 305 h 451"/>
                <a:gd name="T60" fmla="*/ 45 w 270"/>
                <a:gd name="T61" fmla="*/ 379 h 451"/>
                <a:gd name="T62" fmla="*/ 13 w 270"/>
                <a:gd name="T63" fmla="*/ 451 h 451"/>
                <a:gd name="T64" fmla="*/ 13 w 270"/>
                <a:gd name="T65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451">
                  <a:moveTo>
                    <a:pt x="13" y="451"/>
                  </a:moveTo>
                  <a:lnTo>
                    <a:pt x="0" y="445"/>
                  </a:lnTo>
                  <a:lnTo>
                    <a:pt x="0" y="445"/>
                  </a:lnTo>
                  <a:lnTo>
                    <a:pt x="31" y="372"/>
                  </a:lnTo>
                  <a:lnTo>
                    <a:pt x="65" y="299"/>
                  </a:lnTo>
                  <a:lnTo>
                    <a:pt x="105" y="217"/>
                  </a:lnTo>
                  <a:lnTo>
                    <a:pt x="105" y="217"/>
                  </a:lnTo>
                  <a:lnTo>
                    <a:pt x="140" y="148"/>
                  </a:lnTo>
                  <a:lnTo>
                    <a:pt x="171" y="95"/>
                  </a:lnTo>
                  <a:lnTo>
                    <a:pt x="198" y="56"/>
                  </a:lnTo>
                  <a:lnTo>
                    <a:pt x="219" y="29"/>
                  </a:lnTo>
                  <a:lnTo>
                    <a:pt x="228" y="19"/>
                  </a:lnTo>
                  <a:lnTo>
                    <a:pt x="237" y="13"/>
                  </a:lnTo>
                  <a:lnTo>
                    <a:pt x="243" y="6"/>
                  </a:lnTo>
                  <a:lnTo>
                    <a:pt x="251" y="3"/>
                  </a:lnTo>
                  <a:lnTo>
                    <a:pt x="256" y="2"/>
                  </a:lnTo>
                  <a:lnTo>
                    <a:pt x="262" y="0"/>
                  </a:lnTo>
                  <a:lnTo>
                    <a:pt x="270" y="2"/>
                  </a:lnTo>
                  <a:lnTo>
                    <a:pt x="265" y="16"/>
                  </a:lnTo>
                  <a:lnTo>
                    <a:pt x="265" y="16"/>
                  </a:lnTo>
                  <a:lnTo>
                    <a:pt x="262" y="16"/>
                  </a:lnTo>
                  <a:lnTo>
                    <a:pt x="254" y="19"/>
                  </a:lnTo>
                  <a:lnTo>
                    <a:pt x="243" y="27"/>
                  </a:lnTo>
                  <a:lnTo>
                    <a:pt x="227" y="42"/>
                  </a:lnTo>
                  <a:lnTo>
                    <a:pt x="208" y="67"/>
                  </a:lnTo>
                  <a:lnTo>
                    <a:pt x="183" y="104"/>
                  </a:lnTo>
                  <a:lnTo>
                    <a:pt x="153" y="156"/>
                  </a:lnTo>
                  <a:lnTo>
                    <a:pt x="118" y="223"/>
                  </a:lnTo>
                  <a:lnTo>
                    <a:pt x="118" y="223"/>
                  </a:lnTo>
                  <a:lnTo>
                    <a:pt x="77" y="305"/>
                  </a:lnTo>
                  <a:lnTo>
                    <a:pt x="45" y="379"/>
                  </a:lnTo>
                  <a:lnTo>
                    <a:pt x="13" y="451"/>
                  </a:lnTo>
                  <a:lnTo>
                    <a:pt x="13" y="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2" name="Freeform 45">
              <a:extLst>
                <a:ext uri="{FF2B5EF4-FFF2-40B4-BE49-F238E27FC236}">
                  <a16:creationId xmlns:a16="http://schemas.microsoft.com/office/drawing/2014/main" id="{58E50B0A-954D-776C-EF09-C1ECFE9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2547938"/>
              <a:ext cx="206375" cy="138112"/>
            </a:xfrm>
            <a:custGeom>
              <a:avLst/>
              <a:gdLst>
                <a:gd name="T0" fmla="*/ 127 w 262"/>
                <a:gd name="T1" fmla="*/ 167 h 175"/>
                <a:gd name="T2" fmla="*/ 130 w 262"/>
                <a:gd name="T3" fmla="*/ 159 h 175"/>
                <a:gd name="T4" fmla="*/ 133 w 262"/>
                <a:gd name="T5" fmla="*/ 145 h 175"/>
                <a:gd name="T6" fmla="*/ 130 w 262"/>
                <a:gd name="T7" fmla="*/ 129 h 175"/>
                <a:gd name="T8" fmla="*/ 122 w 262"/>
                <a:gd name="T9" fmla="*/ 114 h 175"/>
                <a:gd name="T10" fmla="*/ 119 w 262"/>
                <a:gd name="T11" fmla="*/ 97 h 175"/>
                <a:gd name="T12" fmla="*/ 140 w 262"/>
                <a:gd name="T13" fmla="*/ 92 h 175"/>
                <a:gd name="T14" fmla="*/ 183 w 262"/>
                <a:gd name="T15" fmla="*/ 79 h 175"/>
                <a:gd name="T16" fmla="*/ 222 w 262"/>
                <a:gd name="T17" fmla="*/ 63 h 175"/>
                <a:gd name="T18" fmla="*/ 241 w 262"/>
                <a:gd name="T19" fmla="*/ 48 h 175"/>
                <a:gd name="T20" fmla="*/ 248 w 262"/>
                <a:gd name="T21" fmla="*/ 39 h 175"/>
                <a:gd name="T22" fmla="*/ 248 w 262"/>
                <a:gd name="T23" fmla="*/ 34 h 175"/>
                <a:gd name="T24" fmla="*/ 239 w 262"/>
                <a:gd name="T25" fmla="*/ 24 h 175"/>
                <a:gd name="T26" fmla="*/ 231 w 262"/>
                <a:gd name="T27" fmla="*/ 20 h 175"/>
                <a:gd name="T28" fmla="*/ 211 w 262"/>
                <a:gd name="T29" fmla="*/ 16 h 175"/>
                <a:gd name="T30" fmla="*/ 169 w 262"/>
                <a:gd name="T31" fmla="*/ 16 h 175"/>
                <a:gd name="T32" fmla="*/ 103 w 262"/>
                <a:gd name="T33" fmla="*/ 24 h 175"/>
                <a:gd name="T34" fmla="*/ 35 w 262"/>
                <a:gd name="T35" fmla="*/ 39 h 175"/>
                <a:gd name="T36" fmla="*/ 0 w 262"/>
                <a:gd name="T37" fmla="*/ 32 h 175"/>
                <a:gd name="T38" fmla="*/ 35 w 262"/>
                <a:gd name="T39" fmla="*/ 23 h 175"/>
                <a:gd name="T40" fmla="*/ 108 w 262"/>
                <a:gd name="T41" fmla="*/ 8 h 175"/>
                <a:gd name="T42" fmla="*/ 169 w 262"/>
                <a:gd name="T43" fmla="*/ 0 h 175"/>
                <a:gd name="T44" fmla="*/ 206 w 262"/>
                <a:gd name="T45" fmla="*/ 0 h 175"/>
                <a:gd name="T46" fmla="*/ 236 w 262"/>
                <a:gd name="T47" fmla="*/ 5 h 175"/>
                <a:gd name="T48" fmla="*/ 248 w 262"/>
                <a:gd name="T49" fmla="*/ 11 h 175"/>
                <a:gd name="T50" fmla="*/ 257 w 262"/>
                <a:gd name="T51" fmla="*/ 20 h 175"/>
                <a:gd name="T52" fmla="*/ 262 w 262"/>
                <a:gd name="T53" fmla="*/ 32 h 175"/>
                <a:gd name="T54" fmla="*/ 262 w 262"/>
                <a:gd name="T55" fmla="*/ 40 h 175"/>
                <a:gd name="T56" fmla="*/ 256 w 262"/>
                <a:gd name="T57" fmla="*/ 53 h 175"/>
                <a:gd name="T58" fmla="*/ 244 w 262"/>
                <a:gd name="T59" fmla="*/ 66 h 175"/>
                <a:gd name="T60" fmla="*/ 217 w 262"/>
                <a:gd name="T61" fmla="*/ 82 h 175"/>
                <a:gd name="T62" fmla="*/ 174 w 262"/>
                <a:gd name="T63" fmla="*/ 98 h 175"/>
                <a:gd name="T64" fmla="*/ 135 w 262"/>
                <a:gd name="T65" fmla="*/ 108 h 175"/>
                <a:gd name="T66" fmla="*/ 145 w 262"/>
                <a:gd name="T67" fmla="*/ 124 h 175"/>
                <a:gd name="T68" fmla="*/ 148 w 262"/>
                <a:gd name="T69" fmla="*/ 142 h 175"/>
                <a:gd name="T70" fmla="*/ 146 w 262"/>
                <a:gd name="T71" fmla="*/ 159 h 175"/>
                <a:gd name="T72" fmla="*/ 138 w 262"/>
                <a:gd name="T73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2" h="175">
                  <a:moveTo>
                    <a:pt x="138" y="175"/>
                  </a:moveTo>
                  <a:lnTo>
                    <a:pt x="127" y="167"/>
                  </a:lnTo>
                  <a:lnTo>
                    <a:pt x="127" y="167"/>
                  </a:lnTo>
                  <a:lnTo>
                    <a:pt x="130" y="159"/>
                  </a:lnTo>
                  <a:lnTo>
                    <a:pt x="132" y="153"/>
                  </a:lnTo>
                  <a:lnTo>
                    <a:pt x="133" y="145"/>
                  </a:lnTo>
                  <a:lnTo>
                    <a:pt x="132" y="137"/>
                  </a:lnTo>
                  <a:lnTo>
                    <a:pt x="130" y="129"/>
                  </a:lnTo>
                  <a:lnTo>
                    <a:pt x="127" y="121"/>
                  </a:lnTo>
                  <a:lnTo>
                    <a:pt x="122" y="114"/>
                  </a:lnTo>
                  <a:lnTo>
                    <a:pt x="116" y="109"/>
                  </a:lnTo>
                  <a:lnTo>
                    <a:pt x="119" y="97"/>
                  </a:lnTo>
                  <a:lnTo>
                    <a:pt x="119" y="97"/>
                  </a:lnTo>
                  <a:lnTo>
                    <a:pt x="140" y="92"/>
                  </a:lnTo>
                  <a:lnTo>
                    <a:pt x="161" y="87"/>
                  </a:lnTo>
                  <a:lnTo>
                    <a:pt x="183" y="79"/>
                  </a:lnTo>
                  <a:lnTo>
                    <a:pt x="204" y="71"/>
                  </a:lnTo>
                  <a:lnTo>
                    <a:pt x="222" y="63"/>
                  </a:lnTo>
                  <a:lnTo>
                    <a:pt x="236" y="53"/>
                  </a:lnTo>
                  <a:lnTo>
                    <a:pt x="241" y="48"/>
                  </a:lnTo>
                  <a:lnTo>
                    <a:pt x="244" y="44"/>
                  </a:lnTo>
                  <a:lnTo>
                    <a:pt x="248" y="39"/>
                  </a:lnTo>
                  <a:lnTo>
                    <a:pt x="248" y="34"/>
                  </a:lnTo>
                  <a:lnTo>
                    <a:pt x="248" y="34"/>
                  </a:lnTo>
                  <a:lnTo>
                    <a:pt x="244" y="29"/>
                  </a:lnTo>
                  <a:lnTo>
                    <a:pt x="239" y="24"/>
                  </a:lnTo>
                  <a:lnTo>
                    <a:pt x="239" y="24"/>
                  </a:lnTo>
                  <a:lnTo>
                    <a:pt x="231" y="20"/>
                  </a:lnTo>
                  <a:lnTo>
                    <a:pt x="222" y="18"/>
                  </a:lnTo>
                  <a:lnTo>
                    <a:pt x="211" y="16"/>
                  </a:lnTo>
                  <a:lnTo>
                    <a:pt x="198" y="15"/>
                  </a:lnTo>
                  <a:lnTo>
                    <a:pt x="169" y="16"/>
                  </a:lnTo>
                  <a:lnTo>
                    <a:pt x="137" y="20"/>
                  </a:lnTo>
                  <a:lnTo>
                    <a:pt x="103" y="24"/>
                  </a:lnTo>
                  <a:lnTo>
                    <a:pt x="68" y="31"/>
                  </a:lnTo>
                  <a:lnTo>
                    <a:pt x="35" y="39"/>
                  </a:lnTo>
                  <a:lnTo>
                    <a:pt x="5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5" y="23"/>
                  </a:lnTo>
                  <a:lnTo>
                    <a:pt x="68" y="16"/>
                  </a:lnTo>
                  <a:lnTo>
                    <a:pt x="108" y="8"/>
                  </a:lnTo>
                  <a:lnTo>
                    <a:pt x="148" y="2"/>
                  </a:lnTo>
                  <a:lnTo>
                    <a:pt x="169" y="0"/>
                  </a:lnTo>
                  <a:lnTo>
                    <a:pt x="188" y="0"/>
                  </a:lnTo>
                  <a:lnTo>
                    <a:pt x="206" y="0"/>
                  </a:lnTo>
                  <a:lnTo>
                    <a:pt x="222" y="2"/>
                  </a:lnTo>
                  <a:lnTo>
                    <a:pt x="236" y="5"/>
                  </a:lnTo>
                  <a:lnTo>
                    <a:pt x="248" y="11"/>
                  </a:lnTo>
                  <a:lnTo>
                    <a:pt x="248" y="11"/>
                  </a:lnTo>
                  <a:lnTo>
                    <a:pt x="252" y="15"/>
                  </a:lnTo>
                  <a:lnTo>
                    <a:pt x="257" y="20"/>
                  </a:lnTo>
                  <a:lnTo>
                    <a:pt x="260" y="26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40"/>
                  </a:lnTo>
                  <a:lnTo>
                    <a:pt x="260" y="47"/>
                  </a:lnTo>
                  <a:lnTo>
                    <a:pt x="256" y="53"/>
                  </a:lnTo>
                  <a:lnTo>
                    <a:pt x="251" y="61"/>
                  </a:lnTo>
                  <a:lnTo>
                    <a:pt x="244" y="66"/>
                  </a:lnTo>
                  <a:lnTo>
                    <a:pt x="236" y="72"/>
                  </a:lnTo>
                  <a:lnTo>
                    <a:pt x="217" y="82"/>
                  </a:lnTo>
                  <a:lnTo>
                    <a:pt x="196" y="92"/>
                  </a:lnTo>
                  <a:lnTo>
                    <a:pt x="174" y="98"/>
                  </a:lnTo>
                  <a:lnTo>
                    <a:pt x="135" y="108"/>
                  </a:lnTo>
                  <a:lnTo>
                    <a:pt x="135" y="108"/>
                  </a:lnTo>
                  <a:lnTo>
                    <a:pt x="141" y="116"/>
                  </a:lnTo>
                  <a:lnTo>
                    <a:pt x="145" y="124"/>
                  </a:lnTo>
                  <a:lnTo>
                    <a:pt x="146" y="132"/>
                  </a:lnTo>
                  <a:lnTo>
                    <a:pt x="148" y="142"/>
                  </a:lnTo>
                  <a:lnTo>
                    <a:pt x="148" y="150"/>
                  </a:lnTo>
                  <a:lnTo>
                    <a:pt x="146" y="159"/>
                  </a:lnTo>
                  <a:lnTo>
                    <a:pt x="143" y="167"/>
                  </a:lnTo>
                  <a:lnTo>
                    <a:pt x="138" y="175"/>
                  </a:lnTo>
                  <a:lnTo>
                    <a:pt x="138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3" name="Rectangle 18">
            <a:extLst>
              <a:ext uri="{FF2B5EF4-FFF2-40B4-BE49-F238E27FC236}">
                <a16:creationId xmlns:a16="http://schemas.microsoft.com/office/drawing/2014/main" id="{E8549240-703B-63C6-87F0-1F4B8133D261}"/>
              </a:ext>
            </a:extLst>
          </p:cNvPr>
          <p:cNvSpPr/>
          <p:nvPr/>
        </p:nvSpPr>
        <p:spPr>
          <a:xfrm>
            <a:off x="9648942" y="5149837"/>
            <a:ext cx="20352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Навыки оцениваются через качество 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и эффективность выполнения трудовых действий</a:t>
            </a:r>
          </a:p>
        </p:txBody>
      </p:sp>
      <p:sp>
        <p:nvSpPr>
          <p:cNvPr id="505" name="Rectangle: Rounded Corners 135">
            <a:extLst>
              <a:ext uri="{FF2B5EF4-FFF2-40B4-BE49-F238E27FC236}">
                <a16:creationId xmlns:a16="http://schemas.microsoft.com/office/drawing/2014/main" id="{667B08C9-9B93-93E0-F412-0CDF60CF5B80}"/>
              </a:ext>
            </a:extLst>
          </p:cNvPr>
          <p:cNvSpPr/>
          <p:nvPr/>
        </p:nvSpPr>
        <p:spPr>
          <a:xfrm>
            <a:off x="621070" y="1548458"/>
            <a:ext cx="2173798" cy="3422744"/>
          </a:xfrm>
          <a:prstGeom prst="roundRect">
            <a:avLst>
              <a:gd name="adj" fmla="val 4820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1066800" dist="1104900" dir="8100000" sx="80000" sy="8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1" name="Rectangle 188">
            <a:extLst>
              <a:ext uri="{FF2B5EF4-FFF2-40B4-BE49-F238E27FC236}">
                <a16:creationId xmlns:a16="http://schemas.microsoft.com/office/drawing/2014/main" id="{45402C15-9A4E-B128-BE17-0570170B055A}"/>
              </a:ext>
            </a:extLst>
          </p:cNvPr>
          <p:cNvSpPr/>
          <p:nvPr/>
        </p:nvSpPr>
        <p:spPr>
          <a:xfrm>
            <a:off x="747648" y="1628886"/>
            <a:ext cx="2035204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Проверка уровня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3" name="Group 1118">
            <a:extLst>
              <a:ext uri="{FF2B5EF4-FFF2-40B4-BE49-F238E27FC236}">
                <a16:creationId xmlns:a16="http://schemas.microsoft.com/office/drawing/2014/main" id="{CCC9338E-C7A8-2558-7202-34CC74E9020C}"/>
              </a:ext>
            </a:extLst>
          </p:cNvPr>
          <p:cNvGrpSpPr/>
          <p:nvPr/>
        </p:nvGrpSpPr>
        <p:grpSpPr>
          <a:xfrm>
            <a:off x="1038546" y="2260984"/>
            <a:ext cx="1468977" cy="1177038"/>
            <a:chOff x="8231188" y="1795463"/>
            <a:chExt cx="2260600" cy="1811337"/>
          </a:xfrm>
        </p:grpSpPr>
        <p:sp>
          <p:nvSpPr>
            <p:cNvPr id="394" name="Freeform 81">
              <a:extLst>
                <a:ext uri="{FF2B5EF4-FFF2-40B4-BE49-F238E27FC236}">
                  <a16:creationId xmlns:a16="http://schemas.microsoft.com/office/drawing/2014/main" id="{DF6AE6F9-ED7D-5B96-FC93-E8977FB3C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575" y="1905000"/>
              <a:ext cx="512763" cy="609600"/>
            </a:xfrm>
            <a:custGeom>
              <a:avLst/>
              <a:gdLst>
                <a:gd name="T0" fmla="*/ 0 w 646"/>
                <a:gd name="T1" fmla="*/ 142 h 768"/>
                <a:gd name="T2" fmla="*/ 453 w 646"/>
                <a:gd name="T3" fmla="*/ 7 h 768"/>
                <a:gd name="T4" fmla="*/ 498 w 646"/>
                <a:gd name="T5" fmla="*/ 222 h 768"/>
                <a:gd name="T6" fmla="*/ 554 w 646"/>
                <a:gd name="T7" fmla="*/ 216 h 768"/>
                <a:gd name="T8" fmla="*/ 601 w 646"/>
                <a:gd name="T9" fmla="*/ 225 h 768"/>
                <a:gd name="T10" fmla="*/ 618 w 646"/>
                <a:gd name="T11" fmla="*/ 236 h 768"/>
                <a:gd name="T12" fmla="*/ 636 w 646"/>
                <a:gd name="T13" fmla="*/ 259 h 768"/>
                <a:gd name="T14" fmla="*/ 646 w 646"/>
                <a:gd name="T15" fmla="*/ 291 h 768"/>
                <a:gd name="T16" fmla="*/ 646 w 646"/>
                <a:gd name="T17" fmla="*/ 323 h 768"/>
                <a:gd name="T18" fmla="*/ 630 w 646"/>
                <a:gd name="T19" fmla="*/ 373 h 768"/>
                <a:gd name="T20" fmla="*/ 599 w 646"/>
                <a:gd name="T21" fmla="*/ 408 h 768"/>
                <a:gd name="T22" fmla="*/ 560 w 646"/>
                <a:gd name="T23" fmla="*/ 431 h 768"/>
                <a:gd name="T24" fmla="*/ 498 w 646"/>
                <a:gd name="T25" fmla="*/ 452 h 768"/>
                <a:gd name="T26" fmla="*/ 371 w 646"/>
                <a:gd name="T27" fmla="*/ 670 h 768"/>
                <a:gd name="T28" fmla="*/ 356 w 646"/>
                <a:gd name="T29" fmla="*/ 651 h 768"/>
                <a:gd name="T30" fmla="*/ 329 w 646"/>
                <a:gd name="T31" fmla="*/ 608 h 768"/>
                <a:gd name="T32" fmla="*/ 305 w 646"/>
                <a:gd name="T33" fmla="*/ 590 h 768"/>
                <a:gd name="T34" fmla="*/ 273 w 646"/>
                <a:gd name="T35" fmla="*/ 587 h 768"/>
                <a:gd name="T36" fmla="*/ 250 w 646"/>
                <a:gd name="T37" fmla="*/ 596 h 768"/>
                <a:gd name="T38" fmla="*/ 226 w 646"/>
                <a:gd name="T39" fmla="*/ 622 h 768"/>
                <a:gd name="T40" fmla="*/ 202 w 646"/>
                <a:gd name="T41" fmla="*/ 678 h 768"/>
                <a:gd name="T42" fmla="*/ 189 w 646"/>
                <a:gd name="T43" fmla="*/ 723 h 768"/>
                <a:gd name="T44" fmla="*/ 46 w 646"/>
                <a:gd name="T45" fmla="*/ 751 h 768"/>
                <a:gd name="T46" fmla="*/ 183 w 646"/>
                <a:gd name="T47" fmla="*/ 698 h 768"/>
                <a:gd name="T48" fmla="*/ 202 w 646"/>
                <a:gd name="T49" fmla="*/ 637 h 768"/>
                <a:gd name="T50" fmla="*/ 228 w 646"/>
                <a:gd name="T51" fmla="*/ 596 h 768"/>
                <a:gd name="T52" fmla="*/ 258 w 646"/>
                <a:gd name="T53" fmla="*/ 576 h 768"/>
                <a:gd name="T54" fmla="*/ 281 w 646"/>
                <a:gd name="T55" fmla="*/ 572 h 768"/>
                <a:gd name="T56" fmla="*/ 308 w 646"/>
                <a:gd name="T57" fmla="*/ 576 h 768"/>
                <a:gd name="T58" fmla="*/ 339 w 646"/>
                <a:gd name="T59" fmla="*/ 596 h 768"/>
                <a:gd name="T60" fmla="*/ 368 w 646"/>
                <a:gd name="T61" fmla="*/ 640 h 768"/>
                <a:gd name="T62" fmla="*/ 483 w 646"/>
                <a:gd name="T63" fmla="*/ 445 h 768"/>
                <a:gd name="T64" fmla="*/ 496 w 646"/>
                <a:gd name="T65" fmla="*/ 436 h 768"/>
                <a:gd name="T66" fmla="*/ 551 w 646"/>
                <a:gd name="T67" fmla="*/ 420 h 768"/>
                <a:gd name="T68" fmla="*/ 581 w 646"/>
                <a:gd name="T69" fmla="*/ 404 h 768"/>
                <a:gd name="T70" fmla="*/ 617 w 646"/>
                <a:gd name="T71" fmla="*/ 367 h 768"/>
                <a:gd name="T72" fmla="*/ 631 w 646"/>
                <a:gd name="T73" fmla="*/ 322 h 768"/>
                <a:gd name="T74" fmla="*/ 630 w 646"/>
                <a:gd name="T75" fmla="*/ 283 h 768"/>
                <a:gd name="T76" fmla="*/ 618 w 646"/>
                <a:gd name="T77" fmla="*/ 259 h 768"/>
                <a:gd name="T78" fmla="*/ 602 w 646"/>
                <a:gd name="T79" fmla="*/ 243 h 768"/>
                <a:gd name="T80" fmla="*/ 583 w 646"/>
                <a:gd name="T81" fmla="*/ 235 h 768"/>
                <a:gd name="T82" fmla="*/ 540 w 646"/>
                <a:gd name="T83" fmla="*/ 230 h 768"/>
                <a:gd name="T84" fmla="*/ 482 w 646"/>
                <a:gd name="T85" fmla="*/ 241 h 768"/>
                <a:gd name="T86" fmla="*/ 438 w 646"/>
                <a:gd name="T87" fmla="*/ 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6" h="768">
                  <a:moveTo>
                    <a:pt x="41" y="768"/>
                  </a:moveTo>
                  <a:lnTo>
                    <a:pt x="32" y="760"/>
                  </a:lnTo>
                  <a:lnTo>
                    <a:pt x="0" y="142"/>
                  </a:lnTo>
                  <a:lnTo>
                    <a:pt x="4" y="135"/>
                  </a:lnTo>
                  <a:lnTo>
                    <a:pt x="443" y="0"/>
                  </a:lnTo>
                  <a:lnTo>
                    <a:pt x="453" y="7"/>
                  </a:lnTo>
                  <a:lnTo>
                    <a:pt x="472" y="228"/>
                  </a:lnTo>
                  <a:lnTo>
                    <a:pt x="472" y="228"/>
                  </a:lnTo>
                  <a:lnTo>
                    <a:pt x="498" y="222"/>
                  </a:lnTo>
                  <a:lnTo>
                    <a:pt x="514" y="219"/>
                  </a:lnTo>
                  <a:lnTo>
                    <a:pt x="533" y="216"/>
                  </a:lnTo>
                  <a:lnTo>
                    <a:pt x="554" y="216"/>
                  </a:lnTo>
                  <a:lnTo>
                    <a:pt x="573" y="217"/>
                  </a:lnTo>
                  <a:lnTo>
                    <a:pt x="593" y="222"/>
                  </a:lnTo>
                  <a:lnTo>
                    <a:pt x="601" y="225"/>
                  </a:lnTo>
                  <a:lnTo>
                    <a:pt x="610" y="230"/>
                  </a:lnTo>
                  <a:lnTo>
                    <a:pt x="610" y="230"/>
                  </a:lnTo>
                  <a:lnTo>
                    <a:pt x="618" y="236"/>
                  </a:lnTo>
                  <a:lnTo>
                    <a:pt x="625" y="243"/>
                  </a:lnTo>
                  <a:lnTo>
                    <a:pt x="631" y="251"/>
                  </a:lnTo>
                  <a:lnTo>
                    <a:pt x="636" y="259"/>
                  </a:lnTo>
                  <a:lnTo>
                    <a:pt x="639" y="269"/>
                  </a:lnTo>
                  <a:lnTo>
                    <a:pt x="642" y="280"/>
                  </a:lnTo>
                  <a:lnTo>
                    <a:pt x="646" y="291"/>
                  </a:lnTo>
                  <a:lnTo>
                    <a:pt x="646" y="302"/>
                  </a:lnTo>
                  <a:lnTo>
                    <a:pt x="646" y="302"/>
                  </a:lnTo>
                  <a:lnTo>
                    <a:pt x="646" y="323"/>
                  </a:lnTo>
                  <a:lnTo>
                    <a:pt x="642" y="341"/>
                  </a:lnTo>
                  <a:lnTo>
                    <a:pt x="638" y="357"/>
                  </a:lnTo>
                  <a:lnTo>
                    <a:pt x="630" y="373"/>
                  </a:lnTo>
                  <a:lnTo>
                    <a:pt x="622" y="386"/>
                  </a:lnTo>
                  <a:lnTo>
                    <a:pt x="610" y="397"/>
                  </a:lnTo>
                  <a:lnTo>
                    <a:pt x="599" y="408"/>
                  </a:lnTo>
                  <a:lnTo>
                    <a:pt x="586" y="416"/>
                  </a:lnTo>
                  <a:lnTo>
                    <a:pt x="573" y="424"/>
                  </a:lnTo>
                  <a:lnTo>
                    <a:pt x="560" y="431"/>
                  </a:lnTo>
                  <a:lnTo>
                    <a:pt x="535" y="441"/>
                  </a:lnTo>
                  <a:lnTo>
                    <a:pt x="514" y="447"/>
                  </a:lnTo>
                  <a:lnTo>
                    <a:pt x="498" y="452"/>
                  </a:lnTo>
                  <a:lnTo>
                    <a:pt x="511" y="619"/>
                  </a:lnTo>
                  <a:lnTo>
                    <a:pt x="506" y="625"/>
                  </a:lnTo>
                  <a:lnTo>
                    <a:pt x="371" y="670"/>
                  </a:lnTo>
                  <a:lnTo>
                    <a:pt x="361" y="666"/>
                  </a:lnTo>
                  <a:lnTo>
                    <a:pt x="361" y="666"/>
                  </a:lnTo>
                  <a:lnTo>
                    <a:pt x="356" y="651"/>
                  </a:lnTo>
                  <a:lnTo>
                    <a:pt x="350" y="638"/>
                  </a:lnTo>
                  <a:lnTo>
                    <a:pt x="340" y="622"/>
                  </a:lnTo>
                  <a:lnTo>
                    <a:pt x="329" y="608"/>
                  </a:lnTo>
                  <a:lnTo>
                    <a:pt x="321" y="600"/>
                  </a:lnTo>
                  <a:lnTo>
                    <a:pt x="313" y="595"/>
                  </a:lnTo>
                  <a:lnTo>
                    <a:pt x="305" y="590"/>
                  </a:lnTo>
                  <a:lnTo>
                    <a:pt x="295" y="587"/>
                  </a:lnTo>
                  <a:lnTo>
                    <a:pt x="284" y="587"/>
                  </a:lnTo>
                  <a:lnTo>
                    <a:pt x="273" y="587"/>
                  </a:lnTo>
                  <a:lnTo>
                    <a:pt x="273" y="587"/>
                  </a:lnTo>
                  <a:lnTo>
                    <a:pt x="262" y="592"/>
                  </a:lnTo>
                  <a:lnTo>
                    <a:pt x="250" y="596"/>
                  </a:lnTo>
                  <a:lnTo>
                    <a:pt x="242" y="604"/>
                  </a:lnTo>
                  <a:lnTo>
                    <a:pt x="233" y="612"/>
                  </a:lnTo>
                  <a:lnTo>
                    <a:pt x="226" y="622"/>
                  </a:lnTo>
                  <a:lnTo>
                    <a:pt x="220" y="633"/>
                  </a:lnTo>
                  <a:lnTo>
                    <a:pt x="210" y="656"/>
                  </a:lnTo>
                  <a:lnTo>
                    <a:pt x="202" y="678"/>
                  </a:lnTo>
                  <a:lnTo>
                    <a:pt x="199" y="698"/>
                  </a:lnTo>
                  <a:lnTo>
                    <a:pt x="196" y="717"/>
                  </a:lnTo>
                  <a:lnTo>
                    <a:pt x="189" y="723"/>
                  </a:lnTo>
                  <a:lnTo>
                    <a:pt x="41" y="768"/>
                  </a:lnTo>
                  <a:close/>
                  <a:moveTo>
                    <a:pt x="16" y="148"/>
                  </a:moveTo>
                  <a:lnTo>
                    <a:pt x="46" y="751"/>
                  </a:lnTo>
                  <a:lnTo>
                    <a:pt x="181" y="711"/>
                  </a:lnTo>
                  <a:lnTo>
                    <a:pt x="181" y="711"/>
                  </a:lnTo>
                  <a:lnTo>
                    <a:pt x="183" y="698"/>
                  </a:lnTo>
                  <a:lnTo>
                    <a:pt x="186" y="680"/>
                  </a:lnTo>
                  <a:lnTo>
                    <a:pt x="192" y="659"/>
                  </a:lnTo>
                  <a:lnTo>
                    <a:pt x="202" y="637"/>
                  </a:lnTo>
                  <a:lnTo>
                    <a:pt x="213" y="616"/>
                  </a:lnTo>
                  <a:lnTo>
                    <a:pt x="220" y="606"/>
                  </a:lnTo>
                  <a:lnTo>
                    <a:pt x="228" y="596"/>
                  </a:lnTo>
                  <a:lnTo>
                    <a:pt x="237" y="588"/>
                  </a:lnTo>
                  <a:lnTo>
                    <a:pt x="247" y="582"/>
                  </a:lnTo>
                  <a:lnTo>
                    <a:pt x="258" y="576"/>
                  </a:lnTo>
                  <a:lnTo>
                    <a:pt x="270" y="572"/>
                  </a:lnTo>
                  <a:lnTo>
                    <a:pt x="270" y="572"/>
                  </a:lnTo>
                  <a:lnTo>
                    <a:pt x="281" y="572"/>
                  </a:lnTo>
                  <a:lnTo>
                    <a:pt x="290" y="572"/>
                  </a:lnTo>
                  <a:lnTo>
                    <a:pt x="300" y="574"/>
                  </a:lnTo>
                  <a:lnTo>
                    <a:pt x="308" y="576"/>
                  </a:lnTo>
                  <a:lnTo>
                    <a:pt x="316" y="580"/>
                  </a:lnTo>
                  <a:lnTo>
                    <a:pt x="324" y="585"/>
                  </a:lnTo>
                  <a:lnTo>
                    <a:pt x="339" y="596"/>
                  </a:lnTo>
                  <a:lnTo>
                    <a:pt x="350" y="609"/>
                  </a:lnTo>
                  <a:lnTo>
                    <a:pt x="360" y="625"/>
                  </a:lnTo>
                  <a:lnTo>
                    <a:pt x="368" y="640"/>
                  </a:lnTo>
                  <a:lnTo>
                    <a:pt x="372" y="654"/>
                  </a:lnTo>
                  <a:lnTo>
                    <a:pt x="496" y="614"/>
                  </a:lnTo>
                  <a:lnTo>
                    <a:pt x="483" y="445"/>
                  </a:lnTo>
                  <a:lnTo>
                    <a:pt x="490" y="437"/>
                  </a:lnTo>
                  <a:lnTo>
                    <a:pt x="490" y="437"/>
                  </a:lnTo>
                  <a:lnTo>
                    <a:pt x="496" y="436"/>
                  </a:lnTo>
                  <a:lnTo>
                    <a:pt x="514" y="433"/>
                  </a:lnTo>
                  <a:lnTo>
                    <a:pt x="538" y="424"/>
                  </a:lnTo>
                  <a:lnTo>
                    <a:pt x="551" y="420"/>
                  </a:lnTo>
                  <a:lnTo>
                    <a:pt x="564" y="413"/>
                  </a:lnTo>
                  <a:lnTo>
                    <a:pt x="564" y="413"/>
                  </a:lnTo>
                  <a:lnTo>
                    <a:pt x="581" y="404"/>
                  </a:lnTo>
                  <a:lnTo>
                    <a:pt x="594" y="392"/>
                  </a:lnTo>
                  <a:lnTo>
                    <a:pt x="607" y="379"/>
                  </a:lnTo>
                  <a:lnTo>
                    <a:pt x="617" y="367"/>
                  </a:lnTo>
                  <a:lnTo>
                    <a:pt x="623" y="352"/>
                  </a:lnTo>
                  <a:lnTo>
                    <a:pt x="628" y="338"/>
                  </a:lnTo>
                  <a:lnTo>
                    <a:pt x="631" y="322"/>
                  </a:lnTo>
                  <a:lnTo>
                    <a:pt x="631" y="304"/>
                  </a:lnTo>
                  <a:lnTo>
                    <a:pt x="631" y="304"/>
                  </a:lnTo>
                  <a:lnTo>
                    <a:pt x="630" y="283"/>
                  </a:lnTo>
                  <a:lnTo>
                    <a:pt x="626" y="275"/>
                  </a:lnTo>
                  <a:lnTo>
                    <a:pt x="623" y="267"/>
                  </a:lnTo>
                  <a:lnTo>
                    <a:pt x="618" y="259"/>
                  </a:lnTo>
                  <a:lnTo>
                    <a:pt x="613" y="253"/>
                  </a:lnTo>
                  <a:lnTo>
                    <a:pt x="609" y="248"/>
                  </a:lnTo>
                  <a:lnTo>
                    <a:pt x="602" y="243"/>
                  </a:lnTo>
                  <a:lnTo>
                    <a:pt x="602" y="243"/>
                  </a:lnTo>
                  <a:lnTo>
                    <a:pt x="593" y="238"/>
                  </a:lnTo>
                  <a:lnTo>
                    <a:pt x="583" y="235"/>
                  </a:lnTo>
                  <a:lnTo>
                    <a:pt x="572" y="232"/>
                  </a:lnTo>
                  <a:lnTo>
                    <a:pt x="560" y="230"/>
                  </a:lnTo>
                  <a:lnTo>
                    <a:pt x="540" y="230"/>
                  </a:lnTo>
                  <a:lnTo>
                    <a:pt x="517" y="233"/>
                  </a:lnTo>
                  <a:lnTo>
                    <a:pt x="498" y="236"/>
                  </a:lnTo>
                  <a:lnTo>
                    <a:pt x="482" y="241"/>
                  </a:lnTo>
                  <a:lnTo>
                    <a:pt x="467" y="246"/>
                  </a:lnTo>
                  <a:lnTo>
                    <a:pt x="458" y="240"/>
                  </a:lnTo>
                  <a:lnTo>
                    <a:pt x="438" y="16"/>
                  </a:lnTo>
                  <a:lnTo>
                    <a:pt x="16" y="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5" name="Freeform 82">
              <a:extLst>
                <a:ext uri="{FF2B5EF4-FFF2-40B4-BE49-F238E27FC236}">
                  <a16:creationId xmlns:a16="http://schemas.microsoft.com/office/drawing/2014/main" id="{8290833C-C034-1348-A3FF-0360B686C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4650" y="2368550"/>
              <a:ext cx="341313" cy="457200"/>
            </a:xfrm>
            <a:custGeom>
              <a:avLst/>
              <a:gdLst>
                <a:gd name="T0" fmla="*/ 0 w 429"/>
                <a:gd name="T1" fmla="*/ 576 h 576"/>
                <a:gd name="T2" fmla="*/ 429 w 429"/>
                <a:gd name="T3" fmla="*/ 546 h 576"/>
                <a:gd name="T4" fmla="*/ 302 w 429"/>
                <a:gd name="T5" fmla="*/ 0 h 576"/>
                <a:gd name="T6" fmla="*/ 5 w 429"/>
                <a:gd name="T7" fmla="*/ 20 h 576"/>
                <a:gd name="T8" fmla="*/ 5 w 429"/>
                <a:gd name="T9" fmla="*/ 86 h 576"/>
                <a:gd name="T10" fmla="*/ 4 w 429"/>
                <a:gd name="T11" fmla="*/ 287 h 576"/>
                <a:gd name="T12" fmla="*/ 0 w 429"/>
                <a:gd name="T1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576">
                  <a:moveTo>
                    <a:pt x="0" y="576"/>
                  </a:moveTo>
                  <a:lnTo>
                    <a:pt x="429" y="546"/>
                  </a:lnTo>
                  <a:lnTo>
                    <a:pt x="302" y="0"/>
                  </a:lnTo>
                  <a:lnTo>
                    <a:pt x="5" y="20"/>
                  </a:lnTo>
                  <a:lnTo>
                    <a:pt x="5" y="86"/>
                  </a:lnTo>
                  <a:lnTo>
                    <a:pt x="4" y="287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F8C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6" name="Freeform 83">
              <a:extLst>
                <a:ext uri="{FF2B5EF4-FFF2-40B4-BE49-F238E27FC236}">
                  <a16:creationId xmlns:a16="http://schemas.microsoft.com/office/drawing/2014/main" id="{DFE09BF4-560A-B5F5-0C6C-1D551F8B8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7825" y="2436813"/>
              <a:ext cx="215900" cy="160337"/>
            </a:xfrm>
            <a:custGeom>
              <a:avLst/>
              <a:gdLst>
                <a:gd name="T0" fmla="*/ 0 w 273"/>
                <a:gd name="T1" fmla="*/ 201 h 201"/>
                <a:gd name="T2" fmla="*/ 0 w 273"/>
                <a:gd name="T3" fmla="*/ 201 h 201"/>
                <a:gd name="T4" fmla="*/ 30 w 273"/>
                <a:gd name="T5" fmla="*/ 198 h 201"/>
                <a:gd name="T6" fmla="*/ 62 w 273"/>
                <a:gd name="T7" fmla="*/ 192 h 201"/>
                <a:gd name="T8" fmla="*/ 93 w 273"/>
                <a:gd name="T9" fmla="*/ 182 h 201"/>
                <a:gd name="T10" fmla="*/ 122 w 273"/>
                <a:gd name="T11" fmla="*/ 169 h 201"/>
                <a:gd name="T12" fmla="*/ 122 w 273"/>
                <a:gd name="T13" fmla="*/ 169 h 201"/>
                <a:gd name="T14" fmla="*/ 146 w 273"/>
                <a:gd name="T15" fmla="*/ 156 h 201"/>
                <a:gd name="T16" fmla="*/ 168 w 273"/>
                <a:gd name="T17" fmla="*/ 143 h 201"/>
                <a:gd name="T18" fmla="*/ 189 w 273"/>
                <a:gd name="T19" fmla="*/ 127 h 201"/>
                <a:gd name="T20" fmla="*/ 208 w 273"/>
                <a:gd name="T21" fmla="*/ 110 h 201"/>
                <a:gd name="T22" fmla="*/ 228 w 273"/>
                <a:gd name="T23" fmla="*/ 90 h 201"/>
                <a:gd name="T24" fmla="*/ 244 w 273"/>
                <a:gd name="T25" fmla="*/ 71 h 201"/>
                <a:gd name="T26" fmla="*/ 260 w 273"/>
                <a:gd name="T27" fmla="*/ 49 h 201"/>
                <a:gd name="T28" fmla="*/ 273 w 273"/>
                <a:gd name="T29" fmla="*/ 26 h 201"/>
                <a:gd name="T30" fmla="*/ 273 w 273"/>
                <a:gd name="T31" fmla="*/ 26 h 201"/>
                <a:gd name="T32" fmla="*/ 143 w 273"/>
                <a:gd name="T33" fmla="*/ 13 h 201"/>
                <a:gd name="T34" fmla="*/ 11 w 273"/>
                <a:gd name="T35" fmla="*/ 0 h 201"/>
                <a:gd name="T36" fmla="*/ 11 w 273"/>
                <a:gd name="T37" fmla="*/ 0 h 201"/>
                <a:gd name="T38" fmla="*/ 1 w 273"/>
                <a:gd name="T39" fmla="*/ 0 h 201"/>
                <a:gd name="T40" fmla="*/ 0 w 273"/>
                <a:gd name="T4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3" h="201">
                  <a:moveTo>
                    <a:pt x="0" y="201"/>
                  </a:moveTo>
                  <a:lnTo>
                    <a:pt x="0" y="201"/>
                  </a:lnTo>
                  <a:lnTo>
                    <a:pt x="30" y="198"/>
                  </a:lnTo>
                  <a:lnTo>
                    <a:pt x="62" y="192"/>
                  </a:lnTo>
                  <a:lnTo>
                    <a:pt x="93" y="182"/>
                  </a:lnTo>
                  <a:lnTo>
                    <a:pt x="122" y="169"/>
                  </a:lnTo>
                  <a:lnTo>
                    <a:pt x="122" y="169"/>
                  </a:lnTo>
                  <a:lnTo>
                    <a:pt x="146" y="156"/>
                  </a:lnTo>
                  <a:lnTo>
                    <a:pt x="168" y="143"/>
                  </a:lnTo>
                  <a:lnTo>
                    <a:pt x="189" y="127"/>
                  </a:lnTo>
                  <a:lnTo>
                    <a:pt x="208" y="110"/>
                  </a:lnTo>
                  <a:lnTo>
                    <a:pt x="228" y="90"/>
                  </a:lnTo>
                  <a:lnTo>
                    <a:pt x="244" y="71"/>
                  </a:lnTo>
                  <a:lnTo>
                    <a:pt x="260" y="49"/>
                  </a:lnTo>
                  <a:lnTo>
                    <a:pt x="273" y="26"/>
                  </a:lnTo>
                  <a:lnTo>
                    <a:pt x="273" y="26"/>
                  </a:lnTo>
                  <a:lnTo>
                    <a:pt x="143" y="1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" y="0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7" name="Freeform 84">
              <a:extLst>
                <a:ext uri="{FF2B5EF4-FFF2-40B4-BE49-F238E27FC236}">
                  <a16:creationId xmlns:a16="http://schemas.microsoft.com/office/drawing/2014/main" id="{8D74C961-EF3F-2CBB-075B-37501B6FE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4150" y="1836738"/>
              <a:ext cx="688975" cy="679450"/>
            </a:xfrm>
            <a:custGeom>
              <a:avLst/>
              <a:gdLst>
                <a:gd name="T0" fmla="*/ 866 w 868"/>
                <a:gd name="T1" fmla="*/ 491 h 857"/>
                <a:gd name="T2" fmla="*/ 847 w 868"/>
                <a:gd name="T3" fmla="*/ 534 h 857"/>
                <a:gd name="T4" fmla="*/ 813 w 868"/>
                <a:gd name="T5" fmla="*/ 566 h 857"/>
                <a:gd name="T6" fmla="*/ 784 w 868"/>
                <a:gd name="T7" fmla="*/ 579 h 857"/>
                <a:gd name="T8" fmla="*/ 733 w 868"/>
                <a:gd name="T9" fmla="*/ 584 h 857"/>
                <a:gd name="T10" fmla="*/ 684 w 868"/>
                <a:gd name="T11" fmla="*/ 571 h 857"/>
                <a:gd name="T12" fmla="*/ 665 w 868"/>
                <a:gd name="T13" fmla="*/ 592 h 857"/>
                <a:gd name="T14" fmla="*/ 635 w 868"/>
                <a:gd name="T15" fmla="*/ 672 h 857"/>
                <a:gd name="T16" fmla="*/ 583 w 868"/>
                <a:gd name="T17" fmla="*/ 744 h 857"/>
                <a:gd name="T18" fmla="*/ 548 w 868"/>
                <a:gd name="T19" fmla="*/ 778 h 857"/>
                <a:gd name="T20" fmla="*/ 498 w 868"/>
                <a:gd name="T21" fmla="*/ 814 h 857"/>
                <a:gd name="T22" fmla="*/ 496 w 868"/>
                <a:gd name="T23" fmla="*/ 814 h 857"/>
                <a:gd name="T24" fmla="*/ 405 w 868"/>
                <a:gd name="T25" fmla="*/ 849 h 857"/>
                <a:gd name="T26" fmla="*/ 308 w 868"/>
                <a:gd name="T27" fmla="*/ 855 h 857"/>
                <a:gd name="T28" fmla="*/ 244 w 868"/>
                <a:gd name="T29" fmla="*/ 844 h 857"/>
                <a:gd name="T30" fmla="*/ 194 w 868"/>
                <a:gd name="T31" fmla="*/ 828 h 857"/>
                <a:gd name="T32" fmla="*/ 145 w 868"/>
                <a:gd name="T33" fmla="*/ 799 h 857"/>
                <a:gd name="T34" fmla="*/ 98 w 868"/>
                <a:gd name="T35" fmla="*/ 761 h 857"/>
                <a:gd name="T36" fmla="*/ 61 w 868"/>
                <a:gd name="T37" fmla="*/ 716 h 857"/>
                <a:gd name="T38" fmla="*/ 30 w 868"/>
                <a:gd name="T39" fmla="*/ 664 h 857"/>
                <a:gd name="T40" fmla="*/ 11 w 868"/>
                <a:gd name="T41" fmla="*/ 609 h 857"/>
                <a:gd name="T42" fmla="*/ 1 w 868"/>
                <a:gd name="T43" fmla="*/ 560 h 857"/>
                <a:gd name="T44" fmla="*/ 3 w 868"/>
                <a:gd name="T45" fmla="*/ 466 h 857"/>
                <a:gd name="T46" fmla="*/ 24 w 868"/>
                <a:gd name="T47" fmla="*/ 343 h 857"/>
                <a:gd name="T48" fmla="*/ 46 w 868"/>
                <a:gd name="T49" fmla="*/ 253 h 857"/>
                <a:gd name="T50" fmla="*/ 80 w 868"/>
                <a:gd name="T51" fmla="*/ 166 h 857"/>
                <a:gd name="T52" fmla="*/ 85 w 868"/>
                <a:gd name="T53" fmla="*/ 158 h 857"/>
                <a:gd name="T54" fmla="*/ 104 w 868"/>
                <a:gd name="T55" fmla="*/ 126 h 857"/>
                <a:gd name="T56" fmla="*/ 128 w 868"/>
                <a:gd name="T57" fmla="*/ 95 h 857"/>
                <a:gd name="T58" fmla="*/ 170 w 868"/>
                <a:gd name="T59" fmla="*/ 58 h 857"/>
                <a:gd name="T60" fmla="*/ 244 w 868"/>
                <a:gd name="T61" fmla="*/ 20 h 857"/>
                <a:gd name="T62" fmla="*/ 326 w 868"/>
                <a:gd name="T63" fmla="*/ 2 h 857"/>
                <a:gd name="T64" fmla="*/ 366 w 868"/>
                <a:gd name="T65" fmla="*/ 0 h 857"/>
                <a:gd name="T66" fmla="*/ 432 w 868"/>
                <a:gd name="T67" fmla="*/ 12 h 857"/>
                <a:gd name="T68" fmla="*/ 524 w 868"/>
                <a:gd name="T69" fmla="*/ 52 h 857"/>
                <a:gd name="T70" fmla="*/ 601 w 868"/>
                <a:gd name="T71" fmla="*/ 118 h 857"/>
                <a:gd name="T72" fmla="*/ 639 w 868"/>
                <a:gd name="T73" fmla="*/ 172 h 857"/>
                <a:gd name="T74" fmla="*/ 680 w 868"/>
                <a:gd name="T75" fmla="*/ 266 h 857"/>
                <a:gd name="T76" fmla="*/ 696 w 868"/>
                <a:gd name="T77" fmla="*/ 365 h 857"/>
                <a:gd name="T78" fmla="*/ 725 w 868"/>
                <a:gd name="T79" fmla="*/ 354 h 857"/>
                <a:gd name="T80" fmla="*/ 771 w 868"/>
                <a:gd name="T81" fmla="*/ 352 h 857"/>
                <a:gd name="T82" fmla="*/ 815 w 868"/>
                <a:gd name="T83" fmla="*/ 368 h 857"/>
                <a:gd name="T84" fmla="*/ 823 w 868"/>
                <a:gd name="T85" fmla="*/ 373 h 857"/>
                <a:gd name="T86" fmla="*/ 852 w 868"/>
                <a:gd name="T87" fmla="*/ 405 h 857"/>
                <a:gd name="T88" fmla="*/ 866 w 868"/>
                <a:gd name="T89" fmla="*/ 447 h 857"/>
                <a:gd name="T90" fmla="*/ 868 w 868"/>
                <a:gd name="T91" fmla="*/ 47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8" h="857">
                  <a:moveTo>
                    <a:pt x="868" y="476"/>
                  </a:moveTo>
                  <a:lnTo>
                    <a:pt x="868" y="476"/>
                  </a:lnTo>
                  <a:lnTo>
                    <a:pt x="866" y="491"/>
                  </a:lnTo>
                  <a:lnTo>
                    <a:pt x="861" y="507"/>
                  </a:lnTo>
                  <a:lnTo>
                    <a:pt x="855" y="521"/>
                  </a:lnTo>
                  <a:lnTo>
                    <a:pt x="847" y="534"/>
                  </a:lnTo>
                  <a:lnTo>
                    <a:pt x="837" y="547"/>
                  </a:lnTo>
                  <a:lnTo>
                    <a:pt x="826" y="556"/>
                  </a:lnTo>
                  <a:lnTo>
                    <a:pt x="813" y="566"/>
                  </a:lnTo>
                  <a:lnTo>
                    <a:pt x="799" y="574"/>
                  </a:lnTo>
                  <a:lnTo>
                    <a:pt x="799" y="574"/>
                  </a:lnTo>
                  <a:lnTo>
                    <a:pt x="784" y="579"/>
                  </a:lnTo>
                  <a:lnTo>
                    <a:pt x="768" y="582"/>
                  </a:lnTo>
                  <a:lnTo>
                    <a:pt x="750" y="584"/>
                  </a:lnTo>
                  <a:lnTo>
                    <a:pt x="733" y="584"/>
                  </a:lnTo>
                  <a:lnTo>
                    <a:pt x="715" y="582"/>
                  </a:lnTo>
                  <a:lnTo>
                    <a:pt x="699" y="577"/>
                  </a:lnTo>
                  <a:lnTo>
                    <a:pt x="684" y="571"/>
                  </a:lnTo>
                  <a:lnTo>
                    <a:pt x="670" y="563"/>
                  </a:lnTo>
                  <a:lnTo>
                    <a:pt x="670" y="563"/>
                  </a:lnTo>
                  <a:lnTo>
                    <a:pt x="665" y="592"/>
                  </a:lnTo>
                  <a:lnTo>
                    <a:pt x="657" y="619"/>
                  </a:lnTo>
                  <a:lnTo>
                    <a:pt x="646" y="646"/>
                  </a:lnTo>
                  <a:lnTo>
                    <a:pt x="635" y="672"/>
                  </a:lnTo>
                  <a:lnTo>
                    <a:pt x="619" y="698"/>
                  </a:lnTo>
                  <a:lnTo>
                    <a:pt x="603" y="722"/>
                  </a:lnTo>
                  <a:lnTo>
                    <a:pt x="583" y="744"/>
                  </a:lnTo>
                  <a:lnTo>
                    <a:pt x="564" y="765"/>
                  </a:lnTo>
                  <a:lnTo>
                    <a:pt x="564" y="765"/>
                  </a:lnTo>
                  <a:lnTo>
                    <a:pt x="548" y="778"/>
                  </a:lnTo>
                  <a:lnTo>
                    <a:pt x="532" y="791"/>
                  </a:lnTo>
                  <a:lnTo>
                    <a:pt x="516" y="802"/>
                  </a:lnTo>
                  <a:lnTo>
                    <a:pt x="498" y="814"/>
                  </a:lnTo>
                  <a:lnTo>
                    <a:pt x="498" y="814"/>
                  </a:lnTo>
                  <a:lnTo>
                    <a:pt x="496" y="814"/>
                  </a:lnTo>
                  <a:lnTo>
                    <a:pt x="496" y="814"/>
                  </a:lnTo>
                  <a:lnTo>
                    <a:pt x="468" y="828"/>
                  </a:lnTo>
                  <a:lnTo>
                    <a:pt x="437" y="841"/>
                  </a:lnTo>
                  <a:lnTo>
                    <a:pt x="405" y="849"/>
                  </a:lnTo>
                  <a:lnTo>
                    <a:pt x="373" y="854"/>
                  </a:lnTo>
                  <a:lnTo>
                    <a:pt x="341" y="857"/>
                  </a:lnTo>
                  <a:lnTo>
                    <a:pt x="308" y="855"/>
                  </a:lnTo>
                  <a:lnTo>
                    <a:pt x="275" y="852"/>
                  </a:lnTo>
                  <a:lnTo>
                    <a:pt x="244" y="844"/>
                  </a:lnTo>
                  <a:lnTo>
                    <a:pt x="244" y="844"/>
                  </a:lnTo>
                  <a:lnTo>
                    <a:pt x="218" y="838"/>
                  </a:lnTo>
                  <a:lnTo>
                    <a:pt x="194" y="828"/>
                  </a:lnTo>
                  <a:lnTo>
                    <a:pt x="194" y="828"/>
                  </a:lnTo>
                  <a:lnTo>
                    <a:pt x="177" y="818"/>
                  </a:lnTo>
                  <a:lnTo>
                    <a:pt x="161" y="809"/>
                  </a:lnTo>
                  <a:lnTo>
                    <a:pt x="145" y="799"/>
                  </a:lnTo>
                  <a:lnTo>
                    <a:pt x="128" y="786"/>
                  </a:lnTo>
                  <a:lnTo>
                    <a:pt x="112" y="775"/>
                  </a:lnTo>
                  <a:lnTo>
                    <a:pt x="98" y="761"/>
                  </a:lnTo>
                  <a:lnTo>
                    <a:pt x="85" y="746"/>
                  </a:lnTo>
                  <a:lnTo>
                    <a:pt x="72" y="732"/>
                  </a:lnTo>
                  <a:lnTo>
                    <a:pt x="61" y="716"/>
                  </a:lnTo>
                  <a:lnTo>
                    <a:pt x="50" y="699"/>
                  </a:lnTo>
                  <a:lnTo>
                    <a:pt x="40" y="682"/>
                  </a:lnTo>
                  <a:lnTo>
                    <a:pt x="30" y="664"/>
                  </a:lnTo>
                  <a:lnTo>
                    <a:pt x="22" y="646"/>
                  </a:lnTo>
                  <a:lnTo>
                    <a:pt x="16" y="629"/>
                  </a:lnTo>
                  <a:lnTo>
                    <a:pt x="11" y="609"/>
                  </a:lnTo>
                  <a:lnTo>
                    <a:pt x="6" y="590"/>
                  </a:lnTo>
                  <a:lnTo>
                    <a:pt x="6" y="590"/>
                  </a:lnTo>
                  <a:lnTo>
                    <a:pt x="1" y="560"/>
                  </a:lnTo>
                  <a:lnTo>
                    <a:pt x="0" y="529"/>
                  </a:lnTo>
                  <a:lnTo>
                    <a:pt x="0" y="497"/>
                  </a:lnTo>
                  <a:lnTo>
                    <a:pt x="3" y="466"/>
                  </a:lnTo>
                  <a:lnTo>
                    <a:pt x="6" y="436"/>
                  </a:lnTo>
                  <a:lnTo>
                    <a:pt x="11" y="405"/>
                  </a:lnTo>
                  <a:lnTo>
                    <a:pt x="24" y="343"/>
                  </a:lnTo>
                  <a:lnTo>
                    <a:pt x="24" y="343"/>
                  </a:lnTo>
                  <a:lnTo>
                    <a:pt x="34" y="298"/>
                  </a:lnTo>
                  <a:lnTo>
                    <a:pt x="46" y="253"/>
                  </a:lnTo>
                  <a:lnTo>
                    <a:pt x="63" y="208"/>
                  </a:lnTo>
                  <a:lnTo>
                    <a:pt x="71" y="187"/>
                  </a:lnTo>
                  <a:lnTo>
                    <a:pt x="80" y="166"/>
                  </a:lnTo>
                  <a:lnTo>
                    <a:pt x="80" y="166"/>
                  </a:lnTo>
                  <a:lnTo>
                    <a:pt x="85" y="158"/>
                  </a:lnTo>
                  <a:lnTo>
                    <a:pt x="85" y="158"/>
                  </a:lnTo>
                  <a:lnTo>
                    <a:pt x="87" y="153"/>
                  </a:lnTo>
                  <a:lnTo>
                    <a:pt x="87" y="153"/>
                  </a:lnTo>
                  <a:lnTo>
                    <a:pt x="104" y="126"/>
                  </a:lnTo>
                  <a:lnTo>
                    <a:pt x="125" y="100"/>
                  </a:lnTo>
                  <a:lnTo>
                    <a:pt x="125" y="100"/>
                  </a:lnTo>
                  <a:lnTo>
                    <a:pt x="128" y="95"/>
                  </a:lnTo>
                  <a:lnTo>
                    <a:pt x="128" y="95"/>
                  </a:lnTo>
                  <a:lnTo>
                    <a:pt x="149" y="76"/>
                  </a:lnTo>
                  <a:lnTo>
                    <a:pt x="170" y="58"/>
                  </a:lnTo>
                  <a:lnTo>
                    <a:pt x="194" y="42"/>
                  </a:lnTo>
                  <a:lnTo>
                    <a:pt x="218" y="29"/>
                  </a:lnTo>
                  <a:lnTo>
                    <a:pt x="244" y="20"/>
                  </a:lnTo>
                  <a:lnTo>
                    <a:pt x="271" y="12"/>
                  </a:lnTo>
                  <a:lnTo>
                    <a:pt x="299" y="5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4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400" y="5"/>
                  </a:lnTo>
                  <a:lnTo>
                    <a:pt x="432" y="12"/>
                  </a:lnTo>
                  <a:lnTo>
                    <a:pt x="464" y="23"/>
                  </a:lnTo>
                  <a:lnTo>
                    <a:pt x="495" y="36"/>
                  </a:lnTo>
                  <a:lnTo>
                    <a:pt x="524" y="52"/>
                  </a:lnTo>
                  <a:lnTo>
                    <a:pt x="551" y="73"/>
                  </a:lnTo>
                  <a:lnTo>
                    <a:pt x="577" y="94"/>
                  </a:lnTo>
                  <a:lnTo>
                    <a:pt x="601" y="118"/>
                  </a:lnTo>
                  <a:lnTo>
                    <a:pt x="601" y="118"/>
                  </a:lnTo>
                  <a:lnTo>
                    <a:pt x="622" y="145"/>
                  </a:lnTo>
                  <a:lnTo>
                    <a:pt x="639" y="172"/>
                  </a:lnTo>
                  <a:lnTo>
                    <a:pt x="656" y="201"/>
                  </a:lnTo>
                  <a:lnTo>
                    <a:pt x="668" y="233"/>
                  </a:lnTo>
                  <a:lnTo>
                    <a:pt x="680" y="266"/>
                  </a:lnTo>
                  <a:lnTo>
                    <a:pt x="688" y="298"/>
                  </a:lnTo>
                  <a:lnTo>
                    <a:pt x="693" y="331"/>
                  </a:lnTo>
                  <a:lnTo>
                    <a:pt x="696" y="365"/>
                  </a:lnTo>
                  <a:lnTo>
                    <a:pt x="696" y="365"/>
                  </a:lnTo>
                  <a:lnTo>
                    <a:pt x="709" y="359"/>
                  </a:lnTo>
                  <a:lnTo>
                    <a:pt x="725" y="354"/>
                  </a:lnTo>
                  <a:lnTo>
                    <a:pt x="739" y="351"/>
                  </a:lnTo>
                  <a:lnTo>
                    <a:pt x="755" y="351"/>
                  </a:lnTo>
                  <a:lnTo>
                    <a:pt x="771" y="352"/>
                  </a:lnTo>
                  <a:lnTo>
                    <a:pt x="787" y="356"/>
                  </a:lnTo>
                  <a:lnTo>
                    <a:pt x="802" y="362"/>
                  </a:lnTo>
                  <a:lnTo>
                    <a:pt x="815" y="368"/>
                  </a:lnTo>
                  <a:lnTo>
                    <a:pt x="815" y="368"/>
                  </a:lnTo>
                  <a:lnTo>
                    <a:pt x="823" y="373"/>
                  </a:lnTo>
                  <a:lnTo>
                    <a:pt x="823" y="373"/>
                  </a:lnTo>
                  <a:lnTo>
                    <a:pt x="832" y="383"/>
                  </a:lnTo>
                  <a:lnTo>
                    <a:pt x="844" y="394"/>
                  </a:lnTo>
                  <a:lnTo>
                    <a:pt x="852" y="405"/>
                  </a:lnTo>
                  <a:lnTo>
                    <a:pt x="858" y="418"/>
                  </a:lnTo>
                  <a:lnTo>
                    <a:pt x="863" y="433"/>
                  </a:lnTo>
                  <a:lnTo>
                    <a:pt x="866" y="447"/>
                  </a:lnTo>
                  <a:lnTo>
                    <a:pt x="868" y="462"/>
                  </a:lnTo>
                  <a:lnTo>
                    <a:pt x="868" y="476"/>
                  </a:lnTo>
                  <a:lnTo>
                    <a:pt x="868" y="476"/>
                  </a:lnTo>
                  <a:close/>
                </a:path>
              </a:pathLst>
            </a:custGeom>
            <a:solidFill>
              <a:srgbClr val="F8C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8" name="Freeform 85">
              <a:extLst>
                <a:ext uri="{FF2B5EF4-FFF2-40B4-BE49-F238E27FC236}">
                  <a16:creationId xmlns:a16="http://schemas.microsoft.com/office/drawing/2014/main" id="{AE32ACDC-3F22-6244-6843-CF49AB7F8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88" y="2162175"/>
              <a:ext cx="77788" cy="77787"/>
            </a:xfrm>
            <a:custGeom>
              <a:avLst/>
              <a:gdLst>
                <a:gd name="T0" fmla="*/ 13 w 98"/>
                <a:gd name="T1" fmla="*/ 98 h 98"/>
                <a:gd name="T2" fmla="*/ 0 w 98"/>
                <a:gd name="T3" fmla="*/ 93 h 98"/>
                <a:gd name="T4" fmla="*/ 5 w 98"/>
                <a:gd name="T5" fmla="*/ 0 h 98"/>
                <a:gd name="T6" fmla="*/ 20 w 98"/>
                <a:gd name="T7" fmla="*/ 0 h 98"/>
                <a:gd name="T8" fmla="*/ 16 w 98"/>
                <a:gd name="T9" fmla="*/ 71 h 98"/>
                <a:gd name="T10" fmla="*/ 16 w 98"/>
                <a:gd name="T11" fmla="*/ 71 h 98"/>
                <a:gd name="T12" fmla="*/ 28 w 98"/>
                <a:gd name="T13" fmla="*/ 61 h 98"/>
                <a:gd name="T14" fmla="*/ 42 w 98"/>
                <a:gd name="T15" fmla="*/ 54 h 98"/>
                <a:gd name="T16" fmla="*/ 42 w 98"/>
                <a:gd name="T17" fmla="*/ 54 h 98"/>
                <a:gd name="T18" fmla="*/ 57 w 98"/>
                <a:gd name="T19" fmla="*/ 51 h 98"/>
                <a:gd name="T20" fmla="*/ 71 w 98"/>
                <a:gd name="T21" fmla="*/ 50 h 98"/>
                <a:gd name="T22" fmla="*/ 84 w 98"/>
                <a:gd name="T23" fmla="*/ 53 h 98"/>
                <a:gd name="T24" fmla="*/ 98 w 98"/>
                <a:gd name="T25" fmla="*/ 58 h 98"/>
                <a:gd name="T26" fmla="*/ 92 w 98"/>
                <a:gd name="T27" fmla="*/ 71 h 98"/>
                <a:gd name="T28" fmla="*/ 92 w 98"/>
                <a:gd name="T29" fmla="*/ 71 h 98"/>
                <a:gd name="T30" fmla="*/ 81 w 98"/>
                <a:gd name="T31" fmla="*/ 67 h 98"/>
                <a:gd name="T32" fmla="*/ 70 w 98"/>
                <a:gd name="T33" fmla="*/ 66 h 98"/>
                <a:gd name="T34" fmla="*/ 58 w 98"/>
                <a:gd name="T35" fmla="*/ 66 h 98"/>
                <a:gd name="T36" fmla="*/ 47 w 98"/>
                <a:gd name="T37" fmla="*/ 67 h 98"/>
                <a:gd name="T38" fmla="*/ 47 w 98"/>
                <a:gd name="T39" fmla="*/ 67 h 98"/>
                <a:gd name="T40" fmla="*/ 37 w 98"/>
                <a:gd name="T41" fmla="*/ 72 h 98"/>
                <a:gd name="T42" fmla="*/ 28 w 98"/>
                <a:gd name="T43" fmla="*/ 79 h 98"/>
                <a:gd name="T44" fmla="*/ 20 w 98"/>
                <a:gd name="T45" fmla="*/ 88 h 98"/>
                <a:gd name="T46" fmla="*/ 13 w 98"/>
                <a:gd name="T47" fmla="*/ 98 h 98"/>
                <a:gd name="T48" fmla="*/ 13 w 98"/>
                <a:gd name="T4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98">
                  <a:moveTo>
                    <a:pt x="13" y="98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20" y="0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28" y="61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7" y="51"/>
                  </a:lnTo>
                  <a:lnTo>
                    <a:pt x="71" y="50"/>
                  </a:lnTo>
                  <a:lnTo>
                    <a:pt x="84" y="53"/>
                  </a:lnTo>
                  <a:lnTo>
                    <a:pt x="98" y="58"/>
                  </a:lnTo>
                  <a:lnTo>
                    <a:pt x="92" y="71"/>
                  </a:lnTo>
                  <a:lnTo>
                    <a:pt x="92" y="71"/>
                  </a:lnTo>
                  <a:lnTo>
                    <a:pt x="81" y="67"/>
                  </a:lnTo>
                  <a:lnTo>
                    <a:pt x="70" y="66"/>
                  </a:lnTo>
                  <a:lnTo>
                    <a:pt x="58" y="66"/>
                  </a:lnTo>
                  <a:lnTo>
                    <a:pt x="47" y="67"/>
                  </a:lnTo>
                  <a:lnTo>
                    <a:pt x="47" y="67"/>
                  </a:lnTo>
                  <a:lnTo>
                    <a:pt x="37" y="72"/>
                  </a:lnTo>
                  <a:lnTo>
                    <a:pt x="28" y="79"/>
                  </a:lnTo>
                  <a:lnTo>
                    <a:pt x="20" y="88"/>
                  </a:lnTo>
                  <a:lnTo>
                    <a:pt x="13" y="98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9" name="Freeform 86">
              <a:extLst>
                <a:ext uri="{FF2B5EF4-FFF2-40B4-BE49-F238E27FC236}">
                  <a16:creationId xmlns:a16="http://schemas.microsoft.com/office/drawing/2014/main" id="{7EEB7505-85C3-DFB8-1520-43CAB6337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713" y="2144713"/>
              <a:ext cx="31750" cy="141287"/>
            </a:xfrm>
            <a:custGeom>
              <a:avLst/>
              <a:gdLst>
                <a:gd name="T0" fmla="*/ 31 w 42"/>
                <a:gd name="T1" fmla="*/ 177 h 177"/>
                <a:gd name="T2" fmla="*/ 31 w 42"/>
                <a:gd name="T3" fmla="*/ 177 h 177"/>
                <a:gd name="T4" fmla="*/ 24 w 42"/>
                <a:gd name="T5" fmla="*/ 177 h 177"/>
                <a:gd name="T6" fmla="*/ 18 w 42"/>
                <a:gd name="T7" fmla="*/ 174 h 177"/>
                <a:gd name="T8" fmla="*/ 18 w 42"/>
                <a:gd name="T9" fmla="*/ 174 h 177"/>
                <a:gd name="T10" fmla="*/ 13 w 42"/>
                <a:gd name="T11" fmla="*/ 171 h 177"/>
                <a:gd name="T12" fmla="*/ 8 w 42"/>
                <a:gd name="T13" fmla="*/ 167 h 177"/>
                <a:gd name="T14" fmla="*/ 5 w 42"/>
                <a:gd name="T15" fmla="*/ 163 h 177"/>
                <a:gd name="T16" fmla="*/ 3 w 42"/>
                <a:gd name="T17" fmla="*/ 158 h 177"/>
                <a:gd name="T18" fmla="*/ 3 w 42"/>
                <a:gd name="T19" fmla="*/ 158 h 177"/>
                <a:gd name="T20" fmla="*/ 2 w 42"/>
                <a:gd name="T21" fmla="*/ 151 h 177"/>
                <a:gd name="T22" fmla="*/ 0 w 42"/>
                <a:gd name="T23" fmla="*/ 143 h 177"/>
                <a:gd name="T24" fmla="*/ 2 w 42"/>
                <a:gd name="T25" fmla="*/ 131 h 177"/>
                <a:gd name="T26" fmla="*/ 19 w 42"/>
                <a:gd name="T27" fmla="*/ 0 h 177"/>
                <a:gd name="T28" fmla="*/ 35 w 42"/>
                <a:gd name="T29" fmla="*/ 2 h 177"/>
                <a:gd name="T30" fmla="*/ 16 w 42"/>
                <a:gd name="T31" fmla="*/ 132 h 177"/>
                <a:gd name="T32" fmla="*/ 16 w 42"/>
                <a:gd name="T33" fmla="*/ 132 h 177"/>
                <a:gd name="T34" fmla="*/ 16 w 42"/>
                <a:gd name="T35" fmla="*/ 143 h 177"/>
                <a:gd name="T36" fmla="*/ 16 w 42"/>
                <a:gd name="T37" fmla="*/ 148 h 177"/>
                <a:gd name="T38" fmla="*/ 16 w 42"/>
                <a:gd name="T39" fmla="*/ 155 h 177"/>
                <a:gd name="T40" fmla="*/ 16 w 42"/>
                <a:gd name="T41" fmla="*/ 155 h 177"/>
                <a:gd name="T42" fmla="*/ 19 w 42"/>
                <a:gd name="T43" fmla="*/ 158 h 177"/>
                <a:gd name="T44" fmla="*/ 24 w 42"/>
                <a:gd name="T45" fmla="*/ 161 h 177"/>
                <a:gd name="T46" fmla="*/ 24 w 42"/>
                <a:gd name="T47" fmla="*/ 161 h 177"/>
                <a:gd name="T48" fmla="*/ 29 w 42"/>
                <a:gd name="T49" fmla="*/ 163 h 177"/>
                <a:gd name="T50" fmla="*/ 32 w 42"/>
                <a:gd name="T51" fmla="*/ 163 h 177"/>
                <a:gd name="T52" fmla="*/ 37 w 42"/>
                <a:gd name="T53" fmla="*/ 161 h 177"/>
                <a:gd name="T54" fmla="*/ 42 w 42"/>
                <a:gd name="T55" fmla="*/ 175 h 177"/>
                <a:gd name="T56" fmla="*/ 42 w 42"/>
                <a:gd name="T57" fmla="*/ 175 h 177"/>
                <a:gd name="T58" fmla="*/ 37 w 42"/>
                <a:gd name="T59" fmla="*/ 177 h 177"/>
                <a:gd name="T60" fmla="*/ 31 w 42"/>
                <a:gd name="T61" fmla="*/ 177 h 177"/>
                <a:gd name="T62" fmla="*/ 31 w 42"/>
                <a:gd name="T6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77">
                  <a:moveTo>
                    <a:pt x="31" y="177"/>
                  </a:moveTo>
                  <a:lnTo>
                    <a:pt x="31" y="177"/>
                  </a:lnTo>
                  <a:lnTo>
                    <a:pt x="24" y="177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13" y="171"/>
                  </a:lnTo>
                  <a:lnTo>
                    <a:pt x="8" y="167"/>
                  </a:lnTo>
                  <a:lnTo>
                    <a:pt x="5" y="163"/>
                  </a:lnTo>
                  <a:lnTo>
                    <a:pt x="3" y="158"/>
                  </a:lnTo>
                  <a:lnTo>
                    <a:pt x="3" y="158"/>
                  </a:lnTo>
                  <a:lnTo>
                    <a:pt x="2" y="151"/>
                  </a:lnTo>
                  <a:lnTo>
                    <a:pt x="0" y="143"/>
                  </a:lnTo>
                  <a:lnTo>
                    <a:pt x="2" y="131"/>
                  </a:lnTo>
                  <a:lnTo>
                    <a:pt x="19" y="0"/>
                  </a:lnTo>
                  <a:lnTo>
                    <a:pt x="35" y="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43"/>
                  </a:lnTo>
                  <a:lnTo>
                    <a:pt x="16" y="148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9" y="158"/>
                  </a:lnTo>
                  <a:lnTo>
                    <a:pt x="24" y="161"/>
                  </a:lnTo>
                  <a:lnTo>
                    <a:pt x="24" y="161"/>
                  </a:lnTo>
                  <a:lnTo>
                    <a:pt x="29" y="163"/>
                  </a:lnTo>
                  <a:lnTo>
                    <a:pt x="32" y="163"/>
                  </a:lnTo>
                  <a:lnTo>
                    <a:pt x="37" y="161"/>
                  </a:lnTo>
                  <a:lnTo>
                    <a:pt x="42" y="175"/>
                  </a:lnTo>
                  <a:lnTo>
                    <a:pt x="42" y="175"/>
                  </a:lnTo>
                  <a:lnTo>
                    <a:pt x="37" y="177"/>
                  </a:lnTo>
                  <a:lnTo>
                    <a:pt x="31" y="177"/>
                  </a:lnTo>
                  <a:lnTo>
                    <a:pt x="31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0" name="Freeform 87">
              <a:extLst>
                <a:ext uri="{FF2B5EF4-FFF2-40B4-BE49-F238E27FC236}">
                  <a16:creationId xmlns:a16="http://schemas.microsoft.com/office/drawing/2014/main" id="{DA076FF4-22BE-0E15-A9CC-C7465E839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3863" y="2279650"/>
              <a:ext cx="58738" cy="57150"/>
            </a:xfrm>
            <a:custGeom>
              <a:avLst/>
              <a:gdLst>
                <a:gd name="T0" fmla="*/ 5 w 76"/>
                <a:gd name="T1" fmla="*/ 70 h 70"/>
                <a:gd name="T2" fmla="*/ 5 w 76"/>
                <a:gd name="T3" fmla="*/ 70 h 70"/>
                <a:gd name="T4" fmla="*/ 0 w 76"/>
                <a:gd name="T5" fmla="*/ 70 h 70"/>
                <a:gd name="T6" fmla="*/ 2 w 76"/>
                <a:gd name="T7" fmla="*/ 54 h 70"/>
                <a:gd name="T8" fmla="*/ 2 w 76"/>
                <a:gd name="T9" fmla="*/ 54 h 70"/>
                <a:gd name="T10" fmla="*/ 13 w 76"/>
                <a:gd name="T11" fmla="*/ 54 h 70"/>
                <a:gd name="T12" fmla="*/ 24 w 76"/>
                <a:gd name="T13" fmla="*/ 53 h 70"/>
                <a:gd name="T14" fmla="*/ 34 w 76"/>
                <a:gd name="T15" fmla="*/ 48 h 70"/>
                <a:gd name="T16" fmla="*/ 44 w 76"/>
                <a:gd name="T17" fmla="*/ 40 h 70"/>
                <a:gd name="T18" fmla="*/ 44 w 76"/>
                <a:gd name="T19" fmla="*/ 40 h 70"/>
                <a:gd name="T20" fmla="*/ 52 w 76"/>
                <a:gd name="T21" fmla="*/ 32 h 70"/>
                <a:gd name="T22" fmla="*/ 57 w 76"/>
                <a:gd name="T23" fmla="*/ 22 h 70"/>
                <a:gd name="T24" fmla="*/ 60 w 76"/>
                <a:gd name="T25" fmla="*/ 11 h 70"/>
                <a:gd name="T26" fmla="*/ 61 w 76"/>
                <a:gd name="T27" fmla="*/ 0 h 70"/>
                <a:gd name="T28" fmla="*/ 76 w 76"/>
                <a:gd name="T29" fmla="*/ 0 h 70"/>
                <a:gd name="T30" fmla="*/ 76 w 76"/>
                <a:gd name="T31" fmla="*/ 0 h 70"/>
                <a:gd name="T32" fmla="*/ 74 w 76"/>
                <a:gd name="T33" fmla="*/ 14 h 70"/>
                <a:gd name="T34" fmla="*/ 69 w 76"/>
                <a:gd name="T35" fmla="*/ 27 h 70"/>
                <a:gd name="T36" fmla="*/ 63 w 76"/>
                <a:gd name="T37" fmla="*/ 40 h 70"/>
                <a:gd name="T38" fmla="*/ 53 w 76"/>
                <a:gd name="T39" fmla="*/ 51 h 70"/>
                <a:gd name="T40" fmla="*/ 53 w 76"/>
                <a:gd name="T41" fmla="*/ 51 h 70"/>
                <a:gd name="T42" fmla="*/ 44 w 76"/>
                <a:gd name="T43" fmla="*/ 59 h 70"/>
                <a:gd name="T44" fmla="*/ 31 w 76"/>
                <a:gd name="T45" fmla="*/ 66 h 70"/>
                <a:gd name="T46" fmla="*/ 18 w 76"/>
                <a:gd name="T47" fmla="*/ 69 h 70"/>
                <a:gd name="T48" fmla="*/ 5 w 76"/>
                <a:gd name="T49" fmla="*/ 70 h 70"/>
                <a:gd name="T50" fmla="*/ 5 w 76"/>
                <a:gd name="T5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0">
                  <a:moveTo>
                    <a:pt x="5" y="70"/>
                  </a:moveTo>
                  <a:lnTo>
                    <a:pt x="5" y="70"/>
                  </a:lnTo>
                  <a:lnTo>
                    <a:pt x="0" y="7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3" y="54"/>
                  </a:lnTo>
                  <a:lnTo>
                    <a:pt x="24" y="53"/>
                  </a:lnTo>
                  <a:lnTo>
                    <a:pt x="34" y="48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52" y="32"/>
                  </a:lnTo>
                  <a:lnTo>
                    <a:pt x="57" y="22"/>
                  </a:lnTo>
                  <a:lnTo>
                    <a:pt x="60" y="11"/>
                  </a:lnTo>
                  <a:lnTo>
                    <a:pt x="61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14"/>
                  </a:lnTo>
                  <a:lnTo>
                    <a:pt x="69" y="27"/>
                  </a:lnTo>
                  <a:lnTo>
                    <a:pt x="63" y="40"/>
                  </a:lnTo>
                  <a:lnTo>
                    <a:pt x="53" y="51"/>
                  </a:lnTo>
                  <a:lnTo>
                    <a:pt x="53" y="51"/>
                  </a:lnTo>
                  <a:lnTo>
                    <a:pt x="44" y="59"/>
                  </a:lnTo>
                  <a:lnTo>
                    <a:pt x="31" y="66"/>
                  </a:lnTo>
                  <a:lnTo>
                    <a:pt x="18" y="69"/>
                  </a:lnTo>
                  <a:lnTo>
                    <a:pt x="5" y="70"/>
                  </a:lnTo>
                  <a:lnTo>
                    <a:pt x="5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1" name="Freeform 88">
              <a:extLst>
                <a:ext uri="{FF2B5EF4-FFF2-40B4-BE49-F238E27FC236}">
                  <a16:creationId xmlns:a16="http://schemas.microsoft.com/office/drawing/2014/main" id="{AE7410B7-E06F-07A6-9506-14D6FB16E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5" y="2143125"/>
              <a:ext cx="22225" cy="33337"/>
            </a:xfrm>
            <a:custGeom>
              <a:avLst/>
              <a:gdLst>
                <a:gd name="T0" fmla="*/ 0 w 27"/>
                <a:gd name="T1" fmla="*/ 22 h 42"/>
                <a:gd name="T2" fmla="*/ 0 w 27"/>
                <a:gd name="T3" fmla="*/ 22 h 42"/>
                <a:gd name="T4" fmla="*/ 2 w 27"/>
                <a:gd name="T5" fmla="*/ 30 h 42"/>
                <a:gd name="T6" fmla="*/ 5 w 27"/>
                <a:gd name="T7" fmla="*/ 37 h 42"/>
                <a:gd name="T8" fmla="*/ 10 w 27"/>
                <a:gd name="T9" fmla="*/ 40 h 42"/>
                <a:gd name="T10" fmla="*/ 16 w 27"/>
                <a:gd name="T11" fmla="*/ 42 h 42"/>
                <a:gd name="T12" fmla="*/ 16 w 27"/>
                <a:gd name="T13" fmla="*/ 42 h 42"/>
                <a:gd name="T14" fmla="*/ 21 w 27"/>
                <a:gd name="T15" fmla="*/ 40 h 42"/>
                <a:gd name="T16" fmla="*/ 24 w 27"/>
                <a:gd name="T17" fmla="*/ 35 h 42"/>
                <a:gd name="T18" fmla="*/ 27 w 27"/>
                <a:gd name="T19" fmla="*/ 29 h 42"/>
                <a:gd name="T20" fmla="*/ 27 w 27"/>
                <a:gd name="T21" fmla="*/ 21 h 42"/>
                <a:gd name="T22" fmla="*/ 27 w 27"/>
                <a:gd name="T23" fmla="*/ 21 h 42"/>
                <a:gd name="T24" fmla="*/ 26 w 27"/>
                <a:gd name="T25" fmla="*/ 13 h 42"/>
                <a:gd name="T26" fmla="*/ 23 w 27"/>
                <a:gd name="T27" fmla="*/ 6 h 42"/>
                <a:gd name="T28" fmla="*/ 18 w 27"/>
                <a:gd name="T29" fmla="*/ 1 h 42"/>
                <a:gd name="T30" fmla="*/ 13 w 27"/>
                <a:gd name="T31" fmla="*/ 0 h 42"/>
                <a:gd name="T32" fmla="*/ 13 w 27"/>
                <a:gd name="T33" fmla="*/ 0 h 42"/>
                <a:gd name="T34" fmla="*/ 8 w 27"/>
                <a:gd name="T35" fmla="*/ 3 h 42"/>
                <a:gd name="T36" fmla="*/ 3 w 27"/>
                <a:gd name="T37" fmla="*/ 8 h 42"/>
                <a:gd name="T38" fmla="*/ 0 w 27"/>
                <a:gd name="T39" fmla="*/ 14 h 42"/>
                <a:gd name="T40" fmla="*/ 0 w 27"/>
                <a:gd name="T41" fmla="*/ 22 h 42"/>
                <a:gd name="T42" fmla="*/ 0 w 27"/>
                <a:gd name="T43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42">
                  <a:moveTo>
                    <a:pt x="0" y="22"/>
                  </a:moveTo>
                  <a:lnTo>
                    <a:pt x="0" y="22"/>
                  </a:lnTo>
                  <a:lnTo>
                    <a:pt x="2" y="30"/>
                  </a:lnTo>
                  <a:lnTo>
                    <a:pt x="5" y="37"/>
                  </a:lnTo>
                  <a:lnTo>
                    <a:pt x="10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21" y="40"/>
                  </a:lnTo>
                  <a:lnTo>
                    <a:pt x="24" y="35"/>
                  </a:lnTo>
                  <a:lnTo>
                    <a:pt x="27" y="29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6" y="13"/>
                  </a:lnTo>
                  <a:lnTo>
                    <a:pt x="23" y="6"/>
                  </a:lnTo>
                  <a:lnTo>
                    <a:pt x="18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2" name="Freeform 89">
              <a:extLst>
                <a:ext uri="{FF2B5EF4-FFF2-40B4-BE49-F238E27FC236}">
                  <a16:creationId xmlns:a16="http://schemas.microsoft.com/office/drawing/2014/main" id="{9E23FD6F-E632-1C00-47B2-E55CAA52E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8925" y="2139950"/>
              <a:ext cx="22225" cy="31750"/>
            </a:xfrm>
            <a:custGeom>
              <a:avLst/>
              <a:gdLst>
                <a:gd name="T0" fmla="*/ 0 w 27"/>
                <a:gd name="T1" fmla="*/ 21 h 40"/>
                <a:gd name="T2" fmla="*/ 0 w 27"/>
                <a:gd name="T3" fmla="*/ 21 h 40"/>
                <a:gd name="T4" fmla="*/ 1 w 27"/>
                <a:gd name="T5" fmla="*/ 29 h 40"/>
                <a:gd name="T6" fmla="*/ 6 w 27"/>
                <a:gd name="T7" fmla="*/ 35 h 40"/>
                <a:gd name="T8" fmla="*/ 11 w 27"/>
                <a:gd name="T9" fmla="*/ 40 h 40"/>
                <a:gd name="T10" fmla="*/ 16 w 27"/>
                <a:gd name="T11" fmla="*/ 40 h 40"/>
                <a:gd name="T12" fmla="*/ 16 w 27"/>
                <a:gd name="T13" fmla="*/ 40 h 40"/>
                <a:gd name="T14" fmla="*/ 21 w 27"/>
                <a:gd name="T15" fmla="*/ 38 h 40"/>
                <a:gd name="T16" fmla="*/ 25 w 27"/>
                <a:gd name="T17" fmla="*/ 34 h 40"/>
                <a:gd name="T18" fmla="*/ 27 w 27"/>
                <a:gd name="T19" fmla="*/ 27 h 40"/>
                <a:gd name="T20" fmla="*/ 27 w 27"/>
                <a:gd name="T21" fmla="*/ 19 h 40"/>
                <a:gd name="T22" fmla="*/ 27 w 27"/>
                <a:gd name="T23" fmla="*/ 19 h 40"/>
                <a:gd name="T24" fmla="*/ 25 w 27"/>
                <a:gd name="T25" fmla="*/ 11 h 40"/>
                <a:gd name="T26" fmla="*/ 22 w 27"/>
                <a:gd name="T27" fmla="*/ 5 h 40"/>
                <a:gd name="T28" fmla="*/ 17 w 27"/>
                <a:gd name="T29" fmla="*/ 2 h 40"/>
                <a:gd name="T30" fmla="*/ 13 w 27"/>
                <a:gd name="T31" fmla="*/ 0 h 40"/>
                <a:gd name="T32" fmla="*/ 13 w 27"/>
                <a:gd name="T33" fmla="*/ 0 h 40"/>
                <a:gd name="T34" fmla="*/ 8 w 27"/>
                <a:gd name="T35" fmla="*/ 2 h 40"/>
                <a:gd name="T36" fmla="*/ 3 w 27"/>
                <a:gd name="T37" fmla="*/ 6 h 40"/>
                <a:gd name="T38" fmla="*/ 1 w 27"/>
                <a:gd name="T39" fmla="*/ 13 h 40"/>
                <a:gd name="T40" fmla="*/ 0 w 27"/>
                <a:gd name="T41" fmla="*/ 21 h 40"/>
                <a:gd name="T42" fmla="*/ 0 w 27"/>
                <a:gd name="T43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40">
                  <a:moveTo>
                    <a:pt x="0" y="21"/>
                  </a:moveTo>
                  <a:lnTo>
                    <a:pt x="0" y="21"/>
                  </a:lnTo>
                  <a:lnTo>
                    <a:pt x="1" y="29"/>
                  </a:lnTo>
                  <a:lnTo>
                    <a:pt x="6" y="35"/>
                  </a:lnTo>
                  <a:lnTo>
                    <a:pt x="11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21" y="38"/>
                  </a:lnTo>
                  <a:lnTo>
                    <a:pt x="25" y="34"/>
                  </a:lnTo>
                  <a:lnTo>
                    <a:pt x="27" y="27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1"/>
                  </a:lnTo>
                  <a:lnTo>
                    <a:pt x="22" y="5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6"/>
                  </a:lnTo>
                  <a:lnTo>
                    <a:pt x="1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3" name="Freeform 90">
              <a:extLst>
                <a:ext uri="{FF2B5EF4-FFF2-40B4-BE49-F238E27FC236}">
                  <a16:creationId xmlns:a16="http://schemas.microsoft.com/office/drawing/2014/main" id="{F22EB948-253D-DF92-86B7-06652E29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2079625"/>
              <a:ext cx="68263" cy="31750"/>
            </a:xfrm>
            <a:custGeom>
              <a:avLst/>
              <a:gdLst>
                <a:gd name="T0" fmla="*/ 55 w 85"/>
                <a:gd name="T1" fmla="*/ 39 h 41"/>
                <a:gd name="T2" fmla="*/ 55 w 85"/>
                <a:gd name="T3" fmla="*/ 39 h 41"/>
                <a:gd name="T4" fmla="*/ 66 w 85"/>
                <a:gd name="T5" fmla="*/ 41 h 41"/>
                <a:gd name="T6" fmla="*/ 71 w 85"/>
                <a:gd name="T7" fmla="*/ 39 h 41"/>
                <a:gd name="T8" fmla="*/ 76 w 85"/>
                <a:gd name="T9" fmla="*/ 39 h 41"/>
                <a:gd name="T10" fmla="*/ 76 w 85"/>
                <a:gd name="T11" fmla="*/ 39 h 41"/>
                <a:gd name="T12" fmla="*/ 80 w 85"/>
                <a:gd name="T13" fmla="*/ 36 h 41"/>
                <a:gd name="T14" fmla="*/ 82 w 85"/>
                <a:gd name="T15" fmla="*/ 34 h 41"/>
                <a:gd name="T16" fmla="*/ 84 w 85"/>
                <a:gd name="T17" fmla="*/ 31 h 41"/>
                <a:gd name="T18" fmla="*/ 85 w 85"/>
                <a:gd name="T19" fmla="*/ 28 h 41"/>
                <a:gd name="T20" fmla="*/ 85 w 85"/>
                <a:gd name="T21" fmla="*/ 23 h 41"/>
                <a:gd name="T22" fmla="*/ 84 w 85"/>
                <a:gd name="T23" fmla="*/ 20 h 41"/>
                <a:gd name="T24" fmla="*/ 80 w 85"/>
                <a:gd name="T25" fmla="*/ 16 h 41"/>
                <a:gd name="T26" fmla="*/ 77 w 85"/>
                <a:gd name="T27" fmla="*/ 13 h 41"/>
                <a:gd name="T28" fmla="*/ 77 w 85"/>
                <a:gd name="T29" fmla="*/ 13 h 41"/>
                <a:gd name="T30" fmla="*/ 69 w 85"/>
                <a:gd name="T31" fmla="*/ 8 h 41"/>
                <a:gd name="T32" fmla="*/ 58 w 85"/>
                <a:gd name="T33" fmla="*/ 5 h 41"/>
                <a:gd name="T34" fmla="*/ 37 w 85"/>
                <a:gd name="T35" fmla="*/ 0 h 41"/>
                <a:gd name="T36" fmla="*/ 37 w 85"/>
                <a:gd name="T37" fmla="*/ 0 h 41"/>
                <a:gd name="T38" fmla="*/ 23 w 85"/>
                <a:gd name="T39" fmla="*/ 0 h 41"/>
                <a:gd name="T40" fmla="*/ 14 w 85"/>
                <a:gd name="T41" fmla="*/ 2 h 41"/>
                <a:gd name="T42" fmla="*/ 8 w 85"/>
                <a:gd name="T43" fmla="*/ 5 h 41"/>
                <a:gd name="T44" fmla="*/ 8 w 85"/>
                <a:gd name="T45" fmla="*/ 5 h 41"/>
                <a:gd name="T46" fmla="*/ 3 w 85"/>
                <a:gd name="T47" fmla="*/ 10 h 41"/>
                <a:gd name="T48" fmla="*/ 0 w 85"/>
                <a:gd name="T49" fmla="*/ 15 h 41"/>
                <a:gd name="T50" fmla="*/ 0 w 85"/>
                <a:gd name="T51" fmla="*/ 21 h 41"/>
                <a:gd name="T52" fmla="*/ 3 w 85"/>
                <a:gd name="T53" fmla="*/ 28 h 41"/>
                <a:gd name="T54" fmla="*/ 3 w 85"/>
                <a:gd name="T55" fmla="*/ 28 h 41"/>
                <a:gd name="T56" fmla="*/ 6 w 85"/>
                <a:gd name="T57" fmla="*/ 34 h 41"/>
                <a:gd name="T58" fmla="*/ 13 w 85"/>
                <a:gd name="T59" fmla="*/ 37 h 41"/>
                <a:gd name="T60" fmla="*/ 19 w 85"/>
                <a:gd name="T61" fmla="*/ 39 h 41"/>
                <a:gd name="T62" fmla="*/ 26 w 85"/>
                <a:gd name="T63" fmla="*/ 41 h 41"/>
                <a:gd name="T64" fmla="*/ 40 w 85"/>
                <a:gd name="T65" fmla="*/ 39 h 41"/>
                <a:gd name="T66" fmla="*/ 55 w 85"/>
                <a:gd name="T67" fmla="*/ 39 h 41"/>
                <a:gd name="T68" fmla="*/ 55 w 85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41">
                  <a:moveTo>
                    <a:pt x="55" y="39"/>
                  </a:moveTo>
                  <a:lnTo>
                    <a:pt x="55" y="39"/>
                  </a:lnTo>
                  <a:lnTo>
                    <a:pt x="66" y="41"/>
                  </a:lnTo>
                  <a:lnTo>
                    <a:pt x="71" y="39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80" y="36"/>
                  </a:lnTo>
                  <a:lnTo>
                    <a:pt x="82" y="34"/>
                  </a:lnTo>
                  <a:lnTo>
                    <a:pt x="84" y="31"/>
                  </a:lnTo>
                  <a:lnTo>
                    <a:pt x="85" y="28"/>
                  </a:lnTo>
                  <a:lnTo>
                    <a:pt x="85" y="23"/>
                  </a:lnTo>
                  <a:lnTo>
                    <a:pt x="84" y="20"/>
                  </a:lnTo>
                  <a:lnTo>
                    <a:pt x="80" y="16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69" y="8"/>
                  </a:lnTo>
                  <a:lnTo>
                    <a:pt x="58" y="5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3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6" y="34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41"/>
                  </a:lnTo>
                  <a:lnTo>
                    <a:pt x="40" y="39"/>
                  </a:lnTo>
                  <a:lnTo>
                    <a:pt x="55" y="39"/>
                  </a:lnTo>
                  <a:lnTo>
                    <a:pt x="55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4" name="Freeform 91">
              <a:extLst>
                <a:ext uri="{FF2B5EF4-FFF2-40B4-BE49-F238E27FC236}">
                  <a16:creationId xmlns:a16="http://schemas.microsoft.com/office/drawing/2014/main" id="{F370D4F4-061E-ABEB-4AE9-0458478CB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938" y="2079625"/>
              <a:ext cx="68263" cy="31750"/>
            </a:xfrm>
            <a:custGeom>
              <a:avLst/>
              <a:gdLst>
                <a:gd name="T0" fmla="*/ 30 w 85"/>
                <a:gd name="T1" fmla="*/ 39 h 41"/>
                <a:gd name="T2" fmla="*/ 30 w 85"/>
                <a:gd name="T3" fmla="*/ 39 h 41"/>
                <a:gd name="T4" fmla="*/ 19 w 85"/>
                <a:gd name="T5" fmla="*/ 41 h 41"/>
                <a:gd name="T6" fmla="*/ 14 w 85"/>
                <a:gd name="T7" fmla="*/ 41 h 41"/>
                <a:gd name="T8" fmla="*/ 10 w 85"/>
                <a:gd name="T9" fmla="*/ 39 h 41"/>
                <a:gd name="T10" fmla="*/ 10 w 85"/>
                <a:gd name="T11" fmla="*/ 39 h 41"/>
                <a:gd name="T12" fmla="*/ 5 w 85"/>
                <a:gd name="T13" fmla="*/ 36 h 41"/>
                <a:gd name="T14" fmla="*/ 3 w 85"/>
                <a:gd name="T15" fmla="*/ 34 h 41"/>
                <a:gd name="T16" fmla="*/ 2 w 85"/>
                <a:gd name="T17" fmla="*/ 31 h 41"/>
                <a:gd name="T18" fmla="*/ 0 w 85"/>
                <a:gd name="T19" fmla="*/ 28 h 41"/>
                <a:gd name="T20" fmla="*/ 0 w 85"/>
                <a:gd name="T21" fmla="*/ 23 h 41"/>
                <a:gd name="T22" fmla="*/ 2 w 85"/>
                <a:gd name="T23" fmla="*/ 20 h 41"/>
                <a:gd name="T24" fmla="*/ 5 w 85"/>
                <a:gd name="T25" fmla="*/ 16 h 41"/>
                <a:gd name="T26" fmla="*/ 8 w 85"/>
                <a:gd name="T27" fmla="*/ 13 h 41"/>
                <a:gd name="T28" fmla="*/ 8 w 85"/>
                <a:gd name="T29" fmla="*/ 13 h 41"/>
                <a:gd name="T30" fmla="*/ 16 w 85"/>
                <a:gd name="T31" fmla="*/ 8 h 41"/>
                <a:gd name="T32" fmla="*/ 27 w 85"/>
                <a:gd name="T33" fmla="*/ 5 h 41"/>
                <a:gd name="T34" fmla="*/ 48 w 85"/>
                <a:gd name="T35" fmla="*/ 2 h 41"/>
                <a:gd name="T36" fmla="*/ 48 w 85"/>
                <a:gd name="T37" fmla="*/ 2 h 41"/>
                <a:gd name="T38" fmla="*/ 63 w 85"/>
                <a:gd name="T39" fmla="*/ 0 h 41"/>
                <a:gd name="T40" fmla="*/ 71 w 85"/>
                <a:gd name="T41" fmla="*/ 2 h 41"/>
                <a:gd name="T42" fmla="*/ 77 w 85"/>
                <a:gd name="T43" fmla="*/ 5 h 41"/>
                <a:gd name="T44" fmla="*/ 77 w 85"/>
                <a:gd name="T45" fmla="*/ 5 h 41"/>
                <a:gd name="T46" fmla="*/ 82 w 85"/>
                <a:gd name="T47" fmla="*/ 10 h 41"/>
                <a:gd name="T48" fmla="*/ 85 w 85"/>
                <a:gd name="T49" fmla="*/ 16 h 41"/>
                <a:gd name="T50" fmla="*/ 85 w 85"/>
                <a:gd name="T51" fmla="*/ 23 h 41"/>
                <a:gd name="T52" fmla="*/ 82 w 85"/>
                <a:gd name="T53" fmla="*/ 28 h 41"/>
                <a:gd name="T54" fmla="*/ 82 w 85"/>
                <a:gd name="T55" fmla="*/ 28 h 41"/>
                <a:gd name="T56" fmla="*/ 79 w 85"/>
                <a:gd name="T57" fmla="*/ 34 h 41"/>
                <a:gd name="T58" fmla="*/ 72 w 85"/>
                <a:gd name="T59" fmla="*/ 37 h 41"/>
                <a:gd name="T60" fmla="*/ 66 w 85"/>
                <a:gd name="T61" fmla="*/ 39 h 41"/>
                <a:gd name="T62" fmla="*/ 59 w 85"/>
                <a:gd name="T63" fmla="*/ 41 h 41"/>
                <a:gd name="T64" fmla="*/ 45 w 85"/>
                <a:gd name="T65" fmla="*/ 39 h 41"/>
                <a:gd name="T66" fmla="*/ 30 w 85"/>
                <a:gd name="T67" fmla="*/ 39 h 41"/>
                <a:gd name="T68" fmla="*/ 30 w 85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41">
                  <a:moveTo>
                    <a:pt x="30" y="39"/>
                  </a:moveTo>
                  <a:lnTo>
                    <a:pt x="30" y="39"/>
                  </a:lnTo>
                  <a:lnTo>
                    <a:pt x="19" y="41"/>
                  </a:lnTo>
                  <a:lnTo>
                    <a:pt x="14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2" y="31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5" y="16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7" y="5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63" y="0"/>
                  </a:lnTo>
                  <a:lnTo>
                    <a:pt x="71" y="2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2" y="10"/>
                  </a:lnTo>
                  <a:lnTo>
                    <a:pt x="85" y="16"/>
                  </a:lnTo>
                  <a:lnTo>
                    <a:pt x="85" y="23"/>
                  </a:lnTo>
                  <a:lnTo>
                    <a:pt x="82" y="28"/>
                  </a:lnTo>
                  <a:lnTo>
                    <a:pt x="82" y="28"/>
                  </a:lnTo>
                  <a:lnTo>
                    <a:pt x="79" y="34"/>
                  </a:lnTo>
                  <a:lnTo>
                    <a:pt x="72" y="37"/>
                  </a:lnTo>
                  <a:lnTo>
                    <a:pt x="66" y="39"/>
                  </a:lnTo>
                  <a:lnTo>
                    <a:pt x="59" y="41"/>
                  </a:lnTo>
                  <a:lnTo>
                    <a:pt x="45" y="39"/>
                  </a:lnTo>
                  <a:lnTo>
                    <a:pt x="30" y="39"/>
                  </a:lnTo>
                  <a:lnTo>
                    <a:pt x="3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5" name="Freeform 92">
              <a:extLst>
                <a:ext uri="{FF2B5EF4-FFF2-40B4-BE49-F238E27FC236}">
                  <a16:creationId xmlns:a16="http://schemas.microsoft.com/office/drawing/2014/main" id="{6142E0A5-1AD3-7ECA-173A-8A088213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488" y="1795463"/>
              <a:ext cx="519113" cy="330200"/>
            </a:xfrm>
            <a:custGeom>
              <a:avLst/>
              <a:gdLst>
                <a:gd name="T0" fmla="*/ 654 w 654"/>
                <a:gd name="T1" fmla="*/ 416 h 416"/>
                <a:gd name="T2" fmla="*/ 628 w 654"/>
                <a:gd name="T3" fmla="*/ 410 h 416"/>
                <a:gd name="T4" fmla="*/ 604 w 654"/>
                <a:gd name="T5" fmla="*/ 395 h 416"/>
                <a:gd name="T6" fmla="*/ 581 w 654"/>
                <a:gd name="T7" fmla="*/ 374 h 416"/>
                <a:gd name="T8" fmla="*/ 561 w 654"/>
                <a:gd name="T9" fmla="*/ 347 h 416"/>
                <a:gd name="T10" fmla="*/ 522 w 654"/>
                <a:gd name="T11" fmla="*/ 286 h 416"/>
                <a:gd name="T12" fmla="*/ 495 w 654"/>
                <a:gd name="T13" fmla="*/ 222 h 416"/>
                <a:gd name="T14" fmla="*/ 461 w 654"/>
                <a:gd name="T15" fmla="*/ 231 h 416"/>
                <a:gd name="T16" fmla="*/ 397 w 654"/>
                <a:gd name="T17" fmla="*/ 247 h 416"/>
                <a:gd name="T18" fmla="*/ 337 w 654"/>
                <a:gd name="T19" fmla="*/ 259 h 416"/>
                <a:gd name="T20" fmla="*/ 257 w 654"/>
                <a:gd name="T21" fmla="*/ 265 h 416"/>
                <a:gd name="T22" fmla="*/ 173 w 654"/>
                <a:gd name="T23" fmla="*/ 264 h 416"/>
                <a:gd name="T24" fmla="*/ 127 w 654"/>
                <a:gd name="T25" fmla="*/ 259 h 416"/>
                <a:gd name="T26" fmla="*/ 103 w 654"/>
                <a:gd name="T27" fmla="*/ 252 h 416"/>
                <a:gd name="T28" fmla="*/ 69 w 654"/>
                <a:gd name="T29" fmla="*/ 238 h 416"/>
                <a:gd name="T30" fmla="*/ 48 w 654"/>
                <a:gd name="T31" fmla="*/ 225 h 416"/>
                <a:gd name="T32" fmla="*/ 38 w 654"/>
                <a:gd name="T33" fmla="*/ 217 h 416"/>
                <a:gd name="T34" fmla="*/ 37 w 654"/>
                <a:gd name="T35" fmla="*/ 214 h 416"/>
                <a:gd name="T36" fmla="*/ 16 w 654"/>
                <a:gd name="T37" fmla="*/ 186 h 416"/>
                <a:gd name="T38" fmla="*/ 4 w 654"/>
                <a:gd name="T39" fmla="*/ 154 h 416"/>
                <a:gd name="T40" fmla="*/ 0 w 654"/>
                <a:gd name="T41" fmla="*/ 121 h 416"/>
                <a:gd name="T42" fmla="*/ 6 w 654"/>
                <a:gd name="T43" fmla="*/ 87 h 416"/>
                <a:gd name="T44" fmla="*/ 13 w 654"/>
                <a:gd name="T45" fmla="*/ 71 h 416"/>
                <a:gd name="T46" fmla="*/ 32 w 654"/>
                <a:gd name="T47" fmla="*/ 43 h 416"/>
                <a:gd name="T48" fmla="*/ 58 w 654"/>
                <a:gd name="T49" fmla="*/ 21 h 416"/>
                <a:gd name="T50" fmla="*/ 88 w 654"/>
                <a:gd name="T51" fmla="*/ 5 h 416"/>
                <a:gd name="T52" fmla="*/ 104 w 654"/>
                <a:gd name="T53" fmla="*/ 2 h 416"/>
                <a:gd name="T54" fmla="*/ 144 w 654"/>
                <a:gd name="T55" fmla="*/ 0 h 416"/>
                <a:gd name="T56" fmla="*/ 189 w 654"/>
                <a:gd name="T57" fmla="*/ 8 h 416"/>
                <a:gd name="T58" fmla="*/ 238 w 654"/>
                <a:gd name="T59" fmla="*/ 26 h 416"/>
                <a:gd name="T60" fmla="*/ 284 w 654"/>
                <a:gd name="T61" fmla="*/ 53 h 416"/>
                <a:gd name="T62" fmla="*/ 303 w 654"/>
                <a:gd name="T63" fmla="*/ 51 h 416"/>
                <a:gd name="T64" fmla="*/ 324 w 654"/>
                <a:gd name="T65" fmla="*/ 51 h 416"/>
                <a:gd name="T66" fmla="*/ 390 w 654"/>
                <a:gd name="T67" fmla="*/ 63 h 416"/>
                <a:gd name="T68" fmla="*/ 453 w 654"/>
                <a:gd name="T69" fmla="*/ 87 h 416"/>
                <a:gd name="T70" fmla="*/ 509 w 654"/>
                <a:gd name="T71" fmla="*/ 124 h 416"/>
                <a:gd name="T72" fmla="*/ 559 w 654"/>
                <a:gd name="T73" fmla="*/ 169 h 416"/>
                <a:gd name="T74" fmla="*/ 580 w 654"/>
                <a:gd name="T75" fmla="*/ 196 h 416"/>
                <a:gd name="T76" fmla="*/ 614 w 654"/>
                <a:gd name="T77" fmla="*/ 252 h 416"/>
                <a:gd name="T78" fmla="*/ 638 w 654"/>
                <a:gd name="T79" fmla="*/ 317 h 416"/>
                <a:gd name="T80" fmla="*/ 651 w 654"/>
                <a:gd name="T81" fmla="*/ 382 h 416"/>
                <a:gd name="T82" fmla="*/ 654 w 654"/>
                <a:gd name="T83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416">
                  <a:moveTo>
                    <a:pt x="654" y="416"/>
                  </a:moveTo>
                  <a:lnTo>
                    <a:pt x="654" y="416"/>
                  </a:lnTo>
                  <a:lnTo>
                    <a:pt x="641" y="415"/>
                  </a:lnTo>
                  <a:lnTo>
                    <a:pt x="628" y="410"/>
                  </a:lnTo>
                  <a:lnTo>
                    <a:pt x="617" y="403"/>
                  </a:lnTo>
                  <a:lnTo>
                    <a:pt x="604" y="395"/>
                  </a:lnTo>
                  <a:lnTo>
                    <a:pt x="593" y="386"/>
                  </a:lnTo>
                  <a:lnTo>
                    <a:pt x="581" y="374"/>
                  </a:lnTo>
                  <a:lnTo>
                    <a:pt x="570" y="362"/>
                  </a:lnTo>
                  <a:lnTo>
                    <a:pt x="561" y="347"/>
                  </a:lnTo>
                  <a:lnTo>
                    <a:pt x="540" y="318"/>
                  </a:lnTo>
                  <a:lnTo>
                    <a:pt x="522" y="286"/>
                  </a:lnTo>
                  <a:lnTo>
                    <a:pt x="506" y="252"/>
                  </a:lnTo>
                  <a:lnTo>
                    <a:pt x="495" y="222"/>
                  </a:lnTo>
                  <a:lnTo>
                    <a:pt x="495" y="222"/>
                  </a:lnTo>
                  <a:lnTo>
                    <a:pt x="461" y="231"/>
                  </a:lnTo>
                  <a:lnTo>
                    <a:pt x="429" y="241"/>
                  </a:lnTo>
                  <a:lnTo>
                    <a:pt x="397" y="247"/>
                  </a:lnTo>
                  <a:lnTo>
                    <a:pt x="366" y="254"/>
                  </a:lnTo>
                  <a:lnTo>
                    <a:pt x="337" y="259"/>
                  </a:lnTo>
                  <a:lnTo>
                    <a:pt x="308" y="262"/>
                  </a:lnTo>
                  <a:lnTo>
                    <a:pt x="257" y="265"/>
                  </a:lnTo>
                  <a:lnTo>
                    <a:pt x="212" y="265"/>
                  </a:lnTo>
                  <a:lnTo>
                    <a:pt x="173" y="264"/>
                  </a:lnTo>
                  <a:lnTo>
                    <a:pt x="146" y="260"/>
                  </a:lnTo>
                  <a:lnTo>
                    <a:pt x="127" y="259"/>
                  </a:lnTo>
                  <a:lnTo>
                    <a:pt x="127" y="259"/>
                  </a:lnTo>
                  <a:lnTo>
                    <a:pt x="103" y="252"/>
                  </a:lnTo>
                  <a:lnTo>
                    <a:pt x="80" y="244"/>
                  </a:lnTo>
                  <a:lnTo>
                    <a:pt x="69" y="238"/>
                  </a:lnTo>
                  <a:lnTo>
                    <a:pt x="58" y="231"/>
                  </a:lnTo>
                  <a:lnTo>
                    <a:pt x="48" y="225"/>
                  </a:lnTo>
                  <a:lnTo>
                    <a:pt x="38" y="217"/>
                  </a:lnTo>
                  <a:lnTo>
                    <a:pt x="38" y="217"/>
                  </a:lnTo>
                  <a:lnTo>
                    <a:pt x="37" y="214"/>
                  </a:lnTo>
                  <a:lnTo>
                    <a:pt x="37" y="214"/>
                  </a:lnTo>
                  <a:lnTo>
                    <a:pt x="25" y="201"/>
                  </a:lnTo>
                  <a:lnTo>
                    <a:pt x="16" y="186"/>
                  </a:lnTo>
                  <a:lnTo>
                    <a:pt x="9" y="170"/>
                  </a:lnTo>
                  <a:lnTo>
                    <a:pt x="4" y="154"/>
                  </a:lnTo>
                  <a:lnTo>
                    <a:pt x="1" y="138"/>
                  </a:lnTo>
                  <a:lnTo>
                    <a:pt x="0" y="121"/>
                  </a:lnTo>
                  <a:lnTo>
                    <a:pt x="3" y="103"/>
                  </a:lnTo>
                  <a:lnTo>
                    <a:pt x="6" y="87"/>
                  </a:lnTo>
                  <a:lnTo>
                    <a:pt x="6" y="87"/>
                  </a:lnTo>
                  <a:lnTo>
                    <a:pt x="13" y="71"/>
                  </a:lnTo>
                  <a:lnTo>
                    <a:pt x="21" y="56"/>
                  </a:lnTo>
                  <a:lnTo>
                    <a:pt x="32" y="43"/>
                  </a:lnTo>
                  <a:lnTo>
                    <a:pt x="43" y="31"/>
                  </a:lnTo>
                  <a:lnTo>
                    <a:pt x="58" y="21"/>
                  </a:lnTo>
                  <a:lnTo>
                    <a:pt x="72" y="11"/>
                  </a:lnTo>
                  <a:lnTo>
                    <a:pt x="88" y="5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23" y="0"/>
                  </a:lnTo>
                  <a:lnTo>
                    <a:pt x="144" y="0"/>
                  </a:lnTo>
                  <a:lnTo>
                    <a:pt x="167" y="3"/>
                  </a:lnTo>
                  <a:lnTo>
                    <a:pt x="189" y="8"/>
                  </a:lnTo>
                  <a:lnTo>
                    <a:pt x="213" y="16"/>
                  </a:lnTo>
                  <a:lnTo>
                    <a:pt x="238" y="26"/>
                  </a:lnTo>
                  <a:lnTo>
                    <a:pt x="262" y="39"/>
                  </a:lnTo>
                  <a:lnTo>
                    <a:pt x="284" y="53"/>
                  </a:lnTo>
                  <a:lnTo>
                    <a:pt x="284" y="53"/>
                  </a:lnTo>
                  <a:lnTo>
                    <a:pt x="303" y="51"/>
                  </a:lnTo>
                  <a:lnTo>
                    <a:pt x="324" y="51"/>
                  </a:lnTo>
                  <a:lnTo>
                    <a:pt x="324" y="51"/>
                  </a:lnTo>
                  <a:lnTo>
                    <a:pt x="358" y="56"/>
                  </a:lnTo>
                  <a:lnTo>
                    <a:pt x="390" y="63"/>
                  </a:lnTo>
                  <a:lnTo>
                    <a:pt x="422" y="74"/>
                  </a:lnTo>
                  <a:lnTo>
                    <a:pt x="453" y="87"/>
                  </a:lnTo>
                  <a:lnTo>
                    <a:pt x="482" y="103"/>
                  </a:lnTo>
                  <a:lnTo>
                    <a:pt x="509" y="124"/>
                  </a:lnTo>
                  <a:lnTo>
                    <a:pt x="535" y="145"/>
                  </a:lnTo>
                  <a:lnTo>
                    <a:pt x="559" y="169"/>
                  </a:lnTo>
                  <a:lnTo>
                    <a:pt x="559" y="169"/>
                  </a:lnTo>
                  <a:lnTo>
                    <a:pt x="580" y="196"/>
                  </a:lnTo>
                  <a:lnTo>
                    <a:pt x="597" y="223"/>
                  </a:lnTo>
                  <a:lnTo>
                    <a:pt x="614" y="252"/>
                  </a:lnTo>
                  <a:lnTo>
                    <a:pt x="626" y="284"/>
                  </a:lnTo>
                  <a:lnTo>
                    <a:pt x="638" y="317"/>
                  </a:lnTo>
                  <a:lnTo>
                    <a:pt x="646" y="349"/>
                  </a:lnTo>
                  <a:lnTo>
                    <a:pt x="651" y="382"/>
                  </a:lnTo>
                  <a:lnTo>
                    <a:pt x="654" y="416"/>
                  </a:lnTo>
                  <a:lnTo>
                    <a:pt x="654" y="4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6" name="Freeform 93">
              <a:extLst>
                <a:ext uri="{FF2B5EF4-FFF2-40B4-BE49-F238E27FC236}">
                  <a16:creationId xmlns:a16="http://schemas.microsoft.com/office/drawing/2014/main" id="{2FC29C0E-9DEC-CD5A-5B5B-E2C14821F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88" y="2684463"/>
              <a:ext cx="1457325" cy="919162"/>
            </a:xfrm>
            <a:custGeom>
              <a:avLst/>
              <a:gdLst>
                <a:gd name="T0" fmla="*/ 0 w 1836"/>
                <a:gd name="T1" fmla="*/ 399 h 1157"/>
                <a:gd name="T2" fmla="*/ 52 w 1836"/>
                <a:gd name="T3" fmla="*/ 315 h 1157"/>
                <a:gd name="T4" fmla="*/ 123 w 1836"/>
                <a:gd name="T5" fmla="*/ 206 h 1157"/>
                <a:gd name="T6" fmla="*/ 182 w 1836"/>
                <a:gd name="T7" fmla="*/ 127 h 1157"/>
                <a:gd name="T8" fmla="*/ 221 w 1836"/>
                <a:gd name="T9" fmla="*/ 84 h 1157"/>
                <a:gd name="T10" fmla="*/ 240 w 1836"/>
                <a:gd name="T11" fmla="*/ 66 h 1157"/>
                <a:gd name="T12" fmla="*/ 259 w 1836"/>
                <a:gd name="T13" fmla="*/ 53 h 1157"/>
                <a:gd name="T14" fmla="*/ 307 w 1836"/>
                <a:gd name="T15" fmla="*/ 31 h 1157"/>
                <a:gd name="T16" fmla="*/ 364 w 1836"/>
                <a:gd name="T17" fmla="*/ 16 h 1157"/>
                <a:gd name="T18" fmla="*/ 425 w 1836"/>
                <a:gd name="T19" fmla="*/ 7 h 1157"/>
                <a:gd name="T20" fmla="*/ 510 w 1836"/>
                <a:gd name="T21" fmla="*/ 0 h 1157"/>
                <a:gd name="T22" fmla="*/ 598 w 1836"/>
                <a:gd name="T23" fmla="*/ 0 h 1157"/>
                <a:gd name="T24" fmla="*/ 608 w 1836"/>
                <a:gd name="T25" fmla="*/ 26 h 1157"/>
                <a:gd name="T26" fmla="*/ 632 w 1836"/>
                <a:gd name="T27" fmla="*/ 66 h 1157"/>
                <a:gd name="T28" fmla="*/ 659 w 1836"/>
                <a:gd name="T29" fmla="*/ 95 h 1157"/>
                <a:gd name="T30" fmla="*/ 688 w 1836"/>
                <a:gd name="T31" fmla="*/ 113 h 1157"/>
                <a:gd name="T32" fmla="*/ 720 w 1836"/>
                <a:gd name="T33" fmla="*/ 124 h 1157"/>
                <a:gd name="T34" fmla="*/ 753 w 1836"/>
                <a:gd name="T35" fmla="*/ 125 h 1157"/>
                <a:gd name="T36" fmla="*/ 786 w 1836"/>
                <a:gd name="T37" fmla="*/ 121 h 1157"/>
                <a:gd name="T38" fmla="*/ 818 w 1836"/>
                <a:gd name="T39" fmla="*/ 113 h 1157"/>
                <a:gd name="T40" fmla="*/ 867 w 1836"/>
                <a:gd name="T41" fmla="*/ 92 h 1157"/>
                <a:gd name="T42" fmla="*/ 923 w 1836"/>
                <a:gd name="T43" fmla="*/ 58 h 1157"/>
                <a:gd name="T44" fmla="*/ 981 w 1836"/>
                <a:gd name="T45" fmla="*/ 13 h 1157"/>
                <a:gd name="T46" fmla="*/ 994 w 1836"/>
                <a:gd name="T47" fmla="*/ 0 h 1157"/>
                <a:gd name="T48" fmla="*/ 1111 w 1836"/>
                <a:gd name="T49" fmla="*/ 3 h 1157"/>
                <a:gd name="T50" fmla="*/ 1267 w 1836"/>
                <a:gd name="T51" fmla="*/ 15 h 1157"/>
                <a:gd name="T52" fmla="*/ 1347 w 1836"/>
                <a:gd name="T53" fmla="*/ 26 h 1157"/>
                <a:gd name="T54" fmla="*/ 1421 w 1836"/>
                <a:gd name="T55" fmla="*/ 43 h 1157"/>
                <a:gd name="T56" fmla="*/ 1481 w 1836"/>
                <a:gd name="T57" fmla="*/ 66 h 1157"/>
                <a:gd name="T58" fmla="*/ 1487 w 1836"/>
                <a:gd name="T59" fmla="*/ 71 h 1157"/>
                <a:gd name="T60" fmla="*/ 1506 w 1836"/>
                <a:gd name="T61" fmla="*/ 90 h 1157"/>
                <a:gd name="T62" fmla="*/ 1535 w 1836"/>
                <a:gd name="T63" fmla="*/ 133 h 1157"/>
                <a:gd name="T64" fmla="*/ 1564 w 1836"/>
                <a:gd name="T65" fmla="*/ 193 h 1157"/>
                <a:gd name="T66" fmla="*/ 1593 w 1836"/>
                <a:gd name="T67" fmla="*/ 267 h 1157"/>
                <a:gd name="T68" fmla="*/ 1653 w 1836"/>
                <a:gd name="T69" fmla="*/ 442 h 1157"/>
                <a:gd name="T70" fmla="*/ 1709 w 1836"/>
                <a:gd name="T71" fmla="*/ 638 h 1157"/>
                <a:gd name="T72" fmla="*/ 1760 w 1836"/>
                <a:gd name="T73" fmla="*/ 831 h 1157"/>
                <a:gd name="T74" fmla="*/ 1826 w 1836"/>
                <a:gd name="T75" fmla="*/ 1114 h 1157"/>
                <a:gd name="T76" fmla="*/ 287 w 1836"/>
                <a:gd name="T7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36" h="1157">
                  <a:moveTo>
                    <a:pt x="0" y="399"/>
                  </a:moveTo>
                  <a:lnTo>
                    <a:pt x="0" y="399"/>
                  </a:lnTo>
                  <a:lnTo>
                    <a:pt x="25" y="358"/>
                  </a:lnTo>
                  <a:lnTo>
                    <a:pt x="52" y="315"/>
                  </a:lnTo>
                  <a:lnTo>
                    <a:pt x="84" y="262"/>
                  </a:lnTo>
                  <a:lnTo>
                    <a:pt x="123" y="206"/>
                  </a:lnTo>
                  <a:lnTo>
                    <a:pt x="163" y="151"/>
                  </a:lnTo>
                  <a:lnTo>
                    <a:pt x="182" y="127"/>
                  </a:lnTo>
                  <a:lnTo>
                    <a:pt x="201" y="103"/>
                  </a:lnTo>
                  <a:lnTo>
                    <a:pt x="221" y="8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8" y="60"/>
                  </a:lnTo>
                  <a:lnTo>
                    <a:pt x="259" y="53"/>
                  </a:lnTo>
                  <a:lnTo>
                    <a:pt x="282" y="40"/>
                  </a:lnTo>
                  <a:lnTo>
                    <a:pt x="307" y="31"/>
                  </a:lnTo>
                  <a:lnTo>
                    <a:pt x="335" y="23"/>
                  </a:lnTo>
                  <a:lnTo>
                    <a:pt x="364" y="16"/>
                  </a:lnTo>
                  <a:lnTo>
                    <a:pt x="394" y="10"/>
                  </a:lnTo>
                  <a:lnTo>
                    <a:pt x="425" y="7"/>
                  </a:lnTo>
                  <a:lnTo>
                    <a:pt x="454" y="3"/>
                  </a:lnTo>
                  <a:lnTo>
                    <a:pt x="510" y="0"/>
                  </a:lnTo>
                  <a:lnTo>
                    <a:pt x="555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608" y="26"/>
                  </a:lnTo>
                  <a:lnTo>
                    <a:pt x="621" y="47"/>
                  </a:lnTo>
                  <a:lnTo>
                    <a:pt x="632" y="66"/>
                  </a:lnTo>
                  <a:lnTo>
                    <a:pt x="645" y="82"/>
                  </a:lnTo>
                  <a:lnTo>
                    <a:pt x="659" y="95"/>
                  </a:lnTo>
                  <a:lnTo>
                    <a:pt x="674" y="105"/>
                  </a:lnTo>
                  <a:lnTo>
                    <a:pt x="688" y="113"/>
                  </a:lnTo>
                  <a:lnTo>
                    <a:pt x="704" y="119"/>
                  </a:lnTo>
                  <a:lnTo>
                    <a:pt x="720" y="124"/>
                  </a:lnTo>
                  <a:lnTo>
                    <a:pt x="737" y="125"/>
                  </a:lnTo>
                  <a:lnTo>
                    <a:pt x="753" y="125"/>
                  </a:lnTo>
                  <a:lnTo>
                    <a:pt x="770" y="124"/>
                  </a:lnTo>
                  <a:lnTo>
                    <a:pt x="786" y="121"/>
                  </a:lnTo>
                  <a:lnTo>
                    <a:pt x="802" y="117"/>
                  </a:lnTo>
                  <a:lnTo>
                    <a:pt x="818" y="113"/>
                  </a:lnTo>
                  <a:lnTo>
                    <a:pt x="836" y="106"/>
                  </a:lnTo>
                  <a:lnTo>
                    <a:pt x="867" y="92"/>
                  </a:lnTo>
                  <a:lnTo>
                    <a:pt x="896" y="74"/>
                  </a:lnTo>
                  <a:lnTo>
                    <a:pt x="923" y="58"/>
                  </a:lnTo>
                  <a:lnTo>
                    <a:pt x="947" y="40"/>
                  </a:lnTo>
                  <a:lnTo>
                    <a:pt x="981" y="13"/>
                  </a:lnTo>
                  <a:lnTo>
                    <a:pt x="994" y="0"/>
                  </a:lnTo>
                  <a:lnTo>
                    <a:pt x="994" y="0"/>
                  </a:lnTo>
                  <a:lnTo>
                    <a:pt x="1050" y="2"/>
                  </a:lnTo>
                  <a:lnTo>
                    <a:pt x="1111" y="3"/>
                  </a:lnTo>
                  <a:lnTo>
                    <a:pt x="1187" y="7"/>
                  </a:lnTo>
                  <a:lnTo>
                    <a:pt x="1267" y="15"/>
                  </a:lnTo>
                  <a:lnTo>
                    <a:pt x="1307" y="19"/>
                  </a:lnTo>
                  <a:lnTo>
                    <a:pt x="1347" y="26"/>
                  </a:lnTo>
                  <a:lnTo>
                    <a:pt x="1386" y="34"/>
                  </a:lnTo>
                  <a:lnTo>
                    <a:pt x="1421" y="43"/>
                  </a:lnTo>
                  <a:lnTo>
                    <a:pt x="1453" y="55"/>
                  </a:lnTo>
                  <a:lnTo>
                    <a:pt x="1481" y="66"/>
                  </a:lnTo>
                  <a:lnTo>
                    <a:pt x="1481" y="66"/>
                  </a:lnTo>
                  <a:lnTo>
                    <a:pt x="1487" y="71"/>
                  </a:lnTo>
                  <a:lnTo>
                    <a:pt x="1493" y="76"/>
                  </a:lnTo>
                  <a:lnTo>
                    <a:pt x="1506" y="90"/>
                  </a:lnTo>
                  <a:lnTo>
                    <a:pt x="1521" y="109"/>
                  </a:lnTo>
                  <a:lnTo>
                    <a:pt x="1535" y="133"/>
                  </a:lnTo>
                  <a:lnTo>
                    <a:pt x="1550" y="161"/>
                  </a:lnTo>
                  <a:lnTo>
                    <a:pt x="1564" y="193"/>
                  </a:lnTo>
                  <a:lnTo>
                    <a:pt x="1579" y="228"/>
                  </a:lnTo>
                  <a:lnTo>
                    <a:pt x="1593" y="267"/>
                  </a:lnTo>
                  <a:lnTo>
                    <a:pt x="1624" y="350"/>
                  </a:lnTo>
                  <a:lnTo>
                    <a:pt x="1653" y="442"/>
                  </a:lnTo>
                  <a:lnTo>
                    <a:pt x="1682" y="540"/>
                  </a:lnTo>
                  <a:lnTo>
                    <a:pt x="1709" y="638"/>
                  </a:lnTo>
                  <a:lnTo>
                    <a:pt x="1736" y="736"/>
                  </a:lnTo>
                  <a:lnTo>
                    <a:pt x="1760" y="831"/>
                  </a:lnTo>
                  <a:lnTo>
                    <a:pt x="1800" y="996"/>
                  </a:lnTo>
                  <a:lnTo>
                    <a:pt x="1826" y="1114"/>
                  </a:lnTo>
                  <a:lnTo>
                    <a:pt x="1836" y="1157"/>
                  </a:lnTo>
                  <a:lnTo>
                    <a:pt x="287" y="1157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7" name="Freeform 94">
              <a:extLst>
                <a:ext uri="{FF2B5EF4-FFF2-40B4-BE49-F238E27FC236}">
                  <a16:creationId xmlns:a16="http://schemas.microsoft.com/office/drawing/2014/main" id="{0587FBBF-F258-0C1B-BF85-D90AAA4B2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9988" y="2684463"/>
              <a:ext cx="1457325" cy="919162"/>
            </a:xfrm>
            <a:custGeom>
              <a:avLst/>
              <a:gdLst>
                <a:gd name="T0" fmla="*/ 0 w 1836"/>
                <a:gd name="T1" fmla="*/ 399 h 1157"/>
                <a:gd name="T2" fmla="*/ 52 w 1836"/>
                <a:gd name="T3" fmla="*/ 315 h 1157"/>
                <a:gd name="T4" fmla="*/ 123 w 1836"/>
                <a:gd name="T5" fmla="*/ 206 h 1157"/>
                <a:gd name="T6" fmla="*/ 182 w 1836"/>
                <a:gd name="T7" fmla="*/ 127 h 1157"/>
                <a:gd name="T8" fmla="*/ 221 w 1836"/>
                <a:gd name="T9" fmla="*/ 84 h 1157"/>
                <a:gd name="T10" fmla="*/ 240 w 1836"/>
                <a:gd name="T11" fmla="*/ 66 h 1157"/>
                <a:gd name="T12" fmla="*/ 259 w 1836"/>
                <a:gd name="T13" fmla="*/ 53 h 1157"/>
                <a:gd name="T14" fmla="*/ 307 w 1836"/>
                <a:gd name="T15" fmla="*/ 31 h 1157"/>
                <a:gd name="T16" fmla="*/ 364 w 1836"/>
                <a:gd name="T17" fmla="*/ 16 h 1157"/>
                <a:gd name="T18" fmla="*/ 425 w 1836"/>
                <a:gd name="T19" fmla="*/ 7 h 1157"/>
                <a:gd name="T20" fmla="*/ 510 w 1836"/>
                <a:gd name="T21" fmla="*/ 0 h 1157"/>
                <a:gd name="T22" fmla="*/ 598 w 1836"/>
                <a:gd name="T23" fmla="*/ 0 h 1157"/>
                <a:gd name="T24" fmla="*/ 608 w 1836"/>
                <a:gd name="T25" fmla="*/ 26 h 1157"/>
                <a:gd name="T26" fmla="*/ 632 w 1836"/>
                <a:gd name="T27" fmla="*/ 66 h 1157"/>
                <a:gd name="T28" fmla="*/ 659 w 1836"/>
                <a:gd name="T29" fmla="*/ 95 h 1157"/>
                <a:gd name="T30" fmla="*/ 688 w 1836"/>
                <a:gd name="T31" fmla="*/ 113 h 1157"/>
                <a:gd name="T32" fmla="*/ 720 w 1836"/>
                <a:gd name="T33" fmla="*/ 124 h 1157"/>
                <a:gd name="T34" fmla="*/ 753 w 1836"/>
                <a:gd name="T35" fmla="*/ 125 h 1157"/>
                <a:gd name="T36" fmla="*/ 786 w 1836"/>
                <a:gd name="T37" fmla="*/ 121 h 1157"/>
                <a:gd name="T38" fmla="*/ 818 w 1836"/>
                <a:gd name="T39" fmla="*/ 113 h 1157"/>
                <a:gd name="T40" fmla="*/ 867 w 1836"/>
                <a:gd name="T41" fmla="*/ 92 h 1157"/>
                <a:gd name="T42" fmla="*/ 923 w 1836"/>
                <a:gd name="T43" fmla="*/ 58 h 1157"/>
                <a:gd name="T44" fmla="*/ 981 w 1836"/>
                <a:gd name="T45" fmla="*/ 13 h 1157"/>
                <a:gd name="T46" fmla="*/ 994 w 1836"/>
                <a:gd name="T47" fmla="*/ 0 h 1157"/>
                <a:gd name="T48" fmla="*/ 1111 w 1836"/>
                <a:gd name="T49" fmla="*/ 3 h 1157"/>
                <a:gd name="T50" fmla="*/ 1267 w 1836"/>
                <a:gd name="T51" fmla="*/ 15 h 1157"/>
                <a:gd name="T52" fmla="*/ 1347 w 1836"/>
                <a:gd name="T53" fmla="*/ 26 h 1157"/>
                <a:gd name="T54" fmla="*/ 1421 w 1836"/>
                <a:gd name="T55" fmla="*/ 43 h 1157"/>
                <a:gd name="T56" fmla="*/ 1481 w 1836"/>
                <a:gd name="T57" fmla="*/ 66 h 1157"/>
                <a:gd name="T58" fmla="*/ 1487 w 1836"/>
                <a:gd name="T59" fmla="*/ 71 h 1157"/>
                <a:gd name="T60" fmla="*/ 1506 w 1836"/>
                <a:gd name="T61" fmla="*/ 90 h 1157"/>
                <a:gd name="T62" fmla="*/ 1535 w 1836"/>
                <a:gd name="T63" fmla="*/ 133 h 1157"/>
                <a:gd name="T64" fmla="*/ 1564 w 1836"/>
                <a:gd name="T65" fmla="*/ 193 h 1157"/>
                <a:gd name="T66" fmla="*/ 1593 w 1836"/>
                <a:gd name="T67" fmla="*/ 267 h 1157"/>
                <a:gd name="T68" fmla="*/ 1653 w 1836"/>
                <a:gd name="T69" fmla="*/ 442 h 1157"/>
                <a:gd name="T70" fmla="*/ 1709 w 1836"/>
                <a:gd name="T71" fmla="*/ 638 h 1157"/>
                <a:gd name="T72" fmla="*/ 1760 w 1836"/>
                <a:gd name="T73" fmla="*/ 831 h 1157"/>
                <a:gd name="T74" fmla="*/ 1826 w 1836"/>
                <a:gd name="T75" fmla="*/ 1114 h 1157"/>
                <a:gd name="T76" fmla="*/ 287 w 1836"/>
                <a:gd name="T7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36" h="1157">
                  <a:moveTo>
                    <a:pt x="0" y="399"/>
                  </a:moveTo>
                  <a:lnTo>
                    <a:pt x="0" y="399"/>
                  </a:lnTo>
                  <a:lnTo>
                    <a:pt x="25" y="358"/>
                  </a:lnTo>
                  <a:lnTo>
                    <a:pt x="52" y="315"/>
                  </a:lnTo>
                  <a:lnTo>
                    <a:pt x="84" y="262"/>
                  </a:lnTo>
                  <a:lnTo>
                    <a:pt x="123" y="206"/>
                  </a:lnTo>
                  <a:lnTo>
                    <a:pt x="163" y="151"/>
                  </a:lnTo>
                  <a:lnTo>
                    <a:pt x="182" y="127"/>
                  </a:lnTo>
                  <a:lnTo>
                    <a:pt x="201" y="103"/>
                  </a:lnTo>
                  <a:lnTo>
                    <a:pt x="221" y="8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8" y="60"/>
                  </a:lnTo>
                  <a:lnTo>
                    <a:pt x="259" y="53"/>
                  </a:lnTo>
                  <a:lnTo>
                    <a:pt x="282" y="40"/>
                  </a:lnTo>
                  <a:lnTo>
                    <a:pt x="307" y="31"/>
                  </a:lnTo>
                  <a:lnTo>
                    <a:pt x="335" y="23"/>
                  </a:lnTo>
                  <a:lnTo>
                    <a:pt x="364" y="16"/>
                  </a:lnTo>
                  <a:lnTo>
                    <a:pt x="394" y="10"/>
                  </a:lnTo>
                  <a:lnTo>
                    <a:pt x="425" y="7"/>
                  </a:lnTo>
                  <a:lnTo>
                    <a:pt x="454" y="3"/>
                  </a:lnTo>
                  <a:lnTo>
                    <a:pt x="510" y="0"/>
                  </a:lnTo>
                  <a:lnTo>
                    <a:pt x="555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608" y="26"/>
                  </a:lnTo>
                  <a:lnTo>
                    <a:pt x="621" y="47"/>
                  </a:lnTo>
                  <a:lnTo>
                    <a:pt x="632" y="66"/>
                  </a:lnTo>
                  <a:lnTo>
                    <a:pt x="645" y="82"/>
                  </a:lnTo>
                  <a:lnTo>
                    <a:pt x="659" y="95"/>
                  </a:lnTo>
                  <a:lnTo>
                    <a:pt x="674" y="105"/>
                  </a:lnTo>
                  <a:lnTo>
                    <a:pt x="688" y="113"/>
                  </a:lnTo>
                  <a:lnTo>
                    <a:pt x="704" y="119"/>
                  </a:lnTo>
                  <a:lnTo>
                    <a:pt x="720" y="124"/>
                  </a:lnTo>
                  <a:lnTo>
                    <a:pt x="737" y="125"/>
                  </a:lnTo>
                  <a:lnTo>
                    <a:pt x="753" y="125"/>
                  </a:lnTo>
                  <a:lnTo>
                    <a:pt x="770" y="124"/>
                  </a:lnTo>
                  <a:lnTo>
                    <a:pt x="786" y="121"/>
                  </a:lnTo>
                  <a:lnTo>
                    <a:pt x="802" y="117"/>
                  </a:lnTo>
                  <a:lnTo>
                    <a:pt x="818" y="113"/>
                  </a:lnTo>
                  <a:lnTo>
                    <a:pt x="836" y="106"/>
                  </a:lnTo>
                  <a:lnTo>
                    <a:pt x="867" y="92"/>
                  </a:lnTo>
                  <a:lnTo>
                    <a:pt x="896" y="74"/>
                  </a:lnTo>
                  <a:lnTo>
                    <a:pt x="923" y="58"/>
                  </a:lnTo>
                  <a:lnTo>
                    <a:pt x="947" y="40"/>
                  </a:lnTo>
                  <a:lnTo>
                    <a:pt x="981" y="13"/>
                  </a:lnTo>
                  <a:lnTo>
                    <a:pt x="994" y="0"/>
                  </a:lnTo>
                  <a:lnTo>
                    <a:pt x="994" y="0"/>
                  </a:lnTo>
                  <a:lnTo>
                    <a:pt x="1050" y="2"/>
                  </a:lnTo>
                  <a:lnTo>
                    <a:pt x="1111" y="3"/>
                  </a:lnTo>
                  <a:lnTo>
                    <a:pt x="1187" y="7"/>
                  </a:lnTo>
                  <a:lnTo>
                    <a:pt x="1267" y="15"/>
                  </a:lnTo>
                  <a:lnTo>
                    <a:pt x="1307" y="19"/>
                  </a:lnTo>
                  <a:lnTo>
                    <a:pt x="1347" y="26"/>
                  </a:lnTo>
                  <a:lnTo>
                    <a:pt x="1386" y="34"/>
                  </a:lnTo>
                  <a:lnTo>
                    <a:pt x="1421" y="43"/>
                  </a:lnTo>
                  <a:lnTo>
                    <a:pt x="1453" y="55"/>
                  </a:lnTo>
                  <a:lnTo>
                    <a:pt x="1481" y="66"/>
                  </a:lnTo>
                  <a:lnTo>
                    <a:pt x="1481" y="66"/>
                  </a:lnTo>
                  <a:lnTo>
                    <a:pt x="1487" y="71"/>
                  </a:lnTo>
                  <a:lnTo>
                    <a:pt x="1493" y="76"/>
                  </a:lnTo>
                  <a:lnTo>
                    <a:pt x="1506" y="90"/>
                  </a:lnTo>
                  <a:lnTo>
                    <a:pt x="1521" y="109"/>
                  </a:lnTo>
                  <a:lnTo>
                    <a:pt x="1535" y="133"/>
                  </a:lnTo>
                  <a:lnTo>
                    <a:pt x="1550" y="161"/>
                  </a:lnTo>
                  <a:lnTo>
                    <a:pt x="1564" y="193"/>
                  </a:lnTo>
                  <a:lnTo>
                    <a:pt x="1579" y="228"/>
                  </a:lnTo>
                  <a:lnTo>
                    <a:pt x="1593" y="267"/>
                  </a:lnTo>
                  <a:lnTo>
                    <a:pt x="1624" y="350"/>
                  </a:lnTo>
                  <a:lnTo>
                    <a:pt x="1653" y="442"/>
                  </a:lnTo>
                  <a:lnTo>
                    <a:pt x="1682" y="540"/>
                  </a:lnTo>
                  <a:lnTo>
                    <a:pt x="1709" y="638"/>
                  </a:lnTo>
                  <a:lnTo>
                    <a:pt x="1736" y="736"/>
                  </a:lnTo>
                  <a:lnTo>
                    <a:pt x="1760" y="831"/>
                  </a:lnTo>
                  <a:lnTo>
                    <a:pt x="1800" y="996"/>
                  </a:lnTo>
                  <a:lnTo>
                    <a:pt x="1826" y="1114"/>
                  </a:lnTo>
                  <a:lnTo>
                    <a:pt x="1836" y="1157"/>
                  </a:lnTo>
                  <a:lnTo>
                    <a:pt x="287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8" name="Freeform 95">
              <a:extLst>
                <a:ext uri="{FF2B5EF4-FFF2-40B4-BE49-F238E27FC236}">
                  <a16:creationId xmlns:a16="http://schemas.microsoft.com/office/drawing/2014/main" id="{ABC8692F-B7B5-F8A9-8384-E67E07022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688" y="2532063"/>
              <a:ext cx="1093788" cy="1017587"/>
            </a:xfrm>
            <a:custGeom>
              <a:avLst/>
              <a:gdLst>
                <a:gd name="T0" fmla="*/ 1377 w 1377"/>
                <a:gd name="T1" fmla="*/ 712 h 1281"/>
                <a:gd name="T2" fmla="*/ 1377 w 1377"/>
                <a:gd name="T3" fmla="*/ 712 h 1281"/>
                <a:gd name="T4" fmla="*/ 1363 w 1377"/>
                <a:gd name="T5" fmla="*/ 739 h 1281"/>
                <a:gd name="T6" fmla="*/ 1343 w 1377"/>
                <a:gd name="T7" fmla="*/ 770 h 1281"/>
                <a:gd name="T8" fmla="*/ 1318 w 1377"/>
                <a:gd name="T9" fmla="*/ 810 h 1281"/>
                <a:gd name="T10" fmla="*/ 1284 w 1377"/>
                <a:gd name="T11" fmla="*/ 858 h 1281"/>
                <a:gd name="T12" fmla="*/ 1244 w 1377"/>
                <a:gd name="T13" fmla="*/ 911 h 1281"/>
                <a:gd name="T14" fmla="*/ 1199 w 1377"/>
                <a:gd name="T15" fmla="*/ 966 h 1281"/>
                <a:gd name="T16" fmla="*/ 1173 w 1377"/>
                <a:gd name="T17" fmla="*/ 995 h 1281"/>
                <a:gd name="T18" fmla="*/ 1146 w 1377"/>
                <a:gd name="T19" fmla="*/ 1022 h 1281"/>
                <a:gd name="T20" fmla="*/ 1118 w 1377"/>
                <a:gd name="T21" fmla="*/ 1051 h 1281"/>
                <a:gd name="T22" fmla="*/ 1088 w 1377"/>
                <a:gd name="T23" fmla="*/ 1078 h 1281"/>
                <a:gd name="T24" fmla="*/ 1057 w 1377"/>
                <a:gd name="T25" fmla="*/ 1106 h 1281"/>
                <a:gd name="T26" fmla="*/ 1025 w 1377"/>
                <a:gd name="T27" fmla="*/ 1131 h 1281"/>
                <a:gd name="T28" fmla="*/ 992 w 1377"/>
                <a:gd name="T29" fmla="*/ 1155 h 1281"/>
                <a:gd name="T30" fmla="*/ 956 w 1377"/>
                <a:gd name="T31" fmla="*/ 1178 h 1281"/>
                <a:gd name="T32" fmla="*/ 919 w 1377"/>
                <a:gd name="T33" fmla="*/ 1200 h 1281"/>
                <a:gd name="T34" fmla="*/ 882 w 1377"/>
                <a:gd name="T35" fmla="*/ 1220 h 1281"/>
                <a:gd name="T36" fmla="*/ 842 w 1377"/>
                <a:gd name="T37" fmla="*/ 1237 h 1281"/>
                <a:gd name="T38" fmla="*/ 802 w 1377"/>
                <a:gd name="T39" fmla="*/ 1252 h 1281"/>
                <a:gd name="T40" fmla="*/ 762 w 1377"/>
                <a:gd name="T41" fmla="*/ 1263 h 1281"/>
                <a:gd name="T42" fmla="*/ 718 w 1377"/>
                <a:gd name="T43" fmla="*/ 1273 h 1281"/>
                <a:gd name="T44" fmla="*/ 675 w 1377"/>
                <a:gd name="T45" fmla="*/ 1277 h 1281"/>
                <a:gd name="T46" fmla="*/ 632 w 1377"/>
                <a:gd name="T47" fmla="*/ 1281 h 1281"/>
                <a:gd name="T48" fmla="*/ 609 w 1377"/>
                <a:gd name="T49" fmla="*/ 1281 h 1281"/>
                <a:gd name="T50" fmla="*/ 585 w 1377"/>
                <a:gd name="T51" fmla="*/ 1279 h 1281"/>
                <a:gd name="T52" fmla="*/ 562 w 1377"/>
                <a:gd name="T53" fmla="*/ 1277 h 1281"/>
                <a:gd name="T54" fmla="*/ 540 w 1377"/>
                <a:gd name="T55" fmla="*/ 1274 h 1281"/>
                <a:gd name="T56" fmla="*/ 540 w 1377"/>
                <a:gd name="T57" fmla="*/ 1274 h 1281"/>
                <a:gd name="T58" fmla="*/ 516 w 1377"/>
                <a:gd name="T59" fmla="*/ 1269 h 1281"/>
                <a:gd name="T60" fmla="*/ 493 w 1377"/>
                <a:gd name="T61" fmla="*/ 1263 h 1281"/>
                <a:gd name="T62" fmla="*/ 472 w 1377"/>
                <a:gd name="T63" fmla="*/ 1257 h 1281"/>
                <a:gd name="T64" fmla="*/ 450 w 1377"/>
                <a:gd name="T65" fmla="*/ 1249 h 1281"/>
                <a:gd name="T66" fmla="*/ 431 w 1377"/>
                <a:gd name="T67" fmla="*/ 1239 h 1281"/>
                <a:gd name="T68" fmla="*/ 410 w 1377"/>
                <a:gd name="T69" fmla="*/ 1229 h 1281"/>
                <a:gd name="T70" fmla="*/ 390 w 1377"/>
                <a:gd name="T71" fmla="*/ 1218 h 1281"/>
                <a:gd name="T72" fmla="*/ 373 w 1377"/>
                <a:gd name="T73" fmla="*/ 1205 h 1281"/>
                <a:gd name="T74" fmla="*/ 353 w 1377"/>
                <a:gd name="T75" fmla="*/ 1192 h 1281"/>
                <a:gd name="T76" fmla="*/ 336 w 1377"/>
                <a:gd name="T77" fmla="*/ 1178 h 1281"/>
                <a:gd name="T78" fmla="*/ 320 w 1377"/>
                <a:gd name="T79" fmla="*/ 1162 h 1281"/>
                <a:gd name="T80" fmla="*/ 304 w 1377"/>
                <a:gd name="T81" fmla="*/ 1146 h 1281"/>
                <a:gd name="T82" fmla="*/ 273 w 1377"/>
                <a:gd name="T83" fmla="*/ 1112 h 1281"/>
                <a:gd name="T84" fmla="*/ 244 w 1377"/>
                <a:gd name="T85" fmla="*/ 1073 h 1281"/>
                <a:gd name="T86" fmla="*/ 217 w 1377"/>
                <a:gd name="T87" fmla="*/ 1035 h 1281"/>
                <a:gd name="T88" fmla="*/ 193 w 1377"/>
                <a:gd name="T89" fmla="*/ 991 h 1281"/>
                <a:gd name="T90" fmla="*/ 169 w 1377"/>
                <a:gd name="T91" fmla="*/ 948 h 1281"/>
                <a:gd name="T92" fmla="*/ 148 w 1377"/>
                <a:gd name="T93" fmla="*/ 903 h 1281"/>
                <a:gd name="T94" fmla="*/ 130 w 1377"/>
                <a:gd name="T95" fmla="*/ 856 h 1281"/>
                <a:gd name="T96" fmla="*/ 112 w 1377"/>
                <a:gd name="T97" fmla="*/ 808 h 1281"/>
                <a:gd name="T98" fmla="*/ 96 w 1377"/>
                <a:gd name="T99" fmla="*/ 760 h 1281"/>
                <a:gd name="T100" fmla="*/ 82 w 1377"/>
                <a:gd name="T101" fmla="*/ 712 h 1281"/>
                <a:gd name="T102" fmla="*/ 69 w 1377"/>
                <a:gd name="T103" fmla="*/ 665 h 1281"/>
                <a:gd name="T104" fmla="*/ 58 w 1377"/>
                <a:gd name="T105" fmla="*/ 617 h 1281"/>
                <a:gd name="T106" fmla="*/ 48 w 1377"/>
                <a:gd name="T107" fmla="*/ 572 h 1281"/>
                <a:gd name="T108" fmla="*/ 38 w 1377"/>
                <a:gd name="T109" fmla="*/ 527 h 1281"/>
                <a:gd name="T110" fmla="*/ 24 w 1377"/>
                <a:gd name="T111" fmla="*/ 442 h 1281"/>
                <a:gd name="T112" fmla="*/ 14 w 1377"/>
                <a:gd name="T113" fmla="*/ 366 h 1281"/>
                <a:gd name="T114" fmla="*/ 8 w 1377"/>
                <a:gd name="T115" fmla="*/ 302 h 1281"/>
                <a:gd name="T116" fmla="*/ 3 w 1377"/>
                <a:gd name="T117" fmla="*/ 254 h 1281"/>
                <a:gd name="T118" fmla="*/ 0 w 1377"/>
                <a:gd name="T119" fmla="*/ 210 h 1281"/>
                <a:gd name="T120" fmla="*/ 378 w 1377"/>
                <a:gd name="T121" fmla="*/ 0 h 1281"/>
                <a:gd name="T122" fmla="*/ 665 w 1377"/>
                <a:gd name="T123" fmla="*/ 538 h 1281"/>
                <a:gd name="T124" fmla="*/ 1377 w 1377"/>
                <a:gd name="T125" fmla="*/ 712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77" h="1281">
                  <a:moveTo>
                    <a:pt x="1377" y="712"/>
                  </a:moveTo>
                  <a:lnTo>
                    <a:pt x="1377" y="712"/>
                  </a:lnTo>
                  <a:lnTo>
                    <a:pt x="1363" y="739"/>
                  </a:lnTo>
                  <a:lnTo>
                    <a:pt x="1343" y="770"/>
                  </a:lnTo>
                  <a:lnTo>
                    <a:pt x="1318" y="810"/>
                  </a:lnTo>
                  <a:lnTo>
                    <a:pt x="1284" y="858"/>
                  </a:lnTo>
                  <a:lnTo>
                    <a:pt x="1244" y="911"/>
                  </a:lnTo>
                  <a:lnTo>
                    <a:pt x="1199" y="966"/>
                  </a:lnTo>
                  <a:lnTo>
                    <a:pt x="1173" y="995"/>
                  </a:lnTo>
                  <a:lnTo>
                    <a:pt x="1146" y="1022"/>
                  </a:lnTo>
                  <a:lnTo>
                    <a:pt x="1118" y="1051"/>
                  </a:lnTo>
                  <a:lnTo>
                    <a:pt x="1088" y="1078"/>
                  </a:lnTo>
                  <a:lnTo>
                    <a:pt x="1057" y="1106"/>
                  </a:lnTo>
                  <a:lnTo>
                    <a:pt x="1025" y="1131"/>
                  </a:lnTo>
                  <a:lnTo>
                    <a:pt x="992" y="1155"/>
                  </a:lnTo>
                  <a:lnTo>
                    <a:pt x="956" y="1178"/>
                  </a:lnTo>
                  <a:lnTo>
                    <a:pt x="919" y="1200"/>
                  </a:lnTo>
                  <a:lnTo>
                    <a:pt x="882" y="1220"/>
                  </a:lnTo>
                  <a:lnTo>
                    <a:pt x="842" y="1237"/>
                  </a:lnTo>
                  <a:lnTo>
                    <a:pt x="802" y="1252"/>
                  </a:lnTo>
                  <a:lnTo>
                    <a:pt x="762" y="1263"/>
                  </a:lnTo>
                  <a:lnTo>
                    <a:pt x="718" y="1273"/>
                  </a:lnTo>
                  <a:lnTo>
                    <a:pt x="675" y="1277"/>
                  </a:lnTo>
                  <a:lnTo>
                    <a:pt x="632" y="1281"/>
                  </a:lnTo>
                  <a:lnTo>
                    <a:pt x="609" y="1281"/>
                  </a:lnTo>
                  <a:lnTo>
                    <a:pt x="585" y="1279"/>
                  </a:lnTo>
                  <a:lnTo>
                    <a:pt x="562" y="1277"/>
                  </a:lnTo>
                  <a:lnTo>
                    <a:pt x="540" y="1274"/>
                  </a:lnTo>
                  <a:lnTo>
                    <a:pt x="540" y="1274"/>
                  </a:lnTo>
                  <a:lnTo>
                    <a:pt x="516" y="1269"/>
                  </a:lnTo>
                  <a:lnTo>
                    <a:pt x="493" y="1263"/>
                  </a:lnTo>
                  <a:lnTo>
                    <a:pt x="472" y="1257"/>
                  </a:lnTo>
                  <a:lnTo>
                    <a:pt x="450" y="1249"/>
                  </a:lnTo>
                  <a:lnTo>
                    <a:pt x="431" y="1239"/>
                  </a:lnTo>
                  <a:lnTo>
                    <a:pt x="410" y="1229"/>
                  </a:lnTo>
                  <a:lnTo>
                    <a:pt x="390" y="1218"/>
                  </a:lnTo>
                  <a:lnTo>
                    <a:pt x="373" y="1205"/>
                  </a:lnTo>
                  <a:lnTo>
                    <a:pt x="353" y="1192"/>
                  </a:lnTo>
                  <a:lnTo>
                    <a:pt x="336" y="1178"/>
                  </a:lnTo>
                  <a:lnTo>
                    <a:pt x="320" y="1162"/>
                  </a:lnTo>
                  <a:lnTo>
                    <a:pt x="304" y="1146"/>
                  </a:lnTo>
                  <a:lnTo>
                    <a:pt x="273" y="1112"/>
                  </a:lnTo>
                  <a:lnTo>
                    <a:pt x="244" y="1073"/>
                  </a:lnTo>
                  <a:lnTo>
                    <a:pt x="217" y="1035"/>
                  </a:lnTo>
                  <a:lnTo>
                    <a:pt x="193" y="991"/>
                  </a:lnTo>
                  <a:lnTo>
                    <a:pt x="169" y="948"/>
                  </a:lnTo>
                  <a:lnTo>
                    <a:pt x="148" y="903"/>
                  </a:lnTo>
                  <a:lnTo>
                    <a:pt x="130" y="856"/>
                  </a:lnTo>
                  <a:lnTo>
                    <a:pt x="112" y="808"/>
                  </a:lnTo>
                  <a:lnTo>
                    <a:pt x="96" y="760"/>
                  </a:lnTo>
                  <a:lnTo>
                    <a:pt x="82" y="712"/>
                  </a:lnTo>
                  <a:lnTo>
                    <a:pt x="69" y="665"/>
                  </a:lnTo>
                  <a:lnTo>
                    <a:pt x="58" y="617"/>
                  </a:lnTo>
                  <a:lnTo>
                    <a:pt x="48" y="572"/>
                  </a:lnTo>
                  <a:lnTo>
                    <a:pt x="38" y="527"/>
                  </a:lnTo>
                  <a:lnTo>
                    <a:pt x="24" y="442"/>
                  </a:lnTo>
                  <a:lnTo>
                    <a:pt x="14" y="366"/>
                  </a:lnTo>
                  <a:lnTo>
                    <a:pt x="8" y="302"/>
                  </a:lnTo>
                  <a:lnTo>
                    <a:pt x="3" y="254"/>
                  </a:lnTo>
                  <a:lnTo>
                    <a:pt x="0" y="210"/>
                  </a:lnTo>
                  <a:lnTo>
                    <a:pt x="378" y="0"/>
                  </a:lnTo>
                  <a:lnTo>
                    <a:pt x="665" y="538"/>
                  </a:lnTo>
                  <a:lnTo>
                    <a:pt x="1377" y="7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9" name="Freeform 96">
              <a:extLst>
                <a:ext uri="{FF2B5EF4-FFF2-40B4-BE49-F238E27FC236}">
                  <a16:creationId xmlns:a16="http://schemas.microsoft.com/office/drawing/2014/main" id="{DCF896C1-C811-341A-0B75-7B34D3F5F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4688" y="2532063"/>
              <a:ext cx="1093788" cy="1017587"/>
            </a:xfrm>
            <a:custGeom>
              <a:avLst/>
              <a:gdLst>
                <a:gd name="T0" fmla="*/ 1377 w 1377"/>
                <a:gd name="T1" fmla="*/ 712 h 1281"/>
                <a:gd name="T2" fmla="*/ 1377 w 1377"/>
                <a:gd name="T3" fmla="*/ 712 h 1281"/>
                <a:gd name="T4" fmla="*/ 1363 w 1377"/>
                <a:gd name="T5" fmla="*/ 739 h 1281"/>
                <a:gd name="T6" fmla="*/ 1343 w 1377"/>
                <a:gd name="T7" fmla="*/ 770 h 1281"/>
                <a:gd name="T8" fmla="*/ 1318 w 1377"/>
                <a:gd name="T9" fmla="*/ 810 h 1281"/>
                <a:gd name="T10" fmla="*/ 1284 w 1377"/>
                <a:gd name="T11" fmla="*/ 858 h 1281"/>
                <a:gd name="T12" fmla="*/ 1244 w 1377"/>
                <a:gd name="T13" fmla="*/ 911 h 1281"/>
                <a:gd name="T14" fmla="*/ 1199 w 1377"/>
                <a:gd name="T15" fmla="*/ 966 h 1281"/>
                <a:gd name="T16" fmla="*/ 1173 w 1377"/>
                <a:gd name="T17" fmla="*/ 995 h 1281"/>
                <a:gd name="T18" fmla="*/ 1146 w 1377"/>
                <a:gd name="T19" fmla="*/ 1022 h 1281"/>
                <a:gd name="T20" fmla="*/ 1118 w 1377"/>
                <a:gd name="T21" fmla="*/ 1051 h 1281"/>
                <a:gd name="T22" fmla="*/ 1088 w 1377"/>
                <a:gd name="T23" fmla="*/ 1078 h 1281"/>
                <a:gd name="T24" fmla="*/ 1057 w 1377"/>
                <a:gd name="T25" fmla="*/ 1106 h 1281"/>
                <a:gd name="T26" fmla="*/ 1025 w 1377"/>
                <a:gd name="T27" fmla="*/ 1131 h 1281"/>
                <a:gd name="T28" fmla="*/ 992 w 1377"/>
                <a:gd name="T29" fmla="*/ 1155 h 1281"/>
                <a:gd name="T30" fmla="*/ 956 w 1377"/>
                <a:gd name="T31" fmla="*/ 1178 h 1281"/>
                <a:gd name="T32" fmla="*/ 919 w 1377"/>
                <a:gd name="T33" fmla="*/ 1200 h 1281"/>
                <a:gd name="T34" fmla="*/ 882 w 1377"/>
                <a:gd name="T35" fmla="*/ 1220 h 1281"/>
                <a:gd name="T36" fmla="*/ 842 w 1377"/>
                <a:gd name="T37" fmla="*/ 1237 h 1281"/>
                <a:gd name="T38" fmla="*/ 802 w 1377"/>
                <a:gd name="T39" fmla="*/ 1252 h 1281"/>
                <a:gd name="T40" fmla="*/ 762 w 1377"/>
                <a:gd name="T41" fmla="*/ 1263 h 1281"/>
                <a:gd name="T42" fmla="*/ 718 w 1377"/>
                <a:gd name="T43" fmla="*/ 1273 h 1281"/>
                <a:gd name="T44" fmla="*/ 675 w 1377"/>
                <a:gd name="T45" fmla="*/ 1277 h 1281"/>
                <a:gd name="T46" fmla="*/ 632 w 1377"/>
                <a:gd name="T47" fmla="*/ 1281 h 1281"/>
                <a:gd name="T48" fmla="*/ 609 w 1377"/>
                <a:gd name="T49" fmla="*/ 1281 h 1281"/>
                <a:gd name="T50" fmla="*/ 585 w 1377"/>
                <a:gd name="T51" fmla="*/ 1279 h 1281"/>
                <a:gd name="T52" fmla="*/ 562 w 1377"/>
                <a:gd name="T53" fmla="*/ 1277 h 1281"/>
                <a:gd name="T54" fmla="*/ 540 w 1377"/>
                <a:gd name="T55" fmla="*/ 1274 h 1281"/>
                <a:gd name="T56" fmla="*/ 540 w 1377"/>
                <a:gd name="T57" fmla="*/ 1274 h 1281"/>
                <a:gd name="T58" fmla="*/ 516 w 1377"/>
                <a:gd name="T59" fmla="*/ 1269 h 1281"/>
                <a:gd name="T60" fmla="*/ 493 w 1377"/>
                <a:gd name="T61" fmla="*/ 1263 h 1281"/>
                <a:gd name="T62" fmla="*/ 472 w 1377"/>
                <a:gd name="T63" fmla="*/ 1257 h 1281"/>
                <a:gd name="T64" fmla="*/ 450 w 1377"/>
                <a:gd name="T65" fmla="*/ 1249 h 1281"/>
                <a:gd name="T66" fmla="*/ 431 w 1377"/>
                <a:gd name="T67" fmla="*/ 1239 h 1281"/>
                <a:gd name="T68" fmla="*/ 410 w 1377"/>
                <a:gd name="T69" fmla="*/ 1229 h 1281"/>
                <a:gd name="T70" fmla="*/ 390 w 1377"/>
                <a:gd name="T71" fmla="*/ 1218 h 1281"/>
                <a:gd name="T72" fmla="*/ 373 w 1377"/>
                <a:gd name="T73" fmla="*/ 1205 h 1281"/>
                <a:gd name="T74" fmla="*/ 353 w 1377"/>
                <a:gd name="T75" fmla="*/ 1192 h 1281"/>
                <a:gd name="T76" fmla="*/ 336 w 1377"/>
                <a:gd name="T77" fmla="*/ 1178 h 1281"/>
                <a:gd name="T78" fmla="*/ 320 w 1377"/>
                <a:gd name="T79" fmla="*/ 1162 h 1281"/>
                <a:gd name="T80" fmla="*/ 304 w 1377"/>
                <a:gd name="T81" fmla="*/ 1146 h 1281"/>
                <a:gd name="T82" fmla="*/ 273 w 1377"/>
                <a:gd name="T83" fmla="*/ 1112 h 1281"/>
                <a:gd name="T84" fmla="*/ 244 w 1377"/>
                <a:gd name="T85" fmla="*/ 1073 h 1281"/>
                <a:gd name="T86" fmla="*/ 217 w 1377"/>
                <a:gd name="T87" fmla="*/ 1035 h 1281"/>
                <a:gd name="T88" fmla="*/ 193 w 1377"/>
                <a:gd name="T89" fmla="*/ 991 h 1281"/>
                <a:gd name="T90" fmla="*/ 169 w 1377"/>
                <a:gd name="T91" fmla="*/ 948 h 1281"/>
                <a:gd name="T92" fmla="*/ 148 w 1377"/>
                <a:gd name="T93" fmla="*/ 903 h 1281"/>
                <a:gd name="T94" fmla="*/ 130 w 1377"/>
                <a:gd name="T95" fmla="*/ 856 h 1281"/>
                <a:gd name="T96" fmla="*/ 112 w 1377"/>
                <a:gd name="T97" fmla="*/ 808 h 1281"/>
                <a:gd name="T98" fmla="*/ 96 w 1377"/>
                <a:gd name="T99" fmla="*/ 760 h 1281"/>
                <a:gd name="T100" fmla="*/ 82 w 1377"/>
                <a:gd name="T101" fmla="*/ 712 h 1281"/>
                <a:gd name="T102" fmla="*/ 69 w 1377"/>
                <a:gd name="T103" fmla="*/ 665 h 1281"/>
                <a:gd name="T104" fmla="*/ 58 w 1377"/>
                <a:gd name="T105" fmla="*/ 617 h 1281"/>
                <a:gd name="T106" fmla="*/ 48 w 1377"/>
                <a:gd name="T107" fmla="*/ 572 h 1281"/>
                <a:gd name="T108" fmla="*/ 38 w 1377"/>
                <a:gd name="T109" fmla="*/ 527 h 1281"/>
                <a:gd name="T110" fmla="*/ 24 w 1377"/>
                <a:gd name="T111" fmla="*/ 442 h 1281"/>
                <a:gd name="T112" fmla="*/ 14 w 1377"/>
                <a:gd name="T113" fmla="*/ 366 h 1281"/>
                <a:gd name="T114" fmla="*/ 8 w 1377"/>
                <a:gd name="T115" fmla="*/ 302 h 1281"/>
                <a:gd name="T116" fmla="*/ 3 w 1377"/>
                <a:gd name="T117" fmla="*/ 254 h 1281"/>
                <a:gd name="T118" fmla="*/ 0 w 1377"/>
                <a:gd name="T119" fmla="*/ 210 h 1281"/>
                <a:gd name="T120" fmla="*/ 378 w 1377"/>
                <a:gd name="T121" fmla="*/ 0 h 1281"/>
                <a:gd name="T122" fmla="*/ 665 w 1377"/>
                <a:gd name="T123" fmla="*/ 538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7" h="1281">
                  <a:moveTo>
                    <a:pt x="1377" y="712"/>
                  </a:moveTo>
                  <a:lnTo>
                    <a:pt x="1377" y="712"/>
                  </a:lnTo>
                  <a:lnTo>
                    <a:pt x="1363" y="739"/>
                  </a:lnTo>
                  <a:lnTo>
                    <a:pt x="1343" y="770"/>
                  </a:lnTo>
                  <a:lnTo>
                    <a:pt x="1318" y="810"/>
                  </a:lnTo>
                  <a:lnTo>
                    <a:pt x="1284" y="858"/>
                  </a:lnTo>
                  <a:lnTo>
                    <a:pt x="1244" y="911"/>
                  </a:lnTo>
                  <a:lnTo>
                    <a:pt x="1199" y="966"/>
                  </a:lnTo>
                  <a:lnTo>
                    <a:pt x="1173" y="995"/>
                  </a:lnTo>
                  <a:lnTo>
                    <a:pt x="1146" y="1022"/>
                  </a:lnTo>
                  <a:lnTo>
                    <a:pt x="1118" y="1051"/>
                  </a:lnTo>
                  <a:lnTo>
                    <a:pt x="1088" y="1078"/>
                  </a:lnTo>
                  <a:lnTo>
                    <a:pt x="1057" y="1106"/>
                  </a:lnTo>
                  <a:lnTo>
                    <a:pt x="1025" y="1131"/>
                  </a:lnTo>
                  <a:lnTo>
                    <a:pt x="992" y="1155"/>
                  </a:lnTo>
                  <a:lnTo>
                    <a:pt x="956" y="1178"/>
                  </a:lnTo>
                  <a:lnTo>
                    <a:pt x="919" y="1200"/>
                  </a:lnTo>
                  <a:lnTo>
                    <a:pt x="882" y="1220"/>
                  </a:lnTo>
                  <a:lnTo>
                    <a:pt x="842" y="1237"/>
                  </a:lnTo>
                  <a:lnTo>
                    <a:pt x="802" y="1252"/>
                  </a:lnTo>
                  <a:lnTo>
                    <a:pt x="762" y="1263"/>
                  </a:lnTo>
                  <a:lnTo>
                    <a:pt x="718" y="1273"/>
                  </a:lnTo>
                  <a:lnTo>
                    <a:pt x="675" y="1277"/>
                  </a:lnTo>
                  <a:lnTo>
                    <a:pt x="632" y="1281"/>
                  </a:lnTo>
                  <a:lnTo>
                    <a:pt x="609" y="1281"/>
                  </a:lnTo>
                  <a:lnTo>
                    <a:pt x="585" y="1279"/>
                  </a:lnTo>
                  <a:lnTo>
                    <a:pt x="562" y="1277"/>
                  </a:lnTo>
                  <a:lnTo>
                    <a:pt x="540" y="1274"/>
                  </a:lnTo>
                  <a:lnTo>
                    <a:pt x="540" y="1274"/>
                  </a:lnTo>
                  <a:lnTo>
                    <a:pt x="516" y="1269"/>
                  </a:lnTo>
                  <a:lnTo>
                    <a:pt x="493" y="1263"/>
                  </a:lnTo>
                  <a:lnTo>
                    <a:pt x="472" y="1257"/>
                  </a:lnTo>
                  <a:lnTo>
                    <a:pt x="450" y="1249"/>
                  </a:lnTo>
                  <a:lnTo>
                    <a:pt x="431" y="1239"/>
                  </a:lnTo>
                  <a:lnTo>
                    <a:pt x="410" y="1229"/>
                  </a:lnTo>
                  <a:lnTo>
                    <a:pt x="390" y="1218"/>
                  </a:lnTo>
                  <a:lnTo>
                    <a:pt x="373" y="1205"/>
                  </a:lnTo>
                  <a:lnTo>
                    <a:pt x="353" y="1192"/>
                  </a:lnTo>
                  <a:lnTo>
                    <a:pt x="336" y="1178"/>
                  </a:lnTo>
                  <a:lnTo>
                    <a:pt x="320" y="1162"/>
                  </a:lnTo>
                  <a:lnTo>
                    <a:pt x="304" y="1146"/>
                  </a:lnTo>
                  <a:lnTo>
                    <a:pt x="273" y="1112"/>
                  </a:lnTo>
                  <a:lnTo>
                    <a:pt x="244" y="1073"/>
                  </a:lnTo>
                  <a:lnTo>
                    <a:pt x="217" y="1035"/>
                  </a:lnTo>
                  <a:lnTo>
                    <a:pt x="193" y="991"/>
                  </a:lnTo>
                  <a:lnTo>
                    <a:pt x="169" y="948"/>
                  </a:lnTo>
                  <a:lnTo>
                    <a:pt x="148" y="903"/>
                  </a:lnTo>
                  <a:lnTo>
                    <a:pt x="130" y="856"/>
                  </a:lnTo>
                  <a:lnTo>
                    <a:pt x="112" y="808"/>
                  </a:lnTo>
                  <a:lnTo>
                    <a:pt x="96" y="760"/>
                  </a:lnTo>
                  <a:lnTo>
                    <a:pt x="82" y="712"/>
                  </a:lnTo>
                  <a:lnTo>
                    <a:pt x="69" y="665"/>
                  </a:lnTo>
                  <a:lnTo>
                    <a:pt x="58" y="617"/>
                  </a:lnTo>
                  <a:lnTo>
                    <a:pt x="48" y="572"/>
                  </a:lnTo>
                  <a:lnTo>
                    <a:pt x="38" y="527"/>
                  </a:lnTo>
                  <a:lnTo>
                    <a:pt x="24" y="442"/>
                  </a:lnTo>
                  <a:lnTo>
                    <a:pt x="14" y="366"/>
                  </a:lnTo>
                  <a:lnTo>
                    <a:pt x="8" y="302"/>
                  </a:lnTo>
                  <a:lnTo>
                    <a:pt x="3" y="254"/>
                  </a:lnTo>
                  <a:lnTo>
                    <a:pt x="0" y="210"/>
                  </a:lnTo>
                  <a:lnTo>
                    <a:pt x="378" y="0"/>
                  </a:lnTo>
                  <a:lnTo>
                    <a:pt x="665" y="5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0" name="Rectangle 97">
              <a:extLst>
                <a:ext uri="{FF2B5EF4-FFF2-40B4-BE49-F238E27FC236}">
                  <a16:creationId xmlns:a16="http://schemas.microsoft.com/office/drawing/2014/main" id="{725F8787-171D-D6C0-03B0-7DBCD24B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0" y="2684463"/>
              <a:ext cx="576263" cy="7302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1" name="Freeform 98">
              <a:extLst>
                <a:ext uri="{FF2B5EF4-FFF2-40B4-BE49-F238E27FC236}">
                  <a16:creationId xmlns:a16="http://schemas.microsoft.com/office/drawing/2014/main" id="{A8663BCC-046A-0F98-4467-D0F583EB61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09150" y="2679700"/>
              <a:ext cx="588963" cy="95250"/>
            </a:xfrm>
            <a:custGeom>
              <a:avLst/>
              <a:gdLst>
                <a:gd name="T0" fmla="*/ 734 w 742"/>
                <a:gd name="T1" fmla="*/ 120 h 120"/>
                <a:gd name="T2" fmla="*/ 8 w 742"/>
                <a:gd name="T3" fmla="*/ 120 h 120"/>
                <a:gd name="T4" fmla="*/ 0 w 742"/>
                <a:gd name="T5" fmla="*/ 114 h 120"/>
                <a:gd name="T6" fmla="*/ 0 w 742"/>
                <a:gd name="T7" fmla="*/ 6 h 120"/>
                <a:gd name="T8" fmla="*/ 8 w 742"/>
                <a:gd name="T9" fmla="*/ 0 h 120"/>
                <a:gd name="T10" fmla="*/ 734 w 742"/>
                <a:gd name="T11" fmla="*/ 0 h 120"/>
                <a:gd name="T12" fmla="*/ 742 w 742"/>
                <a:gd name="T13" fmla="*/ 6 h 120"/>
                <a:gd name="T14" fmla="*/ 742 w 742"/>
                <a:gd name="T15" fmla="*/ 114 h 120"/>
                <a:gd name="T16" fmla="*/ 734 w 742"/>
                <a:gd name="T17" fmla="*/ 120 h 120"/>
                <a:gd name="T18" fmla="*/ 14 w 742"/>
                <a:gd name="T19" fmla="*/ 106 h 120"/>
                <a:gd name="T20" fmla="*/ 726 w 742"/>
                <a:gd name="T21" fmla="*/ 106 h 120"/>
                <a:gd name="T22" fmla="*/ 726 w 742"/>
                <a:gd name="T23" fmla="*/ 14 h 120"/>
                <a:gd name="T24" fmla="*/ 14 w 742"/>
                <a:gd name="T25" fmla="*/ 14 h 120"/>
                <a:gd name="T26" fmla="*/ 14 w 742"/>
                <a:gd name="T27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2" h="120">
                  <a:moveTo>
                    <a:pt x="734" y="120"/>
                  </a:moveTo>
                  <a:lnTo>
                    <a:pt x="8" y="120"/>
                  </a:lnTo>
                  <a:lnTo>
                    <a:pt x="0" y="114"/>
                  </a:lnTo>
                  <a:lnTo>
                    <a:pt x="0" y="6"/>
                  </a:lnTo>
                  <a:lnTo>
                    <a:pt x="8" y="0"/>
                  </a:lnTo>
                  <a:lnTo>
                    <a:pt x="734" y="0"/>
                  </a:lnTo>
                  <a:lnTo>
                    <a:pt x="742" y="6"/>
                  </a:lnTo>
                  <a:lnTo>
                    <a:pt x="742" y="114"/>
                  </a:lnTo>
                  <a:lnTo>
                    <a:pt x="734" y="120"/>
                  </a:lnTo>
                  <a:close/>
                  <a:moveTo>
                    <a:pt x="14" y="106"/>
                  </a:moveTo>
                  <a:lnTo>
                    <a:pt x="726" y="106"/>
                  </a:lnTo>
                  <a:lnTo>
                    <a:pt x="726" y="14"/>
                  </a:lnTo>
                  <a:lnTo>
                    <a:pt x="14" y="14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2" name="Rectangle 99">
              <a:extLst>
                <a:ext uri="{FF2B5EF4-FFF2-40B4-BE49-F238E27FC236}">
                  <a16:creationId xmlns:a16="http://schemas.microsoft.com/office/drawing/2014/main" id="{05A66F98-CE90-390C-358C-925472D1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638" y="2878138"/>
              <a:ext cx="407988" cy="93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3" name="Rectangle 100">
              <a:extLst>
                <a:ext uri="{FF2B5EF4-FFF2-40B4-BE49-F238E27FC236}">
                  <a16:creationId xmlns:a16="http://schemas.microsoft.com/office/drawing/2014/main" id="{1E02C4BC-3C8A-D9AF-0FE7-9CC6A99F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638" y="3205163"/>
              <a:ext cx="407988" cy="93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4" name="Rectangle 101">
              <a:extLst>
                <a:ext uri="{FF2B5EF4-FFF2-40B4-BE49-F238E27FC236}">
                  <a16:creationId xmlns:a16="http://schemas.microsoft.com/office/drawing/2014/main" id="{60130A1A-037E-0C9D-5253-D5AC136DF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8050" y="3041650"/>
              <a:ext cx="407988" cy="936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5" name="Freeform 102">
              <a:extLst>
                <a:ext uri="{FF2B5EF4-FFF2-40B4-BE49-F238E27FC236}">
                  <a16:creationId xmlns:a16="http://schemas.microsoft.com/office/drawing/2014/main" id="{56B003CC-AE91-6A81-414A-0CA2E54D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2290763"/>
              <a:ext cx="192088" cy="192087"/>
            </a:xfrm>
            <a:custGeom>
              <a:avLst/>
              <a:gdLst>
                <a:gd name="T0" fmla="*/ 243 w 243"/>
                <a:gd name="T1" fmla="*/ 122 h 242"/>
                <a:gd name="T2" fmla="*/ 240 w 243"/>
                <a:gd name="T3" fmla="*/ 146 h 242"/>
                <a:gd name="T4" fmla="*/ 233 w 243"/>
                <a:gd name="T5" fmla="*/ 168 h 242"/>
                <a:gd name="T6" fmla="*/ 222 w 243"/>
                <a:gd name="T7" fmla="*/ 189 h 242"/>
                <a:gd name="T8" fmla="*/ 207 w 243"/>
                <a:gd name="T9" fmla="*/ 207 h 242"/>
                <a:gd name="T10" fmla="*/ 190 w 243"/>
                <a:gd name="T11" fmla="*/ 221 h 242"/>
                <a:gd name="T12" fmla="*/ 169 w 243"/>
                <a:gd name="T13" fmla="*/ 233 h 242"/>
                <a:gd name="T14" fmla="*/ 146 w 243"/>
                <a:gd name="T15" fmla="*/ 241 h 242"/>
                <a:gd name="T16" fmla="*/ 121 w 243"/>
                <a:gd name="T17" fmla="*/ 242 h 242"/>
                <a:gd name="T18" fmla="*/ 109 w 243"/>
                <a:gd name="T19" fmla="*/ 242 h 242"/>
                <a:gd name="T20" fmla="*/ 85 w 243"/>
                <a:gd name="T21" fmla="*/ 237 h 242"/>
                <a:gd name="T22" fmla="*/ 63 w 243"/>
                <a:gd name="T23" fmla="*/ 228 h 242"/>
                <a:gd name="T24" fmla="*/ 44 w 243"/>
                <a:gd name="T25" fmla="*/ 215 h 242"/>
                <a:gd name="T26" fmla="*/ 27 w 243"/>
                <a:gd name="T27" fmla="*/ 199 h 242"/>
                <a:gd name="T28" fmla="*/ 15 w 243"/>
                <a:gd name="T29" fmla="*/ 180 h 242"/>
                <a:gd name="T30" fmla="*/ 5 w 243"/>
                <a:gd name="T31" fmla="*/ 157 h 242"/>
                <a:gd name="T32" fmla="*/ 0 w 243"/>
                <a:gd name="T33" fmla="*/ 133 h 242"/>
                <a:gd name="T34" fmla="*/ 0 w 243"/>
                <a:gd name="T35" fmla="*/ 122 h 242"/>
                <a:gd name="T36" fmla="*/ 3 w 243"/>
                <a:gd name="T37" fmla="*/ 98 h 242"/>
                <a:gd name="T38" fmla="*/ 10 w 243"/>
                <a:gd name="T39" fmla="*/ 73 h 242"/>
                <a:gd name="T40" fmla="*/ 21 w 243"/>
                <a:gd name="T41" fmla="*/ 54 h 242"/>
                <a:gd name="T42" fmla="*/ 36 w 243"/>
                <a:gd name="T43" fmla="*/ 36 h 242"/>
                <a:gd name="T44" fmla="*/ 53 w 243"/>
                <a:gd name="T45" fmla="*/ 20 h 242"/>
                <a:gd name="T46" fmla="*/ 74 w 243"/>
                <a:gd name="T47" fmla="*/ 9 h 242"/>
                <a:gd name="T48" fmla="*/ 97 w 243"/>
                <a:gd name="T49" fmla="*/ 3 h 242"/>
                <a:gd name="T50" fmla="*/ 121 w 243"/>
                <a:gd name="T51" fmla="*/ 0 h 242"/>
                <a:gd name="T52" fmla="*/ 134 w 243"/>
                <a:gd name="T53" fmla="*/ 1 h 242"/>
                <a:gd name="T54" fmla="*/ 158 w 243"/>
                <a:gd name="T55" fmla="*/ 6 h 242"/>
                <a:gd name="T56" fmla="*/ 179 w 243"/>
                <a:gd name="T57" fmla="*/ 16 h 242"/>
                <a:gd name="T58" fmla="*/ 198 w 243"/>
                <a:gd name="T59" fmla="*/ 28 h 242"/>
                <a:gd name="T60" fmla="*/ 216 w 243"/>
                <a:gd name="T61" fmla="*/ 45 h 242"/>
                <a:gd name="T62" fmla="*/ 228 w 243"/>
                <a:gd name="T63" fmla="*/ 64 h 242"/>
                <a:gd name="T64" fmla="*/ 236 w 243"/>
                <a:gd name="T65" fmla="*/ 85 h 242"/>
                <a:gd name="T66" fmla="*/ 241 w 243"/>
                <a:gd name="T67" fmla="*/ 109 h 242"/>
                <a:gd name="T68" fmla="*/ 243 w 243"/>
                <a:gd name="T69" fmla="*/ 12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3" h="242">
                  <a:moveTo>
                    <a:pt x="243" y="122"/>
                  </a:moveTo>
                  <a:lnTo>
                    <a:pt x="243" y="122"/>
                  </a:lnTo>
                  <a:lnTo>
                    <a:pt x="241" y="133"/>
                  </a:lnTo>
                  <a:lnTo>
                    <a:pt x="240" y="146"/>
                  </a:lnTo>
                  <a:lnTo>
                    <a:pt x="236" y="157"/>
                  </a:lnTo>
                  <a:lnTo>
                    <a:pt x="233" y="168"/>
                  </a:lnTo>
                  <a:lnTo>
                    <a:pt x="228" y="180"/>
                  </a:lnTo>
                  <a:lnTo>
                    <a:pt x="222" y="189"/>
                  </a:lnTo>
                  <a:lnTo>
                    <a:pt x="216" y="199"/>
                  </a:lnTo>
                  <a:lnTo>
                    <a:pt x="207" y="207"/>
                  </a:lnTo>
                  <a:lnTo>
                    <a:pt x="198" y="215"/>
                  </a:lnTo>
                  <a:lnTo>
                    <a:pt x="190" y="221"/>
                  </a:lnTo>
                  <a:lnTo>
                    <a:pt x="179" y="228"/>
                  </a:lnTo>
                  <a:lnTo>
                    <a:pt x="169" y="233"/>
                  </a:lnTo>
                  <a:lnTo>
                    <a:pt x="158" y="237"/>
                  </a:lnTo>
                  <a:lnTo>
                    <a:pt x="146" y="241"/>
                  </a:lnTo>
                  <a:lnTo>
                    <a:pt x="134" y="242"/>
                  </a:lnTo>
                  <a:lnTo>
                    <a:pt x="121" y="242"/>
                  </a:lnTo>
                  <a:lnTo>
                    <a:pt x="121" y="242"/>
                  </a:lnTo>
                  <a:lnTo>
                    <a:pt x="109" y="242"/>
                  </a:lnTo>
                  <a:lnTo>
                    <a:pt x="97" y="241"/>
                  </a:lnTo>
                  <a:lnTo>
                    <a:pt x="85" y="237"/>
                  </a:lnTo>
                  <a:lnTo>
                    <a:pt x="74" y="233"/>
                  </a:lnTo>
                  <a:lnTo>
                    <a:pt x="63" y="228"/>
                  </a:lnTo>
                  <a:lnTo>
                    <a:pt x="53" y="221"/>
                  </a:lnTo>
                  <a:lnTo>
                    <a:pt x="44" y="215"/>
                  </a:lnTo>
                  <a:lnTo>
                    <a:pt x="36" y="207"/>
                  </a:lnTo>
                  <a:lnTo>
                    <a:pt x="27" y="199"/>
                  </a:lnTo>
                  <a:lnTo>
                    <a:pt x="21" y="189"/>
                  </a:lnTo>
                  <a:lnTo>
                    <a:pt x="15" y="180"/>
                  </a:lnTo>
                  <a:lnTo>
                    <a:pt x="10" y="168"/>
                  </a:lnTo>
                  <a:lnTo>
                    <a:pt x="5" y="157"/>
                  </a:lnTo>
                  <a:lnTo>
                    <a:pt x="3" y="146"/>
                  </a:lnTo>
                  <a:lnTo>
                    <a:pt x="0" y="133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8"/>
                  </a:lnTo>
                  <a:lnTo>
                    <a:pt x="5" y="85"/>
                  </a:lnTo>
                  <a:lnTo>
                    <a:pt x="10" y="73"/>
                  </a:lnTo>
                  <a:lnTo>
                    <a:pt x="15" y="64"/>
                  </a:lnTo>
                  <a:lnTo>
                    <a:pt x="21" y="54"/>
                  </a:lnTo>
                  <a:lnTo>
                    <a:pt x="27" y="45"/>
                  </a:lnTo>
                  <a:lnTo>
                    <a:pt x="36" y="36"/>
                  </a:lnTo>
                  <a:lnTo>
                    <a:pt x="44" y="28"/>
                  </a:lnTo>
                  <a:lnTo>
                    <a:pt x="53" y="20"/>
                  </a:lnTo>
                  <a:lnTo>
                    <a:pt x="63" y="16"/>
                  </a:lnTo>
                  <a:lnTo>
                    <a:pt x="74" y="9"/>
                  </a:lnTo>
                  <a:lnTo>
                    <a:pt x="85" y="6"/>
                  </a:lnTo>
                  <a:lnTo>
                    <a:pt x="97" y="3"/>
                  </a:lnTo>
                  <a:lnTo>
                    <a:pt x="109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4" y="1"/>
                  </a:lnTo>
                  <a:lnTo>
                    <a:pt x="146" y="3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79" y="16"/>
                  </a:lnTo>
                  <a:lnTo>
                    <a:pt x="190" y="20"/>
                  </a:lnTo>
                  <a:lnTo>
                    <a:pt x="198" y="28"/>
                  </a:lnTo>
                  <a:lnTo>
                    <a:pt x="207" y="36"/>
                  </a:lnTo>
                  <a:lnTo>
                    <a:pt x="216" y="45"/>
                  </a:lnTo>
                  <a:lnTo>
                    <a:pt x="222" y="54"/>
                  </a:lnTo>
                  <a:lnTo>
                    <a:pt x="228" y="64"/>
                  </a:lnTo>
                  <a:lnTo>
                    <a:pt x="233" y="73"/>
                  </a:lnTo>
                  <a:lnTo>
                    <a:pt x="236" y="85"/>
                  </a:lnTo>
                  <a:lnTo>
                    <a:pt x="240" y="98"/>
                  </a:lnTo>
                  <a:lnTo>
                    <a:pt x="241" y="109"/>
                  </a:lnTo>
                  <a:lnTo>
                    <a:pt x="243" y="12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6" name="Freeform 103">
              <a:extLst>
                <a:ext uri="{FF2B5EF4-FFF2-40B4-BE49-F238E27FC236}">
                  <a16:creationId xmlns:a16="http://schemas.microsoft.com/office/drawing/2014/main" id="{A869ED56-7CC0-4484-DCC5-BBFB3598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4788" y="2987675"/>
              <a:ext cx="127000" cy="128587"/>
            </a:xfrm>
            <a:custGeom>
              <a:avLst/>
              <a:gdLst>
                <a:gd name="T0" fmla="*/ 160 w 160"/>
                <a:gd name="T1" fmla="*/ 80 h 160"/>
                <a:gd name="T2" fmla="*/ 160 w 160"/>
                <a:gd name="T3" fmla="*/ 80 h 160"/>
                <a:gd name="T4" fmla="*/ 159 w 160"/>
                <a:gd name="T5" fmla="*/ 96 h 160"/>
                <a:gd name="T6" fmla="*/ 154 w 160"/>
                <a:gd name="T7" fmla="*/ 110 h 160"/>
                <a:gd name="T8" fmla="*/ 146 w 160"/>
                <a:gd name="T9" fmla="*/ 125 h 160"/>
                <a:gd name="T10" fmla="*/ 136 w 160"/>
                <a:gd name="T11" fmla="*/ 136 h 160"/>
                <a:gd name="T12" fmla="*/ 125 w 160"/>
                <a:gd name="T13" fmla="*/ 146 h 160"/>
                <a:gd name="T14" fmla="*/ 111 w 160"/>
                <a:gd name="T15" fmla="*/ 154 h 160"/>
                <a:gd name="T16" fmla="*/ 96 w 160"/>
                <a:gd name="T17" fmla="*/ 159 h 160"/>
                <a:gd name="T18" fmla="*/ 80 w 160"/>
                <a:gd name="T19" fmla="*/ 160 h 160"/>
                <a:gd name="T20" fmla="*/ 80 w 160"/>
                <a:gd name="T21" fmla="*/ 160 h 160"/>
                <a:gd name="T22" fmla="*/ 64 w 160"/>
                <a:gd name="T23" fmla="*/ 159 h 160"/>
                <a:gd name="T24" fmla="*/ 48 w 160"/>
                <a:gd name="T25" fmla="*/ 154 h 160"/>
                <a:gd name="T26" fmla="*/ 35 w 160"/>
                <a:gd name="T27" fmla="*/ 146 h 160"/>
                <a:gd name="T28" fmla="*/ 22 w 160"/>
                <a:gd name="T29" fmla="*/ 136 h 160"/>
                <a:gd name="T30" fmla="*/ 13 w 160"/>
                <a:gd name="T31" fmla="*/ 125 h 160"/>
                <a:gd name="T32" fmla="*/ 6 w 160"/>
                <a:gd name="T33" fmla="*/ 110 h 160"/>
                <a:gd name="T34" fmla="*/ 1 w 160"/>
                <a:gd name="T35" fmla="*/ 96 h 160"/>
                <a:gd name="T36" fmla="*/ 0 w 160"/>
                <a:gd name="T37" fmla="*/ 80 h 160"/>
                <a:gd name="T38" fmla="*/ 0 w 160"/>
                <a:gd name="T39" fmla="*/ 80 h 160"/>
                <a:gd name="T40" fmla="*/ 1 w 160"/>
                <a:gd name="T41" fmla="*/ 64 h 160"/>
                <a:gd name="T42" fmla="*/ 6 w 160"/>
                <a:gd name="T43" fmla="*/ 48 h 160"/>
                <a:gd name="T44" fmla="*/ 13 w 160"/>
                <a:gd name="T45" fmla="*/ 35 h 160"/>
                <a:gd name="T46" fmla="*/ 22 w 160"/>
                <a:gd name="T47" fmla="*/ 24 h 160"/>
                <a:gd name="T48" fmla="*/ 35 w 160"/>
                <a:gd name="T49" fmla="*/ 14 h 160"/>
                <a:gd name="T50" fmla="*/ 48 w 160"/>
                <a:gd name="T51" fmla="*/ 6 h 160"/>
                <a:gd name="T52" fmla="*/ 64 w 160"/>
                <a:gd name="T53" fmla="*/ 1 h 160"/>
                <a:gd name="T54" fmla="*/ 80 w 160"/>
                <a:gd name="T55" fmla="*/ 0 h 160"/>
                <a:gd name="T56" fmla="*/ 80 w 160"/>
                <a:gd name="T57" fmla="*/ 0 h 160"/>
                <a:gd name="T58" fmla="*/ 96 w 160"/>
                <a:gd name="T59" fmla="*/ 1 h 160"/>
                <a:gd name="T60" fmla="*/ 111 w 160"/>
                <a:gd name="T61" fmla="*/ 6 h 160"/>
                <a:gd name="T62" fmla="*/ 125 w 160"/>
                <a:gd name="T63" fmla="*/ 14 h 160"/>
                <a:gd name="T64" fmla="*/ 136 w 160"/>
                <a:gd name="T65" fmla="*/ 24 h 160"/>
                <a:gd name="T66" fmla="*/ 146 w 160"/>
                <a:gd name="T67" fmla="*/ 35 h 160"/>
                <a:gd name="T68" fmla="*/ 154 w 160"/>
                <a:gd name="T69" fmla="*/ 48 h 160"/>
                <a:gd name="T70" fmla="*/ 159 w 160"/>
                <a:gd name="T71" fmla="*/ 64 h 160"/>
                <a:gd name="T72" fmla="*/ 160 w 160"/>
                <a:gd name="T73" fmla="*/ 80 h 160"/>
                <a:gd name="T74" fmla="*/ 160 w 160"/>
                <a:gd name="T75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0">
                  <a:moveTo>
                    <a:pt x="160" y="80"/>
                  </a:moveTo>
                  <a:lnTo>
                    <a:pt x="160" y="80"/>
                  </a:lnTo>
                  <a:lnTo>
                    <a:pt x="159" y="96"/>
                  </a:lnTo>
                  <a:lnTo>
                    <a:pt x="154" y="110"/>
                  </a:lnTo>
                  <a:lnTo>
                    <a:pt x="146" y="125"/>
                  </a:lnTo>
                  <a:lnTo>
                    <a:pt x="136" y="136"/>
                  </a:lnTo>
                  <a:lnTo>
                    <a:pt x="125" y="146"/>
                  </a:lnTo>
                  <a:lnTo>
                    <a:pt x="111" y="154"/>
                  </a:lnTo>
                  <a:lnTo>
                    <a:pt x="96" y="159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64" y="159"/>
                  </a:lnTo>
                  <a:lnTo>
                    <a:pt x="48" y="154"/>
                  </a:lnTo>
                  <a:lnTo>
                    <a:pt x="35" y="146"/>
                  </a:lnTo>
                  <a:lnTo>
                    <a:pt x="22" y="136"/>
                  </a:lnTo>
                  <a:lnTo>
                    <a:pt x="13" y="125"/>
                  </a:lnTo>
                  <a:lnTo>
                    <a:pt x="6" y="110"/>
                  </a:lnTo>
                  <a:lnTo>
                    <a:pt x="1" y="9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1" y="64"/>
                  </a:lnTo>
                  <a:lnTo>
                    <a:pt x="6" y="48"/>
                  </a:lnTo>
                  <a:lnTo>
                    <a:pt x="13" y="35"/>
                  </a:lnTo>
                  <a:lnTo>
                    <a:pt x="22" y="24"/>
                  </a:lnTo>
                  <a:lnTo>
                    <a:pt x="35" y="14"/>
                  </a:lnTo>
                  <a:lnTo>
                    <a:pt x="48" y="6"/>
                  </a:lnTo>
                  <a:lnTo>
                    <a:pt x="64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6" y="1"/>
                  </a:lnTo>
                  <a:lnTo>
                    <a:pt x="111" y="6"/>
                  </a:lnTo>
                  <a:lnTo>
                    <a:pt x="125" y="14"/>
                  </a:lnTo>
                  <a:lnTo>
                    <a:pt x="136" y="24"/>
                  </a:lnTo>
                  <a:lnTo>
                    <a:pt x="146" y="35"/>
                  </a:lnTo>
                  <a:lnTo>
                    <a:pt x="154" y="48"/>
                  </a:lnTo>
                  <a:lnTo>
                    <a:pt x="159" y="64"/>
                  </a:lnTo>
                  <a:lnTo>
                    <a:pt x="160" y="80"/>
                  </a:lnTo>
                  <a:lnTo>
                    <a:pt x="160" y="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7" name="Rectangle 104">
              <a:extLst>
                <a:ext uri="{FF2B5EF4-FFF2-40B4-BE49-F238E27FC236}">
                  <a16:creationId xmlns:a16="http://schemas.microsoft.com/office/drawing/2014/main" id="{EF7AE8B1-B64F-EF28-7A63-F7D2759A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25" y="2871788"/>
              <a:ext cx="650875" cy="7318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8" name="Rectangle 105">
              <a:extLst>
                <a:ext uri="{FF2B5EF4-FFF2-40B4-BE49-F238E27FC236}">
                  <a16:creationId xmlns:a16="http://schemas.microsoft.com/office/drawing/2014/main" id="{941DC679-46D3-0003-62AE-2E899C5C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25" y="2871788"/>
              <a:ext cx="650875" cy="85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9" name="Freeform 106">
              <a:extLst>
                <a:ext uri="{FF2B5EF4-FFF2-40B4-BE49-F238E27FC236}">
                  <a16:creationId xmlns:a16="http://schemas.microsoft.com/office/drawing/2014/main" id="{D2A4F906-6A9B-0AAA-FB38-6504BF87EA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4975" y="3071813"/>
              <a:ext cx="388938" cy="430212"/>
            </a:xfrm>
            <a:custGeom>
              <a:avLst/>
              <a:gdLst>
                <a:gd name="T0" fmla="*/ 0 w 490"/>
                <a:gd name="T1" fmla="*/ 527 h 541"/>
                <a:gd name="T2" fmla="*/ 54 w 490"/>
                <a:gd name="T3" fmla="*/ 516 h 541"/>
                <a:gd name="T4" fmla="*/ 108 w 490"/>
                <a:gd name="T5" fmla="*/ 493 h 541"/>
                <a:gd name="T6" fmla="*/ 154 w 490"/>
                <a:gd name="T7" fmla="*/ 464 h 541"/>
                <a:gd name="T8" fmla="*/ 196 w 490"/>
                <a:gd name="T9" fmla="*/ 427 h 541"/>
                <a:gd name="T10" fmla="*/ 231 w 490"/>
                <a:gd name="T11" fmla="*/ 384 h 541"/>
                <a:gd name="T12" fmla="*/ 252 w 490"/>
                <a:gd name="T13" fmla="*/ 352 h 541"/>
                <a:gd name="T14" fmla="*/ 275 w 490"/>
                <a:gd name="T15" fmla="*/ 297 h 541"/>
                <a:gd name="T16" fmla="*/ 288 w 490"/>
                <a:gd name="T17" fmla="*/ 239 h 541"/>
                <a:gd name="T18" fmla="*/ 268 w 490"/>
                <a:gd name="T19" fmla="*/ 213 h 541"/>
                <a:gd name="T20" fmla="*/ 210 w 490"/>
                <a:gd name="T21" fmla="*/ 183 h 541"/>
                <a:gd name="T22" fmla="*/ 167 w 490"/>
                <a:gd name="T23" fmla="*/ 135 h 541"/>
                <a:gd name="T24" fmla="*/ 154 w 490"/>
                <a:gd name="T25" fmla="*/ 104 h 541"/>
                <a:gd name="T26" fmla="*/ 149 w 490"/>
                <a:gd name="T27" fmla="*/ 72 h 541"/>
                <a:gd name="T28" fmla="*/ 153 w 490"/>
                <a:gd name="T29" fmla="*/ 41 h 541"/>
                <a:gd name="T30" fmla="*/ 162 w 490"/>
                <a:gd name="T31" fmla="*/ 22 h 541"/>
                <a:gd name="T32" fmla="*/ 191 w 490"/>
                <a:gd name="T33" fmla="*/ 3 h 541"/>
                <a:gd name="T34" fmla="*/ 206 w 490"/>
                <a:gd name="T35" fmla="*/ 0 h 541"/>
                <a:gd name="T36" fmla="*/ 234 w 490"/>
                <a:gd name="T37" fmla="*/ 8 h 541"/>
                <a:gd name="T38" fmla="*/ 270 w 490"/>
                <a:gd name="T39" fmla="*/ 43 h 541"/>
                <a:gd name="T40" fmla="*/ 286 w 490"/>
                <a:gd name="T41" fmla="*/ 75 h 541"/>
                <a:gd name="T42" fmla="*/ 305 w 490"/>
                <a:gd name="T43" fmla="*/ 173 h 541"/>
                <a:gd name="T44" fmla="*/ 318 w 490"/>
                <a:gd name="T45" fmla="*/ 207 h 541"/>
                <a:gd name="T46" fmla="*/ 344 w 490"/>
                <a:gd name="T47" fmla="*/ 205 h 541"/>
                <a:gd name="T48" fmla="*/ 381 w 490"/>
                <a:gd name="T49" fmla="*/ 194 h 541"/>
                <a:gd name="T50" fmla="*/ 440 w 490"/>
                <a:gd name="T51" fmla="*/ 151 h 541"/>
                <a:gd name="T52" fmla="*/ 468 w 490"/>
                <a:gd name="T53" fmla="*/ 109 h 541"/>
                <a:gd name="T54" fmla="*/ 490 w 490"/>
                <a:gd name="T55" fmla="*/ 88 h 541"/>
                <a:gd name="T56" fmla="*/ 482 w 490"/>
                <a:gd name="T57" fmla="*/ 114 h 541"/>
                <a:gd name="T58" fmla="*/ 461 w 490"/>
                <a:gd name="T59" fmla="*/ 149 h 541"/>
                <a:gd name="T60" fmla="*/ 432 w 490"/>
                <a:gd name="T61" fmla="*/ 180 h 541"/>
                <a:gd name="T62" fmla="*/ 398 w 490"/>
                <a:gd name="T63" fmla="*/ 202 h 541"/>
                <a:gd name="T64" fmla="*/ 360 w 490"/>
                <a:gd name="T65" fmla="*/ 217 h 541"/>
                <a:gd name="T66" fmla="*/ 333 w 490"/>
                <a:gd name="T67" fmla="*/ 221 h 541"/>
                <a:gd name="T68" fmla="*/ 305 w 490"/>
                <a:gd name="T69" fmla="*/ 221 h 541"/>
                <a:gd name="T70" fmla="*/ 294 w 490"/>
                <a:gd name="T71" fmla="*/ 281 h 541"/>
                <a:gd name="T72" fmla="*/ 275 w 490"/>
                <a:gd name="T73" fmla="*/ 339 h 541"/>
                <a:gd name="T74" fmla="*/ 255 w 490"/>
                <a:gd name="T75" fmla="*/ 376 h 541"/>
                <a:gd name="T76" fmla="*/ 220 w 490"/>
                <a:gd name="T77" fmla="*/ 424 h 541"/>
                <a:gd name="T78" fmla="*/ 178 w 490"/>
                <a:gd name="T79" fmla="*/ 464 h 541"/>
                <a:gd name="T80" fmla="*/ 130 w 490"/>
                <a:gd name="T81" fmla="*/ 498 h 541"/>
                <a:gd name="T82" fmla="*/ 79 w 490"/>
                <a:gd name="T83" fmla="*/ 522 h 541"/>
                <a:gd name="T84" fmla="*/ 22 w 490"/>
                <a:gd name="T85" fmla="*/ 538 h 541"/>
                <a:gd name="T86" fmla="*/ 204 w 490"/>
                <a:gd name="T87" fmla="*/ 14 h 541"/>
                <a:gd name="T88" fmla="*/ 194 w 490"/>
                <a:gd name="T89" fmla="*/ 16 h 541"/>
                <a:gd name="T90" fmla="*/ 175 w 490"/>
                <a:gd name="T91" fmla="*/ 30 h 541"/>
                <a:gd name="T92" fmla="*/ 167 w 490"/>
                <a:gd name="T93" fmla="*/ 46 h 541"/>
                <a:gd name="T94" fmla="*/ 165 w 490"/>
                <a:gd name="T95" fmla="*/ 91 h 541"/>
                <a:gd name="T96" fmla="*/ 180 w 490"/>
                <a:gd name="T97" fmla="*/ 127 h 541"/>
                <a:gd name="T98" fmla="*/ 218 w 490"/>
                <a:gd name="T99" fmla="*/ 172 h 541"/>
                <a:gd name="T100" fmla="*/ 271 w 490"/>
                <a:gd name="T101" fmla="*/ 199 h 541"/>
                <a:gd name="T102" fmla="*/ 291 w 490"/>
                <a:gd name="T103" fmla="*/ 173 h 541"/>
                <a:gd name="T104" fmla="*/ 271 w 490"/>
                <a:gd name="T105" fmla="*/ 80 h 541"/>
                <a:gd name="T106" fmla="*/ 259 w 490"/>
                <a:gd name="T107" fmla="*/ 51 h 541"/>
                <a:gd name="T108" fmla="*/ 231 w 490"/>
                <a:gd name="T109" fmla="*/ 24 h 541"/>
                <a:gd name="T110" fmla="*/ 204 w 490"/>
                <a:gd name="T111" fmla="*/ 14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0" h="541">
                  <a:moveTo>
                    <a:pt x="3" y="541"/>
                  </a:moveTo>
                  <a:lnTo>
                    <a:pt x="0" y="527"/>
                  </a:lnTo>
                  <a:lnTo>
                    <a:pt x="0" y="527"/>
                  </a:lnTo>
                  <a:lnTo>
                    <a:pt x="19" y="524"/>
                  </a:lnTo>
                  <a:lnTo>
                    <a:pt x="37" y="520"/>
                  </a:lnTo>
                  <a:lnTo>
                    <a:pt x="54" y="516"/>
                  </a:lnTo>
                  <a:lnTo>
                    <a:pt x="72" y="509"/>
                  </a:lnTo>
                  <a:lnTo>
                    <a:pt x="90" y="501"/>
                  </a:lnTo>
                  <a:lnTo>
                    <a:pt x="108" y="493"/>
                  </a:lnTo>
                  <a:lnTo>
                    <a:pt x="124" y="485"/>
                  </a:lnTo>
                  <a:lnTo>
                    <a:pt x="140" y="475"/>
                  </a:lnTo>
                  <a:lnTo>
                    <a:pt x="154" y="464"/>
                  </a:lnTo>
                  <a:lnTo>
                    <a:pt x="169" y="453"/>
                  </a:lnTo>
                  <a:lnTo>
                    <a:pt x="183" y="440"/>
                  </a:lnTo>
                  <a:lnTo>
                    <a:pt x="196" y="427"/>
                  </a:lnTo>
                  <a:lnTo>
                    <a:pt x="209" y="414"/>
                  </a:lnTo>
                  <a:lnTo>
                    <a:pt x="220" y="400"/>
                  </a:lnTo>
                  <a:lnTo>
                    <a:pt x="231" y="384"/>
                  </a:lnTo>
                  <a:lnTo>
                    <a:pt x="243" y="368"/>
                  </a:lnTo>
                  <a:lnTo>
                    <a:pt x="243" y="368"/>
                  </a:lnTo>
                  <a:lnTo>
                    <a:pt x="252" y="352"/>
                  </a:lnTo>
                  <a:lnTo>
                    <a:pt x="260" y="334"/>
                  </a:lnTo>
                  <a:lnTo>
                    <a:pt x="268" y="315"/>
                  </a:lnTo>
                  <a:lnTo>
                    <a:pt x="275" y="297"/>
                  </a:lnTo>
                  <a:lnTo>
                    <a:pt x="279" y="278"/>
                  </a:lnTo>
                  <a:lnTo>
                    <a:pt x="284" y="258"/>
                  </a:lnTo>
                  <a:lnTo>
                    <a:pt x="288" y="239"/>
                  </a:lnTo>
                  <a:lnTo>
                    <a:pt x="289" y="218"/>
                  </a:lnTo>
                  <a:lnTo>
                    <a:pt x="289" y="218"/>
                  </a:lnTo>
                  <a:lnTo>
                    <a:pt x="268" y="213"/>
                  </a:lnTo>
                  <a:lnTo>
                    <a:pt x="249" y="205"/>
                  </a:lnTo>
                  <a:lnTo>
                    <a:pt x="228" y="196"/>
                  </a:lnTo>
                  <a:lnTo>
                    <a:pt x="210" y="183"/>
                  </a:lnTo>
                  <a:lnTo>
                    <a:pt x="194" y="168"/>
                  </a:lnTo>
                  <a:lnTo>
                    <a:pt x="180" y="152"/>
                  </a:lnTo>
                  <a:lnTo>
                    <a:pt x="167" y="135"/>
                  </a:lnTo>
                  <a:lnTo>
                    <a:pt x="157" y="114"/>
                  </a:lnTo>
                  <a:lnTo>
                    <a:pt x="157" y="114"/>
                  </a:lnTo>
                  <a:lnTo>
                    <a:pt x="154" y="104"/>
                  </a:lnTo>
                  <a:lnTo>
                    <a:pt x="151" y="93"/>
                  </a:lnTo>
                  <a:lnTo>
                    <a:pt x="149" y="83"/>
                  </a:lnTo>
                  <a:lnTo>
                    <a:pt x="149" y="72"/>
                  </a:lnTo>
                  <a:lnTo>
                    <a:pt x="149" y="61"/>
                  </a:lnTo>
                  <a:lnTo>
                    <a:pt x="151" y="51"/>
                  </a:lnTo>
                  <a:lnTo>
                    <a:pt x="153" y="41"/>
                  </a:lnTo>
                  <a:lnTo>
                    <a:pt x="157" y="32"/>
                  </a:lnTo>
                  <a:lnTo>
                    <a:pt x="157" y="32"/>
                  </a:lnTo>
                  <a:lnTo>
                    <a:pt x="162" y="22"/>
                  </a:lnTo>
                  <a:lnTo>
                    <a:pt x="170" y="13"/>
                  </a:lnTo>
                  <a:lnTo>
                    <a:pt x="180" y="6"/>
                  </a:lnTo>
                  <a:lnTo>
                    <a:pt x="191" y="3"/>
                  </a:lnTo>
                  <a:lnTo>
                    <a:pt x="191" y="3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1"/>
                  </a:lnTo>
                  <a:lnTo>
                    <a:pt x="234" y="8"/>
                  </a:lnTo>
                  <a:lnTo>
                    <a:pt x="247" y="17"/>
                  </a:lnTo>
                  <a:lnTo>
                    <a:pt x="260" y="29"/>
                  </a:lnTo>
                  <a:lnTo>
                    <a:pt x="270" y="43"/>
                  </a:lnTo>
                  <a:lnTo>
                    <a:pt x="279" y="59"/>
                  </a:lnTo>
                  <a:lnTo>
                    <a:pt x="286" y="75"/>
                  </a:lnTo>
                  <a:lnTo>
                    <a:pt x="286" y="75"/>
                  </a:lnTo>
                  <a:lnTo>
                    <a:pt x="296" y="107"/>
                  </a:lnTo>
                  <a:lnTo>
                    <a:pt x="302" y="139"/>
                  </a:lnTo>
                  <a:lnTo>
                    <a:pt x="305" y="173"/>
                  </a:lnTo>
                  <a:lnTo>
                    <a:pt x="305" y="207"/>
                  </a:lnTo>
                  <a:lnTo>
                    <a:pt x="305" y="207"/>
                  </a:lnTo>
                  <a:lnTo>
                    <a:pt x="318" y="207"/>
                  </a:lnTo>
                  <a:lnTo>
                    <a:pt x="333" y="207"/>
                  </a:lnTo>
                  <a:lnTo>
                    <a:pt x="333" y="207"/>
                  </a:lnTo>
                  <a:lnTo>
                    <a:pt x="344" y="205"/>
                  </a:lnTo>
                  <a:lnTo>
                    <a:pt x="357" y="202"/>
                  </a:lnTo>
                  <a:lnTo>
                    <a:pt x="369" y="199"/>
                  </a:lnTo>
                  <a:lnTo>
                    <a:pt x="381" y="194"/>
                  </a:lnTo>
                  <a:lnTo>
                    <a:pt x="403" y="183"/>
                  </a:lnTo>
                  <a:lnTo>
                    <a:pt x="423" y="168"/>
                  </a:lnTo>
                  <a:lnTo>
                    <a:pt x="440" y="151"/>
                  </a:lnTo>
                  <a:lnTo>
                    <a:pt x="456" y="131"/>
                  </a:lnTo>
                  <a:lnTo>
                    <a:pt x="463" y="120"/>
                  </a:lnTo>
                  <a:lnTo>
                    <a:pt x="468" y="109"/>
                  </a:lnTo>
                  <a:lnTo>
                    <a:pt x="472" y="98"/>
                  </a:lnTo>
                  <a:lnTo>
                    <a:pt x="476" y="85"/>
                  </a:lnTo>
                  <a:lnTo>
                    <a:pt x="490" y="88"/>
                  </a:lnTo>
                  <a:lnTo>
                    <a:pt x="490" y="88"/>
                  </a:lnTo>
                  <a:lnTo>
                    <a:pt x="487" y="101"/>
                  </a:lnTo>
                  <a:lnTo>
                    <a:pt x="482" y="114"/>
                  </a:lnTo>
                  <a:lnTo>
                    <a:pt x="476" y="127"/>
                  </a:lnTo>
                  <a:lnTo>
                    <a:pt x="469" y="138"/>
                  </a:lnTo>
                  <a:lnTo>
                    <a:pt x="461" y="149"/>
                  </a:lnTo>
                  <a:lnTo>
                    <a:pt x="451" y="160"/>
                  </a:lnTo>
                  <a:lnTo>
                    <a:pt x="443" y="170"/>
                  </a:lnTo>
                  <a:lnTo>
                    <a:pt x="432" y="180"/>
                  </a:lnTo>
                  <a:lnTo>
                    <a:pt x="421" y="188"/>
                  </a:lnTo>
                  <a:lnTo>
                    <a:pt x="410" y="196"/>
                  </a:lnTo>
                  <a:lnTo>
                    <a:pt x="398" y="202"/>
                  </a:lnTo>
                  <a:lnTo>
                    <a:pt x="386" y="209"/>
                  </a:lnTo>
                  <a:lnTo>
                    <a:pt x="373" y="213"/>
                  </a:lnTo>
                  <a:lnTo>
                    <a:pt x="360" y="217"/>
                  </a:lnTo>
                  <a:lnTo>
                    <a:pt x="347" y="220"/>
                  </a:lnTo>
                  <a:lnTo>
                    <a:pt x="333" y="221"/>
                  </a:lnTo>
                  <a:lnTo>
                    <a:pt x="333" y="221"/>
                  </a:lnTo>
                  <a:lnTo>
                    <a:pt x="318" y="221"/>
                  </a:lnTo>
                  <a:lnTo>
                    <a:pt x="305" y="221"/>
                  </a:lnTo>
                  <a:lnTo>
                    <a:pt x="305" y="221"/>
                  </a:lnTo>
                  <a:lnTo>
                    <a:pt x="302" y="241"/>
                  </a:lnTo>
                  <a:lnTo>
                    <a:pt x="299" y="262"/>
                  </a:lnTo>
                  <a:lnTo>
                    <a:pt x="294" y="281"/>
                  </a:lnTo>
                  <a:lnTo>
                    <a:pt x="289" y="302"/>
                  </a:lnTo>
                  <a:lnTo>
                    <a:pt x="281" y="321"/>
                  </a:lnTo>
                  <a:lnTo>
                    <a:pt x="275" y="339"/>
                  </a:lnTo>
                  <a:lnTo>
                    <a:pt x="265" y="358"/>
                  </a:lnTo>
                  <a:lnTo>
                    <a:pt x="255" y="376"/>
                  </a:lnTo>
                  <a:lnTo>
                    <a:pt x="255" y="376"/>
                  </a:lnTo>
                  <a:lnTo>
                    <a:pt x="244" y="392"/>
                  </a:lnTo>
                  <a:lnTo>
                    <a:pt x="233" y="408"/>
                  </a:lnTo>
                  <a:lnTo>
                    <a:pt x="220" y="424"/>
                  </a:lnTo>
                  <a:lnTo>
                    <a:pt x="207" y="437"/>
                  </a:lnTo>
                  <a:lnTo>
                    <a:pt x="193" y="451"/>
                  </a:lnTo>
                  <a:lnTo>
                    <a:pt x="178" y="464"/>
                  </a:lnTo>
                  <a:lnTo>
                    <a:pt x="162" y="475"/>
                  </a:lnTo>
                  <a:lnTo>
                    <a:pt x="148" y="487"/>
                  </a:lnTo>
                  <a:lnTo>
                    <a:pt x="130" y="498"/>
                  </a:lnTo>
                  <a:lnTo>
                    <a:pt x="114" y="506"/>
                  </a:lnTo>
                  <a:lnTo>
                    <a:pt x="96" y="516"/>
                  </a:lnTo>
                  <a:lnTo>
                    <a:pt x="79" y="522"/>
                  </a:lnTo>
                  <a:lnTo>
                    <a:pt x="59" y="528"/>
                  </a:lnTo>
                  <a:lnTo>
                    <a:pt x="40" y="535"/>
                  </a:lnTo>
                  <a:lnTo>
                    <a:pt x="22" y="538"/>
                  </a:lnTo>
                  <a:lnTo>
                    <a:pt x="3" y="541"/>
                  </a:lnTo>
                  <a:lnTo>
                    <a:pt x="3" y="541"/>
                  </a:lnTo>
                  <a:close/>
                  <a:moveTo>
                    <a:pt x="204" y="14"/>
                  </a:moveTo>
                  <a:lnTo>
                    <a:pt x="204" y="14"/>
                  </a:lnTo>
                  <a:lnTo>
                    <a:pt x="194" y="16"/>
                  </a:lnTo>
                  <a:lnTo>
                    <a:pt x="194" y="16"/>
                  </a:lnTo>
                  <a:lnTo>
                    <a:pt x="186" y="19"/>
                  </a:lnTo>
                  <a:lnTo>
                    <a:pt x="180" y="24"/>
                  </a:lnTo>
                  <a:lnTo>
                    <a:pt x="175" y="30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7" y="46"/>
                  </a:lnTo>
                  <a:lnTo>
                    <a:pt x="165" y="54"/>
                  </a:lnTo>
                  <a:lnTo>
                    <a:pt x="164" y="72"/>
                  </a:lnTo>
                  <a:lnTo>
                    <a:pt x="165" y="91"/>
                  </a:lnTo>
                  <a:lnTo>
                    <a:pt x="172" y="109"/>
                  </a:lnTo>
                  <a:lnTo>
                    <a:pt x="172" y="109"/>
                  </a:lnTo>
                  <a:lnTo>
                    <a:pt x="180" y="127"/>
                  </a:lnTo>
                  <a:lnTo>
                    <a:pt x="191" y="143"/>
                  </a:lnTo>
                  <a:lnTo>
                    <a:pt x="204" y="157"/>
                  </a:lnTo>
                  <a:lnTo>
                    <a:pt x="218" y="172"/>
                  </a:lnTo>
                  <a:lnTo>
                    <a:pt x="236" y="183"/>
                  </a:lnTo>
                  <a:lnTo>
                    <a:pt x="254" y="192"/>
                  </a:lnTo>
                  <a:lnTo>
                    <a:pt x="271" y="199"/>
                  </a:lnTo>
                  <a:lnTo>
                    <a:pt x="291" y="204"/>
                  </a:lnTo>
                  <a:lnTo>
                    <a:pt x="291" y="204"/>
                  </a:lnTo>
                  <a:lnTo>
                    <a:pt x="291" y="173"/>
                  </a:lnTo>
                  <a:lnTo>
                    <a:pt x="288" y="141"/>
                  </a:lnTo>
                  <a:lnTo>
                    <a:pt x="281" y="111"/>
                  </a:lnTo>
                  <a:lnTo>
                    <a:pt x="271" y="80"/>
                  </a:lnTo>
                  <a:lnTo>
                    <a:pt x="271" y="80"/>
                  </a:lnTo>
                  <a:lnTo>
                    <a:pt x="265" y="66"/>
                  </a:lnTo>
                  <a:lnTo>
                    <a:pt x="259" y="51"/>
                  </a:lnTo>
                  <a:lnTo>
                    <a:pt x="251" y="40"/>
                  </a:lnTo>
                  <a:lnTo>
                    <a:pt x="241" y="30"/>
                  </a:lnTo>
                  <a:lnTo>
                    <a:pt x="231" y="24"/>
                  </a:lnTo>
                  <a:lnTo>
                    <a:pt x="223" y="19"/>
                  </a:lnTo>
                  <a:lnTo>
                    <a:pt x="214" y="16"/>
                  </a:lnTo>
                  <a:lnTo>
                    <a:pt x="204" y="14"/>
                  </a:lnTo>
                  <a:lnTo>
                    <a:pt x="20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0" name="Freeform 107">
              <a:extLst>
                <a:ext uri="{FF2B5EF4-FFF2-40B4-BE49-F238E27FC236}">
                  <a16:creationId xmlns:a16="http://schemas.microsoft.com/office/drawing/2014/main" id="{7F471085-FA31-FC09-26D0-3C519AE94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913" y="2238375"/>
              <a:ext cx="22225" cy="185737"/>
            </a:xfrm>
            <a:custGeom>
              <a:avLst/>
              <a:gdLst>
                <a:gd name="T0" fmla="*/ 28 w 28"/>
                <a:gd name="T1" fmla="*/ 0 h 234"/>
                <a:gd name="T2" fmla="*/ 28 w 28"/>
                <a:gd name="T3" fmla="*/ 0 h 234"/>
                <a:gd name="T4" fmla="*/ 21 w 28"/>
                <a:gd name="T5" fmla="*/ 1 h 234"/>
                <a:gd name="T6" fmla="*/ 15 w 28"/>
                <a:gd name="T7" fmla="*/ 8 h 234"/>
                <a:gd name="T8" fmla="*/ 10 w 28"/>
                <a:gd name="T9" fmla="*/ 16 h 234"/>
                <a:gd name="T10" fmla="*/ 7 w 28"/>
                <a:gd name="T11" fmla="*/ 25 h 234"/>
                <a:gd name="T12" fmla="*/ 3 w 28"/>
                <a:gd name="T13" fmla="*/ 38 h 234"/>
                <a:gd name="T14" fmla="*/ 2 w 28"/>
                <a:gd name="T15" fmla="*/ 53 h 234"/>
                <a:gd name="T16" fmla="*/ 0 w 28"/>
                <a:gd name="T17" fmla="*/ 85 h 234"/>
                <a:gd name="T18" fmla="*/ 2 w 28"/>
                <a:gd name="T19" fmla="*/ 122 h 234"/>
                <a:gd name="T20" fmla="*/ 5 w 28"/>
                <a:gd name="T21" fmla="*/ 160 h 234"/>
                <a:gd name="T22" fmla="*/ 10 w 28"/>
                <a:gd name="T23" fmla="*/ 199 h 234"/>
                <a:gd name="T24" fmla="*/ 15 w 28"/>
                <a:gd name="T25" fmla="*/ 234 h 234"/>
                <a:gd name="T26" fmla="*/ 28 w 28"/>
                <a:gd name="T2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34">
                  <a:moveTo>
                    <a:pt x="28" y="0"/>
                  </a:moveTo>
                  <a:lnTo>
                    <a:pt x="28" y="0"/>
                  </a:lnTo>
                  <a:lnTo>
                    <a:pt x="21" y="1"/>
                  </a:lnTo>
                  <a:lnTo>
                    <a:pt x="15" y="8"/>
                  </a:lnTo>
                  <a:lnTo>
                    <a:pt x="10" y="16"/>
                  </a:lnTo>
                  <a:lnTo>
                    <a:pt x="7" y="25"/>
                  </a:lnTo>
                  <a:lnTo>
                    <a:pt x="3" y="38"/>
                  </a:lnTo>
                  <a:lnTo>
                    <a:pt x="2" y="53"/>
                  </a:lnTo>
                  <a:lnTo>
                    <a:pt x="0" y="85"/>
                  </a:lnTo>
                  <a:lnTo>
                    <a:pt x="2" y="122"/>
                  </a:lnTo>
                  <a:lnTo>
                    <a:pt x="5" y="160"/>
                  </a:lnTo>
                  <a:lnTo>
                    <a:pt x="10" y="199"/>
                  </a:lnTo>
                  <a:lnTo>
                    <a:pt x="15" y="23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8C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1" name="Freeform 108">
              <a:extLst>
                <a:ext uri="{FF2B5EF4-FFF2-40B4-BE49-F238E27FC236}">
                  <a16:creationId xmlns:a16="http://schemas.microsoft.com/office/drawing/2014/main" id="{527C4870-193E-831D-5EE8-D8349665A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913" y="2238375"/>
              <a:ext cx="22225" cy="185737"/>
            </a:xfrm>
            <a:custGeom>
              <a:avLst/>
              <a:gdLst>
                <a:gd name="T0" fmla="*/ 28 w 28"/>
                <a:gd name="T1" fmla="*/ 0 h 234"/>
                <a:gd name="T2" fmla="*/ 28 w 28"/>
                <a:gd name="T3" fmla="*/ 0 h 234"/>
                <a:gd name="T4" fmla="*/ 21 w 28"/>
                <a:gd name="T5" fmla="*/ 1 h 234"/>
                <a:gd name="T6" fmla="*/ 15 w 28"/>
                <a:gd name="T7" fmla="*/ 8 h 234"/>
                <a:gd name="T8" fmla="*/ 10 w 28"/>
                <a:gd name="T9" fmla="*/ 16 h 234"/>
                <a:gd name="T10" fmla="*/ 7 w 28"/>
                <a:gd name="T11" fmla="*/ 25 h 234"/>
                <a:gd name="T12" fmla="*/ 3 w 28"/>
                <a:gd name="T13" fmla="*/ 38 h 234"/>
                <a:gd name="T14" fmla="*/ 2 w 28"/>
                <a:gd name="T15" fmla="*/ 53 h 234"/>
                <a:gd name="T16" fmla="*/ 0 w 28"/>
                <a:gd name="T17" fmla="*/ 85 h 234"/>
                <a:gd name="T18" fmla="*/ 2 w 28"/>
                <a:gd name="T19" fmla="*/ 122 h 234"/>
                <a:gd name="T20" fmla="*/ 5 w 28"/>
                <a:gd name="T21" fmla="*/ 160 h 234"/>
                <a:gd name="T22" fmla="*/ 10 w 28"/>
                <a:gd name="T23" fmla="*/ 199 h 234"/>
                <a:gd name="T24" fmla="*/ 15 w 28"/>
                <a:gd name="T2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34">
                  <a:moveTo>
                    <a:pt x="28" y="0"/>
                  </a:moveTo>
                  <a:lnTo>
                    <a:pt x="28" y="0"/>
                  </a:lnTo>
                  <a:lnTo>
                    <a:pt x="21" y="1"/>
                  </a:lnTo>
                  <a:lnTo>
                    <a:pt x="15" y="8"/>
                  </a:lnTo>
                  <a:lnTo>
                    <a:pt x="10" y="16"/>
                  </a:lnTo>
                  <a:lnTo>
                    <a:pt x="7" y="25"/>
                  </a:lnTo>
                  <a:lnTo>
                    <a:pt x="3" y="38"/>
                  </a:lnTo>
                  <a:lnTo>
                    <a:pt x="2" y="53"/>
                  </a:lnTo>
                  <a:lnTo>
                    <a:pt x="0" y="85"/>
                  </a:lnTo>
                  <a:lnTo>
                    <a:pt x="2" y="122"/>
                  </a:lnTo>
                  <a:lnTo>
                    <a:pt x="5" y="160"/>
                  </a:lnTo>
                  <a:lnTo>
                    <a:pt x="10" y="199"/>
                  </a:lnTo>
                  <a:lnTo>
                    <a:pt x="15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2" name="Freeform 109">
              <a:extLst>
                <a:ext uri="{FF2B5EF4-FFF2-40B4-BE49-F238E27FC236}">
                  <a16:creationId xmlns:a16="http://schemas.microsoft.com/office/drawing/2014/main" id="{AD7CFDB9-6ED7-C773-870D-0F50663DE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363" y="2238375"/>
              <a:ext cx="360363" cy="461962"/>
            </a:xfrm>
            <a:custGeom>
              <a:avLst/>
              <a:gdLst>
                <a:gd name="T0" fmla="*/ 119 w 455"/>
                <a:gd name="T1" fmla="*/ 234 h 581"/>
                <a:gd name="T2" fmla="*/ 101 w 455"/>
                <a:gd name="T3" fmla="*/ 178 h 581"/>
                <a:gd name="T4" fmla="*/ 80 w 455"/>
                <a:gd name="T5" fmla="*/ 122 h 581"/>
                <a:gd name="T6" fmla="*/ 59 w 455"/>
                <a:gd name="T7" fmla="*/ 88 h 581"/>
                <a:gd name="T8" fmla="*/ 45 w 455"/>
                <a:gd name="T9" fmla="*/ 74 h 581"/>
                <a:gd name="T10" fmla="*/ 30 w 455"/>
                <a:gd name="T11" fmla="*/ 67 h 581"/>
                <a:gd name="T12" fmla="*/ 22 w 455"/>
                <a:gd name="T13" fmla="*/ 67 h 581"/>
                <a:gd name="T14" fmla="*/ 11 w 455"/>
                <a:gd name="T15" fmla="*/ 75 h 581"/>
                <a:gd name="T16" fmla="*/ 5 w 455"/>
                <a:gd name="T17" fmla="*/ 91 h 581"/>
                <a:gd name="T18" fmla="*/ 1 w 455"/>
                <a:gd name="T19" fmla="*/ 114 h 581"/>
                <a:gd name="T20" fmla="*/ 1 w 455"/>
                <a:gd name="T21" fmla="*/ 175 h 581"/>
                <a:gd name="T22" fmla="*/ 9 w 455"/>
                <a:gd name="T23" fmla="*/ 252 h 581"/>
                <a:gd name="T24" fmla="*/ 30 w 455"/>
                <a:gd name="T25" fmla="*/ 369 h 581"/>
                <a:gd name="T26" fmla="*/ 59 w 455"/>
                <a:gd name="T27" fmla="*/ 504 h 581"/>
                <a:gd name="T28" fmla="*/ 455 w 455"/>
                <a:gd name="T29" fmla="*/ 371 h 581"/>
                <a:gd name="T30" fmla="*/ 447 w 455"/>
                <a:gd name="T31" fmla="*/ 352 h 581"/>
                <a:gd name="T32" fmla="*/ 437 w 455"/>
                <a:gd name="T33" fmla="*/ 313 h 581"/>
                <a:gd name="T34" fmla="*/ 435 w 455"/>
                <a:gd name="T35" fmla="*/ 276 h 581"/>
                <a:gd name="T36" fmla="*/ 440 w 455"/>
                <a:gd name="T37" fmla="*/ 228 h 581"/>
                <a:gd name="T38" fmla="*/ 445 w 455"/>
                <a:gd name="T39" fmla="*/ 189 h 581"/>
                <a:gd name="T40" fmla="*/ 445 w 455"/>
                <a:gd name="T41" fmla="*/ 168 h 581"/>
                <a:gd name="T42" fmla="*/ 437 w 455"/>
                <a:gd name="T43" fmla="*/ 156 h 581"/>
                <a:gd name="T44" fmla="*/ 430 w 455"/>
                <a:gd name="T45" fmla="*/ 152 h 581"/>
                <a:gd name="T46" fmla="*/ 413 w 455"/>
                <a:gd name="T47" fmla="*/ 151 h 581"/>
                <a:gd name="T48" fmla="*/ 397 w 455"/>
                <a:gd name="T49" fmla="*/ 160 h 581"/>
                <a:gd name="T50" fmla="*/ 382 w 455"/>
                <a:gd name="T51" fmla="*/ 175 h 581"/>
                <a:gd name="T52" fmla="*/ 358 w 455"/>
                <a:gd name="T53" fmla="*/ 212 h 581"/>
                <a:gd name="T54" fmla="*/ 344 w 455"/>
                <a:gd name="T55" fmla="*/ 247 h 581"/>
                <a:gd name="T56" fmla="*/ 334 w 455"/>
                <a:gd name="T57" fmla="*/ 209 h 581"/>
                <a:gd name="T58" fmla="*/ 312 w 455"/>
                <a:gd name="T59" fmla="*/ 128 h 581"/>
                <a:gd name="T60" fmla="*/ 289 w 455"/>
                <a:gd name="T61" fmla="*/ 66 h 581"/>
                <a:gd name="T62" fmla="*/ 271 w 455"/>
                <a:gd name="T63" fmla="*/ 33 h 581"/>
                <a:gd name="T64" fmla="*/ 257 w 455"/>
                <a:gd name="T65" fmla="*/ 19 h 581"/>
                <a:gd name="T66" fmla="*/ 247 w 455"/>
                <a:gd name="T67" fmla="*/ 16 h 581"/>
                <a:gd name="T68" fmla="*/ 242 w 455"/>
                <a:gd name="T69" fmla="*/ 16 h 581"/>
                <a:gd name="T70" fmla="*/ 234 w 455"/>
                <a:gd name="T71" fmla="*/ 22 h 581"/>
                <a:gd name="T72" fmla="*/ 228 w 455"/>
                <a:gd name="T73" fmla="*/ 33 h 581"/>
                <a:gd name="T74" fmla="*/ 222 w 455"/>
                <a:gd name="T75" fmla="*/ 72 h 581"/>
                <a:gd name="T76" fmla="*/ 220 w 455"/>
                <a:gd name="T77" fmla="*/ 120 h 581"/>
                <a:gd name="T78" fmla="*/ 222 w 455"/>
                <a:gd name="T79" fmla="*/ 164 h 581"/>
                <a:gd name="T80" fmla="*/ 191 w 455"/>
                <a:gd name="T81" fmla="*/ 78 h 581"/>
                <a:gd name="T82" fmla="*/ 167 w 455"/>
                <a:gd name="T83" fmla="*/ 30 h 581"/>
                <a:gd name="T84" fmla="*/ 149 w 455"/>
                <a:gd name="T85" fmla="*/ 6 h 581"/>
                <a:gd name="T86" fmla="*/ 136 w 455"/>
                <a:gd name="T87" fmla="*/ 0 h 581"/>
                <a:gd name="T88" fmla="*/ 119 w 455"/>
                <a:gd name="T89" fmla="*/ 23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5" h="581">
                  <a:moveTo>
                    <a:pt x="119" y="234"/>
                  </a:moveTo>
                  <a:lnTo>
                    <a:pt x="119" y="234"/>
                  </a:lnTo>
                  <a:lnTo>
                    <a:pt x="111" y="207"/>
                  </a:lnTo>
                  <a:lnTo>
                    <a:pt x="101" y="178"/>
                  </a:lnTo>
                  <a:lnTo>
                    <a:pt x="91" y="149"/>
                  </a:lnTo>
                  <a:lnTo>
                    <a:pt x="80" y="122"/>
                  </a:lnTo>
                  <a:lnTo>
                    <a:pt x="66" y="98"/>
                  </a:lnTo>
                  <a:lnTo>
                    <a:pt x="59" y="88"/>
                  </a:lnTo>
                  <a:lnTo>
                    <a:pt x="53" y="80"/>
                  </a:lnTo>
                  <a:lnTo>
                    <a:pt x="45" y="74"/>
                  </a:lnTo>
                  <a:lnTo>
                    <a:pt x="37" y="69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16" y="70"/>
                  </a:lnTo>
                  <a:lnTo>
                    <a:pt x="11" y="75"/>
                  </a:lnTo>
                  <a:lnTo>
                    <a:pt x="8" y="82"/>
                  </a:lnTo>
                  <a:lnTo>
                    <a:pt x="5" y="91"/>
                  </a:lnTo>
                  <a:lnTo>
                    <a:pt x="3" y="101"/>
                  </a:lnTo>
                  <a:lnTo>
                    <a:pt x="1" y="114"/>
                  </a:lnTo>
                  <a:lnTo>
                    <a:pt x="0" y="143"/>
                  </a:lnTo>
                  <a:lnTo>
                    <a:pt x="1" y="175"/>
                  </a:lnTo>
                  <a:lnTo>
                    <a:pt x="5" y="212"/>
                  </a:lnTo>
                  <a:lnTo>
                    <a:pt x="9" y="252"/>
                  </a:lnTo>
                  <a:lnTo>
                    <a:pt x="16" y="292"/>
                  </a:lnTo>
                  <a:lnTo>
                    <a:pt x="30" y="369"/>
                  </a:lnTo>
                  <a:lnTo>
                    <a:pt x="43" y="438"/>
                  </a:lnTo>
                  <a:lnTo>
                    <a:pt x="59" y="504"/>
                  </a:lnTo>
                  <a:lnTo>
                    <a:pt x="77" y="581"/>
                  </a:lnTo>
                  <a:lnTo>
                    <a:pt x="455" y="371"/>
                  </a:lnTo>
                  <a:lnTo>
                    <a:pt x="455" y="371"/>
                  </a:lnTo>
                  <a:lnTo>
                    <a:pt x="447" y="352"/>
                  </a:lnTo>
                  <a:lnTo>
                    <a:pt x="440" y="332"/>
                  </a:lnTo>
                  <a:lnTo>
                    <a:pt x="437" y="313"/>
                  </a:lnTo>
                  <a:lnTo>
                    <a:pt x="435" y="294"/>
                  </a:lnTo>
                  <a:lnTo>
                    <a:pt x="435" y="276"/>
                  </a:lnTo>
                  <a:lnTo>
                    <a:pt x="437" y="260"/>
                  </a:lnTo>
                  <a:lnTo>
                    <a:pt x="440" y="228"/>
                  </a:lnTo>
                  <a:lnTo>
                    <a:pt x="445" y="201"/>
                  </a:lnTo>
                  <a:lnTo>
                    <a:pt x="445" y="189"/>
                  </a:lnTo>
                  <a:lnTo>
                    <a:pt x="447" y="178"/>
                  </a:lnTo>
                  <a:lnTo>
                    <a:pt x="445" y="168"/>
                  </a:lnTo>
                  <a:lnTo>
                    <a:pt x="442" y="162"/>
                  </a:lnTo>
                  <a:lnTo>
                    <a:pt x="437" y="156"/>
                  </a:lnTo>
                  <a:lnTo>
                    <a:pt x="430" y="152"/>
                  </a:lnTo>
                  <a:lnTo>
                    <a:pt x="430" y="152"/>
                  </a:lnTo>
                  <a:lnTo>
                    <a:pt x="421" y="151"/>
                  </a:lnTo>
                  <a:lnTo>
                    <a:pt x="413" y="151"/>
                  </a:lnTo>
                  <a:lnTo>
                    <a:pt x="405" y="154"/>
                  </a:lnTo>
                  <a:lnTo>
                    <a:pt x="397" y="160"/>
                  </a:lnTo>
                  <a:lnTo>
                    <a:pt x="390" y="167"/>
                  </a:lnTo>
                  <a:lnTo>
                    <a:pt x="382" y="175"/>
                  </a:lnTo>
                  <a:lnTo>
                    <a:pt x="369" y="192"/>
                  </a:lnTo>
                  <a:lnTo>
                    <a:pt x="358" y="212"/>
                  </a:lnTo>
                  <a:lnTo>
                    <a:pt x="350" y="229"/>
                  </a:lnTo>
                  <a:lnTo>
                    <a:pt x="344" y="247"/>
                  </a:lnTo>
                  <a:lnTo>
                    <a:pt x="344" y="247"/>
                  </a:lnTo>
                  <a:lnTo>
                    <a:pt x="334" y="209"/>
                  </a:lnTo>
                  <a:lnTo>
                    <a:pt x="324" y="172"/>
                  </a:lnTo>
                  <a:lnTo>
                    <a:pt x="312" y="128"/>
                  </a:lnTo>
                  <a:lnTo>
                    <a:pt x="297" y="85"/>
                  </a:lnTo>
                  <a:lnTo>
                    <a:pt x="289" y="66"/>
                  </a:lnTo>
                  <a:lnTo>
                    <a:pt x="281" y="48"/>
                  </a:lnTo>
                  <a:lnTo>
                    <a:pt x="271" y="33"/>
                  </a:lnTo>
                  <a:lnTo>
                    <a:pt x="262" y="24"/>
                  </a:lnTo>
                  <a:lnTo>
                    <a:pt x="257" y="19"/>
                  </a:lnTo>
                  <a:lnTo>
                    <a:pt x="252" y="17"/>
                  </a:lnTo>
                  <a:lnTo>
                    <a:pt x="247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38" y="19"/>
                  </a:lnTo>
                  <a:lnTo>
                    <a:pt x="234" y="22"/>
                  </a:lnTo>
                  <a:lnTo>
                    <a:pt x="231" y="27"/>
                  </a:lnTo>
                  <a:lnTo>
                    <a:pt x="228" y="33"/>
                  </a:lnTo>
                  <a:lnTo>
                    <a:pt x="223" y="51"/>
                  </a:lnTo>
                  <a:lnTo>
                    <a:pt x="222" y="72"/>
                  </a:lnTo>
                  <a:lnTo>
                    <a:pt x="220" y="96"/>
                  </a:lnTo>
                  <a:lnTo>
                    <a:pt x="220" y="120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02" y="107"/>
                  </a:lnTo>
                  <a:lnTo>
                    <a:pt x="191" y="78"/>
                  </a:lnTo>
                  <a:lnTo>
                    <a:pt x="178" y="53"/>
                  </a:lnTo>
                  <a:lnTo>
                    <a:pt x="167" y="30"/>
                  </a:lnTo>
                  <a:lnTo>
                    <a:pt x="154" y="13"/>
                  </a:lnTo>
                  <a:lnTo>
                    <a:pt x="149" y="6"/>
                  </a:lnTo>
                  <a:lnTo>
                    <a:pt x="143" y="1"/>
                  </a:lnTo>
                  <a:lnTo>
                    <a:pt x="136" y="0"/>
                  </a:lnTo>
                  <a:lnTo>
                    <a:pt x="132" y="0"/>
                  </a:lnTo>
                  <a:lnTo>
                    <a:pt x="119" y="234"/>
                  </a:lnTo>
                  <a:close/>
                </a:path>
              </a:pathLst>
            </a:custGeom>
            <a:solidFill>
              <a:srgbClr val="F8C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3" name="Freeform 110">
              <a:extLst>
                <a:ext uri="{FF2B5EF4-FFF2-40B4-BE49-F238E27FC236}">
                  <a16:creationId xmlns:a16="http://schemas.microsoft.com/office/drawing/2014/main" id="{23A968D0-F091-E70E-3131-28D5DB935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4363" y="2238375"/>
              <a:ext cx="360363" cy="461962"/>
            </a:xfrm>
            <a:custGeom>
              <a:avLst/>
              <a:gdLst>
                <a:gd name="T0" fmla="*/ 119 w 455"/>
                <a:gd name="T1" fmla="*/ 234 h 581"/>
                <a:gd name="T2" fmla="*/ 101 w 455"/>
                <a:gd name="T3" fmla="*/ 178 h 581"/>
                <a:gd name="T4" fmla="*/ 80 w 455"/>
                <a:gd name="T5" fmla="*/ 122 h 581"/>
                <a:gd name="T6" fmla="*/ 59 w 455"/>
                <a:gd name="T7" fmla="*/ 88 h 581"/>
                <a:gd name="T8" fmla="*/ 45 w 455"/>
                <a:gd name="T9" fmla="*/ 74 h 581"/>
                <a:gd name="T10" fmla="*/ 30 w 455"/>
                <a:gd name="T11" fmla="*/ 67 h 581"/>
                <a:gd name="T12" fmla="*/ 22 w 455"/>
                <a:gd name="T13" fmla="*/ 67 h 581"/>
                <a:gd name="T14" fmla="*/ 11 w 455"/>
                <a:gd name="T15" fmla="*/ 75 h 581"/>
                <a:gd name="T16" fmla="*/ 5 w 455"/>
                <a:gd name="T17" fmla="*/ 91 h 581"/>
                <a:gd name="T18" fmla="*/ 1 w 455"/>
                <a:gd name="T19" fmla="*/ 114 h 581"/>
                <a:gd name="T20" fmla="*/ 1 w 455"/>
                <a:gd name="T21" fmla="*/ 175 h 581"/>
                <a:gd name="T22" fmla="*/ 9 w 455"/>
                <a:gd name="T23" fmla="*/ 252 h 581"/>
                <a:gd name="T24" fmla="*/ 30 w 455"/>
                <a:gd name="T25" fmla="*/ 369 h 581"/>
                <a:gd name="T26" fmla="*/ 59 w 455"/>
                <a:gd name="T27" fmla="*/ 504 h 581"/>
                <a:gd name="T28" fmla="*/ 455 w 455"/>
                <a:gd name="T29" fmla="*/ 371 h 581"/>
                <a:gd name="T30" fmla="*/ 447 w 455"/>
                <a:gd name="T31" fmla="*/ 352 h 581"/>
                <a:gd name="T32" fmla="*/ 437 w 455"/>
                <a:gd name="T33" fmla="*/ 313 h 581"/>
                <a:gd name="T34" fmla="*/ 435 w 455"/>
                <a:gd name="T35" fmla="*/ 276 h 581"/>
                <a:gd name="T36" fmla="*/ 440 w 455"/>
                <a:gd name="T37" fmla="*/ 228 h 581"/>
                <a:gd name="T38" fmla="*/ 445 w 455"/>
                <a:gd name="T39" fmla="*/ 189 h 581"/>
                <a:gd name="T40" fmla="*/ 445 w 455"/>
                <a:gd name="T41" fmla="*/ 168 h 581"/>
                <a:gd name="T42" fmla="*/ 437 w 455"/>
                <a:gd name="T43" fmla="*/ 156 h 581"/>
                <a:gd name="T44" fmla="*/ 430 w 455"/>
                <a:gd name="T45" fmla="*/ 152 h 581"/>
                <a:gd name="T46" fmla="*/ 413 w 455"/>
                <a:gd name="T47" fmla="*/ 151 h 581"/>
                <a:gd name="T48" fmla="*/ 397 w 455"/>
                <a:gd name="T49" fmla="*/ 160 h 581"/>
                <a:gd name="T50" fmla="*/ 382 w 455"/>
                <a:gd name="T51" fmla="*/ 175 h 581"/>
                <a:gd name="T52" fmla="*/ 358 w 455"/>
                <a:gd name="T53" fmla="*/ 212 h 581"/>
                <a:gd name="T54" fmla="*/ 344 w 455"/>
                <a:gd name="T55" fmla="*/ 247 h 581"/>
                <a:gd name="T56" fmla="*/ 334 w 455"/>
                <a:gd name="T57" fmla="*/ 209 h 581"/>
                <a:gd name="T58" fmla="*/ 312 w 455"/>
                <a:gd name="T59" fmla="*/ 128 h 581"/>
                <a:gd name="T60" fmla="*/ 289 w 455"/>
                <a:gd name="T61" fmla="*/ 66 h 581"/>
                <a:gd name="T62" fmla="*/ 271 w 455"/>
                <a:gd name="T63" fmla="*/ 33 h 581"/>
                <a:gd name="T64" fmla="*/ 257 w 455"/>
                <a:gd name="T65" fmla="*/ 19 h 581"/>
                <a:gd name="T66" fmla="*/ 247 w 455"/>
                <a:gd name="T67" fmla="*/ 16 h 581"/>
                <a:gd name="T68" fmla="*/ 242 w 455"/>
                <a:gd name="T69" fmla="*/ 16 h 581"/>
                <a:gd name="T70" fmla="*/ 234 w 455"/>
                <a:gd name="T71" fmla="*/ 22 h 581"/>
                <a:gd name="T72" fmla="*/ 228 w 455"/>
                <a:gd name="T73" fmla="*/ 33 h 581"/>
                <a:gd name="T74" fmla="*/ 222 w 455"/>
                <a:gd name="T75" fmla="*/ 72 h 581"/>
                <a:gd name="T76" fmla="*/ 220 w 455"/>
                <a:gd name="T77" fmla="*/ 120 h 581"/>
                <a:gd name="T78" fmla="*/ 222 w 455"/>
                <a:gd name="T79" fmla="*/ 164 h 581"/>
                <a:gd name="T80" fmla="*/ 191 w 455"/>
                <a:gd name="T81" fmla="*/ 78 h 581"/>
                <a:gd name="T82" fmla="*/ 167 w 455"/>
                <a:gd name="T83" fmla="*/ 30 h 581"/>
                <a:gd name="T84" fmla="*/ 149 w 455"/>
                <a:gd name="T85" fmla="*/ 6 h 581"/>
                <a:gd name="T86" fmla="*/ 136 w 455"/>
                <a:gd name="T8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5" h="581">
                  <a:moveTo>
                    <a:pt x="119" y="234"/>
                  </a:moveTo>
                  <a:lnTo>
                    <a:pt x="119" y="234"/>
                  </a:lnTo>
                  <a:lnTo>
                    <a:pt x="111" y="207"/>
                  </a:lnTo>
                  <a:lnTo>
                    <a:pt x="101" y="178"/>
                  </a:lnTo>
                  <a:lnTo>
                    <a:pt x="91" y="149"/>
                  </a:lnTo>
                  <a:lnTo>
                    <a:pt x="80" y="122"/>
                  </a:lnTo>
                  <a:lnTo>
                    <a:pt x="66" y="98"/>
                  </a:lnTo>
                  <a:lnTo>
                    <a:pt x="59" y="88"/>
                  </a:lnTo>
                  <a:lnTo>
                    <a:pt x="53" y="80"/>
                  </a:lnTo>
                  <a:lnTo>
                    <a:pt x="45" y="74"/>
                  </a:lnTo>
                  <a:lnTo>
                    <a:pt x="37" y="69"/>
                  </a:lnTo>
                  <a:lnTo>
                    <a:pt x="30" y="67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16" y="70"/>
                  </a:lnTo>
                  <a:lnTo>
                    <a:pt x="11" y="75"/>
                  </a:lnTo>
                  <a:lnTo>
                    <a:pt x="8" y="82"/>
                  </a:lnTo>
                  <a:lnTo>
                    <a:pt x="5" y="91"/>
                  </a:lnTo>
                  <a:lnTo>
                    <a:pt x="3" y="101"/>
                  </a:lnTo>
                  <a:lnTo>
                    <a:pt x="1" y="114"/>
                  </a:lnTo>
                  <a:lnTo>
                    <a:pt x="0" y="143"/>
                  </a:lnTo>
                  <a:lnTo>
                    <a:pt x="1" y="175"/>
                  </a:lnTo>
                  <a:lnTo>
                    <a:pt x="5" y="212"/>
                  </a:lnTo>
                  <a:lnTo>
                    <a:pt x="9" y="252"/>
                  </a:lnTo>
                  <a:lnTo>
                    <a:pt x="16" y="292"/>
                  </a:lnTo>
                  <a:lnTo>
                    <a:pt x="30" y="369"/>
                  </a:lnTo>
                  <a:lnTo>
                    <a:pt x="43" y="438"/>
                  </a:lnTo>
                  <a:lnTo>
                    <a:pt x="59" y="504"/>
                  </a:lnTo>
                  <a:lnTo>
                    <a:pt x="77" y="581"/>
                  </a:lnTo>
                  <a:lnTo>
                    <a:pt x="455" y="371"/>
                  </a:lnTo>
                  <a:lnTo>
                    <a:pt x="455" y="371"/>
                  </a:lnTo>
                  <a:lnTo>
                    <a:pt x="447" y="352"/>
                  </a:lnTo>
                  <a:lnTo>
                    <a:pt x="440" y="332"/>
                  </a:lnTo>
                  <a:lnTo>
                    <a:pt x="437" y="313"/>
                  </a:lnTo>
                  <a:lnTo>
                    <a:pt x="435" y="294"/>
                  </a:lnTo>
                  <a:lnTo>
                    <a:pt x="435" y="276"/>
                  </a:lnTo>
                  <a:lnTo>
                    <a:pt x="437" y="260"/>
                  </a:lnTo>
                  <a:lnTo>
                    <a:pt x="440" y="228"/>
                  </a:lnTo>
                  <a:lnTo>
                    <a:pt x="445" y="201"/>
                  </a:lnTo>
                  <a:lnTo>
                    <a:pt x="445" y="189"/>
                  </a:lnTo>
                  <a:lnTo>
                    <a:pt x="447" y="178"/>
                  </a:lnTo>
                  <a:lnTo>
                    <a:pt x="445" y="168"/>
                  </a:lnTo>
                  <a:lnTo>
                    <a:pt x="442" y="162"/>
                  </a:lnTo>
                  <a:lnTo>
                    <a:pt x="437" y="156"/>
                  </a:lnTo>
                  <a:lnTo>
                    <a:pt x="430" y="152"/>
                  </a:lnTo>
                  <a:lnTo>
                    <a:pt x="430" y="152"/>
                  </a:lnTo>
                  <a:lnTo>
                    <a:pt x="421" y="151"/>
                  </a:lnTo>
                  <a:lnTo>
                    <a:pt x="413" y="151"/>
                  </a:lnTo>
                  <a:lnTo>
                    <a:pt x="405" y="154"/>
                  </a:lnTo>
                  <a:lnTo>
                    <a:pt x="397" y="160"/>
                  </a:lnTo>
                  <a:lnTo>
                    <a:pt x="390" y="167"/>
                  </a:lnTo>
                  <a:lnTo>
                    <a:pt x="382" y="175"/>
                  </a:lnTo>
                  <a:lnTo>
                    <a:pt x="369" y="192"/>
                  </a:lnTo>
                  <a:lnTo>
                    <a:pt x="358" y="212"/>
                  </a:lnTo>
                  <a:lnTo>
                    <a:pt x="350" y="229"/>
                  </a:lnTo>
                  <a:lnTo>
                    <a:pt x="344" y="247"/>
                  </a:lnTo>
                  <a:lnTo>
                    <a:pt x="344" y="247"/>
                  </a:lnTo>
                  <a:lnTo>
                    <a:pt x="334" y="209"/>
                  </a:lnTo>
                  <a:lnTo>
                    <a:pt x="324" y="172"/>
                  </a:lnTo>
                  <a:lnTo>
                    <a:pt x="312" y="128"/>
                  </a:lnTo>
                  <a:lnTo>
                    <a:pt x="297" y="85"/>
                  </a:lnTo>
                  <a:lnTo>
                    <a:pt x="289" y="66"/>
                  </a:lnTo>
                  <a:lnTo>
                    <a:pt x="281" y="48"/>
                  </a:lnTo>
                  <a:lnTo>
                    <a:pt x="271" y="33"/>
                  </a:lnTo>
                  <a:lnTo>
                    <a:pt x="262" y="24"/>
                  </a:lnTo>
                  <a:lnTo>
                    <a:pt x="257" y="19"/>
                  </a:lnTo>
                  <a:lnTo>
                    <a:pt x="252" y="17"/>
                  </a:lnTo>
                  <a:lnTo>
                    <a:pt x="247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38" y="19"/>
                  </a:lnTo>
                  <a:lnTo>
                    <a:pt x="234" y="22"/>
                  </a:lnTo>
                  <a:lnTo>
                    <a:pt x="231" y="27"/>
                  </a:lnTo>
                  <a:lnTo>
                    <a:pt x="228" y="33"/>
                  </a:lnTo>
                  <a:lnTo>
                    <a:pt x="223" y="51"/>
                  </a:lnTo>
                  <a:lnTo>
                    <a:pt x="222" y="72"/>
                  </a:lnTo>
                  <a:lnTo>
                    <a:pt x="220" y="96"/>
                  </a:lnTo>
                  <a:lnTo>
                    <a:pt x="220" y="120"/>
                  </a:lnTo>
                  <a:lnTo>
                    <a:pt x="222" y="164"/>
                  </a:lnTo>
                  <a:lnTo>
                    <a:pt x="222" y="164"/>
                  </a:lnTo>
                  <a:lnTo>
                    <a:pt x="202" y="107"/>
                  </a:lnTo>
                  <a:lnTo>
                    <a:pt x="191" y="78"/>
                  </a:lnTo>
                  <a:lnTo>
                    <a:pt x="178" y="53"/>
                  </a:lnTo>
                  <a:lnTo>
                    <a:pt x="167" y="30"/>
                  </a:lnTo>
                  <a:lnTo>
                    <a:pt x="154" y="13"/>
                  </a:lnTo>
                  <a:lnTo>
                    <a:pt x="149" y="6"/>
                  </a:lnTo>
                  <a:lnTo>
                    <a:pt x="143" y="1"/>
                  </a:lnTo>
                  <a:lnTo>
                    <a:pt x="136" y="0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4" name="Freeform 111">
              <a:extLst>
                <a:ext uri="{FF2B5EF4-FFF2-40B4-BE49-F238E27FC236}">
                  <a16:creationId xmlns:a16="http://schemas.microsoft.com/office/drawing/2014/main" id="{1A457CD9-54FD-CC60-DB85-72956CAE3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4225" y="2246313"/>
              <a:ext cx="23813" cy="142875"/>
            </a:xfrm>
            <a:custGeom>
              <a:avLst/>
              <a:gdLst>
                <a:gd name="T0" fmla="*/ 3 w 30"/>
                <a:gd name="T1" fmla="*/ 182 h 182"/>
                <a:gd name="T2" fmla="*/ 3 w 30"/>
                <a:gd name="T3" fmla="*/ 182 h 182"/>
                <a:gd name="T4" fmla="*/ 0 w 30"/>
                <a:gd name="T5" fmla="*/ 124 h 182"/>
                <a:gd name="T6" fmla="*/ 1 w 30"/>
                <a:gd name="T7" fmla="*/ 81 h 182"/>
                <a:gd name="T8" fmla="*/ 3 w 30"/>
                <a:gd name="T9" fmla="*/ 48 h 182"/>
                <a:gd name="T10" fmla="*/ 8 w 30"/>
                <a:gd name="T11" fmla="*/ 26 h 182"/>
                <a:gd name="T12" fmla="*/ 12 w 30"/>
                <a:gd name="T13" fmla="*/ 12 h 182"/>
                <a:gd name="T14" fmla="*/ 19 w 30"/>
                <a:gd name="T15" fmla="*/ 5 h 182"/>
                <a:gd name="T16" fmla="*/ 24 w 30"/>
                <a:gd name="T17" fmla="*/ 0 h 182"/>
                <a:gd name="T18" fmla="*/ 27 w 30"/>
                <a:gd name="T19" fmla="*/ 0 h 182"/>
                <a:gd name="T20" fmla="*/ 30 w 30"/>
                <a:gd name="T21" fmla="*/ 15 h 182"/>
                <a:gd name="T22" fmla="*/ 30 w 30"/>
                <a:gd name="T23" fmla="*/ 15 h 182"/>
                <a:gd name="T24" fmla="*/ 28 w 30"/>
                <a:gd name="T25" fmla="*/ 15 h 182"/>
                <a:gd name="T26" fmla="*/ 27 w 30"/>
                <a:gd name="T27" fmla="*/ 18 h 182"/>
                <a:gd name="T28" fmla="*/ 24 w 30"/>
                <a:gd name="T29" fmla="*/ 26 h 182"/>
                <a:gd name="T30" fmla="*/ 20 w 30"/>
                <a:gd name="T31" fmla="*/ 39 h 182"/>
                <a:gd name="T32" fmla="*/ 17 w 30"/>
                <a:gd name="T33" fmla="*/ 60 h 182"/>
                <a:gd name="T34" fmla="*/ 16 w 30"/>
                <a:gd name="T35" fmla="*/ 89 h 182"/>
                <a:gd name="T36" fmla="*/ 16 w 30"/>
                <a:gd name="T37" fmla="*/ 129 h 182"/>
                <a:gd name="T38" fmla="*/ 17 w 30"/>
                <a:gd name="T39" fmla="*/ 182 h 182"/>
                <a:gd name="T40" fmla="*/ 3 w 30"/>
                <a:gd name="T41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182">
                  <a:moveTo>
                    <a:pt x="3" y="182"/>
                  </a:moveTo>
                  <a:lnTo>
                    <a:pt x="3" y="182"/>
                  </a:lnTo>
                  <a:lnTo>
                    <a:pt x="0" y="124"/>
                  </a:lnTo>
                  <a:lnTo>
                    <a:pt x="1" y="81"/>
                  </a:lnTo>
                  <a:lnTo>
                    <a:pt x="3" y="48"/>
                  </a:lnTo>
                  <a:lnTo>
                    <a:pt x="8" y="26"/>
                  </a:lnTo>
                  <a:lnTo>
                    <a:pt x="12" y="12"/>
                  </a:lnTo>
                  <a:lnTo>
                    <a:pt x="19" y="5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28" y="15"/>
                  </a:lnTo>
                  <a:lnTo>
                    <a:pt x="27" y="18"/>
                  </a:lnTo>
                  <a:lnTo>
                    <a:pt x="24" y="26"/>
                  </a:lnTo>
                  <a:lnTo>
                    <a:pt x="20" y="39"/>
                  </a:lnTo>
                  <a:lnTo>
                    <a:pt x="17" y="60"/>
                  </a:lnTo>
                  <a:lnTo>
                    <a:pt x="16" y="89"/>
                  </a:lnTo>
                  <a:lnTo>
                    <a:pt x="16" y="129"/>
                  </a:lnTo>
                  <a:lnTo>
                    <a:pt x="17" y="182"/>
                  </a:lnTo>
                  <a:lnTo>
                    <a:pt x="3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5" name="Freeform 112">
              <a:extLst>
                <a:ext uri="{FF2B5EF4-FFF2-40B4-BE49-F238E27FC236}">
                  <a16:creationId xmlns:a16="http://schemas.microsoft.com/office/drawing/2014/main" id="{F0A27628-B023-94B0-665C-E1E41249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2232025"/>
              <a:ext cx="28575" cy="192087"/>
            </a:xfrm>
            <a:custGeom>
              <a:avLst/>
              <a:gdLst>
                <a:gd name="T0" fmla="*/ 13 w 35"/>
                <a:gd name="T1" fmla="*/ 242 h 242"/>
                <a:gd name="T2" fmla="*/ 13 w 35"/>
                <a:gd name="T3" fmla="*/ 242 h 242"/>
                <a:gd name="T4" fmla="*/ 6 w 35"/>
                <a:gd name="T5" fmla="*/ 188 h 242"/>
                <a:gd name="T6" fmla="*/ 1 w 35"/>
                <a:gd name="T7" fmla="*/ 139 h 242"/>
                <a:gd name="T8" fmla="*/ 0 w 35"/>
                <a:gd name="T9" fmla="*/ 99 h 242"/>
                <a:gd name="T10" fmla="*/ 0 w 35"/>
                <a:gd name="T11" fmla="*/ 64 h 242"/>
                <a:gd name="T12" fmla="*/ 5 w 35"/>
                <a:gd name="T13" fmla="*/ 38 h 242"/>
                <a:gd name="T14" fmla="*/ 8 w 35"/>
                <a:gd name="T15" fmla="*/ 27 h 242"/>
                <a:gd name="T16" fmla="*/ 11 w 35"/>
                <a:gd name="T17" fmla="*/ 19 h 242"/>
                <a:gd name="T18" fmla="*/ 16 w 35"/>
                <a:gd name="T19" fmla="*/ 11 h 242"/>
                <a:gd name="T20" fmla="*/ 21 w 35"/>
                <a:gd name="T21" fmla="*/ 6 h 242"/>
                <a:gd name="T22" fmla="*/ 26 w 35"/>
                <a:gd name="T23" fmla="*/ 1 h 242"/>
                <a:gd name="T24" fmla="*/ 32 w 35"/>
                <a:gd name="T25" fmla="*/ 0 h 242"/>
                <a:gd name="T26" fmla="*/ 35 w 35"/>
                <a:gd name="T27" fmla="*/ 14 h 242"/>
                <a:gd name="T28" fmla="*/ 35 w 35"/>
                <a:gd name="T29" fmla="*/ 14 h 242"/>
                <a:gd name="T30" fmla="*/ 32 w 35"/>
                <a:gd name="T31" fmla="*/ 16 h 242"/>
                <a:gd name="T32" fmla="*/ 29 w 35"/>
                <a:gd name="T33" fmla="*/ 19 h 242"/>
                <a:gd name="T34" fmla="*/ 26 w 35"/>
                <a:gd name="T35" fmla="*/ 22 h 242"/>
                <a:gd name="T36" fmla="*/ 22 w 35"/>
                <a:gd name="T37" fmla="*/ 29 h 242"/>
                <a:gd name="T38" fmla="*/ 17 w 35"/>
                <a:gd name="T39" fmla="*/ 45 h 242"/>
                <a:gd name="T40" fmla="*/ 16 w 35"/>
                <a:gd name="T41" fmla="*/ 69 h 242"/>
                <a:gd name="T42" fmla="*/ 14 w 35"/>
                <a:gd name="T43" fmla="*/ 99 h 242"/>
                <a:gd name="T44" fmla="*/ 16 w 35"/>
                <a:gd name="T45" fmla="*/ 138 h 242"/>
                <a:gd name="T46" fmla="*/ 21 w 35"/>
                <a:gd name="T47" fmla="*/ 184 h 242"/>
                <a:gd name="T48" fmla="*/ 27 w 35"/>
                <a:gd name="T49" fmla="*/ 241 h 242"/>
                <a:gd name="T50" fmla="*/ 13 w 35"/>
                <a:gd name="T5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242">
                  <a:moveTo>
                    <a:pt x="13" y="242"/>
                  </a:moveTo>
                  <a:lnTo>
                    <a:pt x="13" y="242"/>
                  </a:lnTo>
                  <a:lnTo>
                    <a:pt x="6" y="188"/>
                  </a:lnTo>
                  <a:lnTo>
                    <a:pt x="1" y="139"/>
                  </a:lnTo>
                  <a:lnTo>
                    <a:pt x="0" y="99"/>
                  </a:lnTo>
                  <a:lnTo>
                    <a:pt x="0" y="64"/>
                  </a:lnTo>
                  <a:lnTo>
                    <a:pt x="5" y="38"/>
                  </a:lnTo>
                  <a:lnTo>
                    <a:pt x="8" y="27"/>
                  </a:lnTo>
                  <a:lnTo>
                    <a:pt x="11" y="19"/>
                  </a:lnTo>
                  <a:lnTo>
                    <a:pt x="16" y="11"/>
                  </a:lnTo>
                  <a:lnTo>
                    <a:pt x="21" y="6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2" y="16"/>
                  </a:lnTo>
                  <a:lnTo>
                    <a:pt x="29" y="19"/>
                  </a:lnTo>
                  <a:lnTo>
                    <a:pt x="26" y="22"/>
                  </a:lnTo>
                  <a:lnTo>
                    <a:pt x="22" y="29"/>
                  </a:lnTo>
                  <a:lnTo>
                    <a:pt x="17" y="45"/>
                  </a:lnTo>
                  <a:lnTo>
                    <a:pt x="16" y="69"/>
                  </a:lnTo>
                  <a:lnTo>
                    <a:pt x="14" y="99"/>
                  </a:lnTo>
                  <a:lnTo>
                    <a:pt x="16" y="138"/>
                  </a:lnTo>
                  <a:lnTo>
                    <a:pt x="21" y="184"/>
                  </a:lnTo>
                  <a:lnTo>
                    <a:pt x="27" y="241"/>
                  </a:lnTo>
                  <a:lnTo>
                    <a:pt x="13" y="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6" name="Freeform 113">
              <a:extLst>
                <a:ext uri="{FF2B5EF4-FFF2-40B4-BE49-F238E27FC236}">
                  <a16:creationId xmlns:a16="http://schemas.microsoft.com/office/drawing/2014/main" id="{9780576E-8D99-24FA-E0BB-2DF6AED84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3127375"/>
              <a:ext cx="665163" cy="476250"/>
            </a:xfrm>
            <a:custGeom>
              <a:avLst/>
              <a:gdLst>
                <a:gd name="T0" fmla="*/ 801 w 839"/>
                <a:gd name="T1" fmla="*/ 480 h 599"/>
                <a:gd name="T2" fmla="*/ 767 w 839"/>
                <a:gd name="T3" fmla="*/ 543 h 599"/>
                <a:gd name="T4" fmla="*/ 728 w 839"/>
                <a:gd name="T5" fmla="*/ 599 h 599"/>
                <a:gd name="T6" fmla="*/ 101 w 839"/>
                <a:gd name="T7" fmla="*/ 599 h 599"/>
                <a:gd name="T8" fmla="*/ 60 w 839"/>
                <a:gd name="T9" fmla="*/ 543 h 599"/>
                <a:gd name="T10" fmla="*/ 34 w 839"/>
                <a:gd name="T11" fmla="*/ 504 h 599"/>
                <a:gd name="T12" fmla="*/ 15 w 839"/>
                <a:gd name="T13" fmla="*/ 461 h 599"/>
                <a:gd name="T14" fmla="*/ 8 w 839"/>
                <a:gd name="T15" fmla="*/ 440 h 599"/>
                <a:gd name="T16" fmla="*/ 0 w 839"/>
                <a:gd name="T17" fmla="*/ 392 h 599"/>
                <a:gd name="T18" fmla="*/ 5 w 839"/>
                <a:gd name="T19" fmla="*/ 344 h 599"/>
                <a:gd name="T20" fmla="*/ 18 w 839"/>
                <a:gd name="T21" fmla="*/ 310 h 599"/>
                <a:gd name="T22" fmla="*/ 31 w 839"/>
                <a:gd name="T23" fmla="*/ 291 h 599"/>
                <a:gd name="T24" fmla="*/ 47 w 839"/>
                <a:gd name="T25" fmla="*/ 273 h 599"/>
                <a:gd name="T26" fmla="*/ 55 w 839"/>
                <a:gd name="T27" fmla="*/ 265 h 599"/>
                <a:gd name="T28" fmla="*/ 84 w 839"/>
                <a:gd name="T29" fmla="*/ 250 h 599"/>
                <a:gd name="T30" fmla="*/ 116 w 839"/>
                <a:gd name="T31" fmla="*/ 242 h 599"/>
                <a:gd name="T32" fmla="*/ 148 w 839"/>
                <a:gd name="T33" fmla="*/ 244 h 599"/>
                <a:gd name="T34" fmla="*/ 179 w 839"/>
                <a:gd name="T35" fmla="*/ 254 h 599"/>
                <a:gd name="T36" fmla="*/ 191 w 839"/>
                <a:gd name="T37" fmla="*/ 262 h 599"/>
                <a:gd name="T38" fmla="*/ 216 w 839"/>
                <a:gd name="T39" fmla="*/ 284 h 599"/>
                <a:gd name="T40" fmla="*/ 233 w 839"/>
                <a:gd name="T41" fmla="*/ 312 h 599"/>
                <a:gd name="T42" fmla="*/ 244 w 839"/>
                <a:gd name="T43" fmla="*/ 342 h 599"/>
                <a:gd name="T44" fmla="*/ 246 w 839"/>
                <a:gd name="T45" fmla="*/ 358 h 599"/>
                <a:gd name="T46" fmla="*/ 257 w 839"/>
                <a:gd name="T47" fmla="*/ 284 h 599"/>
                <a:gd name="T48" fmla="*/ 280 w 839"/>
                <a:gd name="T49" fmla="*/ 213 h 599"/>
                <a:gd name="T50" fmla="*/ 314 w 839"/>
                <a:gd name="T51" fmla="*/ 148 h 599"/>
                <a:gd name="T52" fmla="*/ 347 w 839"/>
                <a:gd name="T53" fmla="*/ 104 h 599"/>
                <a:gd name="T54" fmla="*/ 360 w 839"/>
                <a:gd name="T55" fmla="*/ 91 h 599"/>
                <a:gd name="T56" fmla="*/ 387 w 839"/>
                <a:gd name="T57" fmla="*/ 66 h 599"/>
                <a:gd name="T58" fmla="*/ 418 w 839"/>
                <a:gd name="T59" fmla="*/ 45 h 599"/>
                <a:gd name="T60" fmla="*/ 450 w 839"/>
                <a:gd name="T61" fmla="*/ 27 h 599"/>
                <a:gd name="T62" fmla="*/ 486 w 839"/>
                <a:gd name="T63" fmla="*/ 14 h 599"/>
                <a:gd name="T64" fmla="*/ 521 w 839"/>
                <a:gd name="T65" fmla="*/ 5 h 599"/>
                <a:gd name="T66" fmla="*/ 558 w 839"/>
                <a:gd name="T67" fmla="*/ 0 h 599"/>
                <a:gd name="T68" fmla="*/ 595 w 839"/>
                <a:gd name="T69" fmla="*/ 1 h 599"/>
                <a:gd name="T70" fmla="*/ 630 w 839"/>
                <a:gd name="T71" fmla="*/ 8 h 599"/>
                <a:gd name="T72" fmla="*/ 648 w 839"/>
                <a:gd name="T73" fmla="*/ 13 h 599"/>
                <a:gd name="T74" fmla="*/ 680 w 839"/>
                <a:gd name="T75" fmla="*/ 27 h 599"/>
                <a:gd name="T76" fmla="*/ 711 w 839"/>
                <a:gd name="T77" fmla="*/ 45 h 599"/>
                <a:gd name="T78" fmla="*/ 738 w 839"/>
                <a:gd name="T79" fmla="*/ 67 h 599"/>
                <a:gd name="T80" fmla="*/ 764 w 839"/>
                <a:gd name="T81" fmla="*/ 93 h 599"/>
                <a:gd name="T82" fmla="*/ 784 w 839"/>
                <a:gd name="T83" fmla="*/ 122 h 599"/>
                <a:gd name="T84" fmla="*/ 804 w 839"/>
                <a:gd name="T85" fmla="*/ 152 h 599"/>
                <a:gd name="T86" fmla="*/ 818 w 839"/>
                <a:gd name="T87" fmla="*/ 185 h 599"/>
                <a:gd name="T88" fmla="*/ 825 w 839"/>
                <a:gd name="T89" fmla="*/ 202 h 599"/>
                <a:gd name="T90" fmla="*/ 833 w 839"/>
                <a:gd name="T91" fmla="*/ 236 h 599"/>
                <a:gd name="T92" fmla="*/ 839 w 839"/>
                <a:gd name="T93" fmla="*/ 307 h 599"/>
                <a:gd name="T94" fmla="*/ 833 w 839"/>
                <a:gd name="T95" fmla="*/ 379 h 599"/>
                <a:gd name="T96" fmla="*/ 813 w 839"/>
                <a:gd name="T97" fmla="*/ 448 h 599"/>
                <a:gd name="T98" fmla="*/ 801 w 839"/>
                <a:gd name="T99" fmla="*/ 48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39" h="599">
                  <a:moveTo>
                    <a:pt x="801" y="480"/>
                  </a:moveTo>
                  <a:lnTo>
                    <a:pt x="801" y="480"/>
                  </a:lnTo>
                  <a:lnTo>
                    <a:pt x="784" y="512"/>
                  </a:lnTo>
                  <a:lnTo>
                    <a:pt x="767" y="543"/>
                  </a:lnTo>
                  <a:lnTo>
                    <a:pt x="747" y="572"/>
                  </a:lnTo>
                  <a:lnTo>
                    <a:pt x="728" y="599"/>
                  </a:lnTo>
                  <a:lnTo>
                    <a:pt x="101" y="599"/>
                  </a:lnTo>
                  <a:lnTo>
                    <a:pt x="101" y="599"/>
                  </a:lnTo>
                  <a:lnTo>
                    <a:pt x="72" y="562"/>
                  </a:lnTo>
                  <a:lnTo>
                    <a:pt x="60" y="543"/>
                  </a:lnTo>
                  <a:lnTo>
                    <a:pt x="47" y="524"/>
                  </a:lnTo>
                  <a:lnTo>
                    <a:pt x="34" y="504"/>
                  </a:lnTo>
                  <a:lnTo>
                    <a:pt x="24" y="483"/>
                  </a:lnTo>
                  <a:lnTo>
                    <a:pt x="15" y="461"/>
                  </a:lnTo>
                  <a:lnTo>
                    <a:pt x="8" y="440"/>
                  </a:lnTo>
                  <a:lnTo>
                    <a:pt x="8" y="440"/>
                  </a:lnTo>
                  <a:lnTo>
                    <a:pt x="3" y="416"/>
                  </a:lnTo>
                  <a:lnTo>
                    <a:pt x="0" y="392"/>
                  </a:lnTo>
                  <a:lnTo>
                    <a:pt x="2" y="368"/>
                  </a:lnTo>
                  <a:lnTo>
                    <a:pt x="5" y="344"/>
                  </a:lnTo>
                  <a:lnTo>
                    <a:pt x="13" y="321"/>
                  </a:lnTo>
                  <a:lnTo>
                    <a:pt x="18" y="310"/>
                  </a:lnTo>
                  <a:lnTo>
                    <a:pt x="24" y="300"/>
                  </a:lnTo>
                  <a:lnTo>
                    <a:pt x="31" y="291"/>
                  </a:lnTo>
                  <a:lnTo>
                    <a:pt x="37" y="281"/>
                  </a:lnTo>
                  <a:lnTo>
                    <a:pt x="47" y="273"/>
                  </a:lnTo>
                  <a:lnTo>
                    <a:pt x="55" y="265"/>
                  </a:lnTo>
                  <a:lnTo>
                    <a:pt x="55" y="265"/>
                  </a:lnTo>
                  <a:lnTo>
                    <a:pt x="69" y="257"/>
                  </a:lnTo>
                  <a:lnTo>
                    <a:pt x="84" y="250"/>
                  </a:lnTo>
                  <a:lnTo>
                    <a:pt x="100" y="246"/>
                  </a:lnTo>
                  <a:lnTo>
                    <a:pt x="116" y="242"/>
                  </a:lnTo>
                  <a:lnTo>
                    <a:pt x="132" y="242"/>
                  </a:lnTo>
                  <a:lnTo>
                    <a:pt x="148" y="244"/>
                  </a:lnTo>
                  <a:lnTo>
                    <a:pt x="162" y="249"/>
                  </a:lnTo>
                  <a:lnTo>
                    <a:pt x="179" y="254"/>
                  </a:lnTo>
                  <a:lnTo>
                    <a:pt x="179" y="254"/>
                  </a:lnTo>
                  <a:lnTo>
                    <a:pt x="191" y="262"/>
                  </a:lnTo>
                  <a:lnTo>
                    <a:pt x="204" y="271"/>
                  </a:lnTo>
                  <a:lnTo>
                    <a:pt x="216" y="284"/>
                  </a:lnTo>
                  <a:lnTo>
                    <a:pt x="225" y="297"/>
                  </a:lnTo>
                  <a:lnTo>
                    <a:pt x="233" y="312"/>
                  </a:lnTo>
                  <a:lnTo>
                    <a:pt x="240" y="326"/>
                  </a:lnTo>
                  <a:lnTo>
                    <a:pt x="244" y="342"/>
                  </a:lnTo>
                  <a:lnTo>
                    <a:pt x="246" y="358"/>
                  </a:lnTo>
                  <a:lnTo>
                    <a:pt x="246" y="358"/>
                  </a:lnTo>
                  <a:lnTo>
                    <a:pt x="251" y="321"/>
                  </a:lnTo>
                  <a:lnTo>
                    <a:pt x="257" y="284"/>
                  </a:lnTo>
                  <a:lnTo>
                    <a:pt x="267" y="249"/>
                  </a:lnTo>
                  <a:lnTo>
                    <a:pt x="280" y="213"/>
                  </a:lnTo>
                  <a:lnTo>
                    <a:pt x="296" y="180"/>
                  </a:lnTo>
                  <a:lnTo>
                    <a:pt x="314" y="148"/>
                  </a:lnTo>
                  <a:lnTo>
                    <a:pt x="336" y="119"/>
                  </a:lnTo>
                  <a:lnTo>
                    <a:pt x="347" y="104"/>
                  </a:lnTo>
                  <a:lnTo>
                    <a:pt x="360" y="91"/>
                  </a:lnTo>
                  <a:lnTo>
                    <a:pt x="360" y="91"/>
                  </a:lnTo>
                  <a:lnTo>
                    <a:pt x="373" y="78"/>
                  </a:lnTo>
                  <a:lnTo>
                    <a:pt x="387" y="66"/>
                  </a:lnTo>
                  <a:lnTo>
                    <a:pt x="402" y="54"/>
                  </a:lnTo>
                  <a:lnTo>
                    <a:pt x="418" y="45"/>
                  </a:lnTo>
                  <a:lnTo>
                    <a:pt x="434" y="35"/>
                  </a:lnTo>
                  <a:lnTo>
                    <a:pt x="450" y="27"/>
                  </a:lnTo>
                  <a:lnTo>
                    <a:pt x="468" y="21"/>
                  </a:lnTo>
                  <a:lnTo>
                    <a:pt x="486" y="14"/>
                  </a:lnTo>
                  <a:lnTo>
                    <a:pt x="503" y="9"/>
                  </a:lnTo>
                  <a:lnTo>
                    <a:pt x="521" y="5"/>
                  </a:lnTo>
                  <a:lnTo>
                    <a:pt x="540" y="1"/>
                  </a:lnTo>
                  <a:lnTo>
                    <a:pt x="558" y="0"/>
                  </a:lnTo>
                  <a:lnTo>
                    <a:pt x="576" y="0"/>
                  </a:lnTo>
                  <a:lnTo>
                    <a:pt x="595" y="1"/>
                  </a:lnTo>
                  <a:lnTo>
                    <a:pt x="612" y="5"/>
                  </a:lnTo>
                  <a:lnTo>
                    <a:pt x="630" y="8"/>
                  </a:lnTo>
                  <a:lnTo>
                    <a:pt x="630" y="8"/>
                  </a:lnTo>
                  <a:lnTo>
                    <a:pt x="648" y="13"/>
                  </a:lnTo>
                  <a:lnTo>
                    <a:pt x="664" y="19"/>
                  </a:lnTo>
                  <a:lnTo>
                    <a:pt x="680" y="27"/>
                  </a:lnTo>
                  <a:lnTo>
                    <a:pt x="696" y="35"/>
                  </a:lnTo>
                  <a:lnTo>
                    <a:pt x="711" y="45"/>
                  </a:lnTo>
                  <a:lnTo>
                    <a:pt x="725" y="56"/>
                  </a:lnTo>
                  <a:lnTo>
                    <a:pt x="738" y="67"/>
                  </a:lnTo>
                  <a:lnTo>
                    <a:pt x="751" y="80"/>
                  </a:lnTo>
                  <a:lnTo>
                    <a:pt x="764" y="93"/>
                  </a:lnTo>
                  <a:lnTo>
                    <a:pt x="775" y="107"/>
                  </a:lnTo>
                  <a:lnTo>
                    <a:pt x="784" y="122"/>
                  </a:lnTo>
                  <a:lnTo>
                    <a:pt x="794" y="136"/>
                  </a:lnTo>
                  <a:lnTo>
                    <a:pt x="804" y="152"/>
                  </a:lnTo>
                  <a:lnTo>
                    <a:pt x="812" y="168"/>
                  </a:lnTo>
                  <a:lnTo>
                    <a:pt x="818" y="185"/>
                  </a:lnTo>
                  <a:lnTo>
                    <a:pt x="825" y="202"/>
                  </a:lnTo>
                  <a:lnTo>
                    <a:pt x="825" y="202"/>
                  </a:lnTo>
                  <a:lnTo>
                    <a:pt x="829" y="218"/>
                  </a:lnTo>
                  <a:lnTo>
                    <a:pt x="833" y="236"/>
                  </a:lnTo>
                  <a:lnTo>
                    <a:pt x="837" y="271"/>
                  </a:lnTo>
                  <a:lnTo>
                    <a:pt x="839" y="307"/>
                  </a:lnTo>
                  <a:lnTo>
                    <a:pt x="837" y="344"/>
                  </a:lnTo>
                  <a:lnTo>
                    <a:pt x="833" y="379"/>
                  </a:lnTo>
                  <a:lnTo>
                    <a:pt x="825" y="413"/>
                  </a:lnTo>
                  <a:lnTo>
                    <a:pt x="813" y="448"/>
                  </a:lnTo>
                  <a:lnTo>
                    <a:pt x="801" y="480"/>
                  </a:lnTo>
                  <a:lnTo>
                    <a:pt x="801" y="48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7" name="Freeform 114">
              <a:extLst>
                <a:ext uri="{FF2B5EF4-FFF2-40B4-BE49-F238E27FC236}">
                  <a16:creationId xmlns:a16="http://schemas.microsoft.com/office/drawing/2014/main" id="{BC4F486C-0D8D-7CC3-11D8-65E9D55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3359150"/>
              <a:ext cx="533400" cy="247650"/>
            </a:xfrm>
            <a:custGeom>
              <a:avLst/>
              <a:gdLst>
                <a:gd name="T0" fmla="*/ 0 w 674"/>
                <a:gd name="T1" fmla="*/ 301 h 312"/>
                <a:gd name="T2" fmla="*/ 10 w 674"/>
                <a:gd name="T3" fmla="*/ 293 h 312"/>
                <a:gd name="T4" fmla="*/ 57 w 674"/>
                <a:gd name="T5" fmla="*/ 249 h 312"/>
                <a:gd name="T6" fmla="*/ 111 w 674"/>
                <a:gd name="T7" fmla="*/ 209 h 312"/>
                <a:gd name="T8" fmla="*/ 153 w 674"/>
                <a:gd name="T9" fmla="*/ 185 h 312"/>
                <a:gd name="T10" fmla="*/ 196 w 674"/>
                <a:gd name="T11" fmla="*/ 171 h 312"/>
                <a:gd name="T12" fmla="*/ 238 w 674"/>
                <a:gd name="T13" fmla="*/ 166 h 312"/>
                <a:gd name="T14" fmla="*/ 259 w 674"/>
                <a:gd name="T15" fmla="*/ 169 h 312"/>
                <a:gd name="T16" fmla="*/ 274 w 674"/>
                <a:gd name="T17" fmla="*/ 175 h 312"/>
                <a:gd name="T18" fmla="*/ 301 w 674"/>
                <a:gd name="T19" fmla="*/ 193 h 312"/>
                <a:gd name="T20" fmla="*/ 323 w 674"/>
                <a:gd name="T21" fmla="*/ 222 h 312"/>
                <a:gd name="T22" fmla="*/ 341 w 674"/>
                <a:gd name="T23" fmla="*/ 259 h 312"/>
                <a:gd name="T24" fmla="*/ 348 w 674"/>
                <a:gd name="T25" fmla="*/ 281 h 312"/>
                <a:gd name="T26" fmla="*/ 373 w 674"/>
                <a:gd name="T27" fmla="*/ 224 h 312"/>
                <a:gd name="T28" fmla="*/ 418 w 674"/>
                <a:gd name="T29" fmla="*/ 146 h 312"/>
                <a:gd name="T30" fmla="*/ 433 w 674"/>
                <a:gd name="T31" fmla="*/ 129 h 312"/>
                <a:gd name="T32" fmla="*/ 462 w 674"/>
                <a:gd name="T33" fmla="*/ 95 h 312"/>
                <a:gd name="T34" fmla="*/ 491 w 674"/>
                <a:gd name="T35" fmla="*/ 66 h 312"/>
                <a:gd name="T36" fmla="*/ 521 w 674"/>
                <a:gd name="T37" fmla="*/ 42 h 312"/>
                <a:gd name="T38" fmla="*/ 553 w 674"/>
                <a:gd name="T39" fmla="*/ 24 h 312"/>
                <a:gd name="T40" fmla="*/ 587 w 674"/>
                <a:gd name="T41" fmla="*/ 11 h 312"/>
                <a:gd name="T42" fmla="*/ 621 w 674"/>
                <a:gd name="T43" fmla="*/ 3 h 312"/>
                <a:gd name="T44" fmla="*/ 656 w 674"/>
                <a:gd name="T45" fmla="*/ 0 h 312"/>
                <a:gd name="T46" fmla="*/ 672 w 674"/>
                <a:gd name="T47" fmla="*/ 16 h 312"/>
                <a:gd name="T48" fmla="*/ 651 w 674"/>
                <a:gd name="T49" fmla="*/ 15 h 312"/>
                <a:gd name="T50" fmla="*/ 614 w 674"/>
                <a:gd name="T51" fmla="*/ 20 h 312"/>
                <a:gd name="T52" fmla="*/ 579 w 674"/>
                <a:gd name="T53" fmla="*/ 29 h 312"/>
                <a:gd name="T54" fmla="*/ 547 w 674"/>
                <a:gd name="T55" fmla="*/ 45 h 312"/>
                <a:gd name="T56" fmla="*/ 516 w 674"/>
                <a:gd name="T57" fmla="*/ 65 h 312"/>
                <a:gd name="T58" fmla="*/ 476 w 674"/>
                <a:gd name="T59" fmla="*/ 101 h 312"/>
                <a:gd name="T60" fmla="*/ 431 w 674"/>
                <a:gd name="T61" fmla="*/ 156 h 312"/>
                <a:gd name="T62" fmla="*/ 397 w 674"/>
                <a:gd name="T63" fmla="*/ 211 h 312"/>
                <a:gd name="T64" fmla="*/ 373 w 674"/>
                <a:gd name="T65" fmla="*/ 261 h 312"/>
                <a:gd name="T66" fmla="*/ 352 w 674"/>
                <a:gd name="T67" fmla="*/ 310 h 312"/>
                <a:gd name="T68" fmla="*/ 338 w 674"/>
                <a:gd name="T69" fmla="*/ 309 h 312"/>
                <a:gd name="T70" fmla="*/ 325 w 674"/>
                <a:gd name="T71" fmla="*/ 261 h 312"/>
                <a:gd name="T72" fmla="*/ 307 w 674"/>
                <a:gd name="T73" fmla="*/ 224 h 312"/>
                <a:gd name="T74" fmla="*/ 283 w 674"/>
                <a:gd name="T75" fmla="*/ 198 h 312"/>
                <a:gd name="T76" fmla="*/ 256 w 674"/>
                <a:gd name="T77" fmla="*/ 183 h 312"/>
                <a:gd name="T78" fmla="*/ 246 w 674"/>
                <a:gd name="T79" fmla="*/ 182 h 312"/>
                <a:gd name="T80" fmla="*/ 216 w 674"/>
                <a:gd name="T81" fmla="*/ 182 h 312"/>
                <a:gd name="T82" fmla="*/ 176 w 674"/>
                <a:gd name="T83" fmla="*/ 191 h 312"/>
                <a:gd name="T84" fmla="*/ 135 w 674"/>
                <a:gd name="T85" fmla="*/ 211 h 312"/>
                <a:gd name="T86" fmla="*/ 97 w 674"/>
                <a:gd name="T87" fmla="*/ 236 h 312"/>
                <a:gd name="T88" fmla="*/ 37 w 674"/>
                <a:gd name="T89" fmla="*/ 286 h 312"/>
                <a:gd name="T90" fmla="*/ 12 w 674"/>
                <a:gd name="T9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4" h="312">
                  <a:moveTo>
                    <a:pt x="12" y="312"/>
                  </a:moveTo>
                  <a:lnTo>
                    <a:pt x="0" y="301"/>
                  </a:lnTo>
                  <a:lnTo>
                    <a:pt x="0" y="301"/>
                  </a:lnTo>
                  <a:lnTo>
                    <a:pt x="10" y="293"/>
                  </a:lnTo>
                  <a:lnTo>
                    <a:pt x="29" y="273"/>
                  </a:lnTo>
                  <a:lnTo>
                    <a:pt x="57" y="249"/>
                  </a:lnTo>
                  <a:lnTo>
                    <a:pt x="92" y="222"/>
                  </a:lnTo>
                  <a:lnTo>
                    <a:pt x="111" y="209"/>
                  </a:lnTo>
                  <a:lnTo>
                    <a:pt x="132" y="196"/>
                  </a:lnTo>
                  <a:lnTo>
                    <a:pt x="153" y="185"/>
                  </a:lnTo>
                  <a:lnTo>
                    <a:pt x="174" y="177"/>
                  </a:lnTo>
                  <a:lnTo>
                    <a:pt x="196" y="171"/>
                  </a:lnTo>
                  <a:lnTo>
                    <a:pt x="217" y="166"/>
                  </a:lnTo>
                  <a:lnTo>
                    <a:pt x="238" y="166"/>
                  </a:lnTo>
                  <a:lnTo>
                    <a:pt x="250" y="167"/>
                  </a:lnTo>
                  <a:lnTo>
                    <a:pt x="259" y="169"/>
                  </a:lnTo>
                  <a:lnTo>
                    <a:pt x="259" y="169"/>
                  </a:lnTo>
                  <a:lnTo>
                    <a:pt x="274" y="175"/>
                  </a:lnTo>
                  <a:lnTo>
                    <a:pt x="288" y="183"/>
                  </a:lnTo>
                  <a:lnTo>
                    <a:pt x="301" y="193"/>
                  </a:lnTo>
                  <a:lnTo>
                    <a:pt x="312" y="206"/>
                  </a:lnTo>
                  <a:lnTo>
                    <a:pt x="323" y="222"/>
                  </a:lnTo>
                  <a:lnTo>
                    <a:pt x="331" y="240"/>
                  </a:lnTo>
                  <a:lnTo>
                    <a:pt x="341" y="259"/>
                  </a:lnTo>
                  <a:lnTo>
                    <a:pt x="348" y="281"/>
                  </a:lnTo>
                  <a:lnTo>
                    <a:pt x="348" y="281"/>
                  </a:lnTo>
                  <a:lnTo>
                    <a:pt x="359" y="256"/>
                  </a:lnTo>
                  <a:lnTo>
                    <a:pt x="373" y="224"/>
                  </a:lnTo>
                  <a:lnTo>
                    <a:pt x="394" y="187"/>
                  </a:lnTo>
                  <a:lnTo>
                    <a:pt x="418" y="146"/>
                  </a:lnTo>
                  <a:lnTo>
                    <a:pt x="418" y="146"/>
                  </a:lnTo>
                  <a:lnTo>
                    <a:pt x="433" y="129"/>
                  </a:lnTo>
                  <a:lnTo>
                    <a:pt x="447" y="111"/>
                  </a:lnTo>
                  <a:lnTo>
                    <a:pt x="462" y="95"/>
                  </a:lnTo>
                  <a:lnTo>
                    <a:pt x="476" y="81"/>
                  </a:lnTo>
                  <a:lnTo>
                    <a:pt x="491" y="66"/>
                  </a:lnTo>
                  <a:lnTo>
                    <a:pt x="507" y="53"/>
                  </a:lnTo>
                  <a:lnTo>
                    <a:pt x="521" y="42"/>
                  </a:lnTo>
                  <a:lnTo>
                    <a:pt x="537" y="32"/>
                  </a:lnTo>
                  <a:lnTo>
                    <a:pt x="553" y="24"/>
                  </a:lnTo>
                  <a:lnTo>
                    <a:pt x="569" y="16"/>
                  </a:lnTo>
                  <a:lnTo>
                    <a:pt x="587" y="11"/>
                  </a:lnTo>
                  <a:lnTo>
                    <a:pt x="603" y="7"/>
                  </a:lnTo>
                  <a:lnTo>
                    <a:pt x="621" y="3"/>
                  </a:lnTo>
                  <a:lnTo>
                    <a:pt x="638" y="2"/>
                  </a:lnTo>
                  <a:lnTo>
                    <a:pt x="656" y="0"/>
                  </a:lnTo>
                  <a:lnTo>
                    <a:pt x="674" y="2"/>
                  </a:lnTo>
                  <a:lnTo>
                    <a:pt x="672" y="16"/>
                  </a:lnTo>
                  <a:lnTo>
                    <a:pt x="672" y="16"/>
                  </a:lnTo>
                  <a:lnTo>
                    <a:pt x="651" y="15"/>
                  </a:lnTo>
                  <a:lnTo>
                    <a:pt x="634" y="16"/>
                  </a:lnTo>
                  <a:lnTo>
                    <a:pt x="614" y="20"/>
                  </a:lnTo>
                  <a:lnTo>
                    <a:pt x="597" y="24"/>
                  </a:lnTo>
                  <a:lnTo>
                    <a:pt x="579" y="29"/>
                  </a:lnTo>
                  <a:lnTo>
                    <a:pt x="563" y="37"/>
                  </a:lnTo>
                  <a:lnTo>
                    <a:pt x="547" y="45"/>
                  </a:lnTo>
                  <a:lnTo>
                    <a:pt x="531" y="55"/>
                  </a:lnTo>
                  <a:lnTo>
                    <a:pt x="516" y="65"/>
                  </a:lnTo>
                  <a:lnTo>
                    <a:pt x="502" y="76"/>
                  </a:lnTo>
                  <a:lnTo>
                    <a:pt x="476" y="101"/>
                  </a:lnTo>
                  <a:lnTo>
                    <a:pt x="452" y="127"/>
                  </a:lnTo>
                  <a:lnTo>
                    <a:pt x="431" y="156"/>
                  </a:lnTo>
                  <a:lnTo>
                    <a:pt x="413" y="183"/>
                  </a:lnTo>
                  <a:lnTo>
                    <a:pt x="397" y="211"/>
                  </a:lnTo>
                  <a:lnTo>
                    <a:pt x="383" y="236"/>
                  </a:lnTo>
                  <a:lnTo>
                    <a:pt x="373" y="261"/>
                  </a:lnTo>
                  <a:lnTo>
                    <a:pt x="357" y="296"/>
                  </a:lnTo>
                  <a:lnTo>
                    <a:pt x="352" y="310"/>
                  </a:lnTo>
                  <a:lnTo>
                    <a:pt x="338" y="309"/>
                  </a:lnTo>
                  <a:lnTo>
                    <a:pt x="338" y="309"/>
                  </a:lnTo>
                  <a:lnTo>
                    <a:pt x="333" y="283"/>
                  </a:lnTo>
                  <a:lnTo>
                    <a:pt x="325" y="261"/>
                  </a:lnTo>
                  <a:lnTo>
                    <a:pt x="317" y="241"/>
                  </a:lnTo>
                  <a:lnTo>
                    <a:pt x="307" y="224"/>
                  </a:lnTo>
                  <a:lnTo>
                    <a:pt x="296" y="209"/>
                  </a:lnTo>
                  <a:lnTo>
                    <a:pt x="283" y="198"/>
                  </a:lnTo>
                  <a:lnTo>
                    <a:pt x="270" y="190"/>
                  </a:lnTo>
                  <a:lnTo>
                    <a:pt x="256" y="183"/>
                  </a:lnTo>
                  <a:lnTo>
                    <a:pt x="256" y="183"/>
                  </a:lnTo>
                  <a:lnTo>
                    <a:pt x="246" y="182"/>
                  </a:lnTo>
                  <a:lnTo>
                    <a:pt x="237" y="180"/>
                  </a:lnTo>
                  <a:lnTo>
                    <a:pt x="216" y="182"/>
                  </a:lnTo>
                  <a:lnTo>
                    <a:pt x="196" y="185"/>
                  </a:lnTo>
                  <a:lnTo>
                    <a:pt x="176" y="191"/>
                  </a:lnTo>
                  <a:lnTo>
                    <a:pt x="155" y="201"/>
                  </a:lnTo>
                  <a:lnTo>
                    <a:pt x="135" y="211"/>
                  </a:lnTo>
                  <a:lnTo>
                    <a:pt x="116" y="224"/>
                  </a:lnTo>
                  <a:lnTo>
                    <a:pt x="97" y="236"/>
                  </a:lnTo>
                  <a:lnTo>
                    <a:pt x="63" y="264"/>
                  </a:lnTo>
                  <a:lnTo>
                    <a:pt x="37" y="286"/>
                  </a:lnTo>
                  <a:lnTo>
                    <a:pt x="12" y="312"/>
                  </a:lnTo>
                  <a:lnTo>
                    <a:pt x="12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8" name="Freeform 115">
              <a:extLst>
                <a:ext uri="{FF2B5EF4-FFF2-40B4-BE49-F238E27FC236}">
                  <a16:creationId xmlns:a16="http://schemas.microsoft.com/office/drawing/2014/main" id="{A98C3C6D-15FE-7EF0-2BD9-5CE8685BB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3484563"/>
              <a:ext cx="263525" cy="119062"/>
            </a:xfrm>
            <a:custGeom>
              <a:avLst/>
              <a:gdLst>
                <a:gd name="T0" fmla="*/ 0 w 333"/>
                <a:gd name="T1" fmla="*/ 149 h 149"/>
                <a:gd name="T2" fmla="*/ 0 w 333"/>
                <a:gd name="T3" fmla="*/ 149 h 149"/>
                <a:gd name="T4" fmla="*/ 13 w 333"/>
                <a:gd name="T5" fmla="*/ 136 h 149"/>
                <a:gd name="T6" fmla="*/ 44 w 333"/>
                <a:gd name="T7" fmla="*/ 103 h 149"/>
                <a:gd name="T8" fmla="*/ 64 w 333"/>
                <a:gd name="T9" fmla="*/ 82 h 149"/>
                <a:gd name="T10" fmla="*/ 89 w 333"/>
                <a:gd name="T11" fmla="*/ 61 h 149"/>
                <a:gd name="T12" fmla="*/ 114 w 333"/>
                <a:gd name="T13" fmla="*/ 40 h 149"/>
                <a:gd name="T14" fmla="*/ 142 w 333"/>
                <a:gd name="T15" fmla="*/ 22 h 149"/>
                <a:gd name="T16" fmla="*/ 156 w 333"/>
                <a:gd name="T17" fmla="*/ 16 h 149"/>
                <a:gd name="T18" fmla="*/ 171 w 333"/>
                <a:gd name="T19" fmla="*/ 9 h 149"/>
                <a:gd name="T20" fmla="*/ 185 w 333"/>
                <a:gd name="T21" fmla="*/ 5 h 149"/>
                <a:gd name="T22" fmla="*/ 199 w 333"/>
                <a:gd name="T23" fmla="*/ 1 h 149"/>
                <a:gd name="T24" fmla="*/ 212 w 333"/>
                <a:gd name="T25" fmla="*/ 0 h 149"/>
                <a:gd name="T26" fmla="*/ 227 w 333"/>
                <a:gd name="T27" fmla="*/ 0 h 149"/>
                <a:gd name="T28" fmla="*/ 240 w 333"/>
                <a:gd name="T29" fmla="*/ 3 h 149"/>
                <a:gd name="T30" fmla="*/ 252 w 333"/>
                <a:gd name="T31" fmla="*/ 8 h 149"/>
                <a:gd name="T32" fmla="*/ 265 w 333"/>
                <a:gd name="T33" fmla="*/ 14 h 149"/>
                <a:gd name="T34" fmla="*/ 278 w 333"/>
                <a:gd name="T35" fmla="*/ 24 h 149"/>
                <a:gd name="T36" fmla="*/ 289 w 333"/>
                <a:gd name="T37" fmla="*/ 37 h 149"/>
                <a:gd name="T38" fmla="*/ 299 w 333"/>
                <a:gd name="T39" fmla="*/ 53 h 149"/>
                <a:gd name="T40" fmla="*/ 309 w 333"/>
                <a:gd name="T41" fmla="*/ 72 h 149"/>
                <a:gd name="T42" fmla="*/ 318 w 333"/>
                <a:gd name="T43" fmla="*/ 95 h 149"/>
                <a:gd name="T44" fmla="*/ 326 w 333"/>
                <a:gd name="T45" fmla="*/ 120 h 149"/>
                <a:gd name="T46" fmla="*/ 333 w 333"/>
                <a:gd name="T47" fmla="*/ 149 h 149"/>
                <a:gd name="T48" fmla="*/ 0 w 333"/>
                <a:gd name="T4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3" h="149">
                  <a:moveTo>
                    <a:pt x="0" y="149"/>
                  </a:moveTo>
                  <a:lnTo>
                    <a:pt x="0" y="149"/>
                  </a:lnTo>
                  <a:lnTo>
                    <a:pt x="13" y="136"/>
                  </a:lnTo>
                  <a:lnTo>
                    <a:pt x="44" y="103"/>
                  </a:lnTo>
                  <a:lnTo>
                    <a:pt x="64" y="82"/>
                  </a:lnTo>
                  <a:lnTo>
                    <a:pt x="89" y="61"/>
                  </a:lnTo>
                  <a:lnTo>
                    <a:pt x="114" y="40"/>
                  </a:lnTo>
                  <a:lnTo>
                    <a:pt x="142" y="22"/>
                  </a:lnTo>
                  <a:lnTo>
                    <a:pt x="156" y="16"/>
                  </a:lnTo>
                  <a:lnTo>
                    <a:pt x="171" y="9"/>
                  </a:lnTo>
                  <a:lnTo>
                    <a:pt x="185" y="5"/>
                  </a:lnTo>
                  <a:lnTo>
                    <a:pt x="199" y="1"/>
                  </a:lnTo>
                  <a:lnTo>
                    <a:pt x="212" y="0"/>
                  </a:lnTo>
                  <a:lnTo>
                    <a:pt x="227" y="0"/>
                  </a:lnTo>
                  <a:lnTo>
                    <a:pt x="240" y="3"/>
                  </a:lnTo>
                  <a:lnTo>
                    <a:pt x="252" y="8"/>
                  </a:lnTo>
                  <a:lnTo>
                    <a:pt x="265" y="14"/>
                  </a:lnTo>
                  <a:lnTo>
                    <a:pt x="278" y="24"/>
                  </a:lnTo>
                  <a:lnTo>
                    <a:pt x="289" y="37"/>
                  </a:lnTo>
                  <a:lnTo>
                    <a:pt x="299" y="53"/>
                  </a:lnTo>
                  <a:lnTo>
                    <a:pt x="309" y="72"/>
                  </a:lnTo>
                  <a:lnTo>
                    <a:pt x="318" y="95"/>
                  </a:lnTo>
                  <a:lnTo>
                    <a:pt x="326" y="120"/>
                  </a:lnTo>
                  <a:lnTo>
                    <a:pt x="333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9" name="Freeform 116">
              <a:extLst>
                <a:ext uri="{FF2B5EF4-FFF2-40B4-BE49-F238E27FC236}">
                  <a16:creationId xmlns:a16="http://schemas.microsoft.com/office/drawing/2014/main" id="{B1BFCB17-6227-3F12-0185-F42F2E7307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9475" y="2287588"/>
              <a:ext cx="271463" cy="236537"/>
            </a:xfrm>
            <a:custGeom>
              <a:avLst/>
              <a:gdLst>
                <a:gd name="T0" fmla="*/ 334 w 340"/>
                <a:gd name="T1" fmla="*/ 298 h 298"/>
                <a:gd name="T2" fmla="*/ 6 w 340"/>
                <a:gd name="T3" fmla="*/ 298 h 298"/>
                <a:gd name="T4" fmla="*/ 0 w 340"/>
                <a:gd name="T5" fmla="*/ 286 h 298"/>
                <a:gd name="T6" fmla="*/ 159 w 340"/>
                <a:gd name="T7" fmla="*/ 0 h 298"/>
                <a:gd name="T8" fmla="*/ 172 w 340"/>
                <a:gd name="T9" fmla="*/ 0 h 298"/>
                <a:gd name="T10" fmla="*/ 340 w 340"/>
                <a:gd name="T11" fmla="*/ 286 h 298"/>
                <a:gd name="T12" fmla="*/ 334 w 340"/>
                <a:gd name="T13" fmla="*/ 298 h 298"/>
                <a:gd name="T14" fmla="*/ 19 w 340"/>
                <a:gd name="T15" fmla="*/ 283 h 298"/>
                <a:gd name="T16" fmla="*/ 321 w 340"/>
                <a:gd name="T17" fmla="*/ 283 h 298"/>
                <a:gd name="T18" fmla="*/ 165 w 340"/>
                <a:gd name="T19" fmla="*/ 20 h 298"/>
                <a:gd name="T20" fmla="*/ 19 w 340"/>
                <a:gd name="T21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298">
                  <a:moveTo>
                    <a:pt x="334" y="298"/>
                  </a:moveTo>
                  <a:lnTo>
                    <a:pt x="6" y="298"/>
                  </a:lnTo>
                  <a:lnTo>
                    <a:pt x="0" y="286"/>
                  </a:lnTo>
                  <a:lnTo>
                    <a:pt x="159" y="0"/>
                  </a:lnTo>
                  <a:lnTo>
                    <a:pt x="172" y="0"/>
                  </a:lnTo>
                  <a:lnTo>
                    <a:pt x="340" y="286"/>
                  </a:lnTo>
                  <a:lnTo>
                    <a:pt x="334" y="298"/>
                  </a:lnTo>
                  <a:close/>
                  <a:moveTo>
                    <a:pt x="19" y="283"/>
                  </a:moveTo>
                  <a:lnTo>
                    <a:pt x="321" y="283"/>
                  </a:lnTo>
                  <a:lnTo>
                    <a:pt x="165" y="20"/>
                  </a:lnTo>
                  <a:lnTo>
                    <a:pt x="19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0" name="Freeform 117">
              <a:extLst>
                <a:ext uri="{FF2B5EF4-FFF2-40B4-BE49-F238E27FC236}">
                  <a16:creationId xmlns:a16="http://schemas.microsoft.com/office/drawing/2014/main" id="{FE8E45FE-F148-1E0D-EBB3-893948BC3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1188" y="2906713"/>
              <a:ext cx="176213" cy="176212"/>
            </a:xfrm>
            <a:custGeom>
              <a:avLst/>
              <a:gdLst>
                <a:gd name="T0" fmla="*/ 110 w 221"/>
                <a:gd name="T1" fmla="*/ 222 h 222"/>
                <a:gd name="T2" fmla="*/ 88 w 221"/>
                <a:gd name="T3" fmla="*/ 220 h 222"/>
                <a:gd name="T4" fmla="*/ 67 w 221"/>
                <a:gd name="T5" fmla="*/ 213 h 222"/>
                <a:gd name="T6" fmla="*/ 48 w 221"/>
                <a:gd name="T7" fmla="*/ 202 h 222"/>
                <a:gd name="T8" fmla="*/ 32 w 221"/>
                <a:gd name="T9" fmla="*/ 189 h 222"/>
                <a:gd name="T10" fmla="*/ 17 w 221"/>
                <a:gd name="T11" fmla="*/ 173 h 222"/>
                <a:gd name="T12" fmla="*/ 8 w 221"/>
                <a:gd name="T13" fmla="*/ 154 h 222"/>
                <a:gd name="T14" fmla="*/ 1 w 221"/>
                <a:gd name="T15" fmla="*/ 133 h 222"/>
                <a:gd name="T16" fmla="*/ 0 w 221"/>
                <a:gd name="T17" fmla="*/ 111 h 222"/>
                <a:gd name="T18" fmla="*/ 0 w 221"/>
                <a:gd name="T19" fmla="*/ 99 h 222"/>
                <a:gd name="T20" fmla="*/ 4 w 221"/>
                <a:gd name="T21" fmla="*/ 78 h 222"/>
                <a:gd name="T22" fmla="*/ 12 w 221"/>
                <a:gd name="T23" fmla="*/ 58 h 222"/>
                <a:gd name="T24" fmla="*/ 24 w 221"/>
                <a:gd name="T25" fmla="*/ 40 h 222"/>
                <a:gd name="T26" fmla="*/ 40 w 221"/>
                <a:gd name="T27" fmla="*/ 25 h 222"/>
                <a:gd name="T28" fmla="*/ 57 w 221"/>
                <a:gd name="T29" fmla="*/ 14 h 222"/>
                <a:gd name="T30" fmla="*/ 77 w 221"/>
                <a:gd name="T31" fmla="*/ 5 h 222"/>
                <a:gd name="T32" fmla="*/ 99 w 221"/>
                <a:gd name="T33" fmla="*/ 1 h 222"/>
                <a:gd name="T34" fmla="*/ 110 w 221"/>
                <a:gd name="T35" fmla="*/ 0 h 222"/>
                <a:gd name="T36" fmla="*/ 131 w 221"/>
                <a:gd name="T37" fmla="*/ 3 h 222"/>
                <a:gd name="T38" fmla="*/ 152 w 221"/>
                <a:gd name="T39" fmla="*/ 9 h 222"/>
                <a:gd name="T40" fmla="*/ 172 w 221"/>
                <a:gd name="T41" fmla="*/ 19 h 222"/>
                <a:gd name="T42" fmla="*/ 188 w 221"/>
                <a:gd name="T43" fmla="*/ 32 h 222"/>
                <a:gd name="T44" fmla="*/ 202 w 221"/>
                <a:gd name="T45" fmla="*/ 50 h 222"/>
                <a:gd name="T46" fmla="*/ 212 w 221"/>
                <a:gd name="T47" fmla="*/ 67 h 222"/>
                <a:gd name="T48" fmla="*/ 218 w 221"/>
                <a:gd name="T49" fmla="*/ 88 h 222"/>
                <a:gd name="T50" fmla="*/ 221 w 221"/>
                <a:gd name="T51" fmla="*/ 111 h 222"/>
                <a:gd name="T52" fmla="*/ 220 w 221"/>
                <a:gd name="T53" fmla="*/ 122 h 222"/>
                <a:gd name="T54" fmla="*/ 215 w 221"/>
                <a:gd name="T55" fmla="*/ 144 h 222"/>
                <a:gd name="T56" fmla="*/ 207 w 221"/>
                <a:gd name="T57" fmla="*/ 164 h 222"/>
                <a:gd name="T58" fmla="*/ 196 w 221"/>
                <a:gd name="T59" fmla="*/ 181 h 222"/>
                <a:gd name="T60" fmla="*/ 180 w 221"/>
                <a:gd name="T61" fmla="*/ 196 h 222"/>
                <a:gd name="T62" fmla="*/ 162 w 221"/>
                <a:gd name="T63" fmla="*/ 209 h 222"/>
                <a:gd name="T64" fmla="*/ 143 w 221"/>
                <a:gd name="T65" fmla="*/ 217 h 222"/>
                <a:gd name="T66" fmla="*/ 122 w 221"/>
                <a:gd name="T67" fmla="*/ 222 h 222"/>
                <a:gd name="T68" fmla="*/ 110 w 221"/>
                <a:gd name="T69" fmla="*/ 222 h 222"/>
                <a:gd name="T70" fmla="*/ 110 w 221"/>
                <a:gd name="T71" fmla="*/ 14 h 222"/>
                <a:gd name="T72" fmla="*/ 91 w 221"/>
                <a:gd name="T73" fmla="*/ 17 h 222"/>
                <a:gd name="T74" fmla="*/ 56 w 221"/>
                <a:gd name="T75" fmla="*/ 32 h 222"/>
                <a:gd name="T76" fmla="*/ 30 w 221"/>
                <a:gd name="T77" fmla="*/ 58 h 222"/>
                <a:gd name="T78" fmla="*/ 16 w 221"/>
                <a:gd name="T79" fmla="*/ 91 h 222"/>
                <a:gd name="T80" fmla="*/ 14 w 221"/>
                <a:gd name="T81" fmla="*/ 111 h 222"/>
                <a:gd name="T82" fmla="*/ 14 w 221"/>
                <a:gd name="T83" fmla="*/ 120 h 222"/>
                <a:gd name="T84" fmla="*/ 20 w 221"/>
                <a:gd name="T85" fmla="*/ 148 h 222"/>
                <a:gd name="T86" fmla="*/ 41 w 221"/>
                <a:gd name="T87" fmla="*/ 180 h 222"/>
                <a:gd name="T88" fmla="*/ 72 w 221"/>
                <a:gd name="T89" fmla="*/ 199 h 222"/>
                <a:gd name="T90" fmla="*/ 99 w 221"/>
                <a:gd name="T91" fmla="*/ 207 h 222"/>
                <a:gd name="T92" fmla="*/ 110 w 221"/>
                <a:gd name="T93" fmla="*/ 207 h 222"/>
                <a:gd name="T94" fmla="*/ 130 w 221"/>
                <a:gd name="T95" fmla="*/ 205 h 222"/>
                <a:gd name="T96" fmla="*/ 163 w 221"/>
                <a:gd name="T97" fmla="*/ 191 h 222"/>
                <a:gd name="T98" fmla="*/ 189 w 221"/>
                <a:gd name="T99" fmla="*/ 165 h 222"/>
                <a:gd name="T100" fmla="*/ 204 w 221"/>
                <a:gd name="T101" fmla="*/ 130 h 222"/>
                <a:gd name="T102" fmla="*/ 205 w 221"/>
                <a:gd name="T103" fmla="*/ 111 h 222"/>
                <a:gd name="T104" fmla="*/ 205 w 221"/>
                <a:gd name="T105" fmla="*/ 101 h 222"/>
                <a:gd name="T106" fmla="*/ 199 w 221"/>
                <a:gd name="T107" fmla="*/ 74 h 222"/>
                <a:gd name="T108" fmla="*/ 178 w 221"/>
                <a:gd name="T109" fmla="*/ 43 h 222"/>
                <a:gd name="T110" fmla="*/ 147 w 221"/>
                <a:gd name="T111" fmla="*/ 22 h 222"/>
                <a:gd name="T112" fmla="*/ 120 w 221"/>
                <a:gd name="T113" fmla="*/ 16 h 222"/>
                <a:gd name="T114" fmla="*/ 110 w 221"/>
                <a:gd name="T115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222">
                  <a:moveTo>
                    <a:pt x="110" y="222"/>
                  </a:moveTo>
                  <a:lnTo>
                    <a:pt x="110" y="222"/>
                  </a:lnTo>
                  <a:lnTo>
                    <a:pt x="99" y="222"/>
                  </a:lnTo>
                  <a:lnTo>
                    <a:pt x="88" y="220"/>
                  </a:lnTo>
                  <a:lnTo>
                    <a:pt x="77" y="217"/>
                  </a:lnTo>
                  <a:lnTo>
                    <a:pt x="67" y="213"/>
                  </a:lnTo>
                  <a:lnTo>
                    <a:pt x="57" y="209"/>
                  </a:lnTo>
                  <a:lnTo>
                    <a:pt x="48" y="202"/>
                  </a:lnTo>
                  <a:lnTo>
                    <a:pt x="40" y="196"/>
                  </a:lnTo>
                  <a:lnTo>
                    <a:pt x="32" y="189"/>
                  </a:lnTo>
                  <a:lnTo>
                    <a:pt x="24" y="181"/>
                  </a:lnTo>
                  <a:lnTo>
                    <a:pt x="17" y="173"/>
                  </a:lnTo>
                  <a:lnTo>
                    <a:pt x="12" y="164"/>
                  </a:lnTo>
                  <a:lnTo>
                    <a:pt x="8" y="154"/>
                  </a:lnTo>
                  <a:lnTo>
                    <a:pt x="4" y="144"/>
                  </a:lnTo>
                  <a:lnTo>
                    <a:pt x="1" y="133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99"/>
                  </a:lnTo>
                  <a:lnTo>
                    <a:pt x="1" y="88"/>
                  </a:lnTo>
                  <a:lnTo>
                    <a:pt x="4" y="78"/>
                  </a:lnTo>
                  <a:lnTo>
                    <a:pt x="8" y="67"/>
                  </a:lnTo>
                  <a:lnTo>
                    <a:pt x="12" y="58"/>
                  </a:lnTo>
                  <a:lnTo>
                    <a:pt x="17" y="50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5"/>
                  </a:lnTo>
                  <a:lnTo>
                    <a:pt x="48" y="19"/>
                  </a:lnTo>
                  <a:lnTo>
                    <a:pt x="57" y="14"/>
                  </a:lnTo>
                  <a:lnTo>
                    <a:pt x="67" y="9"/>
                  </a:lnTo>
                  <a:lnTo>
                    <a:pt x="77" y="5"/>
                  </a:lnTo>
                  <a:lnTo>
                    <a:pt x="88" y="3"/>
                  </a:lnTo>
                  <a:lnTo>
                    <a:pt x="99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22" y="1"/>
                  </a:lnTo>
                  <a:lnTo>
                    <a:pt x="131" y="3"/>
                  </a:lnTo>
                  <a:lnTo>
                    <a:pt x="143" y="5"/>
                  </a:lnTo>
                  <a:lnTo>
                    <a:pt x="152" y="9"/>
                  </a:lnTo>
                  <a:lnTo>
                    <a:pt x="162" y="14"/>
                  </a:lnTo>
                  <a:lnTo>
                    <a:pt x="172" y="19"/>
                  </a:lnTo>
                  <a:lnTo>
                    <a:pt x="180" y="25"/>
                  </a:lnTo>
                  <a:lnTo>
                    <a:pt x="188" y="32"/>
                  </a:lnTo>
                  <a:lnTo>
                    <a:pt x="196" y="40"/>
                  </a:lnTo>
                  <a:lnTo>
                    <a:pt x="202" y="50"/>
                  </a:lnTo>
                  <a:lnTo>
                    <a:pt x="207" y="58"/>
                  </a:lnTo>
                  <a:lnTo>
                    <a:pt x="212" y="67"/>
                  </a:lnTo>
                  <a:lnTo>
                    <a:pt x="215" y="78"/>
                  </a:lnTo>
                  <a:lnTo>
                    <a:pt x="218" y="88"/>
                  </a:lnTo>
                  <a:lnTo>
                    <a:pt x="220" y="99"/>
                  </a:lnTo>
                  <a:lnTo>
                    <a:pt x="221" y="111"/>
                  </a:lnTo>
                  <a:lnTo>
                    <a:pt x="221" y="111"/>
                  </a:lnTo>
                  <a:lnTo>
                    <a:pt x="220" y="122"/>
                  </a:lnTo>
                  <a:lnTo>
                    <a:pt x="218" y="133"/>
                  </a:lnTo>
                  <a:lnTo>
                    <a:pt x="215" y="144"/>
                  </a:lnTo>
                  <a:lnTo>
                    <a:pt x="212" y="154"/>
                  </a:lnTo>
                  <a:lnTo>
                    <a:pt x="207" y="164"/>
                  </a:lnTo>
                  <a:lnTo>
                    <a:pt x="202" y="173"/>
                  </a:lnTo>
                  <a:lnTo>
                    <a:pt x="196" y="181"/>
                  </a:lnTo>
                  <a:lnTo>
                    <a:pt x="188" y="189"/>
                  </a:lnTo>
                  <a:lnTo>
                    <a:pt x="180" y="196"/>
                  </a:lnTo>
                  <a:lnTo>
                    <a:pt x="172" y="202"/>
                  </a:lnTo>
                  <a:lnTo>
                    <a:pt x="162" y="209"/>
                  </a:lnTo>
                  <a:lnTo>
                    <a:pt x="152" y="213"/>
                  </a:lnTo>
                  <a:lnTo>
                    <a:pt x="143" y="217"/>
                  </a:lnTo>
                  <a:lnTo>
                    <a:pt x="131" y="220"/>
                  </a:lnTo>
                  <a:lnTo>
                    <a:pt x="122" y="222"/>
                  </a:lnTo>
                  <a:lnTo>
                    <a:pt x="110" y="222"/>
                  </a:lnTo>
                  <a:lnTo>
                    <a:pt x="110" y="222"/>
                  </a:lnTo>
                  <a:close/>
                  <a:moveTo>
                    <a:pt x="110" y="14"/>
                  </a:moveTo>
                  <a:lnTo>
                    <a:pt x="110" y="14"/>
                  </a:lnTo>
                  <a:lnTo>
                    <a:pt x="99" y="16"/>
                  </a:lnTo>
                  <a:lnTo>
                    <a:pt x="91" y="17"/>
                  </a:lnTo>
                  <a:lnTo>
                    <a:pt x="72" y="22"/>
                  </a:lnTo>
                  <a:lnTo>
                    <a:pt x="56" y="32"/>
                  </a:lnTo>
                  <a:lnTo>
                    <a:pt x="41" y="43"/>
                  </a:lnTo>
                  <a:lnTo>
                    <a:pt x="30" y="58"/>
                  </a:lnTo>
                  <a:lnTo>
                    <a:pt x="20" y="74"/>
                  </a:lnTo>
                  <a:lnTo>
                    <a:pt x="16" y="91"/>
                  </a:lnTo>
                  <a:lnTo>
                    <a:pt x="14" y="101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4" y="120"/>
                  </a:lnTo>
                  <a:lnTo>
                    <a:pt x="16" y="130"/>
                  </a:lnTo>
                  <a:lnTo>
                    <a:pt x="20" y="148"/>
                  </a:lnTo>
                  <a:lnTo>
                    <a:pt x="30" y="165"/>
                  </a:lnTo>
                  <a:lnTo>
                    <a:pt x="41" y="180"/>
                  </a:lnTo>
                  <a:lnTo>
                    <a:pt x="56" y="191"/>
                  </a:lnTo>
                  <a:lnTo>
                    <a:pt x="72" y="199"/>
                  </a:lnTo>
                  <a:lnTo>
                    <a:pt x="91" y="205"/>
                  </a:lnTo>
                  <a:lnTo>
                    <a:pt x="99" y="207"/>
                  </a:lnTo>
                  <a:lnTo>
                    <a:pt x="110" y="207"/>
                  </a:lnTo>
                  <a:lnTo>
                    <a:pt x="110" y="207"/>
                  </a:lnTo>
                  <a:lnTo>
                    <a:pt x="120" y="207"/>
                  </a:lnTo>
                  <a:lnTo>
                    <a:pt x="130" y="205"/>
                  </a:lnTo>
                  <a:lnTo>
                    <a:pt x="147" y="199"/>
                  </a:lnTo>
                  <a:lnTo>
                    <a:pt x="163" y="191"/>
                  </a:lnTo>
                  <a:lnTo>
                    <a:pt x="178" y="180"/>
                  </a:lnTo>
                  <a:lnTo>
                    <a:pt x="189" y="165"/>
                  </a:lnTo>
                  <a:lnTo>
                    <a:pt x="199" y="148"/>
                  </a:lnTo>
                  <a:lnTo>
                    <a:pt x="204" y="130"/>
                  </a:lnTo>
                  <a:lnTo>
                    <a:pt x="205" y="120"/>
                  </a:lnTo>
                  <a:lnTo>
                    <a:pt x="205" y="111"/>
                  </a:lnTo>
                  <a:lnTo>
                    <a:pt x="205" y="111"/>
                  </a:lnTo>
                  <a:lnTo>
                    <a:pt x="205" y="101"/>
                  </a:lnTo>
                  <a:lnTo>
                    <a:pt x="204" y="91"/>
                  </a:lnTo>
                  <a:lnTo>
                    <a:pt x="199" y="74"/>
                  </a:lnTo>
                  <a:lnTo>
                    <a:pt x="189" y="58"/>
                  </a:lnTo>
                  <a:lnTo>
                    <a:pt x="178" y="43"/>
                  </a:lnTo>
                  <a:lnTo>
                    <a:pt x="163" y="32"/>
                  </a:lnTo>
                  <a:lnTo>
                    <a:pt x="147" y="22"/>
                  </a:lnTo>
                  <a:lnTo>
                    <a:pt x="130" y="17"/>
                  </a:lnTo>
                  <a:lnTo>
                    <a:pt x="120" y="16"/>
                  </a:lnTo>
                  <a:lnTo>
                    <a:pt x="110" y="14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1" name="Freeform 118">
              <a:extLst>
                <a:ext uri="{FF2B5EF4-FFF2-40B4-BE49-F238E27FC236}">
                  <a16:creationId xmlns:a16="http://schemas.microsoft.com/office/drawing/2014/main" id="{ACA71C40-0D6D-763A-DE5F-C0441663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963" y="2530475"/>
              <a:ext cx="257175" cy="487362"/>
            </a:xfrm>
            <a:custGeom>
              <a:avLst/>
              <a:gdLst>
                <a:gd name="T0" fmla="*/ 322 w 325"/>
                <a:gd name="T1" fmla="*/ 614 h 614"/>
                <a:gd name="T2" fmla="*/ 227 w 325"/>
                <a:gd name="T3" fmla="*/ 591 h 614"/>
                <a:gd name="T4" fmla="*/ 225 w 325"/>
                <a:gd name="T5" fmla="*/ 577 h 614"/>
                <a:gd name="T6" fmla="*/ 285 w 325"/>
                <a:gd name="T7" fmla="*/ 538 h 614"/>
                <a:gd name="T8" fmla="*/ 0 w 325"/>
                <a:gd name="T9" fmla="*/ 6 h 614"/>
                <a:gd name="T10" fmla="*/ 13 w 325"/>
                <a:gd name="T11" fmla="*/ 0 h 614"/>
                <a:gd name="T12" fmla="*/ 301 w 325"/>
                <a:gd name="T13" fmla="*/ 538 h 614"/>
                <a:gd name="T14" fmla="*/ 299 w 325"/>
                <a:gd name="T15" fmla="*/ 548 h 614"/>
                <a:gd name="T16" fmla="*/ 248 w 325"/>
                <a:gd name="T17" fmla="*/ 580 h 614"/>
                <a:gd name="T18" fmla="*/ 325 w 325"/>
                <a:gd name="T19" fmla="*/ 599 h 614"/>
                <a:gd name="T20" fmla="*/ 322 w 325"/>
                <a:gd name="T21" fmla="*/ 61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614">
                  <a:moveTo>
                    <a:pt x="322" y="614"/>
                  </a:moveTo>
                  <a:lnTo>
                    <a:pt x="227" y="591"/>
                  </a:lnTo>
                  <a:lnTo>
                    <a:pt x="225" y="577"/>
                  </a:lnTo>
                  <a:lnTo>
                    <a:pt x="285" y="538"/>
                  </a:lnTo>
                  <a:lnTo>
                    <a:pt x="0" y="6"/>
                  </a:lnTo>
                  <a:lnTo>
                    <a:pt x="13" y="0"/>
                  </a:lnTo>
                  <a:lnTo>
                    <a:pt x="301" y="538"/>
                  </a:lnTo>
                  <a:lnTo>
                    <a:pt x="299" y="548"/>
                  </a:lnTo>
                  <a:lnTo>
                    <a:pt x="248" y="580"/>
                  </a:lnTo>
                  <a:lnTo>
                    <a:pt x="325" y="599"/>
                  </a:lnTo>
                  <a:lnTo>
                    <a:pt x="322" y="6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2" name="Freeform 119">
              <a:extLst>
                <a:ext uri="{FF2B5EF4-FFF2-40B4-BE49-F238E27FC236}">
                  <a16:creationId xmlns:a16="http://schemas.microsoft.com/office/drawing/2014/main" id="{91F6D3BE-81B3-B571-2BCA-FD33FA2B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3588" y="1863725"/>
              <a:ext cx="501650" cy="598487"/>
            </a:xfrm>
            <a:custGeom>
              <a:avLst/>
              <a:gdLst>
                <a:gd name="T0" fmla="*/ 32 w 631"/>
                <a:gd name="T1" fmla="*/ 755 h 755"/>
                <a:gd name="T2" fmla="*/ 0 w 631"/>
                <a:gd name="T3" fmla="*/ 137 h 755"/>
                <a:gd name="T4" fmla="*/ 439 w 631"/>
                <a:gd name="T5" fmla="*/ 0 h 755"/>
                <a:gd name="T6" fmla="*/ 458 w 631"/>
                <a:gd name="T7" fmla="*/ 233 h 755"/>
                <a:gd name="T8" fmla="*/ 458 w 631"/>
                <a:gd name="T9" fmla="*/ 233 h 755"/>
                <a:gd name="T10" fmla="*/ 464 w 631"/>
                <a:gd name="T11" fmla="*/ 230 h 755"/>
                <a:gd name="T12" fmla="*/ 484 w 631"/>
                <a:gd name="T13" fmla="*/ 225 h 755"/>
                <a:gd name="T14" fmla="*/ 511 w 631"/>
                <a:gd name="T15" fmla="*/ 219 h 755"/>
                <a:gd name="T16" fmla="*/ 525 w 631"/>
                <a:gd name="T17" fmla="*/ 217 h 755"/>
                <a:gd name="T18" fmla="*/ 541 w 631"/>
                <a:gd name="T19" fmla="*/ 217 h 755"/>
                <a:gd name="T20" fmla="*/ 557 w 631"/>
                <a:gd name="T21" fmla="*/ 217 h 755"/>
                <a:gd name="T22" fmla="*/ 574 w 631"/>
                <a:gd name="T23" fmla="*/ 220 h 755"/>
                <a:gd name="T24" fmla="*/ 588 w 631"/>
                <a:gd name="T25" fmla="*/ 225 h 755"/>
                <a:gd name="T26" fmla="*/ 601 w 631"/>
                <a:gd name="T27" fmla="*/ 233 h 755"/>
                <a:gd name="T28" fmla="*/ 607 w 631"/>
                <a:gd name="T29" fmla="*/ 238 h 755"/>
                <a:gd name="T30" fmla="*/ 612 w 631"/>
                <a:gd name="T31" fmla="*/ 243 h 755"/>
                <a:gd name="T32" fmla="*/ 619 w 631"/>
                <a:gd name="T33" fmla="*/ 249 h 755"/>
                <a:gd name="T34" fmla="*/ 622 w 631"/>
                <a:gd name="T35" fmla="*/ 257 h 755"/>
                <a:gd name="T36" fmla="*/ 625 w 631"/>
                <a:gd name="T37" fmla="*/ 265 h 755"/>
                <a:gd name="T38" fmla="*/ 628 w 631"/>
                <a:gd name="T39" fmla="*/ 275 h 755"/>
                <a:gd name="T40" fmla="*/ 630 w 631"/>
                <a:gd name="T41" fmla="*/ 286 h 755"/>
                <a:gd name="T42" fmla="*/ 631 w 631"/>
                <a:gd name="T43" fmla="*/ 297 h 755"/>
                <a:gd name="T44" fmla="*/ 631 w 631"/>
                <a:gd name="T45" fmla="*/ 297 h 755"/>
                <a:gd name="T46" fmla="*/ 631 w 631"/>
                <a:gd name="T47" fmla="*/ 318 h 755"/>
                <a:gd name="T48" fmla="*/ 627 w 631"/>
                <a:gd name="T49" fmla="*/ 338 h 755"/>
                <a:gd name="T50" fmla="*/ 620 w 631"/>
                <a:gd name="T51" fmla="*/ 355 h 755"/>
                <a:gd name="T52" fmla="*/ 611 w 631"/>
                <a:gd name="T53" fmla="*/ 371 h 755"/>
                <a:gd name="T54" fmla="*/ 599 w 631"/>
                <a:gd name="T55" fmla="*/ 384 h 755"/>
                <a:gd name="T56" fmla="*/ 588 w 631"/>
                <a:gd name="T57" fmla="*/ 396 h 755"/>
                <a:gd name="T58" fmla="*/ 574 w 631"/>
                <a:gd name="T59" fmla="*/ 405 h 755"/>
                <a:gd name="T60" fmla="*/ 559 w 631"/>
                <a:gd name="T61" fmla="*/ 413 h 755"/>
                <a:gd name="T62" fmla="*/ 546 w 631"/>
                <a:gd name="T63" fmla="*/ 421 h 755"/>
                <a:gd name="T64" fmla="*/ 532 w 631"/>
                <a:gd name="T65" fmla="*/ 426 h 755"/>
                <a:gd name="T66" fmla="*/ 508 w 631"/>
                <a:gd name="T67" fmla="*/ 434 h 755"/>
                <a:gd name="T68" fmla="*/ 490 w 631"/>
                <a:gd name="T69" fmla="*/ 437 h 755"/>
                <a:gd name="T70" fmla="*/ 484 w 631"/>
                <a:gd name="T71" fmla="*/ 439 h 755"/>
                <a:gd name="T72" fmla="*/ 496 w 631"/>
                <a:gd name="T73" fmla="*/ 612 h 755"/>
                <a:gd name="T74" fmla="*/ 361 w 631"/>
                <a:gd name="T75" fmla="*/ 657 h 755"/>
                <a:gd name="T76" fmla="*/ 361 w 631"/>
                <a:gd name="T77" fmla="*/ 657 h 755"/>
                <a:gd name="T78" fmla="*/ 355 w 631"/>
                <a:gd name="T79" fmla="*/ 643 h 755"/>
                <a:gd name="T80" fmla="*/ 349 w 631"/>
                <a:gd name="T81" fmla="*/ 629 h 755"/>
                <a:gd name="T82" fmla="*/ 339 w 631"/>
                <a:gd name="T83" fmla="*/ 611 h 755"/>
                <a:gd name="T84" fmla="*/ 332 w 631"/>
                <a:gd name="T85" fmla="*/ 603 h 755"/>
                <a:gd name="T86" fmla="*/ 326 w 631"/>
                <a:gd name="T87" fmla="*/ 595 h 755"/>
                <a:gd name="T88" fmla="*/ 318 w 631"/>
                <a:gd name="T89" fmla="*/ 588 h 755"/>
                <a:gd name="T90" fmla="*/ 308 w 631"/>
                <a:gd name="T91" fmla="*/ 582 h 755"/>
                <a:gd name="T92" fmla="*/ 299 w 631"/>
                <a:gd name="T93" fmla="*/ 577 h 755"/>
                <a:gd name="T94" fmla="*/ 289 w 631"/>
                <a:gd name="T95" fmla="*/ 574 h 755"/>
                <a:gd name="T96" fmla="*/ 276 w 631"/>
                <a:gd name="T97" fmla="*/ 572 h 755"/>
                <a:gd name="T98" fmla="*/ 263 w 631"/>
                <a:gd name="T99" fmla="*/ 574 h 755"/>
                <a:gd name="T100" fmla="*/ 263 w 631"/>
                <a:gd name="T101" fmla="*/ 574 h 755"/>
                <a:gd name="T102" fmla="*/ 252 w 631"/>
                <a:gd name="T103" fmla="*/ 577 h 755"/>
                <a:gd name="T104" fmla="*/ 241 w 631"/>
                <a:gd name="T105" fmla="*/ 584 h 755"/>
                <a:gd name="T106" fmla="*/ 230 w 631"/>
                <a:gd name="T107" fmla="*/ 592 h 755"/>
                <a:gd name="T108" fmla="*/ 222 w 631"/>
                <a:gd name="T109" fmla="*/ 601 h 755"/>
                <a:gd name="T110" fmla="*/ 214 w 631"/>
                <a:gd name="T111" fmla="*/ 611 h 755"/>
                <a:gd name="T112" fmla="*/ 207 w 631"/>
                <a:gd name="T113" fmla="*/ 622 h 755"/>
                <a:gd name="T114" fmla="*/ 196 w 631"/>
                <a:gd name="T115" fmla="*/ 646 h 755"/>
                <a:gd name="T116" fmla="*/ 188 w 631"/>
                <a:gd name="T117" fmla="*/ 670 h 755"/>
                <a:gd name="T118" fmla="*/ 183 w 631"/>
                <a:gd name="T119" fmla="*/ 690 h 755"/>
                <a:gd name="T120" fmla="*/ 180 w 631"/>
                <a:gd name="T121" fmla="*/ 709 h 755"/>
                <a:gd name="T122" fmla="*/ 32 w 631"/>
                <a:gd name="T123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1" h="755">
                  <a:moveTo>
                    <a:pt x="32" y="755"/>
                  </a:moveTo>
                  <a:lnTo>
                    <a:pt x="0" y="137"/>
                  </a:lnTo>
                  <a:lnTo>
                    <a:pt x="439" y="0"/>
                  </a:lnTo>
                  <a:lnTo>
                    <a:pt x="458" y="233"/>
                  </a:lnTo>
                  <a:lnTo>
                    <a:pt x="458" y="233"/>
                  </a:lnTo>
                  <a:lnTo>
                    <a:pt x="464" y="230"/>
                  </a:lnTo>
                  <a:lnTo>
                    <a:pt x="484" y="225"/>
                  </a:lnTo>
                  <a:lnTo>
                    <a:pt x="511" y="219"/>
                  </a:lnTo>
                  <a:lnTo>
                    <a:pt x="525" y="217"/>
                  </a:lnTo>
                  <a:lnTo>
                    <a:pt x="541" y="217"/>
                  </a:lnTo>
                  <a:lnTo>
                    <a:pt x="557" y="217"/>
                  </a:lnTo>
                  <a:lnTo>
                    <a:pt x="574" y="220"/>
                  </a:lnTo>
                  <a:lnTo>
                    <a:pt x="588" y="225"/>
                  </a:lnTo>
                  <a:lnTo>
                    <a:pt x="601" y="233"/>
                  </a:lnTo>
                  <a:lnTo>
                    <a:pt x="607" y="238"/>
                  </a:lnTo>
                  <a:lnTo>
                    <a:pt x="612" y="243"/>
                  </a:lnTo>
                  <a:lnTo>
                    <a:pt x="619" y="249"/>
                  </a:lnTo>
                  <a:lnTo>
                    <a:pt x="622" y="257"/>
                  </a:lnTo>
                  <a:lnTo>
                    <a:pt x="625" y="265"/>
                  </a:lnTo>
                  <a:lnTo>
                    <a:pt x="628" y="275"/>
                  </a:lnTo>
                  <a:lnTo>
                    <a:pt x="630" y="286"/>
                  </a:lnTo>
                  <a:lnTo>
                    <a:pt x="631" y="297"/>
                  </a:lnTo>
                  <a:lnTo>
                    <a:pt x="631" y="297"/>
                  </a:lnTo>
                  <a:lnTo>
                    <a:pt x="631" y="318"/>
                  </a:lnTo>
                  <a:lnTo>
                    <a:pt x="627" y="338"/>
                  </a:lnTo>
                  <a:lnTo>
                    <a:pt x="620" y="355"/>
                  </a:lnTo>
                  <a:lnTo>
                    <a:pt x="611" y="371"/>
                  </a:lnTo>
                  <a:lnTo>
                    <a:pt x="599" y="384"/>
                  </a:lnTo>
                  <a:lnTo>
                    <a:pt x="588" y="396"/>
                  </a:lnTo>
                  <a:lnTo>
                    <a:pt x="574" y="405"/>
                  </a:lnTo>
                  <a:lnTo>
                    <a:pt x="559" y="413"/>
                  </a:lnTo>
                  <a:lnTo>
                    <a:pt x="546" y="421"/>
                  </a:lnTo>
                  <a:lnTo>
                    <a:pt x="532" y="426"/>
                  </a:lnTo>
                  <a:lnTo>
                    <a:pt x="508" y="434"/>
                  </a:lnTo>
                  <a:lnTo>
                    <a:pt x="490" y="437"/>
                  </a:lnTo>
                  <a:lnTo>
                    <a:pt x="484" y="439"/>
                  </a:lnTo>
                  <a:lnTo>
                    <a:pt x="496" y="612"/>
                  </a:lnTo>
                  <a:lnTo>
                    <a:pt x="361" y="657"/>
                  </a:lnTo>
                  <a:lnTo>
                    <a:pt x="361" y="657"/>
                  </a:lnTo>
                  <a:lnTo>
                    <a:pt x="355" y="643"/>
                  </a:lnTo>
                  <a:lnTo>
                    <a:pt x="349" y="629"/>
                  </a:lnTo>
                  <a:lnTo>
                    <a:pt x="339" y="611"/>
                  </a:lnTo>
                  <a:lnTo>
                    <a:pt x="332" y="603"/>
                  </a:lnTo>
                  <a:lnTo>
                    <a:pt x="326" y="595"/>
                  </a:lnTo>
                  <a:lnTo>
                    <a:pt x="318" y="588"/>
                  </a:lnTo>
                  <a:lnTo>
                    <a:pt x="308" y="582"/>
                  </a:lnTo>
                  <a:lnTo>
                    <a:pt x="299" y="577"/>
                  </a:lnTo>
                  <a:lnTo>
                    <a:pt x="289" y="574"/>
                  </a:lnTo>
                  <a:lnTo>
                    <a:pt x="276" y="572"/>
                  </a:lnTo>
                  <a:lnTo>
                    <a:pt x="263" y="574"/>
                  </a:lnTo>
                  <a:lnTo>
                    <a:pt x="263" y="574"/>
                  </a:lnTo>
                  <a:lnTo>
                    <a:pt x="252" y="577"/>
                  </a:lnTo>
                  <a:lnTo>
                    <a:pt x="241" y="584"/>
                  </a:lnTo>
                  <a:lnTo>
                    <a:pt x="230" y="592"/>
                  </a:lnTo>
                  <a:lnTo>
                    <a:pt x="222" y="601"/>
                  </a:lnTo>
                  <a:lnTo>
                    <a:pt x="214" y="611"/>
                  </a:lnTo>
                  <a:lnTo>
                    <a:pt x="207" y="622"/>
                  </a:lnTo>
                  <a:lnTo>
                    <a:pt x="196" y="646"/>
                  </a:lnTo>
                  <a:lnTo>
                    <a:pt x="188" y="670"/>
                  </a:lnTo>
                  <a:lnTo>
                    <a:pt x="183" y="690"/>
                  </a:lnTo>
                  <a:lnTo>
                    <a:pt x="180" y="709"/>
                  </a:lnTo>
                  <a:lnTo>
                    <a:pt x="32" y="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60" name="Rectangle 18">
            <a:extLst>
              <a:ext uri="{FF2B5EF4-FFF2-40B4-BE49-F238E27FC236}">
                <a16:creationId xmlns:a16="http://schemas.microsoft.com/office/drawing/2014/main" id="{A5BF9424-B7F0-1FBE-8E5C-51E12B66443E}"/>
              </a:ext>
            </a:extLst>
          </p:cNvPr>
          <p:cNvSpPr/>
          <p:nvPr/>
        </p:nvSpPr>
        <p:spPr>
          <a:xfrm>
            <a:off x="683203" y="3717494"/>
            <a:ext cx="21146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Каждый специалист проверяется</a:t>
            </a:r>
            <a:b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</a:br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на уровень владения группами знаний </a:t>
            </a:r>
          </a:p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и навыков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508" name="Freeform 20">
            <a:extLst>
              <a:ext uri="{FF2B5EF4-FFF2-40B4-BE49-F238E27FC236}">
                <a16:creationId xmlns:a16="http://schemas.microsoft.com/office/drawing/2014/main" id="{36AC80CB-93FE-9173-B06C-B9281C18370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65354" y="2349750"/>
            <a:ext cx="205291" cy="176865"/>
          </a:xfrm>
          <a:custGeom>
            <a:avLst/>
            <a:gdLst>
              <a:gd name="T0" fmla="*/ 231 w 232"/>
              <a:gd name="T1" fmla="*/ 0 h 205"/>
              <a:gd name="T2" fmla="*/ 0 w 232"/>
              <a:gd name="T3" fmla="*/ 0 h 205"/>
              <a:gd name="T4" fmla="*/ 115 w 232"/>
              <a:gd name="T5" fmla="*/ 204 h 205"/>
              <a:gd name="T6" fmla="*/ 231 w 232"/>
              <a:gd name="T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05">
                <a:moveTo>
                  <a:pt x="231" y="0"/>
                </a:moveTo>
                <a:lnTo>
                  <a:pt x="0" y="0"/>
                </a:lnTo>
                <a:lnTo>
                  <a:pt x="115" y="204"/>
                </a:lnTo>
                <a:lnTo>
                  <a:pt x="231" y="0"/>
                </a:lnTo>
              </a:path>
            </a:pathLst>
          </a:custGeom>
          <a:solidFill>
            <a:srgbClr val="025EA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10" name="Freeform 20">
            <a:extLst>
              <a:ext uri="{FF2B5EF4-FFF2-40B4-BE49-F238E27FC236}">
                <a16:creationId xmlns:a16="http://schemas.microsoft.com/office/drawing/2014/main" id="{14723D86-5101-C54A-8057-2E1749C256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90754" y="5264552"/>
            <a:ext cx="220931" cy="190340"/>
          </a:xfrm>
          <a:custGeom>
            <a:avLst/>
            <a:gdLst>
              <a:gd name="T0" fmla="*/ 231 w 232"/>
              <a:gd name="T1" fmla="*/ 0 h 205"/>
              <a:gd name="T2" fmla="*/ 0 w 232"/>
              <a:gd name="T3" fmla="*/ 0 h 205"/>
              <a:gd name="T4" fmla="*/ 115 w 232"/>
              <a:gd name="T5" fmla="*/ 204 h 205"/>
              <a:gd name="T6" fmla="*/ 231 w 232"/>
              <a:gd name="T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05">
                <a:moveTo>
                  <a:pt x="231" y="0"/>
                </a:moveTo>
                <a:lnTo>
                  <a:pt x="0" y="0"/>
                </a:lnTo>
                <a:lnTo>
                  <a:pt x="115" y="204"/>
                </a:lnTo>
                <a:lnTo>
                  <a:pt x="231" y="0"/>
                </a:lnTo>
              </a:path>
            </a:pathLst>
          </a:custGeom>
          <a:solidFill>
            <a:srgbClr val="025EA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DEC2D3B2-CE72-0BDB-F6DE-0DA3977AA571}"/>
              </a:ext>
            </a:extLst>
          </p:cNvPr>
          <p:cNvSpPr txBox="1"/>
          <p:nvPr/>
        </p:nvSpPr>
        <p:spPr>
          <a:xfrm>
            <a:off x="9322743" y="196830"/>
            <a:ext cx="258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Оценка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394D3A4D-231C-FAFE-3BFE-1E67A72F2045}"/>
              </a:ext>
            </a:extLst>
          </p:cNvPr>
          <p:cNvSpPr>
            <a:spLocks/>
          </p:cNvSpPr>
          <p:nvPr/>
        </p:nvSpPr>
        <p:spPr bwMode="auto">
          <a:xfrm flipV="1">
            <a:off x="11860899" y="1552879"/>
            <a:ext cx="662202" cy="662202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6600000" scaled="0"/>
            <a:tileRect/>
          </a:gra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D01704C7-481D-2818-B3BC-0C5828C81A5D}"/>
              </a:ext>
            </a:extLst>
          </p:cNvPr>
          <p:cNvSpPr>
            <a:spLocks/>
          </p:cNvSpPr>
          <p:nvPr/>
        </p:nvSpPr>
        <p:spPr bwMode="auto">
          <a:xfrm flipV="1">
            <a:off x="5735803" y="1593124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rgbClr val="6CACE4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9AD6F0-1F36-3F70-AA9C-5FE1B4F5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38" y="1634676"/>
            <a:ext cx="298306" cy="302860"/>
          </a:xfrm>
          <a:prstGeom prst="rect">
            <a:avLst/>
          </a:prstGeom>
        </p:spPr>
      </p:pic>
      <p:pic>
        <p:nvPicPr>
          <p:cNvPr id="139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8">
            <a:extLst>
              <a:ext uri="{FF2B5EF4-FFF2-40B4-BE49-F238E27FC236}">
                <a16:creationId xmlns:a16="http://schemas.microsoft.com/office/drawing/2014/main" id="{D01704C7-481D-2818-B3BC-0C5828C81A5D}"/>
              </a:ext>
            </a:extLst>
          </p:cNvPr>
          <p:cNvSpPr>
            <a:spLocks/>
          </p:cNvSpPr>
          <p:nvPr/>
        </p:nvSpPr>
        <p:spPr bwMode="auto">
          <a:xfrm flipV="1">
            <a:off x="8965862" y="1580658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rgbClr val="6CACE4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BC9AD6F0-1F36-3F70-AA9C-5FE1B4F5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126" y="1632617"/>
            <a:ext cx="298306" cy="3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FA5C2D-4CA4-4FB6-8F84-47E541048964}"/>
              </a:ext>
            </a:extLst>
          </p:cNvPr>
          <p:cNvSpPr/>
          <p:nvPr/>
        </p:nvSpPr>
        <p:spPr>
          <a:xfrm>
            <a:off x="8577333" y="1415354"/>
            <a:ext cx="3218964" cy="5001321"/>
          </a:xfrm>
          <a:prstGeom prst="roundRect">
            <a:avLst>
              <a:gd name="adj" fmla="val 3240"/>
            </a:avLst>
          </a:prstGeom>
          <a:solidFill>
            <a:schemeClr val="bg1"/>
          </a:solidFill>
          <a:ln>
            <a:noFill/>
          </a:ln>
          <a:effectLst>
            <a:outerShdw blurRad="1270000" sx="81000" sy="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88F3B6-DFFA-411F-B808-9F3AA7A13688}"/>
              </a:ext>
            </a:extLst>
          </p:cNvPr>
          <p:cNvCxnSpPr>
            <a:cxnSpLocks/>
          </p:cNvCxnSpPr>
          <p:nvPr/>
        </p:nvCxnSpPr>
        <p:spPr>
          <a:xfrm>
            <a:off x="8577333" y="1872931"/>
            <a:ext cx="32066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DFEC85-AE5B-4863-9E72-6F7A34651002}"/>
              </a:ext>
            </a:extLst>
          </p:cNvPr>
          <p:cNvSpPr/>
          <p:nvPr/>
        </p:nvSpPr>
        <p:spPr>
          <a:xfrm>
            <a:off x="8710631" y="1463338"/>
            <a:ext cx="25352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50" b="1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Рабочее место участника</a:t>
            </a:r>
            <a:endParaRPr lang="en-US" sz="1250" b="1" dirty="0">
              <a:solidFill>
                <a:srgbClr val="025EA1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AutoShape 56">
            <a:extLst>
              <a:ext uri="{FF2B5EF4-FFF2-40B4-BE49-F238E27FC236}">
                <a16:creationId xmlns:a16="http://schemas.microsoft.com/office/drawing/2014/main" id="{DE4C8D2E-FEC6-4F05-BD2F-B499A736C0D3}"/>
              </a:ext>
            </a:extLst>
          </p:cNvPr>
          <p:cNvSpPr>
            <a:spLocks/>
          </p:cNvSpPr>
          <p:nvPr/>
        </p:nvSpPr>
        <p:spPr bwMode="auto">
          <a:xfrm>
            <a:off x="10908447" y="2005005"/>
            <a:ext cx="51221" cy="1637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88" y="7316"/>
                </a:moveTo>
                <a:cubicBezTo>
                  <a:pt x="16954" y="7352"/>
                  <a:pt x="16923" y="7387"/>
                  <a:pt x="16883" y="7423"/>
                </a:cubicBezTo>
                <a:cubicBezTo>
                  <a:pt x="16677" y="7601"/>
                  <a:pt x="16414" y="7770"/>
                  <a:pt x="16066" y="7920"/>
                </a:cubicBezTo>
                <a:cubicBezTo>
                  <a:pt x="16057" y="7924"/>
                  <a:pt x="16044" y="7927"/>
                  <a:pt x="16038" y="7931"/>
                </a:cubicBezTo>
                <a:cubicBezTo>
                  <a:pt x="15662" y="8092"/>
                  <a:pt x="15214" y="8234"/>
                  <a:pt x="14705" y="8354"/>
                </a:cubicBezTo>
                <a:cubicBezTo>
                  <a:pt x="14697" y="8357"/>
                  <a:pt x="14692" y="8358"/>
                  <a:pt x="14686" y="8359"/>
                </a:cubicBezTo>
                <a:cubicBezTo>
                  <a:pt x="14163" y="8482"/>
                  <a:pt x="13584" y="8581"/>
                  <a:pt x="12960" y="8649"/>
                </a:cubicBezTo>
                <a:cubicBezTo>
                  <a:pt x="12279" y="8726"/>
                  <a:pt x="11560" y="8774"/>
                  <a:pt x="10800" y="8774"/>
                </a:cubicBezTo>
                <a:cubicBezTo>
                  <a:pt x="10037" y="8774"/>
                  <a:pt x="9318" y="8726"/>
                  <a:pt x="8640" y="8649"/>
                </a:cubicBezTo>
                <a:cubicBezTo>
                  <a:pt x="8016" y="8581"/>
                  <a:pt x="7435" y="8482"/>
                  <a:pt x="6914" y="8359"/>
                </a:cubicBezTo>
                <a:cubicBezTo>
                  <a:pt x="6908" y="8358"/>
                  <a:pt x="6901" y="8357"/>
                  <a:pt x="6893" y="8354"/>
                </a:cubicBezTo>
                <a:cubicBezTo>
                  <a:pt x="6385" y="8234"/>
                  <a:pt x="5937" y="8092"/>
                  <a:pt x="5562" y="7931"/>
                </a:cubicBezTo>
                <a:cubicBezTo>
                  <a:pt x="5553" y="7927"/>
                  <a:pt x="5541" y="7924"/>
                  <a:pt x="5531" y="7920"/>
                </a:cubicBezTo>
                <a:cubicBezTo>
                  <a:pt x="5184" y="7770"/>
                  <a:pt x="4921" y="7601"/>
                  <a:pt x="4715" y="7423"/>
                </a:cubicBezTo>
                <a:cubicBezTo>
                  <a:pt x="4676" y="7387"/>
                  <a:pt x="4644" y="7352"/>
                  <a:pt x="4612" y="7316"/>
                </a:cubicBezTo>
                <a:cubicBezTo>
                  <a:pt x="4437" y="7136"/>
                  <a:pt x="4320" y="6947"/>
                  <a:pt x="4320" y="6750"/>
                </a:cubicBezTo>
                <a:cubicBezTo>
                  <a:pt x="4320" y="6550"/>
                  <a:pt x="4437" y="6362"/>
                  <a:pt x="4612" y="6181"/>
                </a:cubicBezTo>
                <a:cubicBezTo>
                  <a:pt x="4644" y="6146"/>
                  <a:pt x="4676" y="6110"/>
                  <a:pt x="4715" y="6076"/>
                </a:cubicBezTo>
                <a:cubicBezTo>
                  <a:pt x="4921" y="5898"/>
                  <a:pt x="5184" y="5729"/>
                  <a:pt x="5531" y="5577"/>
                </a:cubicBezTo>
                <a:cubicBezTo>
                  <a:pt x="5541" y="5574"/>
                  <a:pt x="5553" y="5571"/>
                  <a:pt x="5562" y="5567"/>
                </a:cubicBezTo>
                <a:cubicBezTo>
                  <a:pt x="5937" y="5407"/>
                  <a:pt x="6385" y="5264"/>
                  <a:pt x="6893" y="5144"/>
                </a:cubicBezTo>
                <a:cubicBezTo>
                  <a:pt x="6901" y="5142"/>
                  <a:pt x="6908" y="5140"/>
                  <a:pt x="6914" y="5138"/>
                </a:cubicBezTo>
                <a:cubicBezTo>
                  <a:pt x="7435" y="5017"/>
                  <a:pt x="8016" y="4918"/>
                  <a:pt x="8640" y="4848"/>
                </a:cubicBezTo>
                <a:cubicBezTo>
                  <a:pt x="9318" y="4773"/>
                  <a:pt x="10037" y="4725"/>
                  <a:pt x="10800" y="4725"/>
                </a:cubicBezTo>
                <a:cubicBezTo>
                  <a:pt x="11560" y="4725"/>
                  <a:pt x="12279" y="4773"/>
                  <a:pt x="12960" y="4848"/>
                </a:cubicBezTo>
                <a:cubicBezTo>
                  <a:pt x="13584" y="4918"/>
                  <a:pt x="14163" y="5017"/>
                  <a:pt x="14686" y="5138"/>
                </a:cubicBezTo>
                <a:cubicBezTo>
                  <a:pt x="14692" y="5140"/>
                  <a:pt x="14697" y="5142"/>
                  <a:pt x="14705" y="5144"/>
                </a:cubicBezTo>
                <a:cubicBezTo>
                  <a:pt x="15214" y="5264"/>
                  <a:pt x="15662" y="5407"/>
                  <a:pt x="16038" y="5567"/>
                </a:cubicBezTo>
                <a:cubicBezTo>
                  <a:pt x="16044" y="5571"/>
                  <a:pt x="16057" y="5574"/>
                  <a:pt x="16066" y="5577"/>
                </a:cubicBezTo>
                <a:cubicBezTo>
                  <a:pt x="16414" y="5729"/>
                  <a:pt x="16677" y="5898"/>
                  <a:pt x="16883" y="6076"/>
                </a:cubicBezTo>
                <a:cubicBezTo>
                  <a:pt x="16923" y="6110"/>
                  <a:pt x="16954" y="6146"/>
                  <a:pt x="16988" y="6181"/>
                </a:cubicBezTo>
                <a:cubicBezTo>
                  <a:pt x="17161" y="6362"/>
                  <a:pt x="17280" y="6550"/>
                  <a:pt x="17280" y="6750"/>
                </a:cubicBezTo>
                <a:cubicBezTo>
                  <a:pt x="17280" y="6947"/>
                  <a:pt x="17161" y="7136"/>
                  <a:pt x="16988" y="7316"/>
                </a:cubicBezTo>
                <a:moveTo>
                  <a:pt x="12960" y="19575"/>
                </a:moveTo>
                <a:cubicBezTo>
                  <a:pt x="12960" y="19948"/>
                  <a:pt x="11992" y="20249"/>
                  <a:pt x="10800" y="20249"/>
                </a:cubicBezTo>
                <a:cubicBezTo>
                  <a:pt x="9606" y="20249"/>
                  <a:pt x="8640" y="19948"/>
                  <a:pt x="8640" y="19575"/>
                </a:cubicBezTo>
                <a:lnTo>
                  <a:pt x="8640" y="10056"/>
                </a:lnTo>
                <a:cubicBezTo>
                  <a:pt x="9338" y="10101"/>
                  <a:pt x="10059" y="10124"/>
                  <a:pt x="10800" y="10124"/>
                </a:cubicBezTo>
                <a:cubicBezTo>
                  <a:pt x="11541" y="10124"/>
                  <a:pt x="12262" y="10101"/>
                  <a:pt x="12960" y="10056"/>
                </a:cubicBezTo>
                <a:cubicBezTo>
                  <a:pt x="12960" y="10056"/>
                  <a:pt x="12960" y="19575"/>
                  <a:pt x="12960" y="19575"/>
                </a:cubicBezTo>
                <a:close/>
                <a:moveTo>
                  <a:pt x="8640" y="2025"/>
                </a:moveTo>
                <a:cubicBezTo>
                  <a:pt x="8640" y="1651"/>
                  <a:pt x="9606" y="1350"/>
                  <a:pt x="10800" y="1350"/>
                </a:cubicBezTo>
                <a:cubicBezTo>
                  <a:pt x="11992" y="1350"/>
                  <a:pt x="12960" y="1651"/>
                  <a:pt x="12960" y="2025"/>
                </a:cubicBezTo>
                <a:lnTo>
                  <a:pt x="12960" y="3442"/>
                </a:lnTo>
                <a:cubicBezTo>
                  <a:pt x="12262" y="3398"/>
                  <a:pt x="11541" y="3375"/>
                  <a:pt x="10800" y="3375"/>
                </a:cubicBezTo>
                <a:cubicBezTo>
                  <a:pt x="10059" y="3375"/>
                  <a:pt x="9338" y="3398"/>
                  <a:pt x="8640" y="3442"/>
                </a:cubicBezTo>
                <a:cubicBezTo>
                  <a:pt x="8640" y="3442"/>
                  <a:pt x="8640" y="2025"/>
                  <a:pt x="8640" y="2025"/>
                </a:cubicBezTo>
                <a:close/>
                <a:moveTo>
                  <a:pt x="17280" y="4064"/>
                </a:moveTo>
                <a:lnTo>
                  <a:pt x="17280" y="2025"/>
                </a:lnTo>
                <a:cubicBezTo>
                  <a:pt x="17280" y="908"/>
                  <a:pt x="14373" y="0"/>
                  <a:pt x="10800" y="0"/>
                </a:cubicBezTo>
                <a:cubicBezTo>
                  <a:pt x="7225" y="0"/>
                  <a:pt x="4320" y="908"/>
                  <a:pt x="4320" y="2025"/>
                </a:cubicBezTo>
                <a:lnTo>
                  <a:pt x="4320" y="4064"/>
                </a:lnTo>
                <a:cubicBezTo>
                  <a:pt x="1710" y="4681"/>
                  <a:pt x="0" y="5649"/>
                  <a:pt x="0" y="6750"/>
                </a:cubicBezTo>
                <a:cubicBezTo>
                  <a:pt x="0" y="7850"/>
                  <a:pt x="1710" y="8818"/>
                  <a:pt x="4320" y="9434"/>
                </a:cubicBezTo>
                <a:lnTo>
                  <a:pt x="4320" y="19575"/>
                </a:lnTo>
                <a:cubicBezTo>
                  <a:pt x="4320" y="20691"/>
                  <a:pt x="7225" y="21599"/>
                  <a:pt x="10800" y="21599"/>
                </a:cubicBezTo>
                <a:cubicBezTo>
                  <a:pt x="14373" y="21599"/>
                  <a:pt x="17280" y="20691"/>
                  <a:pt x="17280" y="19575"/>
                </a:cubicBezTo>
                <a:lnTo>
                  <a:pt x="17280" y="9434"/>
                </a:lnTo>
                <a:cubicBezTo>
                  <a:pt x="19889" y="8818"/>
                  <a:pt x="21600" y="7850"/>
                  <a:pt x="21600" y="6750"/>
                </a:cubicBezTo>
                <a:cubicBezTo>
                  <a:pt x="21600" y="5649"/>
                  <a:pt x="19889" y="4681"/>
                  <a:pt x="17280" y="40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2" name="AutoShape 58">
            <a:extLst>
              <a:ext uri="{FF2B5EF4-FFF2-40B4-BE49-F238E27FC236}">
                <a16:creationId xmlns:a16="http://schemas.microsoft.com/office/drawing/2014/main" id="{933FEEBA-DF18-4D37-8C85-1875170319FF}"/>
              </a:ext>
            </a:extLst>
          </p:cNvPr>
          <p:cNvSpPr>
            <a:spLocks/>
          </p:cNvSpPr>
          <p:nvPr/>
        </p:nvSpPr>
        <p:spPr bwMode="auto">
          <a:xfrm>
            <a:off x="10964707" y="2005005"/>
            <a:ext cx="51222" cy="16374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988" y="15416"/>
                </a:moveTo>
                <a:cubicBezTo>
                  <a:pt x="16954" y="15452"/>
                  <a:pt x="16923" y="15487"/>
                  <a:pt x="16883" y="15523"/>
                </a:cubicBezTo>
                <a:cubicBezTo>
                  <a:pt x="16677" y="15701"/>
                  <a:pt x="16414" y="15870"/>
                  <a:pt x="16066" y="16020"/>
                </a:cubicBezTo>
                <a:cubicBezTo>
                  <a:pt x="16057" y="16024"/>
                  <a:pt x="16044" y="16027"/>
                  <a:pt x="16038" y="16031"/>
                </a:cubicBezTo>
                <a:cubicBezTo>
                  <a:pt x="15662" y="16192"/>
                  <a:pt x="15214" y="16334"/>
                  <a:pt x="14705" y="16454"/>
                </a:cubicBezTo>
                <a:cubicBezTo>
                  <a:pt x="14697" y="16457"/>
                  <a:pt x="14692" y="16458"/>
                  <a:pt x="14686" y="16459"/>
                </a:cubicBezTo>
                <a:cubicBezTo>
                  <a:pt x="14163" y="16582"/>
                  <a:pt x="13584" y="16681"/>
                  <a:pt x="12960" y="16749"/>
                </a:cubicBezTo>
                <a:cubicBezTo>
                  <a:pt x="12279" y="16826"/>
                  <a:pt x="11560" y="16875"/>
                  <a:pt x="10800" y="16875"/>
                </a:cubicBezTo>
                <a:cubicBezTo>
                  <a:pt x="10037" y="16875"/>
                  <a:pt x="9318" y="16826"/>
                  <a:pt x="8640" y="16749"/>
                </a:cubicBezTo>
                <a:cubicBezTo>
                  <a:pt x="8016" y="16681"/>
                  <a:pt x="7435" y="16582"/>
                  <a:pt x="6914" y="16459"/>
                </a:cubicBezTo>
                <a:cubicBezTo>
                  <a:pt x="6908" y="16458"/>
                  <a:pt x="6901" y="16457"/>
                  <a:pt x="6893" y="16454"/>
                </a:cubicBezTo>
                <a:cubicBezTo>
                  <a:pt x="6385" y="16334"/>
                  <a:pt x="5937" y="16192"/>
                  <a:pt x="5562" y="16031"/>
                </a:cubicBezTo>
                <a:cubicBezTo>
                  <a:pt x="5553" y="16027"/>
                  <a:pt x="5541" y="16024"/>
                  <a:pt x="5531" y="16020"/>
                </a:cubicBezTo>
                <a:cubicBezTo>
                  <a:pt x="5184" y="15870"/>
                  <a:pt x="4921" y="15701"/>
                  <a:pt x="4715" y="15523"/>
                </a:cubicBezTo>
                <a:cubicBezTo>
                  <a:pt x="4676" y="15487"/>
                  <a:pt x="4644" y="15452"/>
                  <a:pt x="4612" y="15416"/>
                </a:cubicBezTo>
                <a:cubicBezTo>
                  <a:pt x="4437" y="15236"/>
                  <a:pt x="4320" y="15047"/>
                  <a:pt x="4320" y="14850"/>
                </a:cubicBezTo>
                <a:cubicBezTo>
                  <a:pt x="4320" y="14650"/>
                  <a:pt x="4437" y="14462"/>
                  <a:pt x="4612" y="14281"/>
                </a:cubicBezTo>
                <a:cubicBezTo>
                  <a:pt x="4644" y="14246"/>
                  <a:pt x="4676" y="14210"/>
                  <a:pt x="4715" y="14176"/>
                </a:cubicBezTo>
                <a:cubicBezTo>
                  <a:pt x="4921" y="13998"/>
                  <a:pt x="5184" y="13829"/>
                  <a:pt x="5531" y="13677"/>
                </a:cubicBezTo>
                <a:cubicBezTo>
                  <a:pt x="5541" y="13674"/>
                  <a:pt x="5553" y="13671"/>
                  <a:pt x="5562" y="13667"/>
                </a:cubicBezTo>
                <a:cubicBezTo>
                  <a:pt x="5937" y="13507"/>
                  <a:pt x="6385" y="13364"/>
                  <a:pt x="6893" y="13244"/>
                </a:cubicBezTo>
                <a:cubicBezTo>
                  <a:pt x="6901" y="13242"/>
                  <a:pt x="6908" y="13240"/>
                  <a:pt x="6914" y="13238"/>
                </a:cubicBezTo>
                <a:cubicBezTo>
                  <a:pt x="7435" y="13117"/>
                  <a:pt x="8016" y="13018"/>
                  <a:pt x="8640" y="12948"/>
                </a:cubicBezTo>
                <a:cubicBezTo>
                  <a:pt x="9318" y="12873"/>
                  <a:pt x="10037" y="12825"/>
                  <a:pt x="10800" y="12825"/>
                </a:cubicBezTo>
                <a:cubicBezTo>
                  <a:pt x="11560" y="12825"/>
                  <a:pt x="12279" y="12873"/>
                  <a:pt x="12960" y="12948"/>
                </a:cubicBezTo>
                <a:cubicBezTo>
                  <a:pt x="13584" y="13018"/>
                  <a:pt x="14163" y="13117"/>
                  <a:pt x="14686" y="13238"/>
                </a:cubicBezTo>
                <a:cubicBezTo>
                  <a:pt x="14692" y="13240"/>
                  <a:pt x="14697" y="13242"/>
                  <a:pt x="14705" y="13244"/>
                </a:cubicBezTo>
                <a:cubicBezTo>
                  <a:pt x="15214" y="13364"/>
                  <a:pt x="15662" y="13507"/>
                  <a:pt x="16038" y="13667"/>
                </a:cubicBezTo>
                <a:cubicBezTo>
                  <a:pt x="16044" y="13671"/>
                  <a:pt x="16057" y="13674"/>
                  <a:pt x="16066" y="13677"/>
                </a:cubicBezTo>
                <a:cubicBezTo>
                  <a:pt x="16414" y="13829"/>
                  <a:pt x="16677" y="13998"/>
                  <a:pt x="16883" y="14176"/>
                </a:cubicBezTo>
                <a:cubicBezTo>
                  <a:pt x="16923" y="14210"/>
                  <a:pt x="16954" y="14246"/>
                  <a:pt x="16988" y="14281"/>
                </a:cubicBezTo>
                <a:cubicBezTo>
                  <a:pt x="17161" y="14462"/>
                  <a:pt x="17280" y="14650"/>
                  <a:pt x="17280" y="14850"/>
                </a:cubicBezTo>
                <a:cubicBezTo>
                  <a:pt x="17280" y="15047"/>
                  <a:pt x="17161" y="15236"/>
                  <a:pt x="16988" y="15416"/>
                </a:cubicBezTo>
                <a:moveTo>
                  <a:pt x="12960" y="19575"/>
                </a:moveTo>
                <a:cubicBezTo>
                  <a:pt x="12960" y="19948"/>
                  <a:pt x="11992" y="20249"/>
                  <a:pt x="10800" y="20249"/>
                </a:cubicBezTo>
                <a:cubicBezTo>
                  <a:pt x="9606" y="20249"/>
                  <a:pt x="8640" y="19948"/>
                  <a:pt x="8640" y="19575"/>
                </a:cubicBezTo>
                <a:lnTo>
                  <a:pt x="8640" y="18156"/>
                </a:lnTo>
                <a:cubicBezTo>
                  <a:pt x="9338" y="18201"/>
                  <a:pt x="10059" y="18225"/>
                  <a:pt x="10800" y="18225"/>
                </a:cubicBezTo>
                <a:cubicBezTo>
                  <a:pt x="11541" y="18225"/>
                  <a:pt x="12262" y="18201"/>
                  <a:pt x="12960" y="18156"/>
                </a:cubicBezTo>
                <a:cubicBezTo>
                  <a:pt x="12960" y="18156"/>
                  <a:pt x="12960" y="19575"/>
                  <a:pt x="12960" y="19575"/>
                </a:cubicBezTo>
                <a:close/>
                <a:moveTo>
                  <a:pt x="8640" y="2025"/>
                </a:moveTo>
                <a:cubicBezTo>
                  <a:pt x="8640" y="1651"/>
                  <a:pt x="9606" y="1350"/>
                  <a:pt x="10800" y="1350"/>
                </a:cubicBezTo>
                <a:cubicBezTo>
                  <a:pt x="11992" y="1350"/>
                  <a:pt x="12960" y="1651"/>
                  <a:pt x="12960" y="2025"/>
                </a:cubicBezTo>
                <a:lnTo>
                  <a:pt x="12960" y="11542"/>
                </a:lnTo>
                <a:cubicBezTo>
                  <a:pt x="12262" y="11498"/>
                  <a:pt x="11541" y="11475"/>
                  <a:pt x="10800" y="11475"/>
                </a:cubicBezTo>
                <a:cubicBezTo>
                  <a:pt x="10059" y="11475"/>
                  <a:pt x="9338" y="11498"/>
                  <a:pt x="8640" y="11542"/>
                </a:cubicBezTo>
                <a:cubicBezTo>
                  <a:pt x="8640" y="11542"/>
                  <a:pt x="8640" y="2025"/>
                  <a:pt x="8640" y="2025"/>
                </a:cubicBezTo>
                <a:close/>
                <a:moveTo>
                  <a:pt x="17280" y="12164"/>
                </a:moveTo>
                <a:lnTo>
                  <a:pt x="17280" y="2025"/>
                </a:lnTo>
                <a:cubicBezTo>
                  <a:pt x="17280" y="908"/>
                  <a:pt x="14373" y="0"/>
                  <a:pt x="10800" y="0"/>
                </a:cubicBezTo>
                <a:cubicBezTo>
                  <a:pt x="7225" y="0"/>
                  <a:pt x="4320" y="908"/>
                  <a:pt x="4320" y="2025"/>
                </a:cubicBezTo>
                <a:lnTo>
                  <a:pt x="4320" y="12164"/>
                </a:lnTo>
                <a:cubicBezTo>
                  <a:pt x="1710" y="12781"/>
                  <a:pt x="0" y="13749"/>
                  <a:pt x="0" y="14850"/>
                </a:cubicBezTo>
                <a:cubicBezTo>
                  <a:pt x="0" y="15950"/>
                  <a:pt x="1710" y="16918"/>
                  <a:pt x="4320" y="17534"/>
                </a:cubicBezTo>
                <a:lnTo>
                  <a:pt x="4320" y="19575"/>
                </a:lnTo>
                <a:cubicBezTo>
                  <a:pt x="4320" y="20691"/>
                  <a:pt x="7225" y="21599"/>
                  <a:pt x="10800" y="21599"/>
                </a:cubicBezTo>
                <a:cubicBezTo>
                  <a:pt x="14373" y="21599"/>
                  <a:pt x="17280" y="20691"/>
                  <a:pt x="17280" y="19575"/>
                </a:cubicBezTo>
                <a:lnTo>
                  <a:pt x="17280" y="17534"/>
                </a:lnTo>
                <a:cubicBezTo>
                  <a:pt x="19889" y="16918"/>
                  <a:pt x="21600" y="15950"/>
                  <a:pt x="21600" y="14850"/>
                </a:cubicBezTo>
                <a:cubicBezTo>
                  <a:pt x="21600" y="13749"/>
                  <a:pt x="19889" y="12781"/>
                  <a:pt x="17280" y="121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1906" tIns="11906" rIns="11906" bIns="11906" anchor="ctr"/>
          <a:lstStyle/>
          <a:p>
            <a:pPr algn="ctr" defTabSz="142875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073CD8-951A-4139-A815-8B913708F047}"/>
              </a:ext>
            </a:extLst>
          </p:cNvPr>
          <p:cNvSpPr/>
          <p:nvPr/>
        </p:nvSpPr>
        <p:spPr>
          <a:xfrm>
            <a:off x="5009225" y="1415353"/>
            <a:ext cx="3399669" cy="2126953"/>
          </a:xfrm>
          <a:prstGeom prst="roundRect">
            <a:avLst>
              <a:gd name="adj" fmla="val 3556"/>
            </a:avLst>
          </a:prstGeom>
          <a:solidFill>
            <a:schemeClr val="bg1"/>
          </a:solidFill>
          <a:ln>
            <a:noFill/>
          </a:ln>
          <a:effectLst>
            <a:outerShdw blurRad="1270000" sx="81000" sy="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latin typeface="Gilroy ExtraBold" panose="000009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1505D2-6AFA-4C3C-ADFC-21FADEFFD36D}"/>
              </a:ext>
            </a:extLst>
          </p:cNvPr>
          <p:cNvCxnSpPr>
            <a:cxnSpLocks/>
          </p:cNvCxnSpPr>
          <p:nvPr/>
        </p:nvCxnSpPr>
        <p:spPr>
          <a:xfrm>
            <a:off x="5009225" y="1873311"/>
            <a:ext cx="339966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44E55-D602-4104-80C5-C051157E8097}"/>
              </a:ext>
            </a:extLst>
          </p:cNvPr>
          <p:cNvSpPr/>
          <p:nvPr/>
        </p:nvSpPr>
        <p:spPr>
          <a:xfrm>
            <a:off x="5114755" y="1465461"/>
            <a:ext cx="208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250" b="1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План работы площадки</a:t>
            </a:r>
            <a:endParaRPr lang="en-US" sz="1250" b="1" dirty="0">
              <a:solidFill>
                <a:srgbClr val="025EA1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F722F8-79F7-492D-9396-829225503CB3}"/>
              </a:ext>
            </a:extLst>
          </p:cNvPr>
          <p:cNvSpPr/>
          <p:nvPr/>
        </p:nvSpPr>
        <p:spPr>
          <a:xfrm>
            <a:off x="630837" y="3891621"/>
            <a:ext cx="7778058" cy="3208893"/>
          </a:xfrm>
          <a:prstGeom prst="roundRect">
            <a:avLst>
              <a:gd name="adj" fmla="val 3106"/>
            </a:avLst>
          </a:prstGeom>
          <a:solidFill>
            <a:srgbClr val="025EA1"/>
          </a:solidFill>
          <a:ln>
            <a:noFill/>
          </a:ln>
          <a:effectLst>
            <a:outerShdw blurRad="1270000" sx="81000" sy="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latin typeface="Gilroy ExtraBold" panose="00000900000000000000" pitchFamily="50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AB8798-0C11-40D4-9D03-9C7ECC857130}"/>
              </a:ext>
            </a:extLst>
          </p:cNvPr>
          <p:cNvCxnSpPr>
            <a:cxnSpLocks/>
          </p:cNvCxnSpPr>
          <p:nvPr/>
        </p:nvCxnSpPr>
        <p:spPr>
          <a:xfrm>
            <a:off x="630836" y="4349580"/>
            <a:ext cx="779932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D28964C-8A1E-4100-A116-AD1E9D1829A0}"/>
              </a:ext>
            </a:extLst>
          </p:cNvPr>
          <p:cNvSpPr/>
          <p:nvPr/>
        </p:nvSpPr>
        <p:spPr>
          <a:xfrm>
            <a:off x="1123659" y="3938585"/>
            <a:ext cx="3885566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4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Правила коммуникации на площадке</a:t>
            </a:r>
            <a:endParaRPr lang="en-US" sz="14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635D7365-619C-C924-178C-B279D212F9F1}"/>
              </a:ext>
            </a:extLst>
          </p:cNvPr>
          <p:cNvSpPr txBox="1"/>
          <p:nvPr/>
        </p:nvSpPr>
        <p:spPr>
          <a:xfrm>
            <a:off x="8708773" y="1937101"/>
            <a:ext cx="2791604" cy="25004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marR="5080" indent="-17145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F3F3F"/>
                </a:solidFill>
                <a:latin typeface="Rosatom"/>
              </a:rPr>
              <a:t>Оснащение рабочего места регламентируется «</a:t>
            </a:r>
            <a:r>
              <a:rPr lang="ru-RU" sz="1200" dirty="0" err="1">
                <a:solidFill>
                  <a:srgbClr val="3F3F3F"/>
                </a:solidFill>
                <a:latin typeface="Rosatom"/>
              </a:rPr>
              <a:t>Тулбоксом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», и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нформация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о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котором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представлена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в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Техническом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описании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компетенции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, в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раздел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е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«Специальные материалы, оборудование, инструменты», подраздел «Материалы, оборудование и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инструменты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в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>
                <a:solidFill>
                  <a:srgbClr val="3F3F3F"/>
                </a:solidFill>
                <a:latin typeface="Rosatom"/>
              </a:rPr>
              <a:t>«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Тулбоксе</a:t>
            </a:r>
            <a:r>
              <a:rPr sz="1200" dirty="0">
                <a:solidFill>
                  <a:srgbClr val="3F3F3F"/>
                </a:solidFill>
                <a:latin typeface="Rosatom"/>
              </a:rPr>
              <a:t>».</a:t>
            </a:r>
            <a:endParaRPr lang="ru-RU" sz="1200" dirty="0">
              <a:solidFill>
                <a:srgbClr val="3F3F3F"/>
              </a:solidFill>
              <a:latin typeface="Rosatom"/>
            </a:endParaRPr>
          </a:p>
          <a:p>
            <a:pPr marL="184150" marR="5080" indent="-17145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3F3F3F"/>
                </a:solidFill>
                <a:latin typeface="Rosatom"/>
              </a:rPr>
              <a:t>Порядок создания рабочего места –  «</a:t>
            </a:r>
            <a:r>
              <a:rPr lang="ru-RU" sz="1200" dirty="0" err="1">
                <a:solidFill>
                  <a:srgbClr val="3F3F3F"/>
                </a:solidFill>
                <a:latin typeface="Rosatom"/>
              </a:rPr>
              <a:t>Тулбокс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», приведен в пункте 8  в Техническом </a:t>
            </a:r>
            <a:r>
              <a:rPr lang="ru-RU" sz="1200" dirty="0" err="1">
                <a:solidFill>
                  <a:srgbClr val="3F3F3F"/>
                </a:solidFill>
                <a:latin typeface="Rosatom"/>
              </a:rPr>
              <a:t>описанит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компетенции.</a:t>
            </a:r>
          </a:p>
          <a:p>
            <a:pPr marL="184150" indent="-171450">
              <a:lnSpc>
                <a:spcPct val="11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200" dirty="0">
              <a:solidFill>
                <a:srgbClr val="595959"/>
              </a:solidFill>
              <a:latin typeface="Rosatom"/>
              <a:cs typeface="Rosatom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8FC773D6-4C28-A6B8-9C1D-90D1D479C95E}"/>
              </a:ext>
            </a:extLst>
          </p:cNvPr>
          <p:cNvSpPr txBox="1"/>
          <p:nvPr/>
        </p:nvSpPr>
        <p:spPr>
          <a:xfrm>
            <a:off x="5164560" y="1904265"/>
            <a:ext cx="3187973" cy="135248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4150" marR="5080" indent="-17145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200" dirty="0">
                <a:solidFill>
                  <a:srgbClr val="3F3F3F"/>
                </a:solidFill>
                <a:latin typeface="Rosatom"/>
              </a:rPr>
              <a:t>Публикуется план работы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площадки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br>
              <a:rPr lang="ru-RU" sz="1200" dirty="0">
                <a:solidFill>
                  <a:srgbClr val="3F3F3F"/>
                </a:solidFill>
                <a:latin typeface="Rosatom"/>
              </a:rPr>
            </a:br>
            <a:r>
              <a:rPr sz="1200" dirty="0" err="1">
                <a:solidFill>
                  <a:srgbClr val="3F3F3F"/>
                </a:solidFill>
                <a:latin typeface="Rosatom"/>
              </a:rPr>
              <a:t>с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указанием времени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и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места</a:t>
            </a:r>
            <a:endParaRPr lang="ru-RU" sz="1200" dirty="0">
              <a:solidFill>
                <a:srgbClr val="3F3F3F"/>
              </a:solidFill>
              <a:latin typeface="Rosatom"/>
            </a:endParaRPr>
          </a:p>
          <a:p>
            <a:pPr marL="184150" marR="5080" indent="-17145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200" dirty="0" err="1">
                <a:solidFill>
                  <a:srgbClr val="3F3F3F"/>
                </a:solidFill>
                <a:latin typeface="Rosatom"/>
              </a:rPr>
              <a:t>В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плане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вся важная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информация для Экспертов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и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Участников</a:t>
            </a:r>
            <a:endParaRPr lang="ru-RU" sz="1200" dirty="0">
              <a:solidFill>
                <a:srgbClr val="3F3F3F"/>
              </a:solidFill>
              <a:latin typeface="Rosatom"/>
            </a:endParaRPr>
          </a:p>
          <a:p>
            <a:pPr marL="184150" marR="5080" indent="-171450">
              <a:lnSpc>
                <a:spcPct val="110000"/>
              </a:lnSpc>
              <a:spcBef>
                <a:spcPts val="3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1200" dirty="0" err="1">
                <a:solidFill>
                  <a:srgbClr val="3F3F3F"/>
                </a:solidFill>
                <a:latin typeface="Rosatom"/>
              </a:rPr>
              <a:t>Стартуем</a:t>
            </a:r>
            <a:r>
              <a:rPr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и заканчиваем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вовремя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, </a:t>
            </a:r>
            <a:r>
              <a:rPr sz="1200" dirty="0">
                <a:solidFill>
                  <a:srgbClr val="3F3F3F"/>
                </a:solidFill>
                <a:latin typeface="Rosatom"/>
              </a:rPr>
              <a:t>«Семеро одного не </a:t>
            </a:r>
            <a:r>
              <a:rPr sz="1200" dirty="0" err="1">
                <a:solidFill>
                  <a:srgbClr val="3F3F3F"/>
                </a:solidFill>
                <a:latin typeface="Rosatom"/>
              </a:rPr>
              <a:t>ждут</a:t>
            </a:r>
            <a:r>
              <a:rPr sz="1200" dirty="0">
                <a:solidFill>
                  <a:srgbClr val="3F3F3F"/>
                </a:solidFill>
                <a:latin typeface="Rosatom"/>
              </a:rPr>
              <a:t>»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</a:t>
            </a:r>
            <a:r>
              <a:rPr lang="en-US" sz="1200" dirty="0">
                <a:solidFill>
                  <a:srgbClr val="3F3F3F"/>
                </a:solidFill>
                <a:latin typeface="Rosatom"/>
              </a:rPr>
              <a:t>–</a:t>
            </a:r>
            <a:r>
              <a:rPr lang="ru-RU" sz="1200" dirty="0">
                <a:solidFill>
                  <a:srgbClr val="3F3F3F"/>
                </a:solidFill>
                <a:latin typeface="Rosatom"/>
              </a:rPr>
              <a:t> наш принцип</a:t>
            </a:r>
            <a:endParaRPr sz="1200" dirty="0">
              <a:solidFill>
                <a:srgbClr val="3F3F3F"/>
              </a:solidFill>
              <a:latin typeface="Rosatom"/>
            </a:endParaRPr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id="{A9DE3E40-B44B-F88A-BEBF-4985C8AC111B}"/>
              </a:ext>
            </a:extLst>
          </p:cNvPr>
          <p:cNvGrpSpPr/>
          <p:nvPr/>
        </p:nvGrpSpPr>
        <p:grpSpPr>
          <a:xfrm>
            <a:off x="623888" y="1309406"/>
            <a:ext cx="5079313" cy="646331"/>
            <a:chOff x="1059538" y="3533397"/>
            <a:chExt cx="5079313" cy="646331"/>
          </a:xfrm>
        </p:grpSpPr>
        <p:grpSp>
          <p:nvGrpSpPr>
            <p:cNvPr id="95" name="Group 39">
              <a:extLst>
                <a:ext uri="{FF2B5EF4-FFF2-40B4-BE49-F238E27FC236}">
                  <a16:creationId xmlns:a16="http://schemas.microsoft.com/office/drawing/2014/main" id="{041F5226-46AC-9BCB-99B8-AEBF80E6CE23}"/>
                </a:ext>
              </a:extLst>
            </p:cNvPr>
            <p:cNvGrpSpPr/>
            <p:nvPr/>
          </p:nvGrpSpPr>
          <p:grpSpPr>
            <a:xfrm>
              <a:off x="1059538" y="3598854"/>
              <a:ext cx="406042" cy="406040"/>
              <a:chOff x="1243433" y="3727407"/>
              <a:chExt cx="406042" cy="406040"/>
            </a:xfrm>
          </p:grpSpPr>
          <p:sp>
            <p:nvSpPr>
              <p:cNvPr id="97" name="Oval 40">
                <a:extLst>
                  <a:ext uri="{FF2B5EF4-FFF2-40B4-BE49-F238E27FC236}">
                    <a16:creationId xmlns:a16="http://schemas.microsoft.com/office/drawing/2014/main" id="{5D882355-98FC-1AED-898D-1568AB03850E}"/>
                  </a:ext>
                </a:extLst>
              </p:cNvPr>
              <p:cNvSpPr/>
              <p:nvPr/>
            </p:nvSpPr>
            <p:spPr>
              <a:xfrm>
                <a:off x="1243433" y="3727407"/>
                <a:ext cx="406042" cy="406040"/>
              </a:xfrm>
              <a:prstGeom prst="ellipse">
                <a:avLst/>
              </a:prstGeom>
              <a:solidFill>
                <a:srgbClr val="0E46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70C2BC2-D58D-51DA-02AC-CC402CE3C058}"/>
                  </a:ext>
                </a:extLst>
              </p:cNvPr>
              <p:cNvSpPr txBox="1"/>
              <p:nvPr/>
            </p:nvSpPr>
            <p:spPr>
              <a:xfrm>
                <a:off x="1250381" y="3791928"/>
                <a:ext cx="392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Segoe UI Light" panose="020B0502040204020203" pitchFamily="34" charset="0"/>
                  </a:rPr>
                  <a:t>01</a:t>
                </a:r>
              </a:p>
            </p:txBody>
          </p:sp>
        </p:grpSp>
        <p:sp>
          <p:nvSpPr>
            <p:cNvPr id="96" name="Rectangle 49">
              <a:extLst>
                <a:ext uri="{FF2B5EF4-FFF2-40B4-BE49-F238E27FC236}">
                  <a16:creationId xmlns:a16="http://schemas.microsoft.com/office/drawing/2014/main" id="{5C3C09FD-07C8-2384-FFDA-22055EB4DBA1}"/>
                </a:ext>
              </a:extLst>
            </p:cNvPr>
            <p:cNvSpPr/>
            <p:nvPr/>
          </p:nvSpPr>
          <p:spPr>
            <a:xfrm>
              <a:off x="1571381" y="3533397"/>
              <a:ext cx="45674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marR="775970">
                <a:spcBef>
                  <a:spcPts val="550"/>
                </a:spcBef>
                <a:tabLst>
                  <a:tab pos="240665" algn="l"/>
                  <a:tab pos="241300" algn="l"/>
                </a:tabLst>
              </a:pPr>
              <a:r>
                <a:rPr lang="ru-RU" sz="1200" dirty="0">
                  <a:solidFill>
                    <a:srgbClr val="595959"/>
                  </a:solidFill>
                  <a:latin typeface="Rosatom"/>
                  <a:cs typeface="Rosatom"/>
                </a:rPr>
                <a:t>Работа на площадке – и Участников и Экспертов, ведется строго согласно плану работы </a:t>
              </a:r>
              <a:br>
                <a:rPr lang="en-US" sz="1200" dirty="0">
                  <a:solidFill>
                    <a:srgbClr val="595959"/>
                  </a:solidFill>
                  <a:latin typeface="Rosatom"/>
                  <a:cs typeface="Rosatom"/>
                </a:rPr>
              </a:br>
              <a:r>
                <a:rPr lang="ru-RU" sz="1200" dirty="0">
                  <a:solidFill>
                    <a:srgbClr val="595959"/>
                  </a:solidFill>
                  <a:latin typeface="Rosatom"/>
                  <a:cs typeface="Rosatom"/>
                </a:rPr>
                <a:t>на площадке</a:t>
              </a:r>
            </a:p>
          </p:txBody>
        </p:sp>
      </p:grpSp>
      <p:grpSp>
        <p:nvGrpSpPr>
          <p:cNvPr id="99" name="Group 55">
            <a:extLst>
              <a:ext uri="{FF2B5EF4-FFF2-40B4-BE49-F238E27FC236}">
                <a16:creationId xmlns:a16="http://schemas.microsoft.com/office/drawing/2014/main" id="{C677C212-D10A-95EC-E175-41DE43636998}"/>
              </a:ext>
            </a:extLst>
          </p:cNvPr>
          <p:cNvGrpSpPr/>
          <p:nvPr/>
        </p:nvGrpSpPr>
        <p:grpSpPr>
          <a:xfrm>
            <a:off x="623888" y="1970140"/>
            <a:ext cx="4312488" cy="464140"/>
            <a:chOff x="1059538" y="3598854"/>
            <a:chExt cx="4312488" cy="464140"/>
          </a:xfrm>
        </p:grpSpPr>
        <p:grpSp>
          <p:nvGrpSpPr>
            <p:cNvPr id="100" name="Group 56">
              <a:extLst>
                <a:ext uri="{FF2B5EF4-FFF2-40B4-BE49-F238E27FC236}">
                  <a16:creationId xmlns:a16="http://schemas.microsoft.com/office/drawing/2014/main" id="{32ABAB0B-F457-CF1C-E50B-4AB97060E203}"/>
                </a:ext>
              </a:extLst>
            </p:cNvPr>
            <p:cNvGrpSpPr/>
            <p:nvPr/>
          </p:nvGrpSpPr>
          <p:grpSpPr>
            <a:xfrm>
              <a:off x="1059538" y="3598854"/>
              <a:ext cx="406042" cy="406040"/>
              <a:chOff x="1243433" y="3727407"/>
              <a:chExt cx="406042" cy="406040"/>
            </a:xfrm>
          </p:grpSpPr>
          <p:sp>
            <p:nvSpPr>
              <p:cNvPr id="102" name="Oval 58">
                <a:extLst>
                  <a:ext uri="{FF2B5EF4-FFF2-40B4-BE49-F238E27FC236}">
                    <a16:creationId xmlns:a16="http://schemas.microsoft.com/office/drawing/2014/main" id="{D42A1034-1912-665A-911E-F1A7E00B8BCF}"/>
                  </a:ext>
                </a:extLst>
              </p:cNvPr>
              <p:cNvSpPr/>
              <p:nvPr/>
            </p:nvSpPr>
            <p:spPr>
              <a:xfrm>
                <a:off x="1243433" y="3727407"/>
                <a:ext cx="406042" cy="406040"/>
              </a:xfrm>
              <a:prstGeom prst="ellipse">
                <a:avLst/>
              </a:prstGeom>
              <a:solidFill>
                <a:srgbClr val="025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BACC337-EBCC-DDFE-84EB-CD21F675F1C1}"/>
                  </a:ext>
                </a:extLst>
              </p:cNvPr>
              <p:cNvSpPr txBox="1"/>
              <p:nvPr/>
            </p:nvSpPr>
            <p:spPr>
              <a:xfrm>
                <a:off x="1250381" y="3791928"/>
                <a:ext cx="3921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Arial" panose="020B0604020202020204" pitchFamily="34" charset="0"/>
                  </a:rPr>
                  <a:t>0</a:t>
                </a:r>
                <a:r>
                  <a:rPr lang="id-ID" sz="1200" b="1" dirty="0">
                    <a:solidFill>
                      <a:schemeClr val="bg1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Arial" panose="020B0604020202020204" pitchFamily="34" charset="0"/>
                  </a:rPr>
                  <a:t>2</a:t>
                </a:r>
                <a:endParaRPr lang="en-US" sz="1200" b="1" dirty="0">
                  <a:solidFill>
                    <a:schemeClr val="bg1"/>
                  </a:solidFill>
                  <a:latin typeface="Rosatom" panose="020B0503040504020204" pitchFamily="34" charset="0"/>
                  <a:ea typeface="Rosatom" panose="020B0503040504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1" name="Rectangle 57">
              <a:extLst>
                <a:ext uri="{FF2B5EF4-FFF2-40B4-BE49-F238E27FC236}">
                  <a16:creationId xmlns:a16="http://schemas.microsoft.com/office/drawing/2014/main" id="{699179F6-EC37-408C-F2D1-77F63736E02A}"/>
                </a:ext>
              </a:extLst>
            </p:cNvPr>
            <p:cNvSpPr/>
            <p:nvPr/>
          </p:nvSpPr>
          <p:spPr>
            <a:xfrm>
              <a:off x="1560035" y="3601329"/>
              <a:ext cx="38119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25"/>
                </a:spcBef>
                <a:tabLst>
                  <a:tab pos="240665" algn="l"/>
                  <a:tab pos="241300" algn="l"/>
                </a:tabLst>
              </a:pPr>
              <a:r>
                <a:rPr lang="ru-RU" sz="1200" dirty="0">
                  <a:solidFill>
                    <a:srgbClr val="595959"/>
                  </a:solidFill>
                  <a:latin typeface="Rosatom"/>
                  <a:cs typeface="Rosatom"/>
                </a:rPr>
                <a:t>Время работы отслеживается по</a:t>
              </a:r>
              <a:r>
                <a:rPr lang="ru-RU" sz="1200" spc="-50" dirty="0">
                  <a:solidFill>
                    <a:srgbClr val="595959"/>
                  </a:solidFill>
                  <a:latin typeface="Rosatom"/>
                  <a:cs typeface="Rosatom"/>
                </a:rPr>
                <a:t> </a:t>
              </a:r>
              <a:r>
                <a:rPr lang="ru-RU" sz="1200" dirty="0">
                  <a:solidFill>
                    <a:srgbClr val="595959"/>
                  </a:solidFill>
                  <a:latin typeface="Rosatom"/>
                  <a:cs typeface="Rosatom"/>
                </a:rPr>
                <a:t>таймеру, который </a:t>
              </a:r>
              <a:r>
                <a:rPr lang="ru-RU" sz="1200" spc="-60" dirty="0">
                  <a:solidFill>
                    <a:srgbClr val="595959"/>
                  </a:solidFill>
                  <a:latin typeface="Rosatom"/>
                  <a:cs typeface="Rosatom"/>
                </a:rPr>
                <a:t> </a:t>
              </a:r>
              <a:r>
                <a:rPr lang="ru-RU" sz="1200" dirty="0">
                  <a:solidFill>
                    <a:srgbClr val="595959"/>
                  </a:solidFill>
                  <a:latin typeface="Rosatom"/>
                  <a:cs typeface="Rosatom"/>
                </a:rPr>
                <a:t>видно</a:t>
              </a:r>
              <a:r>
                <a:rPr lang="ru-RU" sz="1200" spc="-75" dirty="0">
                  <a:solidFill>
                    <a:srgbClr val="595959"/>
                  </a:solidFill>
                  <a:latin typeface="Rosatom"/>
                  <a:cs typeface="Rosatom"/>
                </a:rPr>
                <a:t> </a:t>
              </a:r>
              <a:r>
                <a:rPr lang="ru-RU" sz="1200" spc="-10" dirty="0">
                  <a:solidFill>
                    <a:srgbClr val="595959"/>
                  </a:solidFill>
                  <a:latin typeface="Rosatom"/>
                  <a:cs typeface="Rosatom"/>
                </a:rPr>
                <a:t>отовсюду.</a:t>
              </a:r>
              <a:endParaRPr lang="ru-RU" sz="1200" dirty="0">
                <a:solidFill>
                  <a:srgbClr val="595959"/>
                </a:solidFill>
                <a:latin typeface="Rosatom"/>
                <a:cs typeface="Rosatom"/>
              </a:endParaRPr>
            </a:p>
          </p:txBody>
        </p:sp>
      </p:grpSp>
      <p:grpSp>
        <p:nvGrpSpPr>
          <p:cNvPr id="104" name="Group 70">
            <a:extLst>
              <a:ext uri="{FF2B5EF4-FFF2-40B4-BE49-F238E27FC236}">
                <a16:creationId xmlns:a16="http://schemas.microsoft.com/office/drawing/2014/main" id="{E7BD3939-9294-B334-B4CE-BBD36F22B81D}"/>
              </a:ext>
            </a:extLst>
          </p:cNvPr>
          <p:cNvGrpSpPr/>
          <p:nvPr/>
        </p:nvGrpSpPr>
        <p:grpSpPr>
          <a:xfrm>
            <a:off x="630836" y="2472631"/>
            <a:ext cx="4452444" cy="1139556"/>
            <a:chOff x="1059538" y="4525487"/>
            <a:chExt cx="4452444" cy="1139556"/>
          </a:xfrm>
        </p:grpSpPr>
        <p:grpSp>
          <p:nvGrpSpPr>
            <p:cNvPr id="105" name="Group 60">
              <a:extLst>
                <a:ext uri="{FF2B5EF4-FFF2-40B4-BE49-F238E27FC236}">
                  <a16:creationId xmlns:a16="http://schemas.microsoft.com/office/drawing/2014/main" id="{C6DEFB4A-0B89-C3EE-6587-BE756120FBCF}"/>
                </a:ext>
              </a:extLst>
            </p:cNvPr>
            <p:cNvGrpSpPr/>
            <p:nvPr/>
          </p:nvGrpSpPr>
          <p:grpSpPr>
            <a:xfrm>
              <a:off x="1059538" y="4525487"/>
              <a:ext cx="4286701" cy="646331"/>
              <a:chOff x="1059538" y="3509425"/>
              <a:chExt cx="4286701" cy="646331"/>
            </a:xfrm>
          </p:grpSpPr>
          <p:grpSp>
            <p:nvGrpSpPr>
              <p:cNvPr id="111" name="Group 61">
                <a:extLst>
                  <a:ext uri="{FF2B5EF4-FFF2-40B4-BE49-F238E27FC236}">
                    <a16:creationId xmlns:a16="http://schemas.microsoft.com/office/drawing/2014/main" id="{4F1DBFBE-A765-78E8-C848-223590197328}"/>
                  </a:ext>
                </a:extLst>
              </p:cNvPr>
              <p:cNvGrpSpPr/>
              <p:nvPr/>
            </p:nvGrpSpPr>
            <p:grpSpPr>
              <a:xfrm>
                <a:off x="1059538" y="3598854"/>
                <a:ext cx="406042" cy="406040"/>
                <a:chOff x="1243433" y="3727407"/>
                <a:chExt cx="406042" cy="406040"/>
              </a:xfrm>
            </p:grpSpPr>
            <p:sp>
              <p:nvSpPr>
                <p:cNvPr id="113" name="Oval 63">
                  <a:extLst>
                    <a:ext uri="{FF2B5EF4-FFF2-40B4-BE49-F238E27FC236}">
                      <a16:creationId xmlns:a16="http://schemas.microsoft.com/office/drawing/2014/main" id="{0057FAFB-8F6F-63EC-9F73-92322C932424}"/>
                    </a:ext>
                  </a:extLst>
                </p:cNvPr>
                <p:cNvSpPr/>
                <p:nvPr/>
              </p:nvSpPr>
              <p:spPr>
                <a:xfrm>
                  <a:off x="1243433" y="3727407"/>
                  <a:ext cx="406042" cy="406040"/>
                </a:xfrm>
                <a:prstGeom prst="ellipse">
                  <a:avLst/>
                </a:prstGeom>
                <a:solidFill>
                  <a:srgbClr val="6CACE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77A029D-A7AD-E055-FD3F-A9A13B2645C6}"/>
                    </a:ext>
                  </a:extLst>
                </p:cNvPr>
                <p:cNvSpPr txBox="1"/>
                <p:nvPr/>
              </p:nvSpPr>
              <p:spPr>
                <a:xfrm>
                  <a:off x="1250381" y="3791928"/>
                  <a:ext cx="3921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Rosatom" panose="020B0503040504020204" pitchFamily="34" charset="0"/>
                      <a:ea typeface="Rosatom" panose="020B0503040504020204" pitchFamily="34" charset="0"/>
                      <a:cs typeface="Segoe UI Light" panose="020B0502040204020203" pitchFamily="34" charset="0"/>
                    </a:rPr>
                    <a:t>0</a:t>
                  </a:r>
                  <a:r>
                    <a:rPr lang="id-ID" sz="1200" b="1" dirty="0">
                      <a:solidFill>
                        <a:schemeClr val="bg1"/>
                      </a:solidFill>
                      <a:latin typeface="Rosatom" panose="020B0503040504020204" pitchFamily="34" charset="0"/>
                      <a:ea typeface="Rosatom" panose="020B0503040504020204" pitchFamily="34" charset="0"/>
                      <a:cs typeface="Segoe UI Light" panose="020B0502040204020203" pitchFamily="34" charset="0"/>
                    </a:rPr>
                    <a:t>3</a:t>
                  </a:r>
                  <a:endParaRPr lang="en-US" sz="1200" b="1" dirty="0">
                    <a:solidFill>
                      <a:schemeClr val="bg1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12" name="Rectangle 62">
                <a:extLst>
                  <a:ext uri="{FF2B5EF4-FFF2-40B4-BE49-F238E27FC236}">
                    <a16:creationId xmlns:a16="http://schemas.microsoft.com/office/drawing/2014/main" id="{FF87DB42-3ED4-9BEB-4059-8237E642AA45}"/>
                  </a:ext>
                </a:extLst>
              </p:cNvPr>
              <p:cNvSpPr/>
              <p:nvPr/>
            </p:nvSpPr>
            <p:spPr>
              <a:xfrm>
                <a:off x="1541196" y="3509425"/>
                <a:ext cx="38050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5080">
                  <a:spcBef>
                    <a:spcPts val="985"/>
                  </a:spcBef>
                  <a:tabLst>
                    <a:tab pos="240665" algn="l"/>
                    <a:tab pos="241300" algn="l"/>
                  </a:tabLst>
                </a:pP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На</a:t>
                </a:r>
                <a:r>
                  <a:rPr lang="ru-RU" sz="1200" spc="-20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столе</a:t>
                </a:r>
                <a:r>
                  <a:rPr lang="ru-RU" sz="1200" spc="-45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участника не должно быть посторонних</a:t>
                </a:r>
                <a:r>
                  <a:rPr lang="ru-RU" sz="1200" spc="-75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spc="-10" dirty="0">
                    <a:solidFill>
                      <a:srgbClr val="595959"/>
                    </a:solidFill>
                    <a:latin typeface="Rosatom"/>
                    <a:cs typeface="Rosatom"/>
                  </a:rPr>
                  <a:t>предметов: </a:t>
                </a: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блокнотов,</a:t>
                </a:r>
                <a:r>
                  <a:rPr lang="ru-RU" sz="1200" spc="-75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spc="-10" dirty="0">
                    <a:solidFill>
                      <a:srgbClr val="595959"/>
                    </a:solidFill>
                    <a:latin typeface="Rosatom"/>
                    <a:cs typeface="Rosatom"/>
                  </a:rPr>
                  <a:t>наушников,</a:t>
                </a:r>
                <a:r>
                  <a:rPr lang="ru-RU" sz="1200" spc="-55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spc="-20" dirty="0">
                    <a:solidFill>
                      <a:srgbClr val="595959"/>
                    </a:solidFill>
                    <a:latin typeface="Rosatom"/>
                    <a:cs typeface="Rosatom"/>
                  </a:rPr>
                  <a:t>смарт-</a:t>
                </a: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часов,</a:t>
                </a:r>
                <a:r>
                  <a:rPr lang="ru-RU" sz="1200" spc="-75" dirty="0">
                    <a:solidFill>
                      <a:srgbClr val="595959"/>
                    </a:solidFill>
                    <a:latin typeface="Rosatom"/>
                    <a:cs typeface="Rosatom"/>
                  </a:rPr>
                  <a:t> </a:t>
                </a:r>
                <a:r>
                  <a:rPr lang="ru-RU" sz="1200" spc="-10" dirty="0">
                    <a:solidFill>
                      <a:srgbClr val="595959"/>
                    </a:solidFill>
                    <a:latin typeface="Rosatom"/>
                    <a:cs typeface="Rosatom"/>
                  </a:rPr>
                  <a:t>чехлов, сумок и т.д.</a:t>
                </a:r>
                <a:endParaRPr lang="ru-RU" sz="1200" dirty="0">
                  <a:solidFill>
                    <a:srgbClr val="595959"/>
                  </a:solidFill>
                  <a:latin typeface="Rosatom"/>
                  <a:cs typeface="Rosatom"/>
                </a:endParaRPr>
              </a:p>
            </p:txBody>
          </p:sp>
        </p:grpSp>
        <p:grpSp>
          <p:nvGrpSpPr>
            <p:cNvPr id="106" name="Group 65">
              <a:extLst>
                <a:ext uri="{FF2B5EF4-FFF2-40B4-BE49-F238E27FC236}">
                  <a16:creationId xmlns:a16="http://schemas.microsoft.com/office/drawing/2014/main" id="{48968F50-010C-17CE-ED17-852325E91D67}"/>
                </a:ext>
              </a:extLst>
            </p:cNvPr>
            <p:cNvGrpSpPr/>
            <p:nvPr/>
          </p:nvGrpSpPr>
          <p:grpSpPr>
            <a:xfrm>
              <a:off x="1059538" y="5203378"/>
              <a:ext cx="4452444" cy="461665"/>
              <a:chOff x="1059538" y="3464443"/>
              <a:chExt cx="4452444" cy="461665"/>
            </a:xfrm>
          </p:grpSpPr>
          <p:grpSp>
            <p:nvGrpSpPr>
              <p:cNvPr id="107" name="Group 66">
                <a:extLst>
                  <a:ext uri="{FF2B5EF4-FFF2-40B4-BE49-F238E27FC236}">
                    <a16:creationId xmlns:a16="http://schemas.microsoft.com/office/drawing/2014/main" id="{7A505C42-63CC-B53D-A1E4-EC99F036E458}"/>
                  </a:ext>
                </a:extLst>
              </p:cNvPr>
              <p:cNvGrpSpPr/>
              <p:nvPr/>
            </p:nvGrpSpPr>
            <p:grpSpPr>
              <a:xfrm>
                <a:off x="1059538" y="3492524"/>
                <a:ext cx="406042" cy="406040"/>
                <a:chOff x="1243433" y="3621077"/>
                <a:chExt cx="406042" cy="406040"/>
              </a:xfrm>
            </p:grpSpPr>
            <p:sp>
              <p:nvSpPr>
                <p:cNvPr id="109" name="Oval 68">
                  <a:extLst>
                    <a:ext uri="{FF2B5EF4-FFF2-40B4-BE49-F238E27FC236}">
                      <a16:creationId xmlns:a16="http://schemas.microsoft.com/office/drawing/2014/main" id="{0F2591D2-1C2E-02C8-28F0-86D7CA04AF62}"/>
                    </a:ext>
                  </a:extLst>
                </p:cNvPr>
                <p:cNvSpPr/>
                <p:nvPr/>
              </p:nvSpPr>
              <p:spPr>
                <a:xfrm>
                  <a:off x="1243433" y="3621077"/>
                  <a:ext cx="406042" cy="406040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2CEC7B7-AA4A-B2F5-C2CE-388B01F0678A}"/>
                    </a:ext>
                  </a:extLst>
                </p:cNvPr>
                <p:cNvSpPr txBox="1"/>
                <p:nvPr/>
              </p:nvSpPr>
              <p:spPr>
                <a:xfrm>
                  <a:off x="1250381" y="3685598"/>
                  <a:ext cx="3921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Rosatom" panose="020B0503040504020204" pitchFamily="34" charset="0"/>
                      <a:ea typeface="Rosatom" panose="020B0503040504020204" pitchFamily="34" charset="0"/>
                      <a:cs typeface="Segoe UI Light" panose="020B0502040204020203" pitchFamily="34" charset="0"/>
                    </a:rPr>
                    <a:t>0</a:t>
                  </a:r>
                  <a:r>
                    <a:rPr lang="id-ID" sz="1200" b="1" dirty="0">
                      <a:solidFill>
                        <a:schemeClr val="bg1"/>
                      </a:solidFill>
                      <a:latin typeface="Rosatom" panose="020B0503040504020204" pitchFamily="34" charset="0"/>
                      <a:ea typeface="Rosatom" panose="020B0503040504020204" pitchFamily="34" charset="0"/>
                      <a:cs typeface="Segoe UI Light" panose="020B0502040204020203" pitchFamily="34" charset="0"/>
                    </a:rPr>
                    <a:t>4</a:t>
                  </a:r>
                  <a:endParaRPr lang="en-US" sz="1200" b="1" dirty="0">
                    <a:solidFill>
                      <a:schemeClr val="bg1"/>
                    </a:solidFill>
                    <a:latin typeface="Rosatom" panose="020B0503040504020204" pitchFamily="34" charset="0"/>
                    <a:ea typeface="Rosatom" panose="020B0503040504020204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sp>
            <p:nvSpPr>
              <p:cNvPr id="108" name="Rectangle 67">
                <a:extLst>
                  <a:ext uri="{FF2B5EF4-FFF2-40B4-BE49-F238E27FC236}">
                    <a16:creationId xmlns:a16="http://schemas.microsoft.com/office/drawing/2014/main" id="{118AD8F4-9DA7-42AC-9ADE-F1EEA700E532}"/>
                  </a:ext>
                </a:extLst>
              </p:cNvPr>
              <p:cNvSpPr/>
              <p:nvPr/>
            </p:nvSpPr>
            <p:spPr>
              <a:xfrm>
                <a:off x="1520554" y="3464443"/>
                <a:ext cx="39914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700" marR="337185">
                  <a:spcBef>
                    <a:spcPts val="1010"/>
                  </a:spcBef>
                  <a:tabLst>
                    <a:tab pos="240665" algn="l"/>
                    <a:tab pos="241300" algn="l"/>
                  </a:tabLst>
                </a:pP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На столе участника допускается: </a:t>
                </a:r>
                <a:b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</a:br>
                <a:r>
                  <a:rPr lang="ru-RU" sz="1200" dirty="0">
                    <a:solidFill>
                      <a:srgbClr val="595959"/>
                    </a:solidFill>
                    <a:latin typeface="Rosatom"/>
                    <a:cs typeface="Rosatom"/>
                  </a:rPr>
                  <a:t>авторучка, карандаш, бумага, медикаменты.</a:t>
                </a: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68D7D33-4666-5DB3-6533-99B7DF84B4E6}"/>
              </a:ext>
            </a:extLst>
          </p:cNvPr>
          <p:cNvSpPr txBox="1"/>
          <p:nvPr/>
        </p:nvSpPr>
        <p:spPr>
          <a:xfrm>
            <a:off x="5078945" y="197031"/>
            <a:ext cx="6824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Правила на площадке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EA2CFD-7FA8-9BAA-43D7-CA2A8CB8B9CF}"/>
              </a:ext>
            </a:extLst>
          </p:cNvPr>
          <p:cNvSpPr txBox="1"/>
          <p:nvPr/>
        </p:nvSpPr>
        <p:spPr>
          <a:xfrm>
            <a:off x="9906072" y="4985069"/>
            <a:ext cx="195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0E467D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Техническое описание </a:t>
            </a:r>
            <a:br>
              <a:rPr lang="ru-RU" sz="1200" b="1" dirty="0">
                <a:solidFill>
                  <a:srgbClr val="0E467D"/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r>
              <a:rPr lang="ru-RU" sz="1200" b="1" dirty="0">
                <a:solidFill>
                  <a:srgbClr val="0E467D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компетенции</a:t>
            </a:r>
            <a:br>
              <a:rPr lang="ru-RU" sz="1200" b="1" dirty="0">
                <a:solidFill>
                  <a:srgbClr val="025EA1"/>
                </a:solidFill>
                <a:latin typeface="Rosatom" panose="020B0503040504020204" pitchFamily="34" charset="0"/>
                <a:ea typeface="Rosatom" panose="020B0503040504020204" pitchFamily="34" charset="0"/>
              </a:rPr>
            </a:br>
            <a:endParaRPr lang="en-US" sz="1200" b="1" dirty="0">
              <a:solidFill>
                <a:srgbClr val="025EA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129" name="Freeform 20">
            <a:extLst>
              <a:ext uri="{FF2B5EF4-FFF2-40B4-BE49-F238E27FC236}">
                <a16:creationId xmlns:a16="http://schemas.microsoft.com/office/drawing/2014/main" id="{4C506903-7937-41DB-B63C-6B98103852E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9753009" y="5140808"/>
            <a:ext cx="158957" cy="136947"/>
          </a:xfrm>
          <a:custGeom>
            <a:avLst/>
            <a:gdLst>
              <a:gd name="T0" fmla="*/ 231 w 232"/>
              <a:gd name="T1" fmla="*/ 0 h 205"/>
              <a:gd name="T2" fmla="*/ 0 w 232"/>
              <a:gd name="T3" fmla="*/ 0 h 205"/>
              <a:gd name="T4" fmla="*/ 115 w 232"/>
              <a:gd name="T5" fmla="*/ 204 h 205"/>
              <a:gd name="T6" fmla="*/ 231 w 232"/>
              <a:gd name="T7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05">
                <a:moveTo>
                  <a:pt x="231" y="0"/>
                </a:moveTo>
                <a:lnTo>
                  <a:pt x="0" y="0"/>
                </a:lnTo>
                <a:lnTo>
                  <a:pt x="115" y="204"/>
                </a:lnTo>
                <a:lnTo>
                  <a:pt x="231" y="0"/>
                </a:lnTo>
              </a:path>
            </a:pathLst>
          </a:custGeom>
          <a:solidFill>
            <a:srgbClr val="0E467D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53" name="Freeform 50">
            <a:extLst>
              <a:ext uri="{FF2B5EF4-FFF2-40B4-BE49-F238E27FC236}">
                <a16:creationId xmlns:a16="http://schemas.microsoft.com/office/drawing/2014/main" id="{95FD4E56-739E-C1BA-B7FB-B99337CE6A19}"/>
              </a:ext>
            </a:extLst>
          </p:cNvPr>
          <p:cNvSpPr>
            <a:spLocks noEditPoints="1"/>
          </p:cNvSpPr>
          <p:nvPr/>
        </p:nvSpPr>
        <p:spPr bwMode="auto">
          <a:xfrm>
            <a:off x="907738" y="4452906"/>
            <a:ext cx="182133" cy="178040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154" name="Rectangle 71">
            <a:extLst>
              <a:ext uri="{FF2B5EF4-FFF2-40B4-BE49-F238E27FC236}">
                <a16:creationId xmlns:a16="http://schemas.microsoft.com/office/drawing/2014/main" id="{7049936C-E997-9F9D-5285-903B39AEE9A1}"/>
              </a:ext>
            </a:extLst>
          </p:cNvPr>
          <p:cNvSpPr/>
          <p:nvPr/>
        </p:nvSpPr>
        <p:spPr>
          <a:xfrm>
            <a:off x="1112974" y="4384992"/>
            <a:ext cx="2602694" cy="31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Telegram – </a:t>
            </a:r>
            <a:r>
              <a:rPr lang="ru-RU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основной канал </a:t>
            </a:r>
            <a:endParaRPr lang="en-US" sz="12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6609956-2768-8555-8561-5FB7BA1BA7C2}"/>
              </a:ext>
            </a:extLst>
          </p:cNvPr>
          <p:cNvSpPr txBox="1"/>
          <p:nvPr/>
        </p:nvSpPr>
        <p:spPr>
          <a:xfrm>
            <a:off x="1118613" y="4718653"/>
            <a:ext cx="33697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  <a:t>Взаимодействие ведется к чатах:</a:t>
            </a:r>
            <a:b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</a:br>
            <a:r>
              <a:rPr lang="ru-RU" sz="1200" b="1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  <a:t>Чат 1. Команда </a:t>
            </a:r>
            <a:b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</a:br>
            <a: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  <a:t>Участники, Главные эксперты, Зам. Главных экспертов, куратор разработки Конкурсного задания, Технический эксперт</a:t>
            </a:r>
          </a:p>
          <a:p>
            <a:br>
              <a:rPr lang="ru-RU" sz="1200" b="1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</a:br>
            <a:endParaRPr lang="ru-RU" sz="1200" kern="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157" name="Rectangle 71">
            <a:extLst>
              <a:ext uri="{FF2B5EF4-FFF2-40B4-BE49-F238E27FC236}">
                <a16:creationId xmlns:a16="http://schemas.microsoft.com/office/drawing/2014/main" id="{12BA7A80-4757-E737-4DE4-E245CC0678D3}"/>
              </a:ext>
            </a:extLst>
          </p:cNvPr>
          <p:cNvSpPr/>
          <p:nvPr/>
        </p:nvSpPr>
        <p:spPr>
          <a:xfrm>
            <a:off x="5150652" y="4262501"/>
            <a:ext cx="3843498" cy="31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Правила общения в </a:t>
            </a:r>
            <a:r>
              <a:rPr lang="en-US" sz="12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Segoe UI Light" panose="020B0502040204020203" pitchFamily="34" charset="0"/>
              </a:rPr>
              <a:t>Telegram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2B28F9B-1CA0-B78B-C58A-6FBFC5BF5FD7}"/>
              </a:ext>
            </a:extLst>
          </p:cNvPr>
          <p:cNvSpPr txBox="1"/>
          <p:nvPr/>
        </p:nvSpPr>
        <p:spPr>
          <a:xfrm>
            <a:off x="4980661" y="4636860"/>
            <a:ext cx="34165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  <a:t>Профиль участника: </a:t>
            </a:r>
            <a:br>
              <a:rPr lang="ru-RU" sz="1200" b="1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</a:br>
            <a: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  <a:t>Фото, фамилия, имя (на русском языке)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kern="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  <a:cs typeface="Arial"/>
            </a:endParaRPr>
          </a:p>
          <a:p>
            <a:br>
              <a:rPr lang="ru-RU" sz="1200" kern="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  <a:cs typeface="Arial"/>
              </a:rPr>
            </a:br>
            <a:endParaRPr lang="ru-RU" sz="1200" kern="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  <a:cs typeface="Arial"/>
            </a:endParaRPr>
          </a:p>
        </p:txBody>
      </p:sp>
      <p:sp>
        <p:nvSpPr>
          <p:cNvPr id="160" name="Freeform 50">
            <a:extLst>
              <a:ext uri="{FF2B5EF4-FFF2-40B4-BE49-F238E27FC236}">
                <a16:creationId xmlns:a16="http://schemas.microsoft.com/office/drawing/2014/main" id="{85C9800C-223B-DEC4-675A-CF7C4DD749CD}"/>
              </a:ext>
            </a:extLst>
          </p:cNvPr>
          <p:cNvSpPr>
            <a:spLocks noEditPoints="1"/>
          </p:cNvSpPr>
          <p:nvPr/>
        </p:nvSpPr>
        <p:spPr bwMode="auto">
          <a:xfrm>
            <a:off x="4920607" y="4452906"/>
            <a:ext cx="182133" cy="178040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FBC872-84BE-40A5-AFAE-A1F323F600FE}"/>
              </a:ext>
            </a:extLst>
          </p:cNvPr>
          <p:cNvSpPr/>
          <p:nvPr/>
        </p:nvSpPr>
        <p:spPr>
          <a:xfrm>
            <a:off x="8772297" y="6100637"/>
            <a:ext cx="1472243" cy="1472243"/>
          </a:xfrm>
          <a:prstGeom prst="ellipse">
            <a:avLst/>
          </a:prstGeom>
          <a:solidFill>
            <a:srgbClr val="6CA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 dirty="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B46DFB64-536C-5FE8-9560-0370C665E39B}"/>
              </a:ext>
            </a:extLst>
          </p:cNvPr>
          <p:cNvSpPr>
            <a:spLocks/>
          </p:cNvSpPr>
          <p:nvPr/>
        </p:nvSpPr>
        <p:spPr bwMode="auto">
          <a:xfrm flipV="1">
            <a:off x="7974603" y="1452706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rgbClr val="025EA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6B5F37F-E53C-EA3D-ED34-B9D175206437}"/>
              </a:ext>
            </a:extLst>
          </p:cNvPr>
          <p:cNvSpPr>
            <a:spLocks/>
          </p:cNvSpPr>
          <p:nvPr/>
        </p:nvSpPr>
        <p:spPr bwMode="auto">
          <a:xfrm flipV="1">
            <a:off x="11370298" y="1445771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rgbClr val="025EA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C8310E-5DF0-5F3A-5C37-3E9BB9E5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947" y="1501046"/>
            <a:ext cx="231797" cy="25304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2D5673-84A8-5985-0061-B6F4B9175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30" y="1526592"/>
            <a:ext cx="244604" cy="254311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1BCAD70-126E-9475-77AC-405C0D596F7B}"/>
              </a:ext>
            </a:extLst>
          </p:cNvPr>
          <p:cNvGrpSpPr/>
          <p:nvPr/>
        </p:nvGrpSpPr>
        <p:grpSpPr>
          <a:xfrm>
            <a:off x="7974603" y="3928973"/>
            <a:ext cx="381571" cy="381570"/>
            <a:chOff x="7549014" y="3886739"/>
            <a:chExt cx="381571" cy="381570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07EEF2A6-83BE-AD7D-F5F9-90B6C109788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549014" y="3886739"/>
              <a:ext cx="381571" cy="381570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889000" dir="18900000" sx="54000" sy="54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E0F85434-874C-C7F0-9807-4BA96881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6265" y="3929954"/>
              <a:ext cx="236562" cy="295140"/>
            </a:xfrm>
            <a:prstGeom prst="rect">
              <a:avLst/>
            </a:prstGeom>
          </p:spPr>
        </p:pic>
      </p:grpSp>
      <p:pic>
        <p:nvPicPr>
          <p:cNvPr id="54" name="Picture 2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FEDDF4-5E83-44B0-9EB6-72E441492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18" y="4728119"/>
            <a:ext cx="924404" cy="9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57">
            <a:extLst>
              <a:ext uri="{FF2B5EF4-FFF2-40B4-BE49-F238E27FC236}">
                <a16:creationId xmlns:a16="http://schemas.microsoft.com/office/drawing/2014/main" id="{8A9C7E84-6815-7F51-F92D-9B3046E41C19}"/>
              </a:ext>
            </a:extLst>
          </p:cNvPr>
          <p:cNvSpPr/>
          <p:nvPr/>
        </p:nvSpPr>
        <p:spPr>
          <a:xfrm>
            <a:off x="10570251" y="5243332"/>
            <a:ext cx="1635026" cy="1619439"/>
          </a:xfrm>
          <a:custGeom>
            <a:avLst/>
            <a:gdLst>
              <a:gd name="connsiteX0" fmla="*/ 8072818 w 8072818"/>
              <a:gd name="connsiteY0" fmla="*/ 0 h 7995861"/>
              <a:gd name="connsiteX1" fmla="*/ 8072818 w 8072818"/>
              <a:gd name="connsiteY1" fmla="*/ 7995861 h 7995861"/>
              <a:gd name="connsiteX2" fmla="*/ 0 w 8072818"/>
              <a:gd name="connsiteY2" fmla="*/ 7995861 h 7995861"/>
              <a:gd name="connsiteX3" fmla="*/ 100589 w 8072818"/>
              <a:gd name="connsiteY3" fmla="*/ 7967904 h 7995861"/>
              <a:gd name="connsiteX4" fmla="*/ 5094712 w 8072818"/>
              <a:gd name="connsiteY4" fmla="*/ 4967192 h 7995861"/>
              <a:gd name="connsiteX5" fmla="*/ 7900924 w 8072818"/>
              <a:gd name="connsiteY5" fmla="*/ 522728 h 799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2818" h="7995861">
                <a:moveTo>
                  <a:pt x="8072818" y="0"/>
                </a:moveTo>
                <a:lnTo>
                  <a:pt x="8072818" y="7995861"/>
                </a:lnTo>
                <a:lnTo>
                  <a:pt x="0" y="7995861"/>
                </a:lnTo>
                <a:lnTo>
                  <a:pt x="100589" y="7967904"/>
                </a:lnTo>
                <a:cubicBezTo>
                  <a:pt x="1969845" y="7398755"/>
                  <a:pt x="3689359" y="6375780"/>
                  <a:pt x="5094712" y="4967192"/>
                </a:cubicBezTo>
                <a:cubicBezTo>
                  <a:pt x="6359530" y="3699465"/>
                  <a:pt x="7311420" y="2177985"/>
                  <a:pt x="7900924" y="522728"/>
                </a:cubicBezTo>
                <a:close/>
              </a:path>
            </a:pathLst>
          </a:custGeom>
          <a:solidFill>
            <a:srgbClr val="025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125"/>
          </a:p>
        </p:txBody>
      </p: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635F54C8-0757-0C92-92F7-DDB3CBE5179F}"/>
              </a:ext>
            </a:extLst>
          </p:cNvPr>
          <p:cNvSpPr/>
          <p:nvPr/>
        </p:nvSpPr>
        <p:spPr>
          <a:xfrm>
            <a:off x="629415" y="1805488"/>
            <a:ext cx="5466586" cy="992344"/>
          </a:xfrm>
          <a:prstGeom prst="roundRect">
            <a:avLst>
              <a:gd name="adj" fmla="val 3132"/>
            </a:avLst>
          </a:prstGeom>
          <a:solidFill>
            <a:srgbClr val="025E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68D7D33-4666-5DB3-6533-99B7DF84B4E6}"/>
              </a:ext>
            </a:extLst>
          </p:cNvPr>
          <p:cNvSpPr txBox="1"/>
          <p:nvPr/>
        </p:nvSpPr>
        <p:spPr>
          <a:xfrm>
            <a:off x="5072070" y="197031"/>
            <a:ext cx="6824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b="1" dirty="0">
                <a:solidFill>
                  <a:schemeClr val="accent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Правила на площадке</a:t>
            </a:r>
            <a:endParaRPr lang="en-US" sz="4400" b="1" dirty="0">
              <a:solidFill>
                <a:schemeClr val="accent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7D3E4BA4-DC13-C77E-D12B-EAB173E5B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0494"/>
              </p:ext>
            </p:extLst>
          </p:nvPr>
        </p:nvGraphicFramePr>
        <p:xfrm>
          <a:off x="629415" y="1774489"/>
          <a:ext cx="5466585" cy="32078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2195">
                  <a:extLst>
                    <a:ext uri="{9D8B030D-6E8A-4147-A177-3AD203B41FA5}">
                      <a16:colId xmlns:a16="http://schemas.microsoft.com/office/drawing/2014/main" val="1545297695"/>
                    </a:ext>
                  </a:extLst>
                </a:gridCol>
                <a:gridCol w="1822195">
                  <a:extLst>
                    <a:ext uri="{9D8B030D-6E8A-4147-A177-3AD203B41FA5}">
                      <a16:colId xmlns:a16="http://schemas.microsoft.com/office/drawing/2014/main" val="1798429959"/>
                    </a:ext>
                  </a:extLst>
                </a:gridCol>
                <a:gridCol w="1822195">
                  <a:extLst>
                    <a:ext uri="{9D8B030D-6E8A-4147-A177-3AD203B41FA5}">
                      <a16:colId xmlns:a16="http://schemas.microsoft.com/office/drawing/2014/main" val="2764708532"/>
                    </a:ext>
                  </a:extLst>
                </a:gridCol>
              </a:tblGrid>
              <a:tr h="875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Формат предоставления исходных данных и результатов</a:t>
                      </a:r>
                      <a:endParaRPr lang="id-ID" sz="1200" b="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САПР для выполнения конкурсных заданий</a:t>
                      </a:r>
                      <a:endParaRPr lang="id-ID" sz="1200" b="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>
                          <a:solidFill>
                            <a:schemeClr val="bg1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Инструменты проверки</a:t>
                      </a:r>
                      <a:endParaRPr lang="id-ID" sz="1200" b="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38010"/>
                  </a:ext>
                </a:extLst>
              </a:tr>
              <a:tr h="569461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 err="1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Stp</a:t>
                      </a:r>
                      <a:r>
                        <a:rPr lang="en-US" sz="1200" b="1" kern="1200" baseline="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200" b="1" kern="1200" baseline="0" dirty="0" err="1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Stl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baseline="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Компас 3</a:t>
                      </a:r>
                      <a:r>
                        <a:rPr lang="en-US" sz="1200" b="1" kern="1200" baseline="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1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GOM Inspect</a:t>
                      </a: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956815"/>
                  </a:ext>
                </a:extLst>
              </a:tr>
              <a:tr h="62576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Формат предоставления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результатов</a:t>
                      </a:r>
                      <a:endParaRPr lang="id-ID" sz="1400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Autodesk </a:t>
                      </a:r>
                      <a:r>
                        <a:rPr lang="en-US" sz="1200" b="1" kern="1200" baseline="0" dirty="0" err="1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Netfabb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61089"/>
                  </a:ext>
                </a:extLst>
              </a:tr>
              <a:tr h="379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IFC</a:t>
                      </a:r>
                      <a:endParaRPr lang="id-ID" sz="1400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Geomagic</a:t>
                      </a:r>
                      <a:r>
                        <a:rPr lang="en-US" sz="1200" b="1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 Design x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08062"/>
                  </a:ext>
                </a:extLst>
              </a:tr>
              <a:tr h="379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ScanCenter</a:t>
                      </a:r>
                      <a:r>
                        <a:rPr lang="en-US" sz="1200" b="1" dirty="0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 NG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5326"/>
                  </a:ext>
                </a:extLst>
              </a:tr>
              <a:tr h="37904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rgbClr val="595959"/>
                          </a:solidFill>
                          <a:latin typeface="Rosatom" panose="020B0503040504020204" pitchFamily="34" charset="0"/>
                          <a:ea typeface="Rosatom" panose="020B0503040504020204" pitchFamily="34" charset="0"/>
                          <a:cs typeface="Segoe UI" panose="020B0502040204020203" pitchFamily="34" charset="0"/>
                        </a:rPr>
                        <a:t>Chitubox</a:t>
                      </a:r>
                      <a:r>
                        <a:rPr lang="ru-RU" sz="1200" b="1" kern="1200" baseline="30000" dirty="0">
                          <a:solidFill>
                            <a:srgbClr val="595959"/>
                          </a:solidFill>
                          <a:effectLst/>
                          <a:latin typeface="Rosatom" panose="020B0503040504020204" pitchFamily="34" charset="0"/>
                          <a:ea typeface="Rosatom" panose="020B0503040504020204" pitchFamily="34" charset="0"/>
                          <a:cs typeface="+mn-cs"/>
                        </a:rPr>
                        <a:t>®</a:t>
                      </a:r>
                      <a:endParaRPr lang="id-ID" sz="1200" b="1" dirty="0">
                        <a:solidFill>
                          <a:srgbClr val="595959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dirty="0">
                        <a:solidFill>
                          <a:schemeClr val="bg1"/>
                        </a:solidFill>
                        <a:latin typeface="Rosatom" panose="020B0503040504020204" pitchFamily="34" charset="0"/>
                        <a:ea typeface="Rosatom" panose="020B0503040504020204" pitchFamily="34" charset="0"/>
                        <a:cs typeface="Segoe UI" panose="020B0502040204020203" pitchFamily="34" charset="0"/>
                      </a:endParaRPr>
                    </a:p>
                  </a:txBody>
                  <a:tcPr marL="112387" marR="112387" marT="56194" marB="56194" anchor="ctr">
                    <a:lnL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97998"/>
                  </a:ext>
                </a:extLst>
              </a:tr>
            </a:tbl>
          </a:graphicData>
        </a:graphic>
      </p:graphicFrame>
      <p:sp>
        <p:nvSpPr>
          <p:cNvPr id="48" name="Rectangle: Rounded Corners 10">
            <a:extLst>
              <a:ext uri="{FF2B5EF4-FFF2-40B4-BE49-F238E27FC236}">
                <a16:creationId xmlns:a16="http://schemas.microsoft.com/office/drawing/2014/main" id="{166F9DB6-F128-BE10-1C88-5216B72A62BB}"/>
              </a:ext>
            </a:extLst>
          </p:cNvPr>
          <p:cNvSpPr/>
          <p:nvPr/>
        </p:nvSpPr>
        <p:spPr>
          <a:xfrm>
            <a:off x="6470247" y="1798811"/>
            <a:ext cx="2579681" cy="1898656"/>
          </a:xfrm>
          <a:prstGeom prst="roundRect">
            <a:avLst>
              <a:gd name="adj" fmla="val 3132"/>
            </a:avLst>
          </a:prstGeom>
          <a:solidFill>
            <a:srgbClr val="025E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49" name="Rectangle: Rounded Corners 11">
            <a:extLst>
              <a:ext uri="{FF2B5EF4-FFF2-40B4-BE49-F238E27FC236}">
                <a16:creationId xmlns:a16="http://schemas.microsoft.com/office/drawing/2014/main" id="{B9A85AF8-5AEC-7A84-6508-537D684FDCCB}"/>
              </a:ext>
            </a:extLst>
          </p:cNvPr>
          <p:cNvSpPr/>
          <p:nvPr/>
        </p:nvSpPr>
        <p:spPr>
          <a:xfrm>
            <a:off x="9131249" y="1798811"/>
            <a:ext cx="2651787" cy="1898656"/>
          </a:xfrm>
          <a:prstGeom prst="roundRect">
            <a:avLst>
              <a:gd name="adj" fmla="val 3132"/>
            </a:avLst>
          </a:prstGeom>
          <a:solidFill>
            <a:srgbClr val="025E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7F637D-5AE5-5BED-F8FC-6D7706EEA2A0}"/>
              </a:ext>
            </a:extLst>
          </p:cNvPr>
          <p:cNvSpPr txBox="1"/>
          <p:nvPr/>
        </p:nvSpPr>
        <p:spPr>
          <a:xfrm>
            <a:off x="6584401" y="2398224"/>
            <a:ext cx="2423081" cy="120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>
              <a:lnSpc>
                <a:spcPct val="110000"/>
              </a:lnSpc>
              <a:spcBef>
                <a:spcPts val="960"/>
              </a:spcBef>
              <a:tabLst>
                <a:tab pos="356870" algn="l"/>
                <a:tab pos="357505" algn="l"/>
              </a:tabLst>
            </a:pP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</a:t>
            </a:r>
            <a:r>
              <a:rPr lang="ru-RU" sz="1100" spc="1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дни</a:t>
            </a:r>
            <a:r>
              <a:rPr lang="ru-RU" sz="1100" spc="12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соревнований</a:t>
            </a:r>
            <a:r>
              <a:rPr lang="ru-RU" sz="1100" spc="150" dirty="0">
                <a:solidFill>
                  <a:schemeClr val="bg1"/>
                </a:solidFill>
                <a:latin typeface="Rosatom"/>
                <a:cs typeface="Rosatom"/>
              </a:rPr>
              <a:t> с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С1</a:t>
            </a:r>
            <a:r>
              <a:rPr lang="ru-RU" sz="1100" spc="13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по</a:t>
            </a:r>
            <a:r>
              <a:rPr lang="ru-RU" sz="1100" spc="1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С4</a:t>
            </a:r>
            <a:r>
              <a:rPr lang="ru-RU" sz="1100" spc="1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приносить</a:t>
            </a:r>
            <a:r>
              <a:rPr lang="ru-RU" sz="1100" spc="14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на</a:t>
            </a:r>
            <a:r>
              <a:rPr lang="ru-RU" sz="1100" spc="15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рабочие</a:t>
            </a:r>
            <a:r>
              <a:rPr lang="ru-RU" sz="1100" spc="1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места</a:t>
            </a:r>
            <a:r>
              <a:rPr lang="ru-RU" sz="1100" spc="1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и/или</a:t>
            </a:r>
            <a:r>
              <a:rPr lang="ru-RU" sz="1100" spc="14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выносить</a:t>
            </a:r>
            <a:r>
              <a:rPr lang="ru-RU" sz="1100" spc="1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</a:t>
            </a:r>
            <a:r>
              <a:rPr lang="ru-RU" sz="1100" spc="1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рабочих</a:t>
            </a:r>
            <a:r>
              <a:rPr lang="ru-RU" sz="1100" spc="14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spc="-20" dirty="0">
                <a:solidFill>
                  <a:schemeClr val="bg1"/>
                </a:solidFill>
                <a:latin typeface="Rosatom"/>
                <a:cs typeface="Rosatom"/>
              </a:rPr>
              <a:t>мест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любую</a:t>
            </a:r>
            <a:r>
              <a:rPr lang="ru-RU" sz="1100" spc="-3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информацию</a:t>
            </a:r>
            <a:r>
              <a:rPr lang="ru-RU" sz="1100" spc="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br>
              <a:rPr lang="ru-RU" sz="1100" spc="10" dirty="0">
                <a:solidFill>
                  <a:schemeClr val="bg1"/>
                </a:solidFill>
                <a:latin typeface="Rosatom"/>
                <a:cs typeface="Rosatom"/>
              </a:rPr>
            </a:b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</a:t>
            </a:r>
            <a:r>
              <a:rPr lang="ru-RU" sz="1100" spc="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электронном, печатном или рукописном виде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793F4E-AE86-2257-EDE3-CEDC8F72C3BF}"/>
              </a:ext>
            </a:extLst>
          </p:cNvPr>
          <p:cNvSpPr txBox="1"/>
          <p:nvPr/>
        </p:nvSpPr>
        <p:spPr>
          <a:xfrm>
            <a:off x="6572078" y="1835617"/>
            <a:ext cx="778707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75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01</a:t>
            </a:r>
            <a:endParaRPr lang="en-US" sz="375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66" name="Rectangle: Rounded Corners 10">
            <a:extLst>
              <a:ext uri="{FF2B5EF4-FFF2-40B4-BE49-F238E27FC236}">
                <a16:creationId xmlns:a16="http://schemas.microsoft.com/office/drawing/2014/main" id="{4A189E60-C383-0B51-D7EF-51CDCB2B2129}"/>
              </a:ext>
            </a:extLst>
          </p:cNvPr>
          <p:cNvSpPr/>
          <p:nvPr/>
        </p:nvSpPr>
        <p:spPr>
          <a:xfrm>
            <a:off x="6470248" y="3767093"/>
            <a:ext cx="2579680" cy="1898656"/>
          </a:xfrm>
          <a:prstGeom prst="roundRect">
            <a:avLst>
              <a:gd name="adj" fmla="val 3132"/>
            </a:avLst>
          </a:prstGeom>
          <a:solidFill>
            <a:srgbClr val="025E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67" name="Rectangle: Rounded Corners 11">
            <a:extLst>
              <a:ext uri="{FF2B5EF4-FFF2-40B4-BE49-F238E27FC236}">
                <a16:creationId xmlns:a16="http://schemas.microsoft.com/office/drawing/2014/main" id="{08272CEE-BFBF-9F6C-1B73-6B6739DBD3DF}"/>
              </a:ext>
            </a:extLst>
          </p:cNvPr>
          <p:cNvSpPr/>
          <p:nvPr/>
        </p:nvSpPr>
        <p:spPr>
          <a:xfrm>
            <a:off x="9131249" y="3767093"/>
            <a:ext cx="2651787" cy="1898656"/>
          </a:xfrm>
          <a:prstGeom prst="roundRect">
            <a:avLst>
              <a:gd name="adj" fmla="val 3132"/>
            </a:avLst>
          </a:prstGeom>
          <a:solidFill>
            <a:srgbClr val="025EA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0"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C2EC34-13D1-A332-02E8-3148310577C7}"/>
              </a:ext>
            </a:extLst>
          </p:cNvPr>
          <p:cNvSpPr txBox="1"/>
          <p:nvPr/>
        </p:nvSpPr>
        <p:spPr>
          <a:xfrm>
            <a:off x="9223865" y="1835617"/>
            <a:ext cx="778707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75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02</a:t>
            </a:r>
            <a:endParaRPr lang="en-US" sz="375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E34620-DBF3-FF3C-2598-5004862ED433}"/>
              </a:ext>
            </a:extLst>
          </p:cNvPr>
          <p:cNvSpPr txBox="1"/>
          <p:nvPr/>
        </p:nvSpPr>
        <p:spPr>
          <a:xfrm>
            <a:off x="9230521" y="2397631"/>
            <a:ext cx="2459909" cy="642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10000"/>
              </a:lnSpc>
              <a:spcBef>
                <a:spcPts val="1850"/>
              </a:spcBef>
              <a:tabLst>
                <a:tab pos="356870" algn="l"/>
                <a:tab pos="357505" algn="l"/>
              </a:tabLst>
            </a:pP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Пользоваться</a:t>
            </a:r>
            <a:r>
              <a:rPr lang="ru-RU" sz="1100" spc="-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средствами</a:t>
            </a:r>
            <a:r>
              <a:rPr lang="ru-RU" sz="1100" spc="1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связи на</a:t>
            </a:r>
            <a:r>
              <a:rPr lang="ru-RU" sz="1100" spc="2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площадке:  смартфоны,</a:t>
            </a:r>
            <a:r>
              <a:rPr lang="ru-RU" sz="1100" spc="-1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планшеты</a:t>
            </a:r>
            <a:r>
              <a:rPr lang="ru-RU" sz="1100" spc="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и</a:t>
            </a:r>
            <a:r>
              <a:rPr lang="ru-RU" sz="1100" spc="-2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spc="-10" dirty="0">
                <a:solidFill>
                  <a:schemeClr val="bg1"/>
                </a:solidFill>
                <a:latin typeface="Rosatom"/>
                <a:cs typeface="Rosatom"/>
              </a:rPr>
              <a:t>др.</a:t>
            </a:r>
            <a:endParaRPr lang="ru-RU" sz="1100" dirty="0">
              <a:solidFill>
                <a:schemeClr val="bg1"/>
              </a:solidFill>
              <a:latin typeface="Rosatom"/>
              <a:cs typeface="Rosatom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E0E9367-D6FD-FA24-6E87-A73C82DDEFE5}"/>
              </a:ext>
            </a:extLst>
          </p:cNvPr>
          <p:cNvSpPr txBox="1"/>
          <p:nvPr/>
        </p:nvSpPr>
        <p:spPr>
          <a:xfrm>
            <a:off x="6626847" y="4365626"/>
            <a:ext cx="2380635" cy="1201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10000"/>
              </a:lnSpc>
              <a:spcBef>
                <a:spcPts val="1875"/>
              </a:spcBef>
              <a:tabLst>
                <a:tab pos="356870" algn="l"/>
                <a:tab pos="357505" algn="l"/>
              </a:tabLst>
            </a:pP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Выполнять</a:t>
            </a:r>
            <a:r>
              <a:rPr lang="ru-RU" sz="1100" spc="32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попытки</a:t>
            </a:r>
            <a:r>
              <a:rPr lang="ru-RU" sz="1100" spc="3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и/или</a:t>
            </a:r>
            <a:r>
              <a:rPr lang="ru-RU" sz="1100" spc="33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передачу</a:t>
            </a:r>
            <a:r>
              <a:rPr lang="ru-RU" sz="1100" spc="3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данных</a:t>
            </a:r>
            <a:r>
              <a:rPr lang="ru-RU" sz="1100" spc="32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</a:t>
            </a:r>
            <a:r>
              <a:rPr lang="ru-RU" sz="1100" spc="34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рабочих</a:t>
            </a:r>
            <a:r>
              <a:rPr lang="ru-RU" sz="1100" spc="32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мест</a:t>
            </a:r>
            <a:r>
              <a:rPr lang="ru-RU" sz="1100" spc="34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на</a:t>
            </a:r>
            <a:r>
              <a:rPr lang="ru-RU" sz="1100" spc="3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площадке</a:t>
            </a:r>
            <a:r>
              <a:rPr lang="ru-RU" sz="1100" spc="3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и</a:t>
            </a:r>
            <a:r>
              <a:rPr lang="ru-RU" sz="1100" spc="3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на</a:t>
            </a:r>
            <a:r>
              <a:rPr lang="ru-RU" sz="1100" spc="31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spc="-10" dirty="0">
                <a:solidFill>
                  <a:schemeClr val="bg1"/>
                </a:solidFill>
                <a:latin typeface="Rosatom"/>
                <a:cs typeface="Rosatom"/>
              </a:rPr>
              <a:t>площадку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любыми</a:t>
            </a:r>
            <a:r>
              <a:rPr lang="ru-RU" sz="1100" spc="-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способами</a:t>
            </a:r>
            <a:r>
              <a:rPr lang="ru-RU" sz="1100" spc="-4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br>
              <a:rPr lang="ru-RU" sz="1100" spc="-40" dirty="0">
                <a:solidFill>
                  <a:schemeClr val="bg1"/>
                </a:solidFill>
                <a:latin typeface="Rosatom"/>
                <a:cs typeface="Rosatom"/>
              </a:rPr>
            </a:b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во</a:t>
            </a:r>
            <a:r>
              <a:rPr lang="ru-RU" sz="1100" spc="-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вне,</a:t>
            </a:r>
            <a:r>
              <a:rPr lang="ru-RU" sz="1100" spc="-1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кроме</a:t>
            </a:r>
            <a:r>
              <a:rPr lang="ru-RU" sz="1100" spc="-2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разрешенных Конкурсным</a:t>
            </a:r>
            <a:r>
              <a:rPr lang="ru-RU" sz="1100" spc="-10" dirty="0">
                <a:solidFill>
                  <a:schemeClr val="bg1"/>
                </a:solidFill>
                <a:latin typeface="Rosatom"/>
                <a:cs typeface="Rosatom"/>
              </a:rPr>
              <a:t> заданием</a:t>
            </a:r>
            <a:endParaRPr lang="ru-RU" sz="1100" dirty="0">
              <a:solidFill>
                <a:schemeClr val="bg1"/>
              </a:solidFill>
              <a:latin typeface="Rosatom"/>
              <a:cs typeface="Rosatom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67274E-A825-68A7-5288-2D8122CDDBA4}"/>
              </a:ext>
            </a:extLst>
          </p:cNvPr>
          <p:cNvSpPr txBox="1"/>
          <p:nvPr/>
        </p:nvSpPr>
        <p:spPr>
          <a:xfrm>
            <a:off x="9238662" y="4365626"/>
            <a:ext cx="2451768" cy="83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>
              <a:lnSpc>
                <a:spcPct val="110000"/>
              </a:lnSpc>
              <a:spcBef>
                <a:spcPts val="1010"/>
              </a:spcBef>
              <a:tabLst>
                <a:tab pos="356870" algn="l"/>
                <a:tab pos="357505" algn="l"/>
              </a:tabLst>
            </a:pP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Во</a:t>
            </a:r>
            <a:r>
              <a:rPr lang="ru-RU" sz="1100" spc="3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время</a:t>
            </a:r>
            <a:r>
              <a:rPr lang="ru-RU" sz="1100" spc="4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выполнения</a:t>
            </a:r>
            <a:r>
              <a:rPr lang="ru-RU" sz="1100" spc="5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конкурсного</a:t>
            </a:r>
            <a:r>
              <a:rPr lang="ru-RU" sz="1100" spc="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задания</a:t>
            </a:r>
            <a:r>
              <a:rPr lang="ru-RU" sz="1100" spc="45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общаться</a:t>
            </a:r>
            <a:r>
              <a:rPr lang="ru-RU" sz="1100" spc="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br>
              <a:rPr lang="ru-RU" sz="1100" spc="60" dirty="0">
                <a:solidFill>
                  <a:schemeClr val="bg1"/>
                </a:solidFill>
                <a:latin typeface="Rosatom"/>
                <a:cs typeface="Rosatom"/>
              </a:rPr>
            </a:b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с</a:t>
            </a:r>
            <a:r>
              <a:rPr lang="ru-RU" sz="1100" spc="6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spc="-10" dirty="0">
                <a:solidFill>
                  <a:schemeClr val="bg1"/>
                </a:solidFill>
                <a:latin typeface="Rosatom"/>
                <a:cs typeface="Rosatom"/>
              </a:rPr>
              <a:t>кем-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либо</a:t>
            </a:r>
            <a:r>
              <a:rPr lang="ru-RU" sz="1100" spc="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без</a:t>
            </a:r>
            <a:r>
              <a:rPr lang="ru-RU" sz="1100" spc="9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разрешения</a:t>
            </a:r>
            <a:r>
              <a:rPr lang="ru-RU" sz="1100" spc="50" dirty="0">
                <a:solidFill>
                  <a:schemeClr val="bg1"/>
                </a:solidFill>
                <a:latin typeface="Rosatom"/>
                <a:cs typeface="Rosatom"/>
              </a:rPr>
              <a:t> </a:t>
            </a:r>
            <a:r>
              <a:rPr lang="ru-RU" sz="1100" dirty="0">
                <a:solidFill>
                  <a:schemeClr val="bg1"/>
                </a:solidFill>
                <a:latin typeface="Rosatom"/>
                <a:cs typeface="Rosatom"/>
              </a:rPr>
              <a:t>Главного эксперта</a:t>
            </a:r>
          </a:p>
        </p:txBody>
      </p:sp>
      <p:sp>
        <p:nvSpPr>
          <p:cNvPr id="84" name="Rectangle: Rounded Corners 40">
            <a:extLst>
              <a:ext uri="{FF2B5EF4-FFF2-40B4-BE49-F238E27FC236}">
                <a16:creationId xmlns:a16="http://schemas.microsoft.com/office/drawing/2014/main" id="{18BEA9FC-2B01-0220-E42A-0A6C5C7ABE69}"/>
              </a:ext>
            </a:extLst>
          </p:cNvPr>
          <p:cNvSpPr/>
          <p:nvPr/>
        </p:nvSpPr>
        <p:spPr>
          <a:xfrm>
            <a:off x="7535255" y="1261853"/>
            <a:ext cx="3098096" cy="34348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СТРОГО ЗАПРЕЩЕНО ПРАВИЛАМИ</a:t>
            </a:r>
            <a:endParaRPr lang="en-US" sz="1200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85" name="Rectangle: Rounded Corners 40">
            <a:extLst>
              <a:ext uri="{FF2B5EF4-FFF2-40B4-BE49-F238E27FC236}">
                <a16:creationId xmlns:a16="http://schemas.microsoft.com/office/drawing/2014/main" id="{2EF569BE-9542-0536-10D5-2144D8AA591F}"/>
              </a:ext>
            </a:extLst>
          </p:cNvPr>
          <p:cNvSpPr/>
          <p:nvPr/>
        </p:nvSpPr>
        <p:spPr>
          <a:xfrm>
            <a:off x="2068991" y="1261853"/>
            <a:ext cx="2549949" cy="34157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25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ПО и САПР</a:t>
            </a:r>
            <a:endParaRPr lang="en-US" sz="1200" dirty="0">
              <a:solidFill>
                <a:srgbClr val="595959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89A818D-CEDB-3A67-7F2E-F1AD45A0480F}"/>
              </a:ext>
            </a:extLst>
          </p:cNvPr>
          <p:cNvSpPr txBox="1"/>
          <p:nvPr/>
        </p:nvSpPr>
        <p:spPr>
          <a:xfrm>
            <a:off x="6626847" y="3794105"/>
            <a:ext cx="778707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75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03</a:t>
            </a:r>
            <a:endParaRPr lang="en-US" sz="375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D82FF87-309E-5534-CB94-9F6D348D9419}"/>
              </a:ext>
            </a:extLst>
          </p:cNvPr>
          <p:cNvSpPr txBox="1"/>
          <p:nvPr/>
        </p:nvSpPr>
        <p:spPr>
          <a:xfrm>
            <a:off x="9230521" y="3780139"/>
            <a:ext cx="778707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75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04</a:t>
            </a:r>
            <a:endParaRPr lang="en-US" sz="375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ADAE6C0-4B61-772E-2164-F04B911C75F7}"/>
              </a:ext>
            </a:extLst>
          </p:cNvPr>
          <p:cNvGrpSpPr/>
          <p:nvPr/>
        </p:nvGrpSpPr>
        <p:grpSpPr>
          <a:xfrm>
            <a:off x="11230846" y="1965282"/>
            <a:ext cx="381571" cy="381570"/>
            <a:chOff x="8512585" y="1943296"/>
            <a:chExt cx="381571" cy="381570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34C12727-FD44-4217-3B63-C1140A7AE5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512585" y="1943296"/>
              <a:ext cx="381571" cy="381570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889000" dir="18900000" sx="54000" sy="54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8EF1F5D6-F539-12AE-1498-B888E867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6879" y="1994892"/>
              <a:ext cx="272981" cy="272981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88BFA05-F18D-AB67-ACB7-E439079D5C45}"/>
              </a:ext>
            </a:extLst>
          </p:cNvPr>
          <p:cNvGrpSpPr/>
          <p:nvPr/>
        </p:nvGrpSpPr>
        <p:grpSpPr>
          <a:xfrm>
            <a:off x="8497921" y="1965766"/>
            <a:ext cx="381571" cy="381570"/>
            <a:chOff x="8497921" y="1965766"/>
            <a:chExt cx="381571" cy="38157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59DB43A-F5C0-C96C-37E0-D4C4EC61BEA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497921" y="1965766"/>
              <a:ext cx="381571" cy="381570"/>
            </a:xfrm>
            <a:custGeom>
              <a:avLst/>
              <a:gdLst>
                <a:gd name="T0" fmla="*/ 417 w 756"/>
                <a:gd name="T1" fmla="*/ 754 h 756"/>
                <a:gd name="T2" fmla="*/ 472 w 756"/>
                <a:gd name="T3" fmla="*/ 744 h 756"/>
                <a:gd name="T4" fmla="*/ 525 w 756"/>
                <a:gd name="T5" fmla="*/ 726 h 756"/>
                <a:gd name="T6" fmla="*/ 574 w 756"/>
                <a:gd name="T7" fmla="*/ 701 h 756"/>
                <a:gd name="T8" fmla="*/ 619 w 756"/>
                <a:gd name="T9" fmla="*/ 670 h 756"/>
                <a:gd name="T10" fmla="*/ 658 w 756"/>
                <a:gd name="T11" fmla="*/ 632 h 756"/>
                <a:gd name="T12" fmla="*/ 691 w 756"/>
                <a:gd name="T13" fmla="*/ 590 h 756"/>
                <a:gd name="T14" fmla="*/ 719 w 756"/>
                <a:gd name="T15" fmla="*/ 542 h 756"/>
                <a:gd name="T16" fmla="*/ 739 w 756"/>
                <a:gd name="T17" fmla="*/ 491 h 756"/>
                <a:gd name="T18" fmla="*/ 751 w 756"/>
                <a:gd name="T19" fmla="*/ 435 h 756"/>
                <a:gd name="T20" fmla="*/ 756 w 756"/>
                <a:gd name="T21" fmla="*/ 378 h 756"/>
                <a:gd name="T22" fmla="*/ 751 w 756"/>
                <a:gd name="T23" fmla="*/ 321 h 756"/>
                <a:gd name="T24" fmla="*/ 739 w 756"/>
                <a:gd name="T25" fmla="*/ 266 h 756"/>
                <a:gd name="T26" fmla="*/ 719 w 756"/>
                <a:gd name="T27" fmla="*/ 214 h 756"/>
                <a:gd name="T28" fmla="*/ 691 w 756"/>
                <a:gd name="T29" fmla="*/ 167 h 756"/>
                <a:gd name="T30" fmla="*/ 658 w 756"/>
                <a:gd name="T31" fmla="*/ 124 h 756"/>
                <a:gd name="T32" fmla="*/ 619 w 756"/>
                <a:gd name="T33" fmla="*/ 87 h 756"/>
                <a:gd name="T34" fmla="*/ 574 w 756"/>
                <a:gd name="T35" fmla="*/ 55 h 756"/>
                <a:gd name="T36" fmla="*/ 525 w 756"/>
                <a:gd name="T37" fmla="*/ 30 h 756"/>
                <a:gd name="T38" fmla="*/ 472 w 756"/>
                <a:gd name="T39" fmla="*/ 12 h 756"/>
                <a:gd name="T40" fmla="*/ 417 w 756"/>
                <a:gd name="T41" fmla="*/ 2 h 756"/>
                <a:gd name="T42" fmla="*/ 358 w 756"/>
                <a:gd name="T43" fmla="*/ 0 h 756"/>
                <a:gd name="T44" fmla="*/ 301 w 756"/>
                <a:gd name="T45" fmla="*/ 8 h 756"/>
                <a:gd name="T46" fmla="*/ 248 w 756"/>
                <a:gd name="T47" fmla="*/ 23 h 756"/>
                <a:gd name="T48" fmla="*/ 197 w 756"/>
                <a:gd name="T49" fmla="*/ 46 h 756"/>
                <a:gd name="T50" fmla="*/ 152 w 756"/>
                <a:gd name="T51" fmla="*/ 76 h 756"/>
                <a:gd name="T52" fmla="*/ 111 w 756"/>
                <a:gd name="T53" fmla="*/ 111 h 756"/>
                <a:gd name="T54" fmla="*/ 75 w 756"/>
                <a:gd name="T55" fmla="*/ 152 h 756"/>
                <a:gd name="T56" fmla="*/ 45 w 756"/>
                <a:gd name="T57" fmla="*/ 198 h 756"/>
                <a:gd name="T58" fmla="*/ 22 w 756"/>
                <a:gd name="T59" fmla="*/ 249 h 756"/>
                <a:gd name="T60" fmla="*/ 7 w 756"/>
                <a:gd name="T61" fmla="*/ 302 h 756"/>
                <a:gd name="T62" fmla="*/ 0 w 756"/>
                <a:gd name="T63" fmla="*/ 359 h 756"/>
                <a:gd name="T64" fmla="*/ 2 w 756"/>
                <a:gd name="T65" fmla="*/ 417 h 756"/>
                <a:gd name="T66" fmla="*/ 12 w 756"/>
                <a:gd name="T67" fmla="*/ 472 h 756"/>
                <a:gd name="T68" fmla="*/ 30 w 756"/>
                <a:gd name="T69" fmla="*/ 525 h 756"/>
                <a:gd name="T70" fmla="*/ 55 w 756"/>
                <a:gd name="T71" fmla="*/ 574 h 756"/>
                <a:gd name="T72" fmla="*/ 86 w 756"/>
                <a:gd name="T73" fmla="*/ 619 h 756"/>
                <a:gd name="T74" fmla="*/ 124 w 756"/>
                <a:gd name="T75" fmla="*/ 658 h 756"/>
                <a:gd name="T76" fmla="*/ 166 w 756"/>
                <a:gd name="T77" fmla="*/ 691 h 756"/>
                <a:gd name="T78" fmla="*/ 214 w 756"/>
                <a:gd name="T79" fmla="*/ 718 h 756"/>
                <a:gd name="T80" fmla="*/ 265 w 756"/>
                <a:gd name="T81" fmla="*/ 739 h 756"/>
                <a:gd name="T82" fmla="*/ 321 w 756"/>
                <a:gd name="T83" fmla="*/ 752 h 756"/>
                <a:gd name="T84" fmla="*/ 378 w 756"/>
                <a:gd name="T8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756">
                  <a:moveTo>
                    <a:pt x="378" y="756"/>
                  </a:moveTo>
                  <a:lnTo>
                    <a:pt x="397" y="756"/>
                  </a:lnTo>
                  <a:lnTo>
                    <a:pt x="417" y="754"/>
                  </a:lnTo>
                  <a:lnTo>
                    <a:pt x="435" y="752"/>
                  </a:lnTo>
                  <a:lnTo>
                    <a:pt x="454" y="749"/>
                  </a:lnTo>
                  <a:lnTo>
                    <a:pt x="472" y="744"/>
                  </a:lnTo>
                  <a:lnTo>
                    <a:pt x="490" y="739"/>
                  </a:lnTo>
                  <a:lnTo>
                    <a:pt x="507" y="734"/>
                  </a:lnTo>
                  <a:lnTo>
                    <a:pt x="525" y="726"/>
                  </a:lnTo>
                  <a:lnTo>
                    <a:pt x="542" y="718"/>
                  </a:lnTo>
                  <a:lnTo>
                    <a:pt x="558" y="711"/>
                  </a:lnTo>
                  <a:lnTo>
                    <a:pt x="574" y="701"/>
                  </a:lnTo>
                  <a:lnTo>
                    <a:pt x="589" y="691"/>
                  </a:lnTo>
                  <a:lnTo>
                    <a:pt x="604" y="681"/>
                  </a:lnTo>
                  <a:lnTo>
                    <a:pt x="619" y="670"/>
                  </a:lnTo>
                  <a:lnTo>
                    <a:pt x="632" y="658"/>
                  </a:lnTo>
                  <a:lnTo>
                    <a:pt x="645" y="645"/>
                  </a:lnTo>
                  <a:lnTo>
                    <a:pt x="658" y="632"/>
                  </a:lnTo>
                  <a:lnTo>
                    <a:pt x="669" y="619"/>
                  </a:lnTo>
                  <a:lnTo>
                    <a:pt x="680" y="604"/>
                  </a:lnTo>
                  <a:lnTo>
                    <a:pt x="691" y="590"/>
                  </a:lnTo>
                  <a:lnTo>
                    <a:pt x="701" y="574"/>
                  </a:lnTo>
                  <a:lnTo>
                    <a:pt x="710" y="559"/>
                  </a:lnTo>
                  <a:lnTo>
                    <a:pt x="719" y="542"/>
                  </a:lnTo>
                  <a:lnTo>
                    <a:pt x="727" y="525"/>
                  </a:lnTo>
                  <a:lnTo>
                    <a:pt x="733" y="508"/>
                  </a:lnTo>
                  <a:lnTo>
                    <a:pt x="739" y="491"/>
                  </a:lnTo>
                  <a:lnTo>
                    <a:pt x="744" y="472"/>
                  </a:lnTo>
                  <a:lnTo>
                    <a:pt x="748" y="455"/>
                  </a:lnTo>
                  <a:lnTo>
                    <a:pt x="751" y="435"/>
                  </a:lnTo>
                  <a:lnTo>
                    <a:pt x="754" y="417"/>
                  </a:lnTo>
                  <a:lnTo>
                    <a:pt x="756" y="398"/>
                  </a:lnTo>
                  <a:lnTo>
                    <a:pt x="756" y="378"/>
                  </a:lnTo>
                  <a:lnTo>
                    <a:pt x="756" y="359"/>
                  </a:lnTo>
                  <a:lnTo>
                    <a:pt x="754" y="339"/>
                  </a:lnTo>
                  <a:lnTo>
                    <a:pt x="751" y="321"/>
                  </a:lnTo>
                  <a:lnTo>
                    <a:pt x="748" y="302"/>
                  </a:lnTo>
                  <a:lnTo>
                    <a:pt x="744" y="284"/>
                  </a:lnTo>
                  <a:lnTo>
                    <a:pt x="739" y="266"/>
                  </a:lnTo>
                  <a:lnTo>
                    <a:pt x="733" y="249"/>
                  </a:lnTo>
                  <a:lnTo>
                    <a:pt x="727" y="231"/>
                  </a:lnTo>
                  <a:lnTo>
                    <a:pt x="719" y="214"/>
                  </a:lnTo>
                  <a:lnTo>
                    <a:pt x="710" y="198"/>
                  </a:lnTo>
                  <a:lnTo>
                    <a:pt x="701" y="183"/>
                  </a:lnTo>
                  <a:lnTo>
                    <a:pt x="691" y="167"/>
                  </a:lnTo>
                  <a:lnTo>
                    <a:pt x="680" y="152"/>
                  </a:lnTo>
                  <a:lnTo>
                    <a:pt x="669" y="137"/>
                  </a:lnTo>
                  <a:lnTo>
                    <a:pt x="658" y="124"/>
                  </a:lnTo>
                  <a:lnTo>
                    <a:pt x="645" y="111"/>
                  </a:lnTo>
                  <a:lnTo>
                    <a:pt x="632" y="98"/>
                  </a:lnTo>
                  <a:lnTo>
                    <a:pt x="619" y="87"/>
                  </a:lnTo>
                  <a:lnTo>
                    <a:pt x="604" y="76"/>
                  </a:lnTo>
                  <a:lnTo>
                    <a:pt x="589" y="65"/>
                  </a:lnTo>
                  <a:lnTo>
                    <a:pt x="574" y="55"/>
                  </a:lnTo>
                  <a:lnTo>
                    <a:pt x="558" y="46"/>
                  </a:lnTo>
                  <a:lnTo>
                    <a:pt x="542" y="38"/>
                  </a:lnTo>
                  <a:lnTo>
                    <a:pt x="525" y="30"/>
                  </a:lnTo>
                  <a:lnTo>
                    <a:pt x="507" y="23"/>
                  </a:lnTo>
                  <a:lnTo>
                    <a:pt x="490" y="17"/>
                  </a:lnTo>
                  <a:lnTo>
                    <a:pt x="472" y="12"/>
                  </a:lnTo>
                  <a:lnTo>
                    <a:pt x="454" y="8"/>
                  </a:lnTo>
                  <a:lnTo>
                    <a:pt x="435" y="5"/>
                  </a:lnTo>
                  <a:lnTo>
                    <a:pt x="417" y="2"/>
                  </a:lnTo>
                  <a:lnTo>
                    <a:pt x="397" y="0"/>
                  </a:lnTo>
                  <a:lnTo>
                    <a:pt x="378" y="0"/>
                  </a:lnTo>
                  <a:lnTo>
                    <a:pt x="358" y="0"/>
                  </a:lnTo>
                  <a:lnTo>
                    <a:pt x="339" y="2"/>
                  </a:lnTo>
                  <a:lnTo>
                    <a:pt x="321" y="5"/>
                  </a:lnTo>
                  <a:lnTo>
                    <a:pt x="301" y="8"/>
                  </a:lnTo>
                  <a:lnTo>
                    <a:pt x="284" y="12"/>
                  </a:lnTo>
                  <a:lnTo>
                    <a:pt x="265" y="17"/>
                  </a:lnTo>
                  <a:lnTo>
                    <a:pt x="248" y="23"/>
                  </a:lnTo>
                  <a:lnTo>
                    <a:pt x="231" y="30"/>
                  </a:lnTo>
                  <a:lnTo>
                    <a:pt x="214" y="38"/>
                  </a:lnTo>
                  <a:lnTo>
                    <a:pt x="197" y="46"/>
                  </a:lnTo>
                  <a:lnTo>
                    <a:pt x="182" y="55"/>
                  </a:lnTo>
                  <a:lnTo>
                    <a:pt x="166" y="65"/>
                  </a:lnTo>
                  <a:lnTo>
                    <a:pt x="152" y="76"/>
                  </a:lnTo>
                  <a:lnTo>
                    <a:pt x="137" y="87"/>
                  </a:lnTo>
                  <a:lnTo>
                    <a:pt x="124" y="98"/>
                  </a:lnTo>
                  <a:lnTo>
                    <a:pt x="111" y="111"/>
                  </a:lnTo>
                  <a:lnTo>
                    <a:pt x="98" y="124"/>
                  </a:lnTo>
                  <a:lnTo>
                    <a:pt x="86" y="137"/>
                  </a:lnTo>
                  <a:lnTo>
                    <a:pt x="75" y="152"/>
                  </a:lnTo>
                  <a:lnTo>
                    <a:pt x="65" y="167"/>
                  </a:lnTo>
                  <a:lnTo>
                    <a:pt x="55" y="183"/>
                  </a:lnTo>
                  <a:lnTo>
                    <a:pt x="45" y="198"/>
                  </a:lnTo>
                  <a:lnTo>
                    <a:pt x="38" y="214"/>
                  </a:lnTo>
                  <a:lnTo>
                    <a:pt x="30" y="231"/>
                  </a:lnTo>
                  <a:lnTo>
                    <a:pt x="22" y="249"/>
                  </a:lnTo>
                  <a:lnTo>
                    <a:pt x="17" y="266"/>
                  </a:lnTo>
                  <a:lnTo>
                    <a:pt x="12" y="284"/>
                  </a:lnTo>
                  <a:lnTo>
                    <a:pt x="7" y="302"/>
                  </a:lnTo>
                  <a:lnTo>
                    <a:pt x="4" y="321"/>
                  </a:lnTo>
                  <a:lnTo>
                    <a:pt x="2" y="339"/>
                  </a:lnTo>
                  <a:lnTo>
                    <a:pt x="0" y="359"/>
                  </a:lnTo>
                  <a:lnTo>
                    <a:pt x="0" y="378"/>
                  </a:lnTo>
                  <a:lnTo>
                    <a:pt x="0" y="398"/>
                  </a:lnTo>
                  <a:lnTo>
                    <a:pt x="2" y="417"/>
                  </a:lnTo>
                  <a:lnTo>
                    <a:pt x="4" y="435"/>
                  </a:lnTo>
                  <a:lnTo>
                    <a:pt x="7" y="455"/>
                  </a:lnTo>
                  <a:lnTo>
                    <a:pt x="12" y="472"/>
                  </a:lnTo>
                  <a:lnTo>
                    <a:pt x="17" y="491"/>
                  </a:lnTo>
                  <a:lnTo>
                    <a:pt x="22" y="508"/>
                  </a:lnTo>
                  <a:lnTo>
                    <a:pt x="30" y="525"/>
                  </a:lnTo>
                  <a:lnTo>
                    <a:pt x="38" y="542"/>
                  </a:lnTo>
                  <a:lnTo>
                    <a:pt x="45" y="559"/>
                  </a:lnTo>
                  <a:lnTo>
                    <a:pt x="55" y="574"/>
                  </a:lnTo>
                  <a:lnTo>
                    <a:pt x="65" y="590"/>
                  </a:lnTo>
                  <a:lnTo>
                    <a:pt x="75" y="604"/>
                  </a:lnTo>
                  <a:lnTo>
                    <a:pt x="86" y="619"/>
                  </a:lnTo>
                  <a:lnTo>
                    <a:pt x="98" y="632"/>
                  </a:lnTo>
                  <a:lnTo>
                    <a:pt x="111" y="645"/>
                  </a:lnTo>
                  <a:lnTo>
                    <a:pt x="124" y="658"/>
                  </a:lnTo>
                  <a:lnTo>
                    <a:pt x="137" y="670"/>
                  </a:lnTo>
                  <a:lnTo>
                    <a:pt x="152" y="681"/>
                  </a:lnTo>
                  <a:lnTo>
                    <a:pt x="166" y="691"/>
                  </a:lnTo>
                  <a:lnTo>
                    <a:pt x="182" y="701"/>
                  </a:lnTo>
                  <a:lnTo>
                    <a:pt x="197" y="711"/>
                  </a:lnTo>
                  <a:lnTo>
                    <a:pt x="214" y="718"/>
                  </a:lnTo>
                  <a:lnTo>
                    <a:pt x="231" y="726"/>
                  </a:lnTo>
                  <a:lnTo>
                    <a:pt x="248" y="734"/>
                  </a:lnTo>
                  <a:lnTo>
                    <a:pt x="265" y="739"/>
                  </a:lnTo>
                  <a:lnTo>
                    <a:pt x="284" y="744"/>
                  </a:lnTo>
                  <a:lnTo>
                    <a:pt x="301" y="749"/>
                  </a:lnTo>
                  <a:lnTo>
                    <a:pt x="321" y="752"/>
                  </a:lnTo>
                  <a:lnTo>
                    <a:pt x="339" y="754"/>
                  </a:lnTo>
                  <a:lnTo>
                    <a:pt x="358" y="756"/>
                  </a:lnTo>
                  <a:lnTo>
                    <a:pt x="378" y="7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889000" dir="18900000" sx="54000" sy="54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ABE4974-AC79-FFDE-3913-651980205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8835" y="2033553"/>
              <a:ext cx="295362" cy="256306"/>
            </a:xfrm>
            <a:prstGeom prst="rect">
              <a:avLst/>
            </a:prstGeom>
          </p:spPr>
        </p:pic>
      </p:grpSp>
      <p:sp>
        <p:nvSpPr>
          <p:cNvPr id="14" name="Freeform 8">
            <a:extLst>
              <a:ext uri="{FF2B5EF4-FFF2-40B4-BE49-F238E27FC236}">
                <a16:creationId xmlns:a16="http://schemas.microsoft.com/office/drawing/2014/main" id="{2DAC2859-5897-0D80-5AB5-52B0400A8A78}"/>
              </a:ext>
            </a:extLst>
          </p:cNvPr>
          <p:cNvSpPr>
            <a:spLocks/>
          </p:cNvSpPr>
          <p:nvPr/>
        </p:nvSpPr>
        <p:spPr bwMode="auto">
          <a:xfrm flipV="1">
            <a:off x="8497920" y="3938884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529584-99E8-7A2C-91CF-05D08A611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079" y="3988127"/>
            <a:ext cx="297252" cy="281369"/>
          </a:xfrm>
          <a:prstGeom prst="rect">
            <a:avLst/>
          </a:prstGeom>
        </p:spPr>
      </p:pic>
      <p:sp>
        <p:nvSpPr>
          <p:cNvPr id="16" name="Freeform 8">
            <a:extLst>
              <a:ext uri="{FF2B5EF4-FFF2-40B4-BE49-F238E27FC236}">
                <a16:creationId xmlns:a16="http://schemas.microsoft.com/office/drawing/2014/main" id="{617D648C-5917-2A9D-ED60-C21C30105707}"/>
              </a:ext>
            </a:extLst>
          </p:cNvPr>
          <p:cNvSpPr>
            <a:spLocks/>
          </p:cNvSpPr>
          <p:nvPr/>
        </p:nvSpPr>
        <p:spPr bwMode="auto">
          <a:xfrm flipV="1">
            <a:off x="11230846" y="3938884"/>
            <a:ext cx="381571" cy="381570"/>
          </a:xfrm>
          <a:custGeom>
            <a:avLst/>
            <a:gdLst>
              <a:gd name="T0" fmla="*/ 417 w 756"/>
              <a:gd name="T1" fmla="*/ 754 h 756"/>
              <a:gd name="T2" fmla="*/ 472 w 756"/>
              <a:gd name="T3" fmla="*/ 744 h 756"/>
              <a:gd name="T4" fmla="*/ 525 w 756"/>
              <a:gd name="T5" fmla="*/ 726 h 756"/>
              <a:gd name="T6" fmla="*/ 574 w 756"/>
              <a:gd name="T7" fmla="*/ 701 h 756"/>
              <a:gd name="T8" fmla="*/ 619 w 756"/>
              <a:gd name="T9" fmla="*/ 670 h 756"/>
              <a:gd name="T10" fmla="*/ 658 w 756"/>
              <a:gd name="T11" fmla="*/ 632 h 756"/>
              <a:gd name="T12" fmla="*/ 691 w 756"/>
              <a:gd name="T13" fmla="*/ 590 h 756"/>
              <a:gd name="T14" fmla="*/ 719 w 756"/>
              <a:gd name="T15" fmla="*/ 542 h 756"/>
              <a:gd name="T16" fmla="*/ 739 w 756"/>
              <a:gd name="T17" fmla="*/ 491 h 756"/>
              <a:gd name="T18" fmla="*/ 751 w 756"/>
              <a:gd name="T19" fmla="*/ 435 h 756"/>
              <a:gd name="T20" fmla="*/ 756 w 756"/>
              <a:gd name="T21" fmla="*/ 378 h 756"/>
              <a:gd name="T22" fmla="*/ 751 w 756"/>
              <a:gd name="T23" fmla="*/ 321 h 756"/>
              <a:gd name="T24" fmla="*/ 739 w 756"/>
              <a:gd name="T25" fmla="*/ 266 h 756"/>
              <a:gd name="T26" fmla="*/ 719 w 756"/>
              <a:gd name="T27" fmla="*/ 214 h 756"/>
              <a:gd name="T28" fmla="*/ 691 w 756"/>
              <a:gd name="T29" fmla="*/ 167 h 756"/>
              <a:gd name="T30" fmla="*/ 658 w 756"/>
              <a:gd name="T31" fmla="*/ 124 h 756"/>
              <a:gd name="T32" fmla="*/ 619 w 756"/>
              <a:gd name="T33" fmla="*/ 87 h 756"/>
              <a:gd name="T34" fmla="*/ 574 w 756"/>
              <a:gd name="T35" fmla="*/ 55 h 756"/>
              <a:gd name="T36" fmla="*/ 525 w 756"/>
              <a:gd name="T37" fmla="*/ 30 h 756"/>
              <a:gd name="T38" fmla="*/ 472 w 756"/>
              <a:gd name="T39" fmla="*/ 12 h 756"/>
              <a:gd name="T40" fmla="*/ 417 w 756"/>
              <a:gd name="T41" fmla="*/ 2 h 756"/>
              <a:gd name="T42" fmla="*/ 358 w 756"/>
              <a:gd name="T43" fmla="*/ 0 h 756"/>
              <a:gd name="T44" fmla="*/ 301 w 756"/>
              <a:gd name="T45" fmla="*/ 8 h 756"/>
              <a:gd name="T46" fmla="*/ 248 w 756"/>
              <a:gd name="T47" fmla="*/ 23 h 756"/>
              <a:gd name="T48" fmla="*/ 197 w 756"/>
              <a:gd name="T49" fmla="*/ 46 h 756"/>
              <a:gd name="T50" fmla="*/ 152 w 756"/>
              <a:gd name="T51" fmla="*/ 76 h 756"/>
              <a:gd name="T52" fmla="*/ 111 w 756"/>
              <a:gd name="T53" fmla="*/ 111 h 756"/>
              <a:gd name="T54" fmla="*/ 75 w 756"/>
              <a:gd name="T55" fmla="*/ 152 h 756"/>
              <a:gd name="T56" fmla="*/ 45 w 756"/>
              <a:gd name="T57" fmla="*/ 198 h 756"/>
              <a:gd name="T58" fmla="*/ 22 w 756"/>
              <a:gd name="T59" fmla="*/ 249 h 756"/>
              <a:gd name="T60" fmla="*/ 7 w 756"/>
              <a:gd name="T61" fmla="*/ 302 h 756"/>
              <a:gd name="T62" fmla="*/ 0 w 756"/>
              <a:gd name="T63" fmla="*/ 359 h 756"/>
              <a:gd name="T64" fmla="*/ 2 w 756"/>
              <a:gd name="T65" fmla="*/ 417 h 756"/>
              <a:gd name="T66" fmla="*/ 12 w 756"/>
              <a:gd name="T67" fmla="*/ 472 h 756"/>
              <a:gd name="T68" fmla="*/ 30 w 756"/>
              <a:gd name="T69" fmla="*/ 525 h 756"/>
              <a:gd name="T70" fmla="*/ 55 w 756"/>
              <a:gd name="T71" fmla="*/ 574 h 756"/>
              <a:gd name="T72" fmla="*/ 86 w 756"/>
              <a:gd name="T73" fmla="*/ 619 h 756"/>
              <a:gd name="T74" fmla="*/ 124 w 756"/>
              <a:gd name="T75" fmla="*/ 658 h 756"/>
              <a:gd name="T76" fmla="*/ 166 w 756"/>
              <a:gd name="T77" fmla="*/ 691 h 756"/>
              <a:gd name="T78" fmla="*/ 214 w 756"/>
              <a:gd name="T79" fmla="*/ 718 h 756"/>
              <a:gd name="T80" fmla="*/ 265 w 756"/>
              <a:gd name="T81" fmla="*/ 739 h 756"/>
              <a:gd name="T82" fmla="*/ 321 w 756"/>
              <a:gd name="T83" fmla="*/ 752 h 756"/>
              <a:gd name="T84" fmla="*/ 378 w 756"/>
              <a:gd name="T8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6" h="756">
                <a:moveTo>
                  <a:pt x="378" y="756"/>
                </a:moveTo>
                <a:lnTo>
                  <a:pt x="397" y="756"/>
                </a:lnTo>
                <a:lnTo>
                  <a:pt x="417" y="754"/>
                </a:lnTo>
                <a:lnTo>
                  <a:pt x="435" y="752"/>
                </a:lnTo>
                <a:lnTo>
                  <a:pt x="454" y="749"/>
                </a:lnTo>
                <a:lnTo>
                  <a:pt x="472" y="744"/>
                </a:lnTo>
                <a:lnTo>
                  <a:pt x="490" y="739"/>
                </a:lnTo>
                <a:lnTo>
                  <a:pt x="507" y="734"/>
                </a:lnTo>
                <a:lnTo>
                  <a:pt x="525" y="726"/>
                </a:lnTo>
                <a:lnTo>
                  <a:pt x="542" y="718"/>
                </a:lnTo>
                <a:lnTo>
                  <a:pt x="558" y="711"/>
                </a:lnTo>
                <a:lnTo>
                  <a:pt x="574" y="701"/>
                </a:lnTo>
                <a:lnTo>
                  <a:pt x="589" y="691"/>
                </a:lnTo>
                <a:lnTo>
                  <a:pt x="604" y="681"/>
                </a:lnTo>
                <a:lnTo>
                  <a:pt x="619" y="670"/>
                </a:lnTo>
                <a:lnTo>
                  <a:pt x="632" y="658"/>
                </a:lnTo>
                <a:lnTo>
                  <a:pt x="645" y="645"/>
                </a:lnTo>
                <a:lnTo>
                  <a:pt x="658" y="632"/>
                </a:lnTo>
                <a:lnTo>
                  <a:pt x="669" y="619"/>
                </a:lnTo>
                <a:lnTo>
                  <a:pt x="680" y="604"/>
                </a:lnTo>
                <a:lnTo>
                  <a:pt x="691" y="590"/>
                </a:lnTo>
                <a:lnTo>
                  <a:pt x="701" y="574"/>
                </a:lnTo>
                <a:lnTo>
                  <a:pt x="710" y="559"/>
                </a:lnTo>
                <a:lnTo>
                  <a:pt x="719" y="542"/>
                </a:lnTo>
                <a:lnTo>
                  <a:pt x="727" y="525"/>
                </a:lnTo>
                <a:lnTo>
                  <a:pt x="733" y="508"/>
                </a:lnTo>
                <a:lnTo>
                  <a:pt x="739" y="491"/>
                </a:lnTo>
                <a:lnTo>
                  <a:pt x="744" y="472"/>
                </a:lnTo>
                <a:lnTo>
                  <a:pt x="748" y="455"/>
                </a:lnTo>
                <a:lnTo>
                  <a:pt x="751" y="435"/>
                </a:lnTo>
                <a:lnTo>
                  <a:pt x="754" y="417"/>
                </a:lnTo>
                <a:lnTo>
                  <a:pt x="756" y="398"/>
                </a:lnTo>
                <a:lnTo>
                  <a:pt x="756" y="378"/>
                </a:lnTo>
                <a:lnTo>
                  <a:pt x="756" y="359"/>
                </a:lnTo>
                <a:lnTo>
                  <a:pt x="754" y="339"/>
                </a:lnTo>
                <a:lnTo>
                  <a:pt x="751" y="321"/>
                </a:lnTo>
                <a:lnTo>
                  <a:pt x="748" y="302"/>
                </a:lnTo>
                <a:lnTo>
                  <a:pt x="744" y="284"/>
                </a:lnTo>
                <a:lnTo>
                  <a:pt x="739" y="266"/>
                </a:lnTo>
                <a:lnTo>
                  <a:pt x="733" y="249"/>
                </a:lnTo>
                <a:lnTo>
                  <a:pt x="727" y="231"/>
                </a:lnTo>
                <a:lnTo>
                  <a:pt x="719" y="214"/>
                </a:lnTo>
                <a:lnTo>
                  <a:pt x="710" y="198"/>
                </a:lnTo>
                <a:lnTo>
                  <a:pt x="701" y="183"/>
                </a:lnTo>
                <a:lnTo>
                  <a:pt x="691" y="167"/>
                </a:lnTo>
                <a:lnTo>
                  <a:pt x="680" y="152"/>
                </a:lnTo>
                <a:lnTo>
                  <a:pt x="669" y="137"/>
                </a:lnTo>
                <a:lnTo>
                  <a:pt x="658" y="124"/>
                </a:lnTo>
                <a:lnTo>
                  <a:pt x="645" y="111"/>
                </a:lnTo>
                <a:lnTo>
                  <a:pt x="632" y="98"/>
                </a:lnTo>
                <a:lnTo>
                  <a:pt x="619" y="87"/>
                </a:lnTo>
                <a:lnTo>
                  <a:pt x="604" y="76"/>
                </a:lnTo>
                <a:lnTo>
                  <a:pt x="589" y="65"/>
                </a:lnTo>
                <a:lnTo>
                  <a:pt x="574" y="55"/>
                </a:lnTo>
                <a:lnTo>
                  <a:pt x="558" y="46"/>
                </a:lnTo>
                <a:lnTo>
                  <a:pt x="542" y="38"/>
                </a:lnTo>
                <a:lnTo>
                  <a:pt x="525" y="30"/>
                </a:lnTo>
                <a:lnTo>
                  <a:pt x="507" y="23"/>
                </a:lnTo>
                <a:lnTo>
                  <a:pt x="490" y="17"/>
                </a:lnTo>
                <a:lnTo>
                  <a:pt x="472" y="12"/>
                </a:lnTo>
                <a:lnTo>
                  <a:pt x="454" y="8"/>
                </a:lnTo>
                <a:lnTo>
                  <a:pt x="435" y="5"/>
                </a:lnTo>
                <a:lnTo>
                  <a:pt x="417" y="2"/>
                </a:lnTo>
                <a:lnTo>
                  <a:pt x="397" y="0"/>
                </a:lnTo>
                <a:lnTo>
                  <a:pt x="378" y="0"/>
                </a:lnTo>
                <a:lnTo>
                  <a:pt x="358" y="0"/>
                </a:lnTo>
                <a:lnTo>
                  <a:pt x="339" y="2"/>
                </a:lnTo>
                <a:lnTo>
                  <a:pt x="321" y="5"/>
                </a:lnTo>
                <a:lnTo>
                  <a:pt x="301" y="8"/>
                </a:lnTo>
                <a:lnTo>
                  <a:pt x="284" y="12"/>
                </a:lnTo>
                <a:lnTo>
                  <a:pt x="265" y="17"/>
                </a:lnTo>
                <a:lnTo>
                  <a:pt x="248" y="23"/>
                </a:lnTo>
                <a:lnTo>
                  <a:pt x="231" y="30"/>
                </a:lnTo>
                <a:lnTo>
                  <a:pt x="214" y="38"/>
                </a:lnTo>
                <a:lnTo>
                  <a:pt x="197" y="46"/>
                </a:lnTo>
                <a:lnTo>
                  <a:pt x="182" y="55"/>
                </a:lnTo>
                <a:lnTo>
                  <a:pt x="166" y="65"/>
                </a:lnTo>
                <a:lnTo>
                  <a:pt x="152" y="76"/>
                </a:lnTo>
                <a:lnTo>
                  <a:pt x="137" y="87"/>
                </a:lnTo>
                <a:lnTo>
                  <a:pt x="124" y="98"/>
                </a:lnTo>
                <a:lnTo>
                  <a:pt x="111" y="111"/>
                </a:lnTo>
                <a:lnTo>
                  <a:pt x="98" y="124"/>
                </a:lnTo>
                <a:lnTo>
                  <a:pt x="86" y="137"/>
                </a:lnTo>
                <a:lnTo>
                  <a:pt x="75" y="152"/>
                </a:lnTo>
                <a:lnTo>
                  <a:pt x="65" y="167"/>
                </a:lnTo>
                <a:lnTo>
                  <a:pt x="55" y="183"/>
                </a:lnTo>
                <a:lnTo>
                  <a:pt x="45" y="198"/>
                </a:lnTo>
                <a:lnTo>
                  <a:pt x="38" y="214"/>
                </a:lnTo>
                <a:lnTo>
                  <a:pt x="30" y="231"/>
                </a:lnTo>
                <a:lnTo>
                  <a:pt x="22" y="249"/>
                </a:lnTo>
                <a:lnTo>
                  <a:pt x="17" y="266"/>
                </a:lnTo>
                <a:lnTo>
                  <a:pt x="12" y="284"/>
                </a:lnTo>
                <a:lnTo>
                  <a:pt x="7" y="302"/>
                </a:lnTo>
                <a:lnTo>
                  <a:pt x="4" y="321"/>
                </a:lnTo>
                <a:lnTo>
                  <a:pt x="2" y="339"/>
                </a:lnTo>
                <a:lnTo>
                  <a:pt x="0" y="359"/>
                </a:lnTo>
                <a:lnTo>
                  <a:pt x="0" y="378"/>
                </a:lnTo>
                <a:lnTo>
                  <a:pt x="0" y="398"/>
                </a:lnTo>
                <a:lnTo>
                  <a:pt x="2" y="417"/>
                </a:lnTo>
                <a:lnTo>
                  <a:pt x="4" y="435"/>
                </a:lnTo>
                <a:lnTo>
                  <a:pt x="7" y="455"/>
                </a:lnTo>
                <a:lnTo>
                  <a:pt x="12" y="472"/>
                </a:lnTo>
                <a:lnTo>
                  <a:pt x="17" y="491"/>
                </a:lnTo>
                <a:lnTo>
                  <a:pt x="22" y="508"/>
                </a:lnTo>
                <a:lnTo>
                  <a:pt x="30" y="525"/>
                </a:lnTo>
                <a:lnTo>
                  <a:pt x="38" y="542"/>
                </a:lnTo>
                <a:lnTo>
                  <a:pt x="45" y="559"/>
                </a:lnTo>
                <a:lnTo>
                  <a:pt x="55" y="574"/>
                </a:lnTo>
                <a:lnTo>
                  <a:pt x="65" y="590"/>
                </a:lnTo>
                <a:lnTo>
                  <a:pt x="75" y="604"/>
                </a:lnTo>
                <a:lnTo>
                  <a:pt x="86" y="619"/>
                </a:lnTo>
                <a:lnTo>
                  <a:pt x="98" y="632"/>
                </a:lnTo>
                <a:lnTo>
                  <a:pt x="111" y="645"/>
                </a:lnTo>
                <a:lnTo>
                  <a:pt x="124" y="658"/>
                </a:lnTo>
                <a:lnTo>
                  <a:pt x="137" y="670"/>
                </a:lnTo>
                <a:lnTo>
                  <a:pt x="152" y="681"/>
                </a:lnTo>
                <a:lnTo>
                  <a:pt x="166" y="691"/>
                </a:lnTo>
                <a:lnTo>
                  <a:pt x="182" y="701"/>
                </a:lnTo>
                <a:lnTo>
                  <a:pt x="197" y="711"/>
                </a:lnTo>
                <a:lnTo>
                  <a:pt x="214" y="718"/>
                </a:lnTo>
                <a:lnTo>
                  <a:pt x="231" y="726"/>
                </a:lnTo>
                <a:lnTo>
                  <a:pt x="248" y="734"/>
                </a:lnTo>
                <a:lnTo>
                  <a:pt x="265" y="739"/>
                </a:lnTo>
                <a:lnTo>
                  <a:pt x="284" y="744"/>
                </a:lnTo>
                <a:lnTo>
                  <a:pt x="301" y="749"/>
                </a:lnTo>
                <a:lnTo>
                  <a:pt x="321" y="752"/>
                </a:lnTo>
                <a:lnTo>
                  <a:pt x="339" y="754"/>
                </a:lnTo>
                <a:lnTo>
                  <a:pt x="358" y="756"/>
                </a:lnTo>
                <a:lnTo>
                  <a:pt x="378" y="7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889000" dir="18900000" sx="54000" sy="54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FAD41E7-5D53-1E74-3863-64BE45B81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4598" y="3981226"/>
            <a:ext cx="313620" cy="280104"/>
          </a:xfrm>
          <a:prstGeom prst="rect">
            <a:avLst/>
          </a:prstGeom>
        </p:spPr>
      </p:pic>
      <p:pic>
        <p:nvPicPr>
          <p:cNvPr id="31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90" y="323939"/>
            <a:ext cx="459473" cy="45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14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8A7B72-7769-4C7E-B2EC-5DFA3895F42E}"/>
              </a:ext>
            </a:extLst>
          </p:cNvPr>
          <p:cNvSpPr/>
          <p:nvPr/>
        </p:nvSpPr>
        <p:spPr>
          <a:xfrm>
            <a:off x="0" y="-26687"/>
            <a:ext cx="12192000" cy="5200650"/>
          </a:xfrm>
          <a:prstGeom prst="rect">
            <a:avLst/>
          </a:prstGeom>
          <a:solidFill>
            <a:srgbClr val="0E4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ED9E9-1559-4803-BA97-C31C29CF976A}"/>
              </a:ext>
            </a:extLst>
          </p:cNvPr>
          <p:cNvSpPr txBox="1"/>
          <p:nvPr/>
        </p:nvSpPr>
        <p:spPr>
          <a:xfrm>
            <a:off x="795316" y="2187717"/>
            <a:ext cx="1060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Rosatom" panose="020B0503040504020204" pitchFamily="34" charset="0"/>
                <a:ea typeface="Rosatom" panose="020B0503040504020204" pitchFamily="34" charset="0"/>
              </a:rPr>
              <a:t>Ваш эксперт</a:t>
            </a:r>
            <a:endParaRPr lang="en-US" sz="6000" b="1" dirty="0">
              <a:solidFill>
                <a:schemeClr val="bg1"/>
              </a:solidFill>
              <a:latin typeface="Rosatom" panose="020B0503040504020204" pitchFamily="34" charset="0"/>
              <a:ea typeface="Rosatom" panose="020B0503040504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44DE61-755E-435D-88DF-C5262EF57CC6}"/>
              </a:ext>
            </a:extLst>
          </p:cNvPr>
          <p:cNvSpPr/>
          <p:nvPr/>
        </p:nvSpPr>
        <p:spPr>
          <a:xfrm>
            <a:off x="4641807" y="3428999"/>
            <a:ext cx="6448926" cy="2987675"/>
          </a:xfrm>
          <a:prstGeom prst="roundRect">
            <a:avLst>
              <a:gd name="adj" fmla="val 1303"/>
            </a:avLst>
          </a:prstGeom>
          <a:solidFill>
            <a:schemeClr val="bg1"/>
          </a:solidFill>
          <a:ln>
            <a:noFill/>
          </a:ln>
          <a:effectLst>
            <a:outerShdw blurRad="685800" dist="520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D3C285-2372-4CB1-B437-99BE5B3F5C8F}"/>
              </a:ext>
            </a:extLst>
          </p:cNvPr>
          <p:cNvGrpSpPr/>
          <p:nvPr/>
        </p:nvGrpSpPr>
        <p:grpSpPr>
          <a:xfrm>
            <a:off x="5177651" y="3606405"/>
            <a:ext cx="6606362" cy="1695833"/>
            <a:chOff x="5073448" y="3556388"/>
            <a:chExt cx="6606362" cy="16958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F6DAF2-85FD-4C68-AF8A-84FB1E164C6F}"/>
                </a:ext>
              </a:extLst>
            </p:cNvPr>
            <p:cNvSpPr txBox="1"/>
            <p:nvPr/>
          </p:nvSpPr>
          <p:spPr>
            <a:xfrm>
              <a:off x="5073448" y="3556388"/>
              <a:ext cx="6606362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400" b="1" dirty="0">
                  <a:solidFill>
                    <a:schemeClr val="accent1"/>
                  </a:solidFill>
                  <a:latin typeface="Rosatom" panose="020B0503040504020204" pitchFamily="34" charset="0"/>
                  <a:ea typeface="Rosatom" panose="020B0503040504020204" pitchFamily="34" charset="0"/>
                </a:rPr>
                <a:t>Конышев Илья Андреевич</a:t>
              </a:r>
              <a:br>
                <a:rPr lang="ru-RU" sz="2400" b="1" dirty="0">
                  <a:solidFill>
                    <a:schemeClr val="accent1"/>
                  </a:solidFill>
                  <a:latin typeface="Rosatom" panose="020B0503040504020204" pitchFamily="34" charset="0"/>
                  <a:ea typeface="Rosatom" panose="020B0503040504020204" pitchFamily="34" charset="0"/>
                </a:rPr>
              </a:br>
              <a:r>
                <a:rPr lang="ru-RU" sz="1400" dirty="0">
                  <a:solidFill>
                    <a:srgbClr val="595959"/>
                  </a:solidFill>
                  <a:latin typeface="Rosatom" panose="020B0503040504020204" pitchFamily="34" charset="0"/>
                  <a:ea typeface="Rosatom" panose="020B0503040504020204" pitchFamily="34" charset="0"/>
                </a:rPr>
                <a:t>Главный эксперт компетенции «Аддитивные технологии»</a:t>
              </a:r>
              <a:endParaRPr lang="en-US" sz="1400" dirty="0">
                <a:solidFill>
                  <a:srgbClr val="595959"/>
                </a:solidFill>
                <a:latin typeface="Rosatom" panose="020B0503040504020204" pitchFamily="34" charset="0"/>
                <a:ea typeface="Rosatom" panose="020B050304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30E0BE-AD71-4BC3-B1EA-A35F5D2214E6}"/>
                </a:ext>
              </a:extLst>
            </p:cNvPr>
            <p:cNvSpPr/>
            <p:nvPr/>
          </p:nvSpPr>
          <p:spPr>
            <a:xfrm>
              <a:off x="6251795" y="4639233"/>
              <a:ext cx="4327226" cy="612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840"/>
                </a:spcBef>
              </a:pPr>
              <a:r>
                <a:rPr lang="en-US" sz="1400" spc="-10" dirty="0">
                  <a:solidFill>
                    <a:srgbClr val="595959"/>
                  </a:solidFill>
                  <a:latin typeface="Rosatom"/>
                  <a:cs typeface="Rosatom"/>
                </a:rPr>
                <a:t>+7</a:t>
              </a:r>
              <a:r>
                <a:rPr lang="ru-RU" sz="1400" spc="-10" dirty="0">
                  <a:solidFill>
                    <a:srgbClr val="595959"/>
                  </a:solidFill>
                  <a:latin typeface="Rosatom"/>
                  <a:cs typeface="Rosatom"/>
                </a:rPr>
                <a:t> 950 547 34-35</a:t>
              </a:r>
              <a:endParaRPr lang="en-US" sz="1400" dirty="0">
                <a:solidFill>
                  <a:srgbClr val="595959"/>
                </a:solidFill>
                <a:latin typeface="Rosatom"/>
                <a:cs typeface="Rosatom"/>
              </a:endParaRPr>
            </a:p>
            <a:p>
              <a:pPr marL="12700" algn="r">
                <a:lnSpc>
                  <a:spcPct val="100000"/>
                </a:lnSpc>
                <a:spcBef>
                  <a:spcPts val="740"/>
                </a:spcBef>
              </a:pPr>
              <a:r>
                <a:rPr lang="en-US" sz="1400" spc="-10" dirty="0">
                  <a:solidFill>
                    <a:srgbClr val="595959"/>
                  </a:solidFill>
                  <a:latin typeface="Rosatom"/>
                  <a:cs typeface="Rosatom"/>
                  <a:hlinkClick r:id="rId2"/>
                </a:rPr>
                <a:t>Ilya.konishevv@gmail.com</a:t>
              </a:r>
              <a:endParaRPr lang="en-US" sz="1400" dirty="0">
                <a:solidFill>
                  <a:srgbClr val="595959"/>
                </a:solidFill>
                <a:latin typeface="Rosatom"/>
                <a:cs typeface="Rosatom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A563553-98D1-D985-3278-445CD3724001}"/>
              </a:ext>
            </a:extLst>
          </p:cNvPr>
          <p:cNvGrpSpPr/>
          <p:nvPr/>
        </p:nvGrpSpPr>
        <p:grpSpPr>
          <a:xfrm rot="1308478">
            <a:off x="4533559" y="-2035420"/>
            <a:ext cx="7011023" cy="5511840"/>
            <a:chOff x="4524174" y="-3112252"/>
            <a:chExt cx="8144036" cy="648200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C1C5D08-C399-8FF2-981B-A6DD6CB380CE}"/>
                </a:ext>
              </a:extLst>
            </p:cNvPr>
            <p:cNvGrpSpPr/>
            <p:nvPr/>
          </p:nvGrpSpPr>
          <p:grpSpPr>
            <a:xfrm>
              <a:off x="4524174" y="-3112252"/>
              <a:ext cx="8144036" cy="6356339"/>
              <a:chOff x="-1176524" y="1024944"/>
              <a:chExt cx="6414912" cy="5006775"/>
            </a:xfrm>
          </p:grpSpPr>
          <p:grpSp>
            <p:nvGrpSpPr>
              <p:cNvPr id="6" name="Group 53">
                <a:extLst>
                  <a:ext uri="{FF2B5EF4-FFF2-40B4-BE49-F238E27FC236}">
                    <a16:creationId xmlns:a16="http://schemas.microsoft.com/office/drawing/2014/main" id="{82A665B2-5F0C-F7AF-EC07-DFE93EFC6E75}"/>
                  </a:ext>
                </a:extLst>
              </p:cNvPr>
              <p:cNvGrpSpPr/>
              <p:nvPr/>
            </p:nvGrpSpPr>
            <p:grpSpPr>
              <a:xfrm>
                <a:off x="-1176524" y="1053884"/>
                <a:ext cx="6414912" cy="4977835"/>
                <a:chOff x="2438400" y="1005870"/>
                <a:chExt cx="6414912" cy="4977835"/>
              </a:xfrm>
              <a:solidFill>
                <a:schemeClr val="accent1"/>
              </a:solidFill>
            </p:grpSpPr>
            <p:cxnSp>
              <p:nvCxnSpPr>
                <p:cNvPr id="14" name="Straight Connector 64">
                  <a:extLst>
                    <a:ext uri="{FF2B5EF4-FFF2-40B4-BE49-F238E27FC236}">
                      <a16:creationId xmlns:a16="http://schemas.microsoft.com/office/drawing/2014/main" id="{690D9ADA-EBD1-33C4-EC56-6EF8DE598531}"/>
                    </a:ext>
                  </a:extLst>
                </p:cNvPr>
                <p:cNvCxnSpPr/>
                <p:nvPr/>
              </p:nvCxnSpPr>
              <p:spPr>
                <a:xfrm flipV="1">
                  <a:off x="2614863" y="3850105"/>
                  <a:ext cx="1411705" cy="213360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65">
                  <a:extLst>
                    <a:ext uri="{FF2B5EF4-FFF2-40B4-BE49-F238E27FC236}">
                      <a16:creationId xmlns:a16="http://schemas.microsoft.com/office/drawing/2014/main" id="{867A87FF-195B-C175-186B-E7688025B5AC}"/>
                    </a:ext>
                  </a:extLst>
                </p:cNvPr>
                <p:cNvCxnSpPr/>
                <p:nvPr/>
              </p:nvCxnSpPr>
              <p:spPr>
                <a:xfrm>
                  <a:off x="4026568" y="3866147"/>
                  <a:ext cx="1267327" cy="88231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66">
                  <a:extLst>
                    <a:ext uri="{FF2B5EF4-FFF2-40B4-BE49-F238E27FC236}">
                      <a16:creationId xmlns:a16="http://schemas.microsoft.com/office/drawing/2014/main" id="{C9C630CB-153B-D86F-6F4D-CFD89183BC37}"/>
                    </a:ext>
                  </a:extLst>
                </p:cNvPr>
                <p:cNvCxnSpPr/>
                <p:nvPr/>
              </p:nvCxnSpPr>
              <p:spPr>
                <a:xfrm flipH="1">
                  <a:off x="2614863" y="4780547"/>
                  <a:ext cx="2662990" cy="119946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67">
                  <a:extLst>
                    <a:ext uri="{FF2B5EF4-FFF2-40B4-BE49-F238E27FC236}">
                      <a16:creationId xmlns:a16="http://schemas.microsoft.com/office/drawing/2014/main" id="{074A2A53-41CF-7F73-970D-C4DDA352B4DC}"/>
                    </a:ext>
                  </a:extLst>
                </p:cNvPr>
                <p:cNvCxnSpPr/>
                <p:nvPr/>
              </p:nvCxnSpPr>
              <p:spPr>
                <a:xfrm>
                  <a:off x="2470484" y="3850105"/>
                  <a:ext cx="2823411" cy="91440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68">
                  <a:extLst>
                    <a:ext uri="{FF2B5EF4-FFF2-40B4-BE49-F238E27FC236}">
                      <a16:creationId xmlns:a16="http://schemas.microsoft.com/office/drawing/2014/main" id="{57B0604A-90CB-0048-5C62-42033B531A50}"/>
                    </a:ext>
                  </a:extLst>
                </p:cNvPr>
                <p:cNvCxnSpPr/>
                <p:nvPr/>
              </p:nvCxnSpPr>
              <p:spPr>
                <a:xfrm flipV="1">
                  <a:off x="2438400" y="2823411"/>
                  <a:ext cx="3834063" cy="1026694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69">
                  <a:extLst>
                    <a:ext uri="{FF2B5EF4-FFF2-40B4-BE49-F238E27FC236}">
                      <a16:creationId xmlns:a16="http://schemas.microsoft.com/office/drawing/2014/main" id="{57648BD5-3261-EC91-1E6A-9188EAC8B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60231" y="2180695"/>
                  <a:ext cx="1666450" cy="64916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70">
                  <a:extLst>
                    <a:ext uri="{FF2B5EF4-FFF2-40B4-BE49-F238E27FC236}">
                      <a16:creationId xmlns:a16="http://schemas.microsoft.com/office/drawing/2014/main" id="{D8CFAAF7-CD73-765E-9415-4A89569693A6}"/>
                    </a:ext>
                  </a:extLst>
                </p:cNvPr>
                <p:cNvCxnSpPr/>
                <p:nvPr/>
              </p:nvCxnSpPr>
              <p:spPr>
                <a:xfrm flipH="1">
                  <a:off x="4026568" y="2130450"/>
                  <a:ext cx="633663" cy="1732004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71">
                  <a:extLst>
                    <a:ext uri="{FF2B5EF4-FFF2-40B4-BE49-F238E27FC236}">
                      <a16:creationId xmlns:a16="http://schemas.microsoft.com/office/drawing/2014/main" id="{4CEBE23E-EE70-E06D-5103-3085E7F28EB6}"/>
                    </a:ext>
                  </a:extLst>
                </p:cNvPr>
                <p:cNvCxnSpPr/>
                <p:nvPr/>
              </p:nvCxnSpPr>
              <p:spPr>
                <a:xfrm>
                  <a:off x="4058652" y="3900350"/>
                  <a:ext cx="3547859" cy="102917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72">
                  <a:extLst>
                    <a:ext uri="{FF2B5EF4-FFF2-40B4-BE49-F238E27FC236}">
                      <a16:creationId xmlns:a16="http://schemas.microsoft.com/office/drawing/2014/main" id="{54244375-E60B-EAA6-21BA-50ED03070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3895" y="4752156"/>
                  <a:ext cx="2423965" cy="206942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73">
                  <a:extLst>
                    <a:ext uri="{FF2B5EF4-FFF2-40B4-BE49-F238E27FC236}">
                      <a16:creationId xmlns:a16="http://schemas.microsoft.com/office/drawing/2014/main" id="{CF50EF2E-0B2C-13B1-1C4D-091276CD7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20414" y="2374232"/>
                  <a:ext cx="1107852" cy="2518579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74">
                  <a:extLst>
                    <a:ext uri="{FF2B5EF4-FFF2-40B4-BE49-F238E27FC236}">
                      <a16:creationId xmlns:a16="http://schemas.microsoft.com/office/drawing/2014/main" id="{F2034C25-B70D-94E6-DE9B-211458C24DBA}"/>
                    </a:ext>
                  </a:extLst>
                </p:cNvPr>
                <p:cNvCxnSpPr/>
                <p:nvPr/>
              </p:nvCxnSpPr>
              <p:spPr>
                <a:xfrm flipH="1">
                  <a:off x="5277853" y="2374232"/>
                  <a:ext cx="3547859" cy="240631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75">
                  <a:extLst>
                    <a:ext uri="{FF2B5EF4-FFF2-40B4-BE49-F238E27FC236}">
                      <a16:creationId xmlns:a16="http://schemas.microsoft.com/office/drawing/2014/main" id="{75BB963D-7663-E0B0-8889-71895182D98A}"/>
                    </a:ext>
                  </a:extLst>
                </p:cNvPr>
                <p:cNvCxnSpPr/>
                <p:nvPr/>
              </p:nvCxnSpPr>
              <p:spPr>
                <a:xfrm flipH="1" flipV="1">
                  <a:off x="6248399" y="2823411"/>
                  <a:ext cx="1435769" cy="211964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76">
                  <a:extLst>
                    <a:ext uri="{FF2B5EF4-FFF2-40B4-BE49-F238E27FC236}">
                      <a16:creationId xmlns:a16="http://schemas.microsoft.com/office/drawing/2014/main" id="{8A93DEA1-5D6F-9768-FDBF-222490B640B9}"/>
                    </a:ext>
                  </a:extLst>
                </p:cNvPr>
                <p:cNvCxnSpPr/>
                <p:nvPr/>
              </p:nvCxnSpPr>
              <p:spPr>
                <a:xfrm flipV="1">
                  <a:off x="6302617" y="2374232"/>
                  <a:ext cx="2550695" cy="449179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77">
                  <a:extLst>
                    <a:ext uri="{FF2B5EF4-FFF2-40B4-BE49-F238E27FC236}">
                      <a16:creationId xmlns:a16="http://schemas.microsoft.com/office/drawing/2014/main" id="{EF9649BE-7DD5-178D-418F-4342F9FAF675}"/>
                    </a:ext>
                  </a:extLst>
                </p:cNvPr>
                <p:cNvCxnSpPr/>
                <p:nvPr/>
              </p:nvCxnSpPr>
              <p:spPr>
                <a:xfrm flipV="1">
                  <a:off x="4660231" y="1005870"/>
                  <a:ext cx="1238496" cy="1124580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78">
                  <a:extLst>
                    <a:ext uri="{FF2B5EF4-FFF2-40B4-BE49-F238E27FC236}">
                      <a16:creationId xmlns:a16="http://schemas.microsoft.com/office/drawing/2014/main" id="{7E09B86D-9E9F-E81D-527C-10EFFBBA6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384" y="1005870"/>
                  <a:ext cx="399120" cy="1858615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79">
                  <a:extLst>
                    <a:ext uri="{FF2B5EF4-FFF2-40B4-BE49-F238E27FC236}">
                      <a16:creationId xmlns:a16="http://schemas.microsoft.com/office/drawing/2014/main" id="{2E831C5E-A7EB-D93D-A97F-2A4F2B1912C9}"/>
                    </a:ext>
                  </a:extLst>
                </p:cNvPr>
                <p:cNvCxnSpPr/>
                <p:nvPr/>
              </p:nvCxnSpPr>
              <p:spPr>
                <a:xfrm flipH="1">
                  <a:off x="5250253" y="2914730"/>
                  <a:ext cx="995592" cy="1898901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80">
                  <a:extLst>
                    <a:ext uri="{FF2B5EF4-FFF2-40B4-BE49-F238E27FC236}">
                      <a16:creationId xmlns:a16="http://schemas.microsoft.com/office/drawing/2014/main" id="{492C446C-E075-0EF0-303E-DB15D42389FC}"/>
                    </a:ext>
                  </a:extLst>
                </p:cNvPr>
                <p:cNvCxnSpPr/>
                <p:nvPr/>
              </p:nvCxnSpPr>
              <p:spPr>
                <a:xfrm>
                  <a:off x="4644190" y="2164653"/>
                  <a:ext cx="621140" cy="2671436"/>
                </a:xfrm>
                <a:prstGeom prst="line">
                  <a:avLst/>
                </a:prstGeom>
                <a:grpFill/>
                <a:ln>
                  <a:solidFill>
                    <a:schemeClr val="bg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55">
                <a:extLst>
                  <a:ext uri="{FF2B5EF4-FFF2-40B4-BE49-F238E27FC236}">
                    <a16:creationId xmlns:a16="http://schemas.microsoft.com/office/drawing/2014/main" id="{474DB6D0-FD2E-E01E-1D77-B574C3ABD67A}"/>
                  </a:ext>
                </a:extLst>
              </p:cNvPr>
              <p:cNvSpPr/>
              <p:nvPr/>
            </p:nvSpPr>
            <p:spPr>
              <a:xfrm>
                <a:off x="2184763" y="1024944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" name="Oval 56">
                <a:extLst>
                  <a:ext uri="{FF2B5EF4-FFF2-40B4-BE49-F238E27FC236}">
                    <a16:creationId xmlns:a16="http://schemas.microsoft.com/office/drawing/2014/main" id="{B43B8817-077D-0C79-4BD9-293499F5044C}"/>
                  </a:ext>
                </a:extLst>
              </p:cNvPr>
              <p:cNvSpPr/>
              <p:nvPr/>
            </p:nvSpPr>
            <p:spPr>
              <a:xfrm>
                <a:off x="2552109" y="2839712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" name="Oval 57">
                <a:extLst>
                  <a:ext uri="{FF2B5EF4-FFF2-40B4-BE49-F238E27FC236}">
                    <a16:creationId xmlns:a16="http://schemas.microsoft.com/office/drawing/2014/main" id="{17B42FD9-FD9A-DA6D-49C1-D2B926EC063E}"/>
                  </a:ext>
                </a:extLst>
              </p:cNvPr>
              <p:cNvSpPr/>
              <p:nvPr/>
            </p:nvSpPr>
            <p:spPr>
              <a:xfrm>
                <a:off x="5009152" y="2371425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0" name="Oval 58">
                <a:extLst>
                  <a:ext uri="{FF2B5EF4-FFF2-40B4-BE49-F238E27FC236}">
                    <a16:creationId xmlns:a16="http://schemas.microsoft.com/office/drawing/2014/main" id="{02B69C39-B366-165C-996E-A676BC710915}"/>
                  </a:ext>
                </a:extLst>
              </p:cNvPr>
              <p:cNvSpPr/>
              <p:nvPr/>
            </p:nvSpPr>
            <p:spPr>
              <a:xfrm>
                <a:off x="3977372" y="4912718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Oval 59">
                <a:extLst>
                  <a:ext uri="{FF2B5EF4-FFF2-40B4-BE49-F238E27FC236}">
                    <a16:creationId xmlns:a16="http://schemas.microsoft.com/office/drawing/2014/main" id="{DD1AB47E-41B9-D38D-177A-8764055A720A}"/>
                  </a:ext>
                </a:extLst>
              </p:cNvPr>
              <p:cNvSpPr/>
              <p:nvPr/>
            </p:nvSpPr>
            <p:spPr>
              <a:xfrm>
                <a:off x="1598400" y="4717349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Oval 60">
                <a:extLst>
                  <a:ext uri="{FF2B5EF4-FFF2-40B4-BE49-F238E27FC236}">
                    <a16:creationId xmlns:a16="http://schemas.microsoft.com/office/drawing/2014/main" id="{8E0CAB84-618B-0B84-35A0-99A7FCF6AACF}"/>
                  </a:ext>
                </a:extLst>
              </p:cNvPr>
              <p:cNvSpPr/>
              <p:nvPr/>
            </p:nvSpPr>
            <p:spPr>
              <a:xfrm>
                <a:off x="368947" y="3835915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Oval 63">
                <a:extLst>
                  <a:ext uri="{FF2B5EF4-FFF2-40B4-BE49-F238E27FC236}">
                    <a16:creationId xmlns:a16="http://schemas.microsoft.com/office/drawing/2014/main" id="{6230EB8A-46D1-F7DF-3B81-DDD20CC8F267}"/>
                  </a:ext>
                </a:extLst>
              </p:cNvPr>
              <p:cNvSpPr/>
              <p:nvPr/>
            </p:nvSpPr>
            <p:spPr>
              <a:xfrm>
                <a:off x="933426" y="2152224"/>
                <a:ext cx="201637" cy="20163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5" name="Oval 60">
              <a:extLst>
                <a:ext uri="{FF2B5EF4-FFF2-40B4-BE49-F238E27FC236}">
                  <a16:creationId xmlns:a16="http://schemas.microsoft.com/office/drawing/2014/main" id="{B79B1AEF-3CB7-BCF6-5F8D-7936ECAD5919}"/>
                </a:ext>
              </a:extLst>
            </p:cNvPr>
            <p:cNvSpPr/>
            <p:nvPr/>
          </p:nvSpPr>
          <p:spPr>
            <a:xfrm>
              <a:off x="4641437" y="3113765"/>
              <a:ext cx="255988" cy="2559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31" y="4683245"/>
            <a:ext cx="1556309" cy="15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9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erotech - Color 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5579D"/>
      </a:accent1>
      <a:accent2>
        <a:srgbClr val="25C1FF"/>
      </a:accent2>
      <a:accent3>
        <a:srgbClr val="00B0D3"/>
      </a:accent3>
      <a:accent4>
        <a:srgbClr val="45B653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erotech - Color 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5579D"/>
      </a:accent1>
      <a:accent2>
        <a:srgbClr val="25C1FF"/>
      </a:accent2>
      <a:accent3>
        <a:srgbClr val="00B0D3"/>
      </a:accent3>
      <a:accent4>
        <a:srgbClr val="45B653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Aerotech - Color 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5579D"/>
      </a:accent1>
      <a:accent2>
        <a:srgbClr val="25C1FF"/>
      </a:accent2>
      <a:accent3>
        <a:srgbClr val="00B0D3"/>
      </a:accent3>
      <a:accent4>
        <a:srgbClr val="45B653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10963</TotalTime>
  <Words>740</Words>
  <Application>Microsoft Office PowerPoint</Application>
  <PresentationFormat>Широкоэкранный</PresentationFormat>
  <Paragraphs>134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Gilroy ExtraBold</vt:lpstr>
      <vt:lpstr>Museo 700</vt:lpstr>
      <vt:lpstr>Poppins</vt:lpstr>
      <vt:lpstr>Rosatom</vt:lpstr>
      <vt:lpstr>Segoe UI</vt:lpstr>
      <vt:lpstr>Segoe UI Light</vt:lpstr>
      <vt:lpstr>Office Theme</vt:lpstr>
      <vt:lpstr>2_Office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macbook</dc:creator>
  <cp:lastModifiedBy>Илья</cp:lastModifiedBy>
  <cp:revision>432</cp:revision>
  <dcterms:created xsi:type="dcterms:W3CDTF">2019-03-13T04:12:07Z</dcterms:created>
  <dcterms:modified xsi:type="dcterms:W3CDTF">2023-04-21T11:56:01Z</dcterms:modified>
</cp:coreProperties>
</file>