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80" r:id="rId15"/>
    <p:sldId id="270" r:id="rId16"/>
    <p:sldId id="271" r:id="rId17"/>
    <p:sldId id="272" r:id="rId18"/>
    <p:sldId id="273" r:id="rId19"/>
    <p:sldId id="274" r:id="rId20"/>
    <p:sldId id="279" r:id="rId21"/>
    <p:sldId id="281" r:id="rId22"/>
  </p:sldIdLst>
  <p:sldSz cx="12192000" cy="6858000"/>
  <p:notesSz cx="6858000" cy="9144000"/>
  <p:custDataLst>
    <p:tags r:id="rId2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C7DE-BB5E-42F2-A056-7842182933DF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B5FD-6918-40C5-8D4E-CF72406F6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855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C7DE-BB5E-42F2-A056-7842182933DF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B5FD-6918-40C5-8D4E-CF72406F6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71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C7DE-BB5E-42F2-A056-7842182933DF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B5FD-6918-40C5-8D4E-CF72406F6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29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C7DE-BB5E-42F2-A056-7842182933DF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B5FD-6918-40C5-8D4E-CF72406F6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528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C7DE-BB5E-42F2-A056-7842182933DF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B5FD-6918-40C5-8D4E-CF72406F6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28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C7DE-BB5E-42F2-A056-7842182933DF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B5FD-6918-40C5-8D4E-CF72406F6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41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C7DE-BB5E-42F2-A056-7842182933DF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B5FD-6918-40C5-8D4E-CF72406F6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84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C7DE-BB5E-42F2-A056-7842182933DF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B5FD-6918-40C5-8D4E-CF72406F6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92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C7DE-BB5E-42F2-A056-7842182933DF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B5FD-6918-40C5-8D4E-CF72406F6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58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C7DE-BB5E-42F2-A056-7842182933DF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B5FD-6918-40C5-8D4E-CF72406F6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42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C7DE-BB5E-42F2-A056-7842182933DF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B5FD-6918-40C5-8D4E-CF72406F6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BC7DE-BB5E-42F2-A056-7842182933DF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DB5FD-6918-40C5-8D4E-CF72406F6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81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redis4you.com/" TargetMode="External"/><Relationship Id="rId2" Type="http://schemas.openxmlformats.org/officeDocument/2006/relationships/hyperlink" Target="https://redislabs.com/pricing/redis-clou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БД-9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94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Поддержка индексов</a:t>
            </a:r>
          </a:p>
          <a:p>
            <a:r>
              <a:rPr lang="ru-RU" dirty="0" smtClean="0"/>
              <a:t>Репликация</a:t>
            </a:r>
          </a:p>
          <a:p>
            <a:r>
              <a:rPr lang="ru-RU" dirty="0" smtClean="0"/>
              <a:t>Можно делать сложные запросы</a:t>
            </a:r>
          </a:p>
          <a:p>
            <a:r>
              <a:rPr lang="ru-RU" dirty="0" smtClean="0"/>
              <a:t>Поддержка </a:t>
            </a:r>
            <a:r>
              <a:rPr lang="en-US" dirty="0" smtClean="0"/>
              <a:t>Map/Reduce</a:t>
            </a:r>
          </a:p>
          <a:p>
            <a:r>
              <a:rPr lang="en-US" dirty="0" err="1" smtClean="0"/>
              <a:t>GridFS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Нет и не планируется механизм транзакций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864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970" y="1229392"/>
            <a:ext cx="8526752" cy="413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8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733425"/>
            <a:ext cx="9090198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5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3955493" cy="1374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41" y="3448050"/>
            <a:ext cx="5814160" cy="1962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1922693"/>
            <a:ext cx="2933700" cy="118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7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95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100" y="539611"/>
            <a:ext cx="7272752" cy="50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6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Column-Oriented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645648" cy="379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7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Column-Oriented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Данные в колонках можно сжимать эффективно </a:t>
            </a:r>
          </a:p>
          <a:p>
            <a:r>
              <a:rPr lang="ru-RU" dirty="0" smtClean="0"/>
              <a:t>Меньше операций чтения с диска</a:t>
            </a:r>
            <a:endParaRPr lang="en-US" dirty="0" smtClean="0"/>
          </a:p>
          <a:p>
            <a:endParaRPr lang="en-US" dirty="0"/>
          </a:p>
          <a:p>
            <a:r>
              <a:rPr lang="ru-RU" dirty="0"/>
              <a:t>Обновление и удаление строк стоит дороже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161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Гораздо лучше подходят для аналитики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Чтения больших  порций данных </a:t>
            </a:r>
          </a:p>
          <a:p>
            <a:r>
              <a:rPr lang="ru-RU" dirty="0" smtClean="0"/>
              <a:t>Пакетная загрузка</a:t>
            </a:r>
          </a:p>
          <a:p>
            <a:r>
              <a:rPr lang="ru-RU" dirty="0" smtClean="0"/>
              <a:t>Эффективное сжатие данных</a:t>
            </a:r>
            <a:endParaRPr lang="en-US" dirty="0" smtClean="0"/>
          </a:p>
          <a:p>
            <a:r>
              <a:rPr lang="ru-RU" dirty="0" smtClean="0"/>
              <a:t>Некоторые СУБД поддерживают индексы</a:t>
            </a:r>
          </a:p>
        </p:txBody>
      </p:sp>
    </p:spTree>
    <p:extLst>
      <p:ext uri="{BB962C8B-B14F-4D97-AF65-F5344CB8AC3E}">
        <p14:creationId xmlns:p14="http://schemas.microsoft.com/office/powerpoint/2010/main" val="223574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Fastbit</a:t>
            </a:r>
            <a:r>
              <a:rPr lang="en-US" dirty="0" smtClean="0"/>
              <a:t> bitmap store</a:t>
            </a:r>
          </a:p>
          <a:p>
            <a:r>
              <a:rPr lang="en-US" dirty="0" err="1" smtClean="0"/>
              <a:t>Infobright</a:t>
            </a:r>
            <a:r>
              <a:rPr lang="en-US" dirty="0" smtClean="0"/>
              <a:t> Community Edition (ICE)</a:t>
            </a:r>
          </a:p>
          <a:p>
            <a:r>
              <a:rPr lang="en-US" dirty="0" err="1" smtClean="0"/>
              <a:t>InfiniDB</a:t>
            </a:r>
            <a:endParaRPr lang="en-US" dirty="0" smtClean="0"/>
          </a:p>
          <a:p>
            <a:r>
              <a:rPr lang="en-US" dirty="0" err="1" smtClean="0"/>
              <a:t>LucidDB</a:t>
            </a:r>
            <a:endParaRPr lang="ru-RU" dirty="0" smtClean="0"/>
          </a:p>
          <a:p>
            <a:r>
              <a:rPr lang="en-US" dirty="0" err="1" smtClean="0"/>
              <a:t>MonetDB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731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Key/value</a:t>
            </a:r>
          </a:p>
          <a:p>
            <a:r>
              <a:rPr lang="en-US" dirty="0" smtClean="0"/>
              <a:t>Document-oriented</a:t>
            </a:r>
            <a:endParaRPr lang="ru-RU" dirty="0" smtClean="0"/>
          </a:p>
          <a:p>
            <a:r>
              <a:rPr lang="en-US" dirty="0" smtClean="0"/>
              <a:t>Column-oriented</a:t>
            </a:r>
          </a:p>
          <a:p>
            <a:r>
              <a:rPr lang="en-US" dirty="0" err="1" smtClean="0"/>
              <a:t>Bigtable</a:t>
            </a:r>
            <a:endParaRPr lang="en-US" dirty="0" smtClean="0"/>
          </a:p>
          <a:p>
            <a:r>
              <a:rPr lang="en-US" dirty="0" smtClean="0"/>
              <a:t>Graph</a:t>
            </a:r>
            <a:r>
              <a:rPr lang="ru-RU" dirty="0" smtClean="0"/>
              <a:t>, </a:t>
            </a:r>
            <a:r>
              <a:rPr lang="en-US" dirty="0" smtClean="0"/>
              <a:t>Object-oriented …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457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://blog.beany.co.kr/wp-content/uploads/2011/03/nosql_c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838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Лабораторная №5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0905"/>
          </a:xfrm>
        </p:spPr>
        <p:txBody>
          <a:bodyPr>
            <a:normAutofit fontScale="92500" lnSpcReduction="10000"/>
          </a:bodyPr>
          <a:lstStyle/>
          <a:p>
            <a:r>
              <a:rPr lang="ru-RU" sz="2200" dirty="0" smtClean="0"/>
              <a:t>Реализовать приложение для голосования </a:t>
            </a:r>
            <a:r>
              <a:rPr lang="en-US" sz="2200" dirty="0" smtClean="0"/>
              <a:t>(</a:t>
            </a:r>
            <a:r>
              <a:rPr lang="ru-RU" sz="2200" dirty="0" smtClean="0"/>
              <a:t>с использованием </a:t>
            </a:r>
            <a:r>
              <a:rPr lang="en-US" sz="2200" dirty="0" smtClean="0"/>
              <a:t>Key-Value </a:t>
            </a:r>
            <a:r>
              <a:rPr lang="ru-RU" sz="2200" dirty="0" smtClean="0"/>
              <a:t>хранилища</a:t>
            </a:r>
            <a:r>
              <a:rPr lang="en-US" sz="2200" dirty="0" smtClean="0"/>
              <a:t>)</a:t>
            </a:r>
            <a:r>
              <a:rPr lang="ru-RU" sz="2200" dirty="0" smtClean="0"/>
              <a:t> </a:t>
            </a:r>
            <a:r>
              <a:rPr lang="ru-RU" sz="2200" dirty="0" smtClean="0"/>
              <a:t>(можно консольное)</a:t>
            </a:r>
          </a:p>
          <a:p>
            <a:r>
              <a:rPr lang="ru-RU" sz="2200" dirty="0" smtClean="0"/>
              <a:t>Возможности</a:t>
            </a:r>
            <a:r>
              <a:rPr lang="en-US" sz="2200" dirty="0" smtClean="0"/>
              <a:t>:</a:t>
            </a:r>
            <a:endParaRPr lang="ru-RU" sz="2200" dirty="0" smtClean="0"/>
          </a:p>
          <a:p>
            <a:pPr lvl="1"/>
            <a:r>
              <a:rPr lang="ru-RU" sz="2200" dirty="0"/>
              <a:t>Д</a:t>
            </a:r>
            <a:r>
              <a:rPr lang="ru-RU" sz="2200" dirty="0" smtClean="0"/>
              <a:t>обавить нового участника</a:t>
            </a:r>
          </a:p>
          <a:p>
            <a:pPr lvl="1"/>
            <a:r>
              <a:rPr lang="ru-RU" sz="2200" dirty="0" smtClean="0"/>
              <a:t>Удалить участника</a:t>
            </a:r>
          </a:p>
          <a:p>
            <a:pPr lvl="1"/>
            <a:r>
              <a:rPr lang="ru-RU" sz="2200" dirty="0" smtClean="0"/>
              <a:t>Добавить голос</a:t>
            </a:r>
          </a:p>
          <a:p>
            <a:pPr lvl="1"/>
            <a:r>
              <a:rPr lang="ru-RU" sz="2200" dirty="0" smtClean="0"/>
              <a:t>Отобрать голос</a:t>
            </a:r>
          </a:p>
          <a:p>
            <a:pPr lvl="1"/>
            <a:r>
              <a:rPr lang="ru-RU" sz="2200" dirty="0" smtClean="0"/>
              <a:t>Получить список всех участников, отсортированных по количеству </a:t>
            </a:r>
            <a:r>
              <a:rPr lang="ru-RU" sz="2200" dirty="0" smtClean="0"/>
              <a:t>голосов</a:t>
            </a:r>
            <a:endParaRPr lang="ru-RU" sz="2200" dirty="0"/>
          </a:p>
          <a:p>
            <a:r>
              <a:rPr lang="ru-RU" sz="2200" dirty="0" smtClean="0"/>
              <a:t>Если вдруг негде установить </a:t>
            </a:r>
            <a:r>
              <a:rPr lang="en-US" sz="2200" dirty="0" err="1" smtClean="0"/>
              <a:t>Redis</a:t>
            </a:r>
            <a:r>
              <a:rPr lang="ru-RU" sz="2200" dirty="0" smtClean="0"/>
              <a:t>, можно воспользоваться облачными сервисами</a:t>
            </a:r>
            <a:r>
              <a:rPr lang="en-US" sz="2200" dirty="0" smtClean="0"/>
              <a:t>:</a:t>
            </a:r>
          </a:p>
          <a:p>
            <a:pPr lvl="1"/>
            <a:r>
              <a:rPr lang="en-US" sz="2200" dirty="0">
                <a:hlinkClick r:id="rId2"/>
              </a:rPr>
              <a:t>https://redislabs.com/pricing/redis-cloud</a:t>
            </a:r>
            <a:r>
              <a:rPr lang="en-US" sz="2200" dirty="0" smtClean="0">
                <a:hlinkClick r:id="rId2"/>
              </a:rPr>
              <a:t>/</a:t>
            </a:r>
            <a:r>
              <a:rPr lang="en-US" sz="2200" dirty="0" smtClean="0"/>
              <a:t> - </a:t>
            </a:r>
            <a:r>
              <a:rPr lang="ru-RU" sz="2200" dirty="0" smtClean="0"/>
              <a:t>двигаем ползунок влево до упора, </a:t>
            </a:r>
            <a:r>
              <a:rPr lang="en-US" sz="2200" dirty="0" smtClean="0"/>
              <a:t>free</a:t>
            </a:r>
          </a:p>
          <a:p>
            <a:pPr lvl="1"/>
            <a:r>
              <a:rPr lang="en-US" sz="2200" dirty="0">
                <a:hlinkClick r:id="rId3"/>
              </a:rPr>
              <a:t>http://redis4you.com</a:t>
            </a:r>
            <a:r>
              <a:rPr lang="en-US" sz="2200" dirty="0" smtClean="0">
                <a:hlinkClick r:id="rId3"/>
              </a:rPr>
              <a:t>/</a:t>
            </a:r>
            <a:endParaRPr lang="en-US" sz="2200" dirty="0" smtClean="0"/>
          </a:p>
          <a:p>
            <a:pPr lvl="1"/>
            <a:r>
              <a:rPr lang="en-US" sz="2200" dirty="0" smtClean="0"/>
              <a:t>…</a:t>
            </a:r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3896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Разработан для быстрого сохранения/доступа</a:t>
            </a:r>
          </a:p>
          <a:p>
            <a:r>
              <a:rPr lang="ru-RU" dirty="0" smtClean="0"/>
              <a:t>Могут быть </a:t>
            </a:r>
            <a:r>
              <a:rPr lang="en-US" dirty="0" smtClean="0"/>
              <a:t>in memory</a:t>
            </a:r>
          </a:p>
          <a:p>
            <a:endParaRPr lang="en-US" dirty="0"/>
          </a:p>
          <a:p>
            <a:r>
              <a:rPr lang="en-US" dirty="0" smtClean="0"/>
              <a:t>Amazon </a:t>
            </a:r>
            <a:r>
              <a:rPr lang="en-US" dirty="0" err="1" smtClean="0"/>
              <a:t>DynamoDB</a:t>
            </a:r>
            <a:endParaRPr lang="en-US" dirty="0" smtClean="0"/>
          </a:p>
          <a:p>
            <a:r>
              <a:rPr lang="en-US" dirty="0" err="1" smtClean="0"/>
              <a:t>Riak</a:t>
            </a:r>
            <a:endParaRPr lang="en-US" dirty="0" smtClean="0"/>
          </a:p>
          <a:p>
            <a:r>
              <a:rPr lang="en-US" dirty="0" err="1" smtClean="0"/>
              <a:t>Redis</a:t>
            </a:r>
            <a:endParaRPr lang="en-US" dirty="0" smtClean="0"/>
          </a:p>
          <a:p>
            <a:r>
              <a:rPr lang="en-US" dirty="0" err="1" smtClean="0"/>
              <a:t>Memcache</a:t>
            </a:r>
            <a:endParaRPr lang="en-US" dirty="0" smtClean="0"/>
          </a:p>
          <a:p>
            <a:r>
              <a:rPr lang="en-US" dirty="0" err="1" smtClean="0"/>
              <a:t>SimpleDB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741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Redis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8700" y="1514475"/>
            <a:ext cx="3257550" cy="4662488"/>
          </a:xfrm>
        </p:spPr>
        <p:txBody>
          <a:bodyPr>
            <a:normAutofit/>
          </a:bodyPr>
          <a:lstStyle/>
          <a:p>
            <a:r>
              <a:rPr lang="en-US" dirty="0"/>
              <a:t>Binary-safe strings.</a:t>
            </a:r>
          </a:p>
          <a:p>
            <a:r>
              <a:rPr lang="en-US" dirty="0" smtClean="0"/>
              <a:t>Lists</a:t>
            </a:r>
          </a:p>
          <a:p>
            <a:r>
              <a:rPr lang="en-US" dirty="0" smtClean="0"/>
              <a:t>Sets</a:t>
            </a:r>
          </a:p>
          <a:p>
            <a:r>
              <a:rPr lang="en-US" dirty="0" smtClean="0"/>
              <a:t>Sorted sets</a:t>
            </a:r>
            <a:endParaRPr lang="en-US" dirty="0"/>
          </a:p>
          <a:p>
            <a:r>
              <a:rPr lang="en-US" dirty="0" smtClean="0"/>
              <a:t>Hashes.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9863"/>
            <a:ext cx="3121051" cy="19383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29025"/>
            <a:ext cx="2466975" cy="2933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350" y="1644650"/>
            <a:ext cx="25431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2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28674"/>
            <a:ext cx="8248650" cy="541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199" y="652942"/>
            <a:ext cx="5505451" cy="332398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Predis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scheme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tcp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'10.0.0.1'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port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6379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4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Redis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Репликация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smtClean="0"/>
              <a:t>Publish/subscribe</a:t>
            </a:r>
          </a:p>
          <a:p>
            <a:r>
              <a:rPr lang="ru-RU" dirty="0" smtClean="0"/>
              <a:t>Транзакции</a:t>
            </a:r>
            <a:endParaRPr lang="en-US" dirty="0" smtClean="0"/>
          </a:p>
          <a:p>
            <a:r>
              <a:rPr lang="en-US" dirty="0" err="1" smtClean="0"/>
              <a:t>Lua</a:t>
            </a:r>
            <a:r>
              <a:rPr lang="en-US" dirty="0" smtClean="0"/>
              <a:t> Scripting</a:t>
            </a:r>
          </a:p>
          <a:p>
            <a:r>
              <a:rPr lang="en-US" dirty="0" smtClean="0"/>
              <a:t>Expires </a:t>
            </a:r>
            <a:r>
              <a:rPr lang="ru-RU" dirty="0" smtClean="0"/>
              <a:t>для ключей</a:t>
            </a:r>
          </a:p>
        </p:txBody>
      </p:sp>
    </p:spTree>
    <p:extLst>
      <p:ext uri="{BB962C8B-B14F-4D97-AF65-F5344CB8AC3E}">
        <p14:creationId xmlns:p14="http://schemas.microsoft.com/office/powerpoint/2010/main" val="163581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Документно-ориентированные БД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Значение – документ в виде </a:t>
            </a:r>
            <a:r>
              <a:rPr lang="en-US" dirty="0" smtClean="0"/>
              <a:t>JSON </a:t>
            </a:r>
            <a:r>
              <a:rPr lang="ru-RU" dirty="0" smtClean="0"/>
              <a:t>или </a:t>
            </a:r>
            <a:r>
              <a:rPr lang="en-US" dirty="0" smtClean="0"/>
              <a:t>BSON</a:t>
            </a:r>
          </a:p>
          <a:p>
            <a:r>
              <a:rPr lang="en-US" dirty="0" err="1" smtClean="0"/>
              <a:t>schemaless</a:t>
            </a:r>
            <a:endParaRPr lang="ru-RU" dirty="0" smtClean="0"/>
          </a:p>
          <a:p>
            <a:endParaRPr lang="ru-RU" dirty="0"/>
          </a:p>
          <a:p>
            <a:r>
              <a:rPr lang="en-US" dirty="0" err="1" smtClean="0"/>
              <a:t>CouchDB</a:t>
            </a:r>
            <a:endParaRPr lang="en-US" dirty="0" smtClean="0"/>
          </a:p>
          <a:p>
            <a:r>
              <a:rPr lang="en-US" dirty="0" err="1" smtClean="0"/>
              <a:t>MongoDB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535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23950"/>
            <a:ext cx="697362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0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decf39d1ad48a949c52df4048ce9354fe1f5c6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193</Words>
  <Application>Microsoft Office PowerPoint</Application>
  <PresentationFormat>Widescreen</PresentationFormat>
  <Paragraphs>79</Paragraphs>
  <Slides>21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БД-9</vt:lpstr>
      <vt:lpstr>PowerPoint Presentation</vt:lpstr>
      <vt:lpstr>Key/Value</vt:lpstr>
      <vt:lpstr>Redis</vt:lpstr>
      <vt:lpstr>PowerPoint Presentation</vt:lpstr>
      <vt:lpstr>PowerPoint Presentation</vt:lpstr>
      <vt:lpstr>Redis</vt:lpstr>
      <vt:lpstr>Документно-ориентированные БД</vt:lpstr>
      <vt:lpstr>PowerPoint Presentation</vt:lpstr>
      <vt:lpstr>MongoDB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Column-Oriented</vt:lpstr>
      <vt:lpstr>Column-Oriented</vt:lpstr>
      <vt:lpstr>Гораздо лучше подходят для аналитики</vt:lpstr>
      <vt:lpstr>PowerPoint Presentation</vt:lpstr>
      <vt:lpstr>PowerPoint Presentation</vt:lpstr>
      <vt:lpstr>Лабораторная №5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БД-10</dc:title>
  <dc:creator>Nikita Vanyasin</dc:creator>
  <cp:lastModifiedBy>Nikita Vanyasin</cp:lastModifiedBy>
  <cp:revision>12</cp:revision>
  <dcterms:created xsi:type="dcterms:W3CDTF">2016-05-10T08:15:15Z</dcterms:created>
  <dcterms:modified xsi:type="dcterms:W3CDTF">2017-05-15T18:23:14Z</dcterms:modified>
</cp:coreProperties>
</file>