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7" r:id="rId3"/>
    <p:sldId id="298" r:id="rId4"/>
    <p:sldId id="300" r:id="rId5"/>
    <p:sldId id="301" r:id="rId6"/>
    <p:sldId id="302" r:id="rId7"/>
    <p:sldId id="299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</p:sldIdLst>
  <p:sldSz cx="12192000" cy="6858000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2ADA-61C9-4CC6-96F0-8038A6D6116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39133-5DA6-4401-BAD4-3A6247B3A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4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2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4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6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17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9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5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2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7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7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18F0-81D8-4A8E-B99E-65693BFEC6D8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B91A-80E9-48D1-B757-FEB3D647E4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68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object-relational_mapping_softwa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БД</a:t>
            </a:r>
            <a:br>
              <a:rPr lang="ru-RU" dirty="0" smtClean="0"/>
            </a:br>
            <a:r>
              <a:rPr lang="en-US" dirty="0"/>
              <a:t>8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2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84" y="106610"/>
            <a:ext cx="64865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576262"/>
            <a:ext cx="90011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776287"/>
            <a:ext cx="102203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2" y="2164105"/>
            <a:ext cx="9861275" cy="18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Django</a:t>
            </a:r>
            <a:r>
              <a:rPr lang="en-US" dirty="0" smtClean="0"/>
              <a:t> – Python</a:t>
            </a:r>
          </a:p>
          <a:p>
            <a:r>
              <a:rPr lang="en-US" dirty="0" smtClean="0"/>
              <a:t>SQL Alchemy - Python</a:t>
            </a:r>
          </a:p>
          <a:p>
            <a:r>
              <a:rPr lang="en-US" dirty="0" smtClean="0"/>
              <a:t>EJB – Java</a:t>
            </a:r>
          </a:p>
          <a:p>
            <a:r>
              <a:rPr lang="en-US" dirty="0" smtClean="0"/>
              <a:t>JPA – Java</a:t>
            </a:r>
          </a:p>
          <a:p>
            <a:r>
              <a:rPr lang="en-US" dirty="0" smtClean="0"/>
              <a:t>Bookshelf –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Entity Framework - .NET</a:t>
            </a:r>
          </a:p>
          <a:p>
            <a:r>
              <a:rPr lang="en-US" dirty="0" smtClean="0"/>
              <a:t>Ruby on Rails - Ruby</a:t>
            </a:r>
          </a:p>
          <a:p>
            <a:r>
              <a:rPr lang="en-US" dirty="0" smtClean="0"/>
              <a:t>Doctrine2</a:t>
            </a:r>
          </a:p>
          <a:p>
            <a:r>
              <a:rPr lang="en-US" dirty="0" smtClean="0"/>
              <a:t>Propel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Yii</a:t>
            </a:r>
            <a:endParaRPr lang="en-US" dirty="0" smtClean="0"/>
          </a:p>
          <a:p>
            <a:r>
              <a:rPr lang="en-US" dirty="0" err="1" smtClean="0"/>
              <a:t>PHPixie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№4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53668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en.wikipedia.org/wiki/List_of_object-relational_mapping_software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Регистрация/авторизация пользователей. Пользователей хранить в БД. Какие либо действия в приложении могут совершить только авторизованные пользователи.</a:t>
            </a:r>
          </a:p>
          <a:p>
            <a:r>
              <a:rPr lang="ru-RU" dirty="0"/>
              <a:t>При помощи </a:t>
            </a:r>
            <a:r>
              <a:rPr lang="en-US" dirty="0"/>
              <a:t>ORM </a:t>
            </a:r>
            <a:r>
              <a:rPr lang="ru-RU" dirty="0"/>
              <a:t>сгенерировать </a:t>
            </a:r>
            <a:r>
              <a:rPr lang="en-US" dirty="0"/>
              <a:t>CRUD-</a:t>
            </a:r>
            <a:r>
              <a:rPr lang="ru-RU" dirty="0"/>
              <a:t>приложение</a:t>
            </a:r>
            <a:r>
              <a:rPr lang="en-US" dirty="0"/>
              <a:t> (</a:t>
            </a:r>
            <a:r>
              <a:rPr lang="ru-RU" dirty="0"/>
              <a:t>как минимум для двух сущностей вашей предметной области) </a:t>
            </a:r>
          </a:p>
          <a:p>
            <a:r>
              <a:rPr lang="ru-RU" dirty="0" smtClean="0"/>
              <a:t>Можно </a:t>
            </a:r>
            <a:r>
              <a:rPr lang="ru-RU" dirty="0" smtClean="0"/>
              <a:t>использовать </a:t>
            </a:r>
            <a:r>
              <a:rPr lang="en-US" dirty="0" smtClean="0"/>
              <a:t>ORM</a:t>
            </a:r>
            <a:r>
              <a:rPr lang="ru-RU" dirty="0" smtClean="0"/>
              <a:t> внутри любых </a:t>
            </a:r>
            <a:r>
              <a:rPr lang="ru-RU" dirty="0" err="1" smtClean="0"/>
              <a:t>фреймворков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Добавить в приложение по кнопке для каждого дополнительного </a:t>
            </a:r>
            <a:r>
              <a:rPr lang="ru-RU" dirty="0" smtClean="0"/>
              <a:t>запроса из </a:t>
            </a:r>
            <a:r>
              <a:rPr lang="ru-RU" dirty="0" smtClean="0"/>
              <a:t>второй части </a:t>
            </a:r>
            <a:r>
              <a:rPr lang="ru-RU" dirty="0" err="1" smtClean="0"/>
              <a:t>лабы</a:t>
            </a:r>
            <a:r>
              <a:rPr lang="ru-RU" dirty="0" smtClean="0"/>
              <a:t> №3. После нажатия на кнопку отображается список результатов. Список результатов должен формироваться при помощи конструктора запросов в вашей </a:t>
            </a:r>
            <a:r>
              <a:rPr lang="en-US" dirty="0" smtClean="0"/>
              <a:t>ORM </a:t>
            </a:r>
            <a:r>
              <a:rPr lang="ru-RU" dirty="0" smtClean="0"/>
              <a:t>(если он есть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Будет </a:t>
            </a:r>
            <a:r>
              <a:rPr lang="ru-RU" smtClean="0"/>
              <a:t>проверяться наличие </a:t>
            </a:r>
            <a:r>
              <a:rPr lang="en-US" dirty="0" smtClean="0"/>
              <a:t>SQL</a:t>
            </a:r>
            <a:r>
              <a:rPr lang="ru-RU" dirty="0" smtClean="0"/>
              <a:t>-инъекций.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515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</a:t>
            </a:r>
            <a:r>
              <a:rPr lang="en-US" dirty="0" smtClean="0"/>
              <a:t>vs. </a:t>
            </a:r>
            <a:r>
              <a:rPr lang="ru-RU" dirty="0" smtClean="0"/>
              <a:t>Реляционная алгебра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641" y="1456509"/>
            <a:ext cx="4698534" cy="4351338"/>
          </a:xfrm>
        </p:spPr>
        <p:txBody>
          <a:bodyPr/>
          <a:lstStyle/>
          <a:p>
            <a:r>
              <a:rPr lang="ru-RU" dirty="0" smtClean="0"/>
              <a:t>Классы и объекты</a:t>
            </a:r>
          </a:p>
          <a:p>
            <a:r>
              <a:rPr lang="ru-RU" dirty="0" smtClean="0"/>
              <a:t>Поля, свойства, </a:t>
            </a:r>
            <a:r>
              <a:rPr lang="ru-RU" dirty="0" err="1" smtClean="0"/>
              <a:t>аттрибуты</a:t>
            </a:r>
            <a:endParaRPr lang="ru-RU" dirty="0" smtClean="0"/>
          </a:p>
          <a:p>
            <a:r>
              <a:rPr lang="ru-RU" dirty="0" smtClean="0"/>
              <a:t>Методы/поведение</a:t>
            </a:r>
          </a:p>
          <a:p>
            <a:r>
              <a:rPr lang="ru-RU" dirty="0" smtClean="0"/>
              <a:t>Составные объекты, ссылки и указатели</a:t>
            </a:r>
          </a:p>
          <a:p>
            <a:r>
              <a:rPr lang="ru-RU" dirty="0" smtClean="0"/>
              <a:t>Инкапсуляция</a:t>
            </a:r>
          </a:p>
          <a:p>
            <a:r>
              <a:rPr lang="ru-RU" dirty="0" smtClean="0"/>
              <a:t>Наследование</a:t>
            </a:r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61" y="3917287"/>
            <a:ext cx="5758298" cy="3060124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7232010" y="1364230"/>
            <a:ext cx="55737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Таблицы и кортежи</a:t>
            </a:r>
          </a:p>
          <a:p>
            <a:r>
              <a:rPr lang="ru-RU" dirty="0" smtClean="0"/>
              <a:t>Первичные и внешние ключи</a:t>
            </a:r>
          </a:p>
          <a:p>
            <a:r>
              <a:rPr lang="en-US" dirty="0" smtClean="0"/>
              <a:t>SQL </a:t>
            </a:r>
            <a:r>
              <a:rPr lang="ru-RU" dirty="0" smtClean="0"/>
              <a:t>– запросы</a:t>
            </a:r>
          </a:p>
          <a:p>
            <a:r>
              <a:rPr lang="ru-RU" dirty="0" smtClean="0"/>
              <a:t>Транзакции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5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 </a:t>
            </a:r>
            <a:r>
              <a:rPr lang="en-US" dirty="0"/>
              <a:t>vs. </a:t>
            </a:r>
            <a:r>
              <a:rPr lang="ru-RU" dirty="0"/>
              <a:t>Реляционная алгебра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связать ООП и реляционные БД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Поддерживать разные диалекты запросов к СУБД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ru-RU" dirty="0" smtClean="0"/>
              <a:t>Как задать структуру БД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ru-RU" dirty="0" smtClean="0"/>
              <a:t>Как получить доступ к управлению БД через объект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…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4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Object-Relation Mapping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8063"/>
          </a:xfrm>
        </p:spPr>
        <p:txBody>
          <a:bodyPr>
            <a:normAutofit/>
          </a:bodyPr>
          <a:lstStyle/>
          <a:p>
            <a:r>
              <a:rPr lang="ru-RU" dirty="0" smtClean="0"/>
              <a:t>Отображение концепций ООП в концепции СУБД, и обратно</a:t>
            </a:r>
          </a:p>
          <a:p>
            <a:r>
              <a:rPr lang="ru-RU" dirty="0" err="1" smtClean="0"/>
              <a:t>Фичи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Lazy loading</a:t>
            </a:r>
          </a:p>
          <a:p>
            <a:pPr lvl="1"/>
            <a:r>
              <a:rPr lang="ru-RU" dirty="0" err="1" smtClean="0"/>
              <a:t>Логирование</a:t>
            </a:r>
            <a:r>
              <a:rPr lang="ru-RU" dirty="0" smtClean="0"/>
              <a:t> и отслеживание изменений данных</a:t>
            </a:r>
          </a:p>
          <a:p>
            <a:pPr lvl="1"/>
            <a:r>
              <a:rPr lang="ru-RU" dirty="0" smtClean="0"/>
              <a:t>ООП-Конструктор запросов</a:t>
            </a:r>
          </a:p>
          <a:p>
            <a:pPr lvl="1"/>
            <a:r>
              <a:rPr lang="en-US" dirty="0" smtClean="0"/>
              <a:t>CRUD </a:t>
            </a:r>
          </a:p>
          <a:p>
            <a:pPr lvl="1"/>
            <a:r>
              <a:rPr lang="ru-RU" dirty="0" smtClean="0"/>
              <a:t>Автоматическая генерация кода</a:t>
            </a:r>
          </a:p>
          <a:p>
            <a:pPr lvl="1"/>
            <a:r>
              <a:rPr lang="ru-RU" dirty="0" smtClean="0"/>
              <a:t>ООП-поддержка транзакций</a:t>
            </a:r>
          </a:p>
          <a:p>
            <a:pPr lvl="1"/>
            <a:r>
              <a:rPr lang="ru-RU" dirty="0" smtClean="0"/>
              <a:t>Кэширование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 Mapping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Особо навороченные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Наследование</a:t>
            </a:r>
          </a:p>
          <a:p>
            <a:pPr lvl="1"/>
            <a:r>
              <a:rPr lang="ru-RU" dirty="0" smtClean="0"/>
              <a:t>Композиция</a:t>
            </a:r>
          </a:p>
          <a:p>
            <a:pPr lvl="1"/>
            <a:r>
              <a:rPr lang="ru-RU" dirty="0" smtClean="0"/>
              <a:t>Работа с иерархиями и графами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7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</a:t>
            </a:r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Table Data Gateway</a:t>
            </a:r>
            <a:r>
              <a:rPr lang="en-US" dirty="0" smtClean="0"/>
              <a:t>: Propel, </a:t>
            </a:r>
            <a:r>
              <a:rPr lang="en-US" dirty="0" err="1" smtClean="0"/>
              <a:t>Zend</a:t>
            </a:r>
            <a:endParaRPr lang="en-US" dirty="0" smtClean="0"/>
          </a:p>
          <a:p>
            <a:r>
              <a:rPr lang="en-US" b="1" dirty="0" smtClean="0"/>
              <a:t>Row Data Gateway</a:t>
            </a:r>
            <a:r>
              <a:rPr lang="en-US" dirty="0" smtClean="0"/>
              <a:t>: </a:t>
            </a:r>
            <a:r>
              <a:rPr lang="en-US" dirty="0" err="1" smtClean="0"/>
              <a:t>Zend</a:t>
            </a:r>
            <a:endParaRPr lang="en-US" dirty="0" smtClean="0"/>
          </a:p>
          <a:p>
            <a:r>
              <a:rPr lang="en-US" b="1" dirty="0" smtClean="0"/>
              <a:t>Data mapper</a:t>
            </a:r>
            <a:r>
              <a:rPr lang="en-US" dirty="0" smtClean="0"/>
              <a:t>: Doctrine2</a:t>
            </a:r>
          </a:p>
          <a:p>
            <a:r>
              <a:rPr lang="en-US" b="1" dirty="0" smtClean="0"/>
              <a:t>Active Record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Propel, Doctrine1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6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не стоит использовать</a:t>
            </a:r>
            <a:r>
              <a:rPr lang="en-US" dirty="0" smtClean="0"/>
              <a:t> ORM: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Низкая производительность</a:t>
            </a:r>
          </a:p>
          <a:p>
            <a:r>
              <a:rPr lang="ru-RU" dirty="0" smtClean="0"/>
              <a:t>Не всегда есть возможность </a:t>
            </a:r>
            <a:r>
              <a:rPr lang="ru-RU" dirty="0" err="1" smtClean="0"/>
              <a:t>кастомизации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1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Состоит из двух частей</a:t>
            </a:r>
          </a:p>
          <a:p>
            <a:pPr lvl="1"/>
            <a:r>
              <a:rPr lang="en-US" dirty="0" smtClean="0"/>
              <a:t>DBAL (</a:t>
            </a:r>
            <a:r>
              <a:rPr lang="en-US" dirty="0" err="1" smtClean="0"/>
              <a:t>DataBase</a:t>
            </a:r>
            <a:r>
              <a:rPr lang="en-US" dirty="0" smtClean="0"/>
              <a:t> Abstraction Layer)</a:t>
            </a:r>
          </a:p>
          <a:p>
            <a:pPr lvl="1"/>
            <a:r>
              <a:rPr lang="en-US" dirty="0" smtClean="0"/>
              <a:t>ORM (Object Relational Mapper)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8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Уровень абстракции над СУБД</a:t>
            </a:r>
          </a:p>
          <a:p>
            <a:pPr lvl="1"/>
            <a:r>
              <a:rPr lang="ru-RU" dirty="0" smtClean="0"/>
              <a:t>Конструктор запросов</a:t>
            </a:r>
          </a:p>
          <a:p>
            <a:pPr lvl="1"/>
            <a:r>
              <a:rPr lang="ru-RU" dirty="0" smtClean="0"/>
              <a:t>Работа со структурой БД</a:t>
            </a:r>
          </a:p>
          <a:p>
            <a:pPr lvl="1"/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58" y="3565322"/>
            <a:ext cx="8826096" cy="29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c622b19cebb21ed2e39f55d9a72b073d2e13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301</Words>
  <Application>Microsoft Office PowerPoint</Application>
  <PresentationFormat>Widescreen</PresentationFormat>
  <Paragraphs>71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БД 8</vt:lpstr>
      <vt:lpstr>ООП vs. Реляционная алгебра</vt:lpstr>
      <vt:lpstr>ООП vs. Реляционная алгебра</vt:lpstr>
      <vt:lpstr>Object-Relation Mapping</vt:lpstr>
      <vt:lpstr>Object-Relation Mapping</vt:lpstr>
      <vt:lpstr>Паттерны ORM</vt:lpstr>
      <vt:lpstr>Почему не стоит использовать ORM:</vt:lpstr>
      <vt:lpstr>Doctrine2</vt:lpstr>
      <vt:lpstr>DBAL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Лабораторная №4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БД 5</dc:title>
  <dc:creator>Nikita Vanyasin</dc:creator>
  <cp:lastModifiedBy>Nikita Vanyasin</cp:lastModifiedBy>
  <cp:revision>60</cp:revision>
  <dcterms:created xsi:type="dcterms:W3CDTF">2015-04-02T19:00:29Z</dcterms:created>
  <dcterms:modified xsi:type="dcterms:W3CDTF">2017-05-15T18:19:22Z</dcterms:modified>
</cp:coreProperties>
</file>