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colab.research.google.com/drive/1WfoDECELc1RjtoTvlyC3GnaeB6GBWLvr?usp=sharing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550" y="2001419"/>
            <a:ext cx="10058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0070C0"/>
                </a:solidFill>
              </a:rPr>
              <a:t>CHATBOT</a:t>
            </a:r>
            <a:endParaRPr lang="en-IN" sz="4400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2885" y="4412288"/>
            <a:ext cx="43082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NOOB ENTITY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M Jaipal-9919004177</a:t>
            </a:r>
            <a:endParaRPr lang="en-US" sz="1600" dirty="0">
              <a:solidFill>
                <a:srgbClr val="0070C0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H Nikhil Reddy-9919004106</a:t>
            </a:r>
            <a:endParaRPr lang="en-US" sz="1600" dirty="0">
              <a:solidFill>
                <a:srgbClr val="0070C0"/>
              </a:solidFill>
            </a:endParaRPr>
          </a:p>
          <a:p>
            <a:pPr algn="just"/>
            <a:r>
              <a:rPr lang="en-IN" sz="1600" dirty="0">
                <a:solidFill>
                  <a:srgbClr val="0070C0"/>
                </a:solidFill>
              </a:rPr>
              <a:t>	S Likhil </a:t>
            </a:r>
            <a:r>
              <a:rPr lang="en-US" sz="1600" dirty="0">
                <a:solidFill>
                  <a:srgbClr val="0070C0"/>
                </a:solidFill>
              </a:rPr>
              <a:t>Srinivas-9919004269</a:t>
            </a:r>
            <a:endParaRPr lang="en-US" sz="1600" dirty="0">
              <a:solidFill>
                <a:srgbClr val="0070C0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S V Nagendra -9919004270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IN" sz="1600" dirty="0">
                <a:solidFill>
                  <a:srgbClr val="0070C0"/>
                </a:solidFill>
              </a:rPr>
              <a:t> </a:t>
            </a:r>
            <a:endParaRPr lang="en-IN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3546" y="606012"/>
            <a:ext cx="53896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2800" dirty="0">
                <a:solidFill>
                  <a:srgbClr val="C00000"/>
                </a:solidFill>
              </a:rPr>
              <a:t>INTRODUCTION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546" y="1879102"/>
            <a:ext cx="11368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Chatbot applications  interacts between people and services, enhancing customer experience.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There are two different tasks at the core of a chatbot: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	1. User Request Analysis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	2. Returning the response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Regardless of the kind of approach and the platform, human intervention is crucial in configuring, training and optimizing the chatbot system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892" y="773722"/>
            <a:ext cx="1005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User Request Analysis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This is the first task that a chatbot performs. It analyses the user’s request to identify the user intent and to extract relevant entities. 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2.   Returning the response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32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Once the user’s intent has been identified, the chatbot must provide the most appropriate response for the user’s request. 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answer may be: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1. A generic and predefined text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2. A text retrieved from a knowledge base that contains different 		    answers.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3. A contextualized piece of information based on data the user has 	    provided.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958362"/>
            <a:ext cx="395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METHODOLOGY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744654"/>
            <a:ext cx="9135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Importing Libraries </a:t>
            </a: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Reading the Corpus</a:t>
            </a: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Text </a:t>
            </a:r>
            <a:r>
              <a:rPr lang="en-US" sz="2400" dirty="0">
                <a:solidFill>
                  <a:srgbClr val="002060"/>
                </a:solidFill>
              </a:rPr>
              <a:t>Processing</a:t>
            </a: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Defining greeting Functions</a:t>
            </a: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Response Generation</a:t>
            </a: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</a:rPr>
              <a:t>Defining Conversation Start/End </a:t>
            </a:r>
            <a:r>
              <a:rPr lang="en-US" sz="2400" dirty="0">
                <a:solidFill>
                  <a:srgbClr val="002060"/>
                </a:solidFill>
              </a:rPr>
              <a:t>Protocols 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762" y="826477"/>
            <a:ext cx="38334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solidFill>
                  <a:srgbClr val="C00000"/>
                </a:solidFill>
              </a:rPr>
              <a:t>ARCHITECTURE</a:t>
            </a: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30245" y="2303144"/>
            <a:ext cx="5771142" cy="2654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708" y="826477"/>
            <a:ext cx="370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EXECUTION</a:t>
            </a:r>
            <a:endParaRPr lang="en-IN" sz="2800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2137" y="1352867"/>
            <a:ext cx="5940868" cy="4211684"/>
            <a:chOff x="0" y="0"/>
            <a:chExt cx="5941315" cy="4212299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3138" cy="2394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8177" y="3683254"/>
              <a:ext cx="53138" cy="2394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972815"/>
              <a:ext cx="53138" cy="239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983" y="217043"/>
              <a:ext cx="5859019" cy="358521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6845" y="254000"/>
              <a:ext cx="5731510" cy="3460115"/>
            </a:xfrm>
            <a:prstGeom prst="rect">
              <a:avLst/>
            </a:prstGeom>
          </p:spPr>
        </p:pic>
        <p:sp>
          <p:nvSpPr>
            <p:cNvPr id="12" name="Shape 1535"/>
            <p:cNvSpPr/>
            <p:nvPr/>
          </p:nvSpPr>
          <p:spPr>
            <a:xfrm>
              <a:off x="52083" y="249301"/>
              <a:ext cx="5741035" cy="3469640"/>
            </a:xfrm>
            <a:custGeom>
              <a:avLst/>
              <a:gdLst/>
              <a:ahLst/>
              <a:cxnLst/>
              <a:rect l="0" t="0" r="0" b="0"/>
              <a:pathLst>
                <a:path w="5741035" h="3469640">
                  <a:moveTo>
                    <a:pt x="0" y="3469640"/>
                  </a:moveTo>
                  <a:lnTo>
                    <a:pt x="5741035" y="3469640"/>
                  </a:lnTo>
                  <a:lnTo>
                    <a:pt x="5741035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2515" y="5564551"/>
            <a:ext cx="990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Colab</a:t>
            </a:r>
            <a:r>
              <a:rPr lang="en-US" dirty="0">
                <a:solidFill>
                  <a:schemeClr val="accent2"/>
                </a:solidFill>
              </a:rPr>
              <a:t> Link: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IN" dirty="0">
                <a:hlinkClick r:id="rId3"/>
              </a:rPr>
              <a:t>https://colab.research.google.com/drive/1WfoDECELc1RjtoTvlyC3GnaeB6GBWLvr?usp=sharing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837" y="272562"/>
            <a:ext cx="31036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solidFill>
                  <a:srgbClr val="C00000"/>
                </a:solidFill>
              </a:rPr>
              <a:t>CONCLUSION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1837" y="1239715"/>
            <a:ext cx="9284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From my perspective, chatbots or smart assistants with artificial intelligence are dramatically changing businesses. 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Chatbots can reach out to a large audience on messaging apps and be more effective than humans. 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There is a wide range of chatbot building platforms that are available for various enterprises, such as e-commerce, retail, banking, leisure, travel, healthcare, and so on.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 This chatbot can answer queries in the textual user input.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At last, we can conclude that our chatbot helps students to get some basic knowledge on any particular topic.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WPS Presentation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Likhil srinivas</dc:creator>
  <cp:lastModifiedBy>NIKHIL REDDY H</cp:lastModifiedBy>
  <cp:revision>3</cp:revision>
  <dcterms:created xsi:type="dcterms:W3CDTF">2021-11-20T13:12:00Z</dcterms:created>
  <dcterms:modified xsi:type="dcterms:W3CDTF">2021-11-21T07:23:04Z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7D04C49753B1419E8E799A79608BE4A2</vt:lpwstr>
  </property>
  <property fmtid="{D5CDD505-2E9C-101B-9397-08002B2CF9AE}" pid="3" name="KSOProductBuildVer">
    <vt:lpwstr>1033-11.2.0.10351</vt:lpwstr>
  </property>
</Properties>
</file>