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62" r:id="rId4"/>
    <p:sldId id="263" r:id="rId5"/>
    <p:sldId id="258" r:id="rId6"/>
    <p:sldId id="264" r:id="rId7"/>
    <p:sldId id="265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HIL REDDY H" userId="6c57e43da32539f9" providerId="LiveId" clId="{1FCBDE9E-56CD-4930-B873-A7115C3F2535}"/>
    <pc:docChg chg="undo custSel delSld modSld">
      <pc:chgData name="NIKHIL REDDY H" userId="6c57e43da32539f9" providerId="LiveId" clId="{1FCBDE9E-56CD-4930-B873-A7115C3F2535}" dt="2021-11-23T13:52:09.722" v="181" actId="1076"/>
      <pc:docMkLst>
        <pc:docMk/>
      </pc:docMkLst>
      <pc:sldChg chg="modSp mod">
        <pc:chgData name="NIKHIL REDDY H" userId="6c57e43da32539f9" providerId="LiveId" clId="{1FCBDE9E-56CD-4930-B873-A7115C3F2535}" dt="2021-11-23T13:47:46.020" v="155" actId="207"/>
        <pc:sldMkLst>
          <pc:docMk/>
          <pc:sldMk cId="957482041" sldId="256"/>
        </pc:sldMkLst>
        <pc:spChg chg="mod">
          <ac:chgData name="NIKHIL REDDY H" userId="6c57e43da32539f9" providerId="LiveId" clId="{1FCBDE9E-56CD-4930-B873-A7115C3F2535}" dt="2021-11-23T13:47:46.020" v="155" actId="207"/>
          <ac:spMkLst>
            <pc:docMk/>
            <pc:sldMk cId="957482041" sldId="256"/>
            <ac:spMk id="7" creationId="{6A0A5BDA-B26E-4643-9133-4671A7E7CD68}"/>
          </ac:spMkLst>
        </pc:spChg>
      </pc:sldChg>
      <pc:sldChg chg="modSp mod">
        <pc:chgData name="NIKHIL REDDY H" userId="6c57e43da32539f9" providerId="LiveId" clId="{1FCBDE9E-56CD-4930-B873-A7115C3F2535}" dt="2021-11-23T13:50:59.740" v="173" actId="1076"/>
        <pc:sldMkLst>
          <pc:docMk/>
          <pc:sldMk cId="2194438526" sldId="257"/>
        </pc:sldMkLst>
        <pc:spChg chg="mod">
          <ac:chgData name="NIKHIL REDDY H" userId="6c57e43da32539f9" providerId="LiveId" clId="{1FCBDE9E-56CD-4930-B873-A7115C3F2535}" dt="2021-11-23T13:50:59.740" v="173" actId="1076"/>
          <ac:spMkLst>
            <pc:docMk/>
            <pc:sldMk cId="2194438526" sldId="257"/>
            <ac:spMk id="2" creationId="{9DDD90B6-CC51-46AF-A32D-3CCCB026D056}"/>
          </ac:spMkLst>
        </pc:spChg>
      </pc:sldChg>
      <pc:sldChg chg="modSp mod">
        <pc:chgData name="NIKHIL REDDY H" userId="6c57e43da32539f9" providerId="LiveId" clId="{1FCBDE9E-56CD-4930-B873-A7115C3F2535}" dt="2021-11-23T13:51:52.177" v="177" actId="1076"/>
        <pc:sldMkLst>
          <pc:docMk/>
          <pc:sldMk cId="1517100545" sldId="258"/>
        </pc:sldMkLst>
        <pc:spChg chg="mod">
          <ac:chgData name="NIKHIL REDDY H" userId="6c57e43da32539f9" providerId="LiveId" clId="{1FCBDE9E-56CD-4930-B873-A7115C3F2535}" dt="2021-11-23T13:51:52.177" v="177" actId="1076"/>
          <ac:spMkLst>
            <pc:docMk/>
            <pc:sldMk cId="1517100545" sldId="258"/>
            <ac:spMk id="2" creationId="{6EEDE88A-8BC2-4FFA-86FF-98A1C8CCC9FA}"/>
          </ac:spMkLst>
        </pc:spChg>
      </pc:sldChg>
      <pc:sldChg chg="addSp modSp mod">
        <pc:chgData name="NIKHIL REDDY H" userId="6c57e43da32539f9" providerId="LiveId" clId="{1FCBDE9E-56CD-4930-B873-A7115C3F2535}" dt="2021-11-23T13:51:28.952" v="175" actId="1076"/>
        <pc:sldMkLst>
          <pc:docMk/>
          <pc:sldMk cId="3120037537" sldId="259"/>
        </pc:sldMkLst>
        <pc:spChg chg="add mod">
          <ac:chgData name="NIKHIL REDDY H" userId="6c57e43da32539f9" providerId="LiveId" clId="{1FCBDE9E-56CD-4930-B873-A7115C3F2535}" dt="2021-11-23T13:51:28.952" v="175" actId="1076"/>
          <ac:spMkLst>
            <pc:docMk/>
            <pc:sldMk cId="3120037537" sldId="259"/>
            <ac:spMk id="2" creationId="{4B182DB1-6539-45BD-9E5D-D9D1C0631912}"/>
          </ac:spMkLst>
        </pc:spChg>
        <pc:spChg chg="add mod">
          <ac:chgData name="NIKHIL REDDY H" userId="6c57e43da32539f9" providerId="LiveId" clId="{1FCBDE9E-56CD-4930-B873-A7115C3F2535}" dt="2021-11-23T13:47:33.062" v="154" actId="12"/>
          <ac:spMkLst>
            <pc:docMk/>
            <pc:sldMk cId="3120037537" sldId="259"/>
            <ac:spMk id="3" creationId="{4EA7FE7C-16D7-40D2-A58C-2D630BEDB03F}"/>
          </ac:spMkLst>
        </pc:spChg>
      </pc:sldChg>
      <pc:sldChg chg="del">
        <pc:chgData name="NIKHIL REDDY H" userId="6c57e43da32539f9" providerId="LiveId" clId="{1FCBDE9E-56CD-4930-B873-A7115C3F2535}" dt="2021-11-23T13:48:59.850" v="167" actId="47"/>
        <pc:sldMkLst>
          <pc:docMk/>
          <pc:sldMk cId="38196059" sldId="261"/>
        </pc:sldMkLst>
      </pc:sldChg>
      <pc:sldChg chg="modSp mod">
        <pc:chgData name="NIKHIL REDDY H" userId="6c57e43da32539f9" providerId="LiveId" clId="{1FCBDE9E-56CD-4930-B873-A7115C3F2535}" dt="2021-11-23T13:52:09.722" v="181" actId="1076"/>
        <pc:sldMkLst>
          <pc:docMk/>
          <pc:sldMk cId="952618624" sldId="262"/>
        </pc:sldMkLst>
        <pc:spChg chg="mod">
          <ac:chgData name="NIKHIL REDDY H" userId="6c57e43da32539f9" providerId="LiveId" clId="{1FCBDE9E-56CD-4930-B873-A7115C3F2535}" dt="2021-11-23T13:48:49.240" v="166" actId="207"/>
          <ac:spMkLst>
            <pc:docMk/>
            <pc:sldMk cId="952618624" sldId="262"/>
            <ac:spMk id="7" creationId="{BB5E0EC3-2C7A-47E7-8E6C-12A02BBFBABC}"/>
          </ac:spMkLst>
        </pc:spChg>
        <pc:spChg chg="mod">
          <ac:chgData name="NIKHIL REDDY H" userId="6c57e43da32539f9" providerId="LiveId" clId="{1FCBDE9E-56CD-4930-B873-A7115C3F2535}" dt="2021-11-23T13:52:09.722" v="181" actId="1076"/>
          <ac:spMkLst>
            <pc:docMk/>
            <pc:sldMk cId="952618624" sldId="262"/>
            <ac:spMk id="10" creationId="{FF1EFA72-0650-4985-AB20-3E3D34061AF7}"/>
          </ac:spMkLst>
        </pc:spChg>
      </pc:sldChg>
      <pc:sldChg chg="modSp mod">
        <pc:chgData name="NIKHIL REDDY H" userId="6c57e43da32539f9" providerId="LiveId" clId="{1FCBDE9E-56CD-4930-B873-A7115C3F2535}" dt="2021-11-23T13:52:03.270" v="180" actId="113"/>
        <pc:sldMkLst>
          <pc:docMk/>
          <pc:sldMk cId="1084547881" sldId="263"/>
        </pc:sldMkLst>
        <pc:spChg chg="mod">
          <ac:chgData name="NIKHIL REDDY H" userId="6c57e43da32539f9" providerId="LiveId" clId="{1FCBDE9E-56CD-4930-B873-A7115C3F2535}" dt="2021-11-23T13:52:03.270" v="180" actId="113"/>
          <ac:spMkLst>
            <pc:docMk/>
            <pc:sldMk cId="1084547881" sldId="263"/>
            <ac:spMk id="2" creationId="{9DDD90B6-CC51-46AF-A32D-3CCCB026D056}"/>
          </ac:spMkLst>
        </pc:spChg>
      </pc:sldChg>
      <pc:sldChg chg="modSp mod">
        <pc:chgData name="NIKHIL REDDY H" userId="6c57e43da32539f9" providerId="LiveId" clId="{1FCBDE9E-56CD-4930-B873-A7115C3F2535}" dt="2021-11-23T13:51:56.640" v="178" actId="1076"/>
        <pc:sldMkLst>
          <pc:docMk/>
          <pc:sldMk cId="2149437800" sldId="264"/>
        </pc:sldMkLst>
        <pc:spChg chg="mod">
          <ac:chgData name="NIKHIL REDDY H" userId="6c57e43da32539f9" providerId="LiveId" clId="{1FCBDE9E-56CD-4930-B873-A7115C3F2535}" dt="2021-11-23T13:51:56.640" v="178" actId="1076"/>
          <ac:spMkLst>
            <pc:docMk/>
            <pc:sldMk cId="2149437800" sldId="264"/>
            <ac:spMk id="2" creationId="{6EEDE88A-8BC2-4FFA-86FF-98A1C8CCC9FA}"/>
          </ac:spMkLst>
        </pc:spChg>
      </pc:sldChg>
      <pc:sldChg chg="modSp mod">
        <pc:chgData name="NIKHIL REDDY H" userId="6c57e43da32539f9" providerId="LiveId" clId="{1FCBDE9E-56CD-4930-B873-A7115C3F2535}" dt="2021-11-23T13:51:38.292" v="176" actId="1076"/>
        <pc:sldMkLst>
          <pc:docMk/>
          <pc:sldMk cId="1562549636" sldId="265"/>
        </pc:sldMkLst>
        <pc:spChg chg="mod">
          <ac:chgData name="NIKHIL REDDY H" userId="6c57e43da32539f9" providerId="LiveId" clId="{1FCBDE9E-56CD-4930-B873-A7115C3F2535}" dt="2021-11-23T13:51:38.292" v="176" actId="1076"/>
          <ac:spMkLst>
            <pc:docMk/>
            <pc:sldMk cId="1562549636" sldId="265"/>
            <ac:spMk id="2" creationId="{6EEDE88A-8BC2-4FFA-86FF-98A1C8CCC9FA}"/>
          </ac:spMkLst>
        </pc:spChg>
        <pc:spChg chg="mod">
          <ac:chgData name="NIKHIL REDDY H" userId="6c57e43da32539f9" providerId="LiveId" clId="{1FCBDE9E-56CD-4930-B873-A7115C3F2535}" dt="2021-11-23T13:25:01.722" v="2" actId="1076"/>
          <ac:spMkLst>
            <pc:docMk/>
            <pc:sldMk cId="1562549636" sldId="265"/>
            <ac:spMk id="3" creationId="{3C718078-20AC-45DE-BBF7-7EBF091E12AE}"/>
          </ac:spMkLst>
        </pc:spChg>
        <pc:spChg chg="mod">
          <ac:chgData name="NIKHIL REDDY H" userId="6c57e43da32539f9" providerId="LiveId" clId="{1FCBDE9E-56CD-4930-B873-A7115C3F2535}" dt="2021-11-23T13:26:22.014" v="11" actId="20577"/>
          <ac:spMkLst>
            <pc:docMk/>
            <pc:sldMk cId="1562549636" sldId="265"/>
            <ac:spMk id="5" creationId="{6DC45B9E-C986-4376-BA9B-D7FCE0E42133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1:53:23.824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1,'35'0,"120"0,234 0,298 12,154 0,-18 2,-90 6,-141 4,-156 2,-132 0,-106-4,-83-1,-56-6,-35-4,-18-4,-9 0,-4 3,-2 4,-2 4,-12 6,-18 8,-21 9,-32 26,-48 22,-35 15,-19 9,0 2,21-10,36-20,31-24,25-19,26-12,20-11,12-5,6-5,6 0,2 2,-1 0,1-7,2-3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1:53:23.824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1,'35'0,"120"0,234 0,298 12,154 0,-18 2,-90 6,-141 4,-156 2,-132 0,-106-4,-83-1,-56-6,-35-4,-18-4,-9 0,-4 3,-2 4,-2 4,-12 6,-18 8,-21 9,-32 26,-48 22,-35 15,-19 9,0 2,21-10,36-20,31-24,25-19,26-12,20-11,12-5,6-5,6 0,2 2,-1 0,1-7,2-3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1:53:23.824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1,'35'0,"120"0,234 0,298 12,154 0,-18 2,-90 6,-141 4,-156 2,-132 0,-106-4,-83-1,-56-6,-35-4,-18-4,-9 0,-4 3,-2 4,-2 4,-12 6,-18 8,-21 9,-32 26,-48 22,-35 15,-19 9,0 2,21-10,36-20,31-24,25-19,26-12,20-11,12-5,6-5,6 0,2 2,-1 0,1-7,2-3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1:53:23.824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1,'35'0,"120"0,234 0,298 12,154 0,-18 2,-90 6,-141 4,-156 2,-132 0,-106-4,-83-1,-56-6,-35-4,-18-4,-9 0,-4 3,-2 4,-2 4,-12 6,-18 8,-21 9,-32 26,-48 22,-35 15,-19 9,0 2,21-10,36-20,31-24,25-19,26-12,20-11,12-5,6-5,6 0,2 2,-1 0,1-7,2-3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1:53:23.824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1,'35'0,"120"0,234 0,298 12,154 0,-18 2,-90 6,-141 4,-156 2,-132 0,-106-4,-83-1,-56-6,-35-4,-18-4,-9 0,-4 3,-2 4,-2 4,-12 6,-18 8,-21 9,-32 26,-48 22,-35 15,-19 9,0 2,21-10,36-20,31-24,25-19,26-12,20-11,12-5,6-5,6 0,2 2,-1 0,1-7,2-3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1:53:23.824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1,'35'0,"120"0,234 0,298 12,154 0,-18 2,-90 6,-141 4,-156 2,-132 0,-106-4,-83-1,-56-6,-35-4,-18-4,-9 0,-4 3,-2 4,-2 4,-12 6,-18 8,-21 9,-32 26,-48 22,-35 15,-19 9,0 2,21-10,36-20,31-24,25-19,26-12,20-11,12-5,6-5,6 0,2 2,-1 0,1-7,2-3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1:53:23.824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1,'35'0,"120"0,234 0,298 12,154 0,-18 2,-90 6,-141 4,-156 2,-132 0,-106-4,-83-1,-56-6,-35-4,-18-4,-9 0,-4 3,-2 4,-2 4,-12 6,-18 8,-21 9,-32 26,-48 22,-35 15,-19 9,0 2,21-10,36-20,31-24,25-19,26-12,20-11,12-5,6-5,6 0,2 2,-1 0,1-7,2-3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1:53:23.824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1,'35'0,"120"0,234 0,298 12,154 0,-18 2,-90 6,-141 4,-156 2,-132 0,-106-4,-83-1,-56-6,-35-4,-18-4,-9 0,-4 3,-2 4,-2 4,-12 6,-18 8,-21 9,-32 26,-48 22,-35 15,-19 9,0 2,21-10,36-20,31-24,25-19,26-12,20-11,12-5,6-5,6 0,2 2,-1 0,1-7,2-3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1:53:23.824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1,'35'0,"120"0,234 0,298 12,154 0,-18 2,-90 6,-141 4,-156 2,-132 0,-106-4,-83-1,-56-6,-35-4,-18-4,-9 0,-4 3,-2 4,-2 4,-12 6,-18 8,-21 9,-32 26,-48 22,-35 15,-19 9,0 2,21-10,36-20,31-24,25-19,26-12,20-11,12-5,6-5,6 0,2 2,-1 0,1-7,2-3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D8F1C19-C9B9-47C9-8608-74D4257F66E0}"/>
                  </a:ext>
                </a:extLst>
              </p14:cNvPr>
              <p14:cNvContentPartPr/>
              <p14:nvPr/>
            </p14:nvContentPartPr>
            <p14:xfrm>
              <a:off x="3858738" y="1559936"/>
              <a:ext cx="1943640" cy="448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D8F1C19-C9B9-47C9-8608-74D4257F66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41098" y="1452296"/>
                <a:ext cx="1979280" cy="6642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A0A5BDA-B26E-4643-9133-4671A7E7CD68}"/>
              </a:ext>
            </a:extLst>
          </p:cNvPr>
          <p:cNvSpPr txBox="1"/>
          <p:nvPr/>
        </p:nvSpPr>
        <p:spPr>
          <a:xfrm>
            <a:off x="3388955" y="1430273"/>
            <a:ext cx="5176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+mj-lt"/>
              </a:rPr>
              <a:t>CHATBOT ANALYTICS</a:t>
            </a:r>
            <a:endParaRPr lang="en-IN" sz="40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B4045D-4BF4-4F8D-9068-900D24F5BE52}"/>
              </a:ext>
            </a:extLst>
          </p:cNvPr>
          <p:cNvSpPr txBox="1"/>
          <p:nvPr/>
        </p:nvSpPr>
        <p:spPr>
          <a:xfrm>
            <a:off x="8162488" y="4102217"/>
            <a:ext cx="437905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Variable Display" pitchFamily="2" charset="0"/>
              </a:rPr>
              <a:t>NOOB ENTITY:</a:t>
            </a:r>
          </a:p>
          <a:p>
            <a:endParaRPr lang="en-US" dirty="0">
              <a:latin typeface="Segoe UI Variable Display" pitchFamily="2" charset="0"/>
            </a:endParaRPr>
          </a:p>
          <a:p>
            <a:r>
              <a:rPr lang="en-US" sz="1600" dirty="0">
                <a:latin typeface="Segoe UI Variable Display" pitchFamily="2" charset="0"/>
              </a:rPr>
              <a:t>M </a:t>
            </a:r>
            <a:r>
              <a:rPr lang="en-US" sz="1600" dirty="0" err="1">
                <a:latin typeface="Segoe UI Variable Display" pitchFamily="2" charset="0"/>
              </a:rPr>
              <a:t>Jaipal</a:t>
            </a:r>
            <a:r>
              <a:rPr lang="en-US" sz="1600" dirty="0">
                <a:latin typeface="Segoe UI Variable Display" pitchFamily="2" charset="0"/>
              </a:rPr>
              <a:t> (9919004177)</a:t>
            </a:r>
          </a:p>
          <a:p>
            <a:r>
              <a:rPr lang="en-US" sz="1600" dirty="0">
                <a:latin typeface="Segoe UI Variable Display" pitchFamily="2" charset="0"/>
              </a:rPr>
              <a:t>H Nikhil Reddy (9919004106)</a:t>
            </a:r>
          </a:p>
          <a:p>
            <a:r>
              <a:rPr lang="en-US" sz="1600" dirty="0">
                <a:latin typeface="Segoe UI Variable Display" pitchFamily="2" charset="0"/>
              </a:rPr>
              <a:t>S </a:t>
            </a:r>
            <a:r>
              <a:rPr lang="en-US" sz="1600" dirty="0" err="1">
                <a:latin typeface="Segoe UI Variable Display" pitchFamily="2" charset="0"/>
              </a:rPr>
              <a:t>Likhil</a:t>
            </a:r>
            <a:r>
              <a:rPr lang="en-US" sz="1600" dirty="0">
                <a:latin typeface="Segoe UI Variable Display" pitchFamily="2" charset="0"/>
              </a:rPr>
              <a:t> Srinivas (9919004269)</a:t>
            </a:r>
          </a:p>
          <a:p>
            <a:r>
              <a:rPr lang="en-US" sz="1600" dirty="0">
                <a:latin typeface="Segoe UI Variable Display" pitchFamily="2" charset="0"/>
              </a:rPr>
              <a:t>S V Nagendra (9919004270)</a:t>
            </a:r>
            <a:endParaRPr lang="en-IN" sz="1600" dirty="0">
              <a:latin typeface="Segoe UI Variable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482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D8F1C19-C9B9-47C9-8608-74D4257F66E0}"/>
                  </a:ext>
                </a:extLst>
              </p14:cNvPr>
              <p14:cNvContentPartPr/>
              <p14:nvPr/>
            </p14:nvContentPartPr>
            <p14:xfrm>
              <a:off x="3858738" y="1559936"/>
              <a:ext cx="1943640" cy="448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D8F1C19-C9B9-47C9-8608-74D4257F66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41098" y="1452296"/>
                <a:ext cx="1979280" cy="6642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9DDD90B6-CC51-46AF-A32D-3CCCB026D056}"/>
              </a:ext>
            </a:extLst>
          </p:cNvPr>
          <p:cNvSpPr txBox="1"/>
          <p:nvPr/>
        </p:nvSpPr>
        <p:spPr>
          <a:xfrm>
            <a:off x="1190531" y="904623"/>
            <a:ext cx="4118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  <a:latin typeface="Segoe UI Variable Display" pitchFamily="2" charset="0"/>
              </a:rPr>
              <a:t>INTRODUCTION</a:t>
            </a:r>
            <a:endParaRPr lang="en-IN" sz="3200" dirty="0">
              <a:solidFill>
                <a:srgbClr val="002060"/>
              </a:solidFill>
              <a:latin typeface="Segoe UI Variable Display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DA683E-2B95-4423-BC13-86991A769696}"/>
              </a:ext>
            </a:extLst>
          </p:cNvPr>
          <p:cNvSpPr txBox="1"/>
          <p:nvPr/>
        </p:nvSpPr>
        <p:spPr>
          <a:xfrm>
            <a:off x="1612077" y="2003634"/>
            <a:ext cx="811215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0" dirty="0">
                <a:effectLst/>
                <a:latin typeface="Lato" panose="020F0502020204030203" pitchFamily="34" charset="0"/>
              </a:rPr>
              <a:t>Chatbot analytics is the process of analyzing previous bot conversations to gain insights about chatbot performance and customer experience.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Lato" panose="020F050202020403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0" dirty="0">
                <a:effectLst/>
                <a:latin typeface="Lato" panose="020F0502020204030203" pitchFamily="34" charset="0"/>
              </a:rPr>
              <a:t>Due to increasing competition in every industry, customer experience became the key driver in gaining a competitive edge.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Lato" panose="020F050202020403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0" dirty="0">
                <a:effectLst/>
                <a:latin typeface="Lato" panose="020F0502020204030203" pitchFamily="34" charset="0"/>
              </a:rPr>
              <a:t>After a business deploys a chatbot, it is time to track how people are using it.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Lato" panose="020F050202020403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Lato" panose="020F0502020204030203" pitchFamily="34" charset="0"/>
              </a:rPr>
              <a:t>Based on chatbot analytics, organizations can identify patterns, trends, and correlations that might not get noticed using text-based data analysis methods.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Lato" panose="020F050202020403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Lato" panose="020F0502020204030203" pitchFamily="34" charset="0"/>
              </a:rPr>
              <a:t>Relying on chatbot analytics helps businesses avoid potential failures.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4438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D8F1C19-C9B9-47C9-8608-74D4257F66E0}"/>
                  </a:ext>
                </a:extLst>
              </p14:cNvPr>
              <p14:cNvContentPartPr/>
              <p14:nvPr/>
            </p14:nvContentPartPr>
            <p14:xfrm>
              <a:off x="3858738" y="1559936"/>
              <a:ext cx="1943640" cy="448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D8F1C19-C9B9-47C9-8608-74D4257F66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41098" y="1452296"/>
                <a:ext cx="1979280" cy="6642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2DA683E-2B95-4423-BC13-86991A769696}"/>
              </a:ext>
            </a:extLst>
          </p:cNvPr>
          <p:cNvSpPr txBox="1"/>
          <p:nvPr/>
        </p:nvSpPr>
        <p:spPr>
          <a:xfrm>
            <a:off x="1486242" y="1398668"/>
            <a:ext cx="81121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</a:t>
            </a:r>
            <a:r>
              <a:rPr lang="en-US" b="1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etric</a:t>
            </a:r>
            <a:r>
              <a:rPr lang="en-US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is a quantifiable measure that is used to track and assess the status of a specific business process</a:t>
            </a:r>
          </a:p>
          <a:p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ato" panose="020F0502020204030203" pitchFamily="34" charset="0"/>
              </a:rPr>
              <a:t>M</a:t>
            </a:r>
            <a:r>
              <a:rPr lang="en-US" b="0" i="0" dirty="0">
                <a:effectLst/>
                <a:latin typeface="Lato" panose="020F0502020204030203" pitchFamily="34" charset="0"/>
              </a:rPr>
              <a:t>any of the capabilities of the chatbot will be measured through those metrics</a:t>
            </a:r>
          </a:p>
          <a:p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Through metrics we can expect </a:t>
            </a:r>
            <a:r>
              <a:rPr lang="en-US" b="0" i="0" dirty="0">
                <a:effectLst/>
                <a:latin typeface="Lato" panose="020F0502020204030203" pitchFamily="34" charset="0"/>
              </a:rPr>
              <a:t>efficiency enhancement, faster response, and greater conversion</a:t>
            </a:r>
            <a:endParaRPr lang="en-IN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5E0EC3-2C7A-47E7-8E6C-12A02BBFBABC}"/>
              </a:ext>
            </a:extLst>
          </p:cNvPr>
          <p:cNvSpPr txBox="1"/>
          <p:nvPr/>
        </p:nvSpPr>
        <p:spPr>
          <a:xfrm>
            <a:off x="1578528" y="3863519"/>
            <a:ext cx="2491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chemeClr val="accent3">
                    <a:lumMod val="75000"/>
                  </a:schemeClr>
                </a:solidFill>
              </a:rPr>
              <a:t>USER METRICS</a:t>
            </a:r>
            <a:endParaRPr lang="en-IN" sz="2000" u="sng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BBBED8-566D-4FAD-8505-A5ED2EE0AB29}"/>
              </a:ext>
            </a:extLst>
          </p:cNvPr>
          <p:cNvSpPr txBox="1"/>
          <p:nvPr/>
        </p:nvSpPr>
        <p:spPr>
          <a:xfrm>
            <a:off x="1578528" y="4263629"/>
            <a:ext cx="94208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Total Users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Engaged Users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New Users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Avg conversation steps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Total Messages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CSAT Rating   </a:t>
            </a:r>
          </a:p>
          <a:p>
            <a:endParaRPr lang="en-US" dirty="0"/>
          </a:p>
          <a:p>
            <a:r>
              <a:rPr lang="en-US" b="0" i="0" dirty="0">
                <a:effectLst/>
                <a:latin typeface="Lato" panose="020F0502020204030203" pitchFamily="34" charset="0"/>
              </a:rPr>
              <a:t>This way, the performance of the bot can be monitored and improved efficiency</a:t>
            </a:r>
            <a:endParaRPr lang="en-US" dirty="0"/>
          </a:p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1EFA72-0650-4985-AB20-3E3D34061AF7}"/>
              </a:ext>
            </a:extLst>
          </p:cNvPr>
          <p:cNvSpPr txBox="1"/>
          <p:nvPr/>
        </p:nvSpPr>
        <p:spPr>
          <a:xfrm>
            <a:off x="974514" y="482130"/>
            <a:ext cx="4067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METHODOLOGY</a:t>
            </a:r>
            <a:endParaRPr lang="en-IN" sz="3200" dirty="0">
              <a:solidFill>
                <a:srgbClr val="00206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09484F-7295-4234-AEE0-173E403FF093}"/>
              </a:ext>
            </a:extLst>
          </p:cNvPr>
          <p:cNvSpPr txBox="1"/>
          <p:nvPr/>
        </p:nvSpPr>
        <p:spPr>
          <a:xfrm>
            <a:off x="1644242" y="246082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2618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D8F1C19-C9B9-47C9-8608-74D4257F66E0}"/>
                  </a:ext>
                </a:extLst>
              </p14:cNvPr>
              <p14:cNvContentPartPr/>
              <p14:nvPr/>
            </p14:nvContentPartPr>
            <p14:xfrm>
              <a:off x="3858738" y="1559936"/>
              <a:ext cx="1943640" cy="448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D8F1C19-C9B9-47C9-8608-74D4257F66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41098" y="1452296"/>
                <a:ext cx="1979280" cy="6642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9DDD90B6-CC51-46AF-A32D-3CCCB026D056}"/>
              </a:ext>
            </a:extLst>
          </p:cNvPr>
          <p:cNvSpPr txBox="1"/>
          <p:nvPr/>
        </p:nvSpPr>
        <p:spPr>
          <a:xfrm>
            <a:off x="1198921" y="731404"/>
            <a:ext cx="5034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Segoe UI Variable Display" pitchFamily="2" charset="0"/>
              </a:rPr>
              <a:t>CHATBOT</a:t>
            </a:r>
            <a:r>
              <a:rPr lang="en-US" sz="2800" dirty="0">
                <a:latin typeface="Segoe UI Variable Display" pitchFamily="2" charset="0"/>
              </a:rPr>
              <a:t> </a:t>
            </a:r>
          </a:p>
          <a:p>
            <a:r>
              <a:rPr lang="en-US" sz="2800" dirty="0">
                <a:solidFill>
                  <a:srgbClr val="002060"/>
                </a:solidFill>
                <a:latin typeface="Segoe UI Variable Display" pitchFamily="2" charset="0"/>
              </a:rPr>
              <a:t>ARCHITECTURE</a:t>
            </a:r>
            <a:endParaRPr lang="en-IN" sz="2800" dirty="0">
              <a:solidFill>
                <a:srgbClr val="002060"/>
              </a:solidFill>
              <a:latin typeface="Segoe UI Variable Display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8DB5EA-9CAE-4781-A178-479CEE3664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4752" y="426091"/>
            <a:ext cx="789432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547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D8F1C19-C9B9-47C9-8608-74D4257F66E0}"/>
                  </a:ext>
                </a:extLst>
              </p14:cNvPr>
              <p14:cNvContentPartPr/>
              <p14:nvPr/>
            </p14:nvContentPartPr>
            <p14:xfrm>
              <a:off x="3858738" y="1559936"/>
              <a:ext cx="1943640" cy="448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D8F1C19-C9B9-47C9-8608-74D4257F66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41098" y="1452296"/>
                <a:ext cx="1979280" cy="6642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6EEDE88A-8BC2-4FFA-86FF-98A1C8CCC9FA}"/>
              </a:ext>
            </a:extLst>
          </p:cNvPr>
          <p:cNvSpPr txBox="1"/>
          <p:nvPr/>
        </p:nvSpPr>
        <p:spPr>
          <a:xfrm>
            <a:off x="775532" y="604167"/>
            <a:ext cx="4513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EXPERIMENTAL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2060"/>
                </a:solidFill>
              </a:rPr>
              <a:t>RESULTS</a:t>
            </a:r>
            <a:endParaRPr lang="en-IN" dirty="0">
              <a:solidFill>
                <a:srgbClr val="00206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D31023-C9CD-4811-B63C-978B5F7597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094" y="1664546"/>
            <a:ext cx="8913751" cy="467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100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D8F1C19-C9B9-47C9-8608-74D4257F66E0}"/>
                  </a:ext>
                </a:extLst>
              </p14:cNvPr>
              <p14:cNvContentPartPr/>
              <p14:nvPr/>
            </p14:nvContentPartPr>
            <p14:xfrm>
              <a:off x="3858738" y="1559936"/>
              <a:ext cx="1943640" cy="448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D8F1C19-C9B9-47C9-8608-74D4257F66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41098" y="1452296"/>
                <a:ext cx="1979280" cy="6642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6EEDE88A-8BC2-4FFA-86FF-98A1C8CCC9FA}"/>
              </a:ext>
            </a:extLst>
          </p:cNvPr>
          <p:cNvSpPr txBox="1"/>
          <p:nvPr/>
        </p:nvSpPr>
        <p:spPr>
          <a:xfrm>
            <a:off x="858281" y="860214"/>
            <a:ext cx="4513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EXPERIMENTAL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2060"/>
                </a:solidFill>
              </a:rPr>
              <a:t>RESULTS</a:t>
            </a:r>
            <a:endParaRPr lang="en-IN" dirty="0">
              <a:solidFill>
                <a:srgbClr val="00206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91A5B1-3772-4602-B0A4-B15B0C4558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859" y="2361501"/>
            <a:ext cx="5344710" cy="26215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E6C145-9198-4093-97D7-354F9E941B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288223"/>
            <a:ext cx="5441171" cy="269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437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D8F1C19-C9B9-47C9-8608-74D4257F66E0}"/>
                  </a:ext>
                </a:extLst>
              </p14:cNvPr>
              <p14:cNvContentPartPr/>
              <p14:nvPr/>
            </p14:nvContentPartPr>
            <p14:xfrm>
              <a:off x="3858738" y="1559936"/>
              <a:ext cx="1943640" cy="448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D8F1C19-C9B9-47C9-8608-74D4257F66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41098" y="1452296"/>
                <a:ext cx="1979280" cy="6642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6EEDE88A-8BC2-4FFA-86FF-98A1C8CCC9FA}"/>
              </a:ext>
            </a:extLst>
          </p:cNvPr>
          <p:cNvSpPr txBox="1"/>
          <p:nvPr/>
        </p:nvSpPr>
        <p:spPr>
          <a:xfrm>
            <a:off x="1876347" y="1305798"/>
            <a:ext cx="4513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BENEFITS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718078-20AC-45DE-BBF7-7EBF091E12AE}"/>
              </a:ext>
            </a:extLst>
          </p:cNvPr>
          <p:cNvSpPr txBox="1"/>
          <p:nvPr/>
        </p:nvSpPr>
        <p:spPr>
          <a:xfrm>
            <a:off x="1736521" y="2449277"/>
            <a:ext cx="7650760" cy="3679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C45B9E-C986-4376-BA9B-D7FCE0E42133}"/>
              </a:ext>
            </a:extLst>
          </p:cNvPr>
          <p:cNvSpPr txBox="1"/>
          <p:nvPr/>
        </p:nvSpPr>
        <p:spPr>
          <a:xfrm>
            <a:off x="2329353" y="2357424"/>
            <a:ext cx="88587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dirty="0"/>
              <a:t>cost savings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dirty="0"/>
              <a:t>increased sales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dirty="0"/>
              <a:t>increased customer interaction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dirty="0"/>
              <a:t>reaching new customers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dirty="0"/>
              <a:t>gaining a deeper understanding of customers</a:t>
            </a:r>
          </a:p>
        </p:txBody>
      </p:sp>
    </p:spTree>
    <p:extLst>
      <p:ext uri="{BB962C8B-B14F-4D97-AF65-F5344CB8AC3E}">
        <p14:creationId xmlns:p14="http://schemas.microsoft.com/office/powerpoint/2010/main" val="1562549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D8F1C19-C9B9-47C9-8608-74D4257F66E0}"/>
                  </a:ext>
                </a:extLst>
              </p14:cNvPr>
              <p14:cNvContentPartPr/>
              <p14:nvPr/>
            </p14:nvContentPartPr>
            <p14:xfrm>
              <a:off x="3858738" y="1559936"/>
              <a:ext cx="1943640" cy="448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D8F1C19-C9B9-47C9-8608-74D4257F66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41098" y="1452296"/>
                <a:ext cx="1979280" cy="6642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4B182DB1-6539-45BD-9E5D-D9D1C0631912}"/>
              </a:ext>
            </a:extLst>
          </p:cNvPr>
          <p:cNvSpPr txBox="1"/>
          <p:nvPr/>
        </p:nvSpPr>
        <p:spPr>
          <a:xfrm>
            <a:off x="1191237" y="878642"/>
            <a:ext cx="3884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A7FE7C-16D7-40D2-A58C-2D630BEDB03F}"/>
              </a:ext>
            </a:extLst>
          </p:cNvPr>
          <p:cNvSpPr txBox="1"/>
          <p:nvPr/>
        </p:nvSpPr>
        <p:spPr>
          <a:xfrm>
            <a:off x="1770077" y="1951672"/>
            <a:ext cx="722292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Bot analytics enable us to understand the customer behavior, what drives them in making relevant decisions, what disappoints them, what makes it easy to retain them and more.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</a:t>
            </a:r>
            <a:r>
              <a:rPr lang="en-US" b="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eed to focus on optimizing our chatbot based on our goals in which we can drive your audience to your desired outcome.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From analytics w</a:t>
            </a:r>
            <a:r>
              <a:rPr lang="en-US" b="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 can measure the overall effectiveness of the chatbot and identify the loopholes.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Based on the flaws, you can iterate the bot flow to improve the communication process.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0" i="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037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D8F1C19-C9B9-47C9-8608-74D4257F66E0}"/>
                  </a:ext>
                </a:extLst>
              </p14:cNvPr>
              <p14:cNvContentPartPr/>
              <p14:nvPr/>
            </p14:nvContentPartPr>
            <p14:xfrm>
              <a:off x="3858738" y="1559936"/>
              <a:ext cx="1943640" cy="448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D8F1C19-C9B9-47C9-8608-74D4257F66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41098" y="1452296"/>
                <a:ext cx="1979280" cy="66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905092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119</TotalTime>
  <Words>310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Gill Sans MT</vt:lpstr>
      <vt:lpstr>Lato</vt:lpstr>
      <vt:lpstr>Segoe UI Variable Display</vt:lpstr>
      <vt:lpstr>Wingdings</vt:lpstr>
      <vt:lpstr>Parcel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 REDDY H</dc:creator>
  <cp:lastModifiedBy>NIKHIL REDDY H</cp:lastModifiedBy>
  <cp:revision>3</cp:revision>
  <dcterms:created xsi:type="dcterms:W3CDTF">2021-11-23T11:52:45Z</dcterms:created>
  <dcterms:modified xsi:type="dcterms:W3CDTF">2021-11-23T13:52:43Z</dcterms:modified>
</cp:coreProperties>
</file>