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16"/>
  </p:notesMasterIdLst>
  <p:sldIdLst>
    <p:sldId id="256" r:id="rId5"/>
    <p:sldId id="351" r:id="rId6"/>
    <p:sldId id="317" r:id="rId7"/>
    <p:sldId id="353" r:id="rId8"/>
    <p:sldId id="354" r:id="rId9"/>
    <p:sldId id="356" r:id="rId10"/>
    <p:sldId id="357" r:id="rId11"/>
    <p:sldId id="360" r:id="rId12"/>
    <p:sldId id="358" r:id="rId13"/>
    <p:sldId id="359" r:id="rId14"/>
    <p:sldId id="31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DB410-18FF-4A42-8185-859C9DC2365D}" v="3" dt="2019-12-08T22:34:40.469"/>
    <p1510:client id="{D17C784A-1C80-486A-A33C-C9AA41C667C1}" v="73" dt="2019-12-07T22:56:1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l Rachuri" userId="db8d79b6-4eec-4815-9258-7fc521476300" providerId="ADAL" clId="{B39DB410-18FF-4A42-8185-859C9DC2365D}"/>
    <pc:docChg chg="undo custSel mod addSld modSld">
      <pc:chgData name="Likhil Rachuri" userId="db8d79b6-4eec-4815-9258-7fc521476300" providerId="ADAL" clId="{B39DB410-18FF-4A42-8185-859C9DC2365D}" dt="2019-12-08T22:37:06.695" v="26" actId="20577"/>
      <pc:docMkLst>
        <pc:docMk/>
      </pc:docMkLst>
      <pc:sldChg chg="modSp">
        <pc:chgData name="Likhil Rachuri" userId="db8d79b6-4eec-4815-9258-7fc521476300" providerId="ADAL" clId="{B39DB410-18FF-4A42-8185-859C9DC2365D}" dt="2019-12-08T22:37:06.695" v="26" actId="20577"/>
        <pc:sldMkLst>
          <pc:docMk/>
          <pc:sldMk cId="1832103495" sldId="316"/>
        </pc:sldMkLst>
        <pc:spChg chg="mod">
          <ac:chgData name="Likhil Rachuri" userId="db8d79b6-4eec-4815-9258-7fc521476300" providerId="ADAL" clId="{B39DB410-18FF-4A42-8185-859C9DC2365D}" dt="2019-12-08T22:37:06.695" v="26" actId="20577"/>
          <ac:spMkLst>
            <pc:docMk/>
            <pc:sldMk cId="1832103495" sldId="316"/>
            <ac:spMk id="3" creationId="{020C8F30-9C91-4D39-A29C-BCE4134E41E9}"/>
          </ac:spMkLst>
        </pc:spChg>
      </pc:sldChg>
      <pc:sldChg chg="addSp delSp modSp">
        <pc:chgData name="Likhil Rachuri" userId="db8d79b6-4eec-4815-9258-7fc521476300" providerId="ADAL" clId="{B39DB410-18FF-4A42-8185-859C9DC2365D}" dt="2019-12-08T22:36:31.122" v="23" actId="26606"/>
        <pc:sldMkLst>
          <pc:docMk/>
          <pc:sldMk cId="185846775" sldId="358"/>
        </pc:sldMkLst>
        <pc:spChg chg="mod">
          <ac:chgData name="Likhil Rachuri" userId="db8d79b6-4eec-4815-9258-7fc521476300" providerId="ADAL" clId="{B39DB410-18FF-4A42-8185-859C9DC2365D}" dt="2019-12-08T22:36:31.122" v="23" actId="26606"/>
          <ac:spMkLst>
            <pc:docMk/>
            <pc:sldMk cId="185846775" sldId="358"/>
            <ac:spMk id="2" creationId="{F61E135F-45D2-4677-B18F-1CD8178C724D}"/>
          </ac:spMkLst>
        </pc:spChg>
        <pc:spChg chg="add del mod">
          <ac:chgData name="Likhil Rachuri" userId="db8d79b6-4eec-4815-9258-7fc521476300" providerId="ADAL" clId="{B39DB410-18FF-4A42-8185-859C9DC2365D}" dt="2019-12-08T22:36:31.122" v="23" actId="26606"/>
          <ac:spMkLst>
            <pc:docMk/>
            <pc:sldMk cId="185846775" sldId="358"/>
            <ac:spMk id="3" creationId="{4A6491C9-401D-46BA-85FA-6058E6E588C9}"/>
          </ac:spMkLst>
        </pc:spChg>
        <pc:spChg chg="add del">
          <ac:chgData name="Likhil Rachuri" userId="db8d79b6-4eec-4815-9258-7fc521476300" providerId="ADAL" clId="{B39DB410-18FF-4A42-8185-859C9DC2365D}" dt="2019-12-08T22:36:00.227" v="12" actId="26606"/>
          <ac:spMkLst>
            <pc:docMk/>
            <pc:sldMk cId="185846775" sldId="358"/>
            <ac:spMk id="16" creationId="{A5711A0E-A428-4ED1-96CB-33D69FD842E4}"/>
          </ac:spMkLst>
        </pc:spChg>
        <pc:spChg chg="add del">
          <ac:chgData name="Likhil Rachuri" userId="db8d79b6-4eec-4815-9258-7fc521476300" providerId="ADAL" clId="{B39DB410-18FF-4A42-8185-859C9DC2365D}" dt="2019-12-08T22:36:19.082" v="18" actId="26606"/>
          <ac:spMkLst>
            <pc:docMk/>
            <pc:sldMk cId="185846775" sldId="358"/>
            <ac:spMk id="17" creationId="{3B854194-185D-494D-905C-7C7CB2E30F6E}"/>
          </ac:spMkLst>
        </pc:spChg>
        <pc:spChg chg="add del">
          <ac:chgData name="Likhil Rachuri" userId="db8d79b6-4eec-4815-9258-7fc521476300" providerId="ADAL" clId="{B39DB410-18FF-4A42-8185-859C9DC2365D}" dt="2019-12-08T22:36:19.082" v="18" actId="26606"/>
          <ac:spMkLst>
            <pc:docMk/>
            <pc:sldMk cId="185846775" sldId="358"/>
            <ac:spMk id="19" creationId="{B4F5FA0D-0104-4987-8241-EFF7C85B88DE}"/>
          </ac:spMkLst>
        </pc:spChg>
        <pc:spChg chg="add">
          <ac:chgData name="Likhil Rachuri" userId="db8d79b6-4eec-4815-9258-7fc521476300" providerId="ADAL" clId="{B39DB410-18FF-4A42-8185-859C9DC2365D}" dt="2019-12-08T22:36:31.122" v="23" actId="26606"/>
          <ac:spMkLst>
            <pc:docMk/>
            <pc:sldMk cId="185846775" sldId="358"/>
            <ac:spMk id="20" creationId="{92C3387C-D24F-4737-8A37-1DC5CFF09CFA}"/>
          </ac:spMkLst>
        </pc:spChg>
        <pc:spChg chg="add del">
          <ac:chgData name="Likhil Rachuri" userId="db8d79b6-4eec-4815-9258-7fc521476300" providerId="ADAL" clId="{B39DB410-18FF-4A42-8185-859C9DC2365D}" dt="2019-12-08T22:36:27.397" v="20" actId="26606"/>
          <ac:spMkLst>
            <pc:docMk/>
            <pc:sldMk cId="185846775" sldId="358"/>
            <ac:spMk id="21" creationId="{46C2E80F-49A6-4372-B103-219D417A55ED}"/>
          </ac:spMkLst>
        </pc:spChg>
        <pc:spChg chg="add del">
          <ac:chgData name="Likhil Rachuri" userId="db8d79b6-4eec-4815-9258-7fc521476300" providerId="ADAL" clId="{B39DB410-18FF-4A42-8185-859C9DC2365D}" dt="2019-12-08T22:36:31.086" v="22" actId="26606"/>
          <ac:spMkLst>
            <pc:docMk/>
            <pc:sldMk cId="185846775" sldId="358"/>
            <ac:spMk id="44" creationId="{4A6491C9-401D-46BA-85FA-6058E6E588C9}"/>
          </ac:spMkLst>
        </pc:spChg>
        <pc:spChg chg="add">
          <ac:chgData name="Likhil Rachuri" userId="db8d79b6-4eec-4815-9258-7fc521476300" providerId="ADAL" clId="{B39DB410-18FF-4A42-8185-859C9DC2365D}" dt="2019-12-08T22:36:31.122" v="23" actId="26606"/>
          <ac:spMkLst>
            <pc:docMk/>
            <pc:sldMk cId="185846775" sldId="358"/>
            <ac:spMk id="46" creationId="{2029D5AD-8348-4446-B191-6A9B6FE03F21}"/>
          </ac:spMkLst>
        </pc:spChg>
        <pc:spChg chg="add">
          <ac:chgData name="Likhil Rachuri" userId="db8d79b6-4eec-4815-9258-7fc521476300" providerId="ADAL" clId="{B39DB410-18FF-4A42-8185-859C9DC2365D}" dt="2019-12-08T22:36:31.122" v="23" actId="26606"/>
          <ac:spMkLst>
            <pc:docMk/>
            <pc:sldMk cId="185846775" sldId="358"/>
            <ac:spMk id="47" creationId="{A3F395A2-2B64-4749-BD93-2F159C7E1FB5}"/>
          </ac:spMkLst>
        </pc:spChg>
        <pc:spChg chg="add">
          <ac:chgData name="Likhil Rachuri" userId="db8d79b6-4eec-4815-9258-7fc521476300" providerId="ADAL" clId="{B39DB410-18FF-4A42-8185-859C9DC2365D}" dt="2019-12-08T22:36:31.122" v="23" actId="26606"/>
          <ac:spMkLst>
            <pc:docMk/>
            <pc:sldMk cId="185846775" sldId="358"/>
            <ac:spMk id="48" creationId="{5CF0135B-EAB8-4CA0-896C-2D897ECD28BC}"/>
          </ac:spMkLst>
        </pc:spChg>
        <pc:spChg chg="add">
          <ac:chgData name="Likhil Rachuri" userId="db8d79b6-4eec-4815-9258-7fc521476300" providerId="ADAL" clId="{B39DB410-18FF-4A42-8185-859C9DC2365D}" dt="2019-12-08T22:36:31.122" v="23" actId="26606"/>
          <ac:spMkLst>
            <pc:docMk/>
            <pc:sldMk cId="185846775" sldId="358"/>
            <ac:spMk id="49" creationId="{4A6491C9-401D-46BA-85FA-6058E6E588C9}"/>
          </ac:spMkLst>
        </pc:spChg>
        <pc:grpChg chg="add del">
          <ac:chgData name="Likhil Rachuri" userId="db8d79b6-4eec-4815-9258-7fc521476300" providerId="ADAL" clId="{B39DB410-18FF-4A42-8185-859C9DC2365D}" dt="2019-12-08T22:36:31.086" v="22" actId="26606"/>
          <ac:grpSpMkLst>
            <pc:docMk/>
            <pc:sldMk cId="185846775" sldId="358"/>
            <ac:grpSpMk id="36" creationId="{84860832-27F3-4D30-9288-7521D2491514}"/>
          </ac:grpSpMkLst>
        </pc:grpChg>
        <pc:graphicFrameChg chg="add del">
          <ac:chgData name="Likhil Rachuri" userId="db8d79b6-4eec-4815-9258-7fc521476300" providerId="ADAL" clId="{B39DB410-18FF-4A42-8185-859C9DC2365D}" dt="2019-12-08T22:36:00.227" v="12" actId="26606"/>
          <ac:graphicFrameMkLst>
            <pc:docMk/>
            <pc:sldMk cId="185846775" sldId="358"/>
            <ac:graphicFrameMk id="11" creationId="{276BADBA-4D6D-45F7-B877-847E83FEFAFF}"/>
          </ac:graphicFrameMkLst>
        </pc:graphicFrameChg>
        <pc:graphicFrameChg chg="add del">
          <ac:chgData name="Likhil Rachuri" userId="db8d79b6-4eec-4815-9258-7fc521476300" providerId="ADAL" clId="{B39DB410-18FF-4A42-8185-859C9DC2365D}" dt="2019-12-08T22:36:27.397" v="20" actId="26606"/>
          <ac:graphicFrameMkLst>
            <pc:docMk/>
            <pc:sldMk cId="185846775" sldId="358"/>
            <ac:graphicFrameMk id="22" creationId="{79335BF0-2449-4B92-8EBD-C0AE8FC42D86}"/>
          </ac:graphicFrameMkLst>
        </pc:graphicFrameChg>
        <pc:picChg chg="add del">
          <ac:chgData name="Likhil Rachuri" userId="db8d79b6-4eec-4815-9258-7fc521476300" providerId="ADAL" clId="{B39DB410-18FF-4A42-8185-859C9DC2365D}" dt="2019-12-08T22:36:06.495" v="14" actId="26606"/>
          <ac:picMkLst>
            <pc:docMk/>
            <pc:sldMk cId="185846775" sldId="358"/>
            <ac:picMk id="12" creationId="{1F1B6B38-B5CF-45E1-8FF8-0A20064D6DA2}"/>
          </ac:picMkLst>
        </pc:picChg>
        <pc:picChg chg="add del">
          <ac:chgData name="Likhil Rachuri" userId="db8d79b6-4eec-4815-9258-7fc521476300" providerId="ADAL" clId="{B39DB410-18FF-4A42-8185-859C9DC2365D}" dt="2019-12-08T22:36:11.236" v="16" actId="26606"/>
          <ac:picMkLst>
            <pc:docMk/>
            <pc:sldMk cId="185846775" sldId="358"/>
            <ac:picMk id="13" creationId="{2511D228-1B95-4ADD-9098-FBFC88A78208}"/>
          </ac:picMkLst>
        </pc:picChg>
        <pc:picChg chg="add del">
          <ac:chgData name="Likhil Rachuri" userId="db8d79b6-4eec-4815-9258-7fc521476300" providerId="ADAL" clId="{B39DB410-18FF-4A42-8185-859C9DC2365D}" dt="2019-12-08T22:36:19.082" v="18" actId="26606"/>
          <ac:picMkLst>
            <pc:docMk/>
            <pc:sldMk cId="185846775" sldId="358"/>
            <ac:picMk id="18" creationId="{2897127E-6CEF-446C-BE87-93B7C46E49D1}"/>
          </ac:picMkLst>
        </pc:picChg>
        <pc:cxnChg chg="add del">
          <ac:chgData name="Likhil Rachuri" userId="db8d79b6-4eec-4815-9258-7fc521476300" providerId="ADAL" clId="{B39DB410-18FF-4A42-8185-859C9DC2365D}" dt="2019-12-08T22:36:31.122" v="23" actId="26606"/>
          <ac:cxnSpMkLst>
            <pc:docMk/>
            <pc:sldMk cId="185846775" sldId="358"/>
            <ac:cxnSpMk id="9" creationId="{39B7FDC9-F0CE-43A7-9F2A-83DD09DC3453}"/>
          </ac:cxnSpMkLst>
        </pc:cxnChg>
        <pc:cxnChg chg="add del">
          <ac:chgData name="Likhil Rachuri" userId="db8d79b6-4eec-4815-9258-7fc521476300" providerId="ADAL" clId="{B39DB410-18FF-4A42-8185-859C9DC2365D}" dt="2019-12-08T22:36:11.236" v="16" actId="26606"/>
          <ac:cxnSpMkLst>
            <pc:docMk/>
            <pc:sldMk cId="185846775" sldId="358"/>
            <ac:cxnSpMk id="14" creationId="{A7F400EE-A8A5-48AF-B4D6-291B52C6F0B0}"/>
          </ac:cxnSpMkLst>
        </pc:cxnChg>
        <pc:cxnChg chg="add del">
          <ac:chgData name="Likhil Rachuri" userId="db8d79b6-4eec-4815-9258-7fc521476300" providerId="ADAL" clId="{B39DB410-18FF-4A42-8185-859C9DC2365D}" dt="2019-12-08T22:36:06.495" v="14" actId="26606"/>
          <ac:cxnSpMkLst>
            <pc:docMk/>
            <pc:sldMk cId="185846775" sldId="358"/>
            <ac:cxnSpMk id="15" creationId="{A7F400EE-A8A5-48AF-B4D6-291B52C6F0B0}"/>
          </ac:cxnSpMkLst>
        </pc:cxnChg>
      </pc:sldChg>
      <pc:sldChg chg="addSp delSp modSp add">
        <pc:chgData name="Likhil Rachuri" userId="db8d79b6-4eec-4815-9258-7fc521476300" providerId="ADAL" clId="{B39DB410-18FF-4A42-8185-859C9DC2365D}" dt="2019-12-08T22:34:48.264" v="10" actId="26606"/>
        <pc:sldMkLst>
          <pc:docMk/>
          <pc:sldMk cId="2537923313" sldId="360"/>
        </pc:sldMkLst>
        <pc:spChg chg="mod">
          <ac:chgData name="Likhil Rachuri" userId="db8d79b6-4eec-4815-9258-7fc521476300" providerId="ADAL" clId="{B39DB410-18FF-4A42-8185-859C9DC2365D}" dt="2019-12-08T22:34:48.264" v="10" actId="26606"/>
          <ac:spMkLst>
            <pc:docMk/>
            <pc:sldMk cId="2537923313" sldId="360"/>
            <ac:spMk id="2" creationId="{F61E135F-45D2-4677-B18F-1CD8178C724D}"/>
          </ac:spMkLst>
        </pc:spChg>
        <pc:spChg chg="del mod">
          <ac:chgData name="Likhil Rachuri" userId="db8d79b6-4eec-4815-9258-7fc521476300" providerId="ADAL" clId="{B39DB410-18FF-4A42-8185-859C9DC2365D}" dt="2019-12-08T22:34:28.623" v="8"/>
          <ac:spMkLst>
            <pc:docMk/>
            <pc:sldMk cId="2537923313" sldId="360"/>
            <ac:spMk id="4" creationId="{7DAB9AD7-3315-4D19-8D8B-4B2ADFC6C4CD}"/>
          </ac:spMkLst>
        </pc:spChg>
        <pc:spChg chg="add">
          <ac:chgData name="Likhil Rachuri" userId="db8d79b6-4eec-4815-9258-7fc521476300" providerId="ADAL" clId="{B39DB410-18FF-4A42-8185-859C9DC2365D}" dt="2019-12-08T22:34:48.264" v="10" actId="26606"/>
          <ac:spMkLst>
            <pc:docMk/>
            <pc:sldMk cId="2537923313" sldId="360"/>
            <ac:spMk id="29" creationId="{017517EF-BD4D-4055-BDB4-A322C53568AD}"/>
          </ac:spMkLst>
        </pc:spChg>
        <pc:spChg chg="add">
          <ac:chgData name="Likhil Rachuri" userId="db8d79b6-4eec-4815-9258-7fc521476300" providerId="ADAL" clId="{B39DB410-18FF-4A42-8185-859C9DC2365D}" dt="2019-12-08T22:34:48.264" v="10" actId="26606"/>
          <ac:spMkLst>
            <pc:docMk/>
            <pc:sldMk cId="2537923313" sldId="360"/>
            <ac:spMk id="30" creationId="{0ADDB668-2CA4-4D2B-9C34-3487CA330BA8}"/>
          </ac:spMkLst>
        </pc:spChg>
        <pc:spChg chg="add">
          <ac:chgData name="Likhil Rachuri" userId="db8d79b6-4eec-4815-9258-7fc521476300" providerId="ADAL" clId="{B39DB410-18FF-4A42-8185-859C9DC2365D}" dt="2019-12-08T22:34:48.264" v="10" actId="26606"/>
          <ac:spMkLst>
            <pc:docMk/>
            <pc:sldMk cId="2537923313" sldId="360"/>
            <ac:spMk id="31" creationId="{2568BC19-F052-4108-93E1-6A3D1DEC072F}"/>
          </ac:spMkLst>
        </pc:spChg>
        <pc:spChg chg="add">
          <ac:chgData name="Likhil Rachuri" userId="db8d79b6-4eec-4815-9258-7fc521476300" providerId="ADAL" clId="{B39DB410-18FF-4A42-8185-859C9DC2365D}" dt="2019-12-08T22:34:48.264" v="10" actId="26606"/>
          <ac:spMkLst>
            <pc:docMk/>
            <pc:sldMk cId="2537923313" sldId="360"/>
            <ac:spMk id="32" creationId="{D5FD337D-4D6B-4C8B-B6F5-121097E09881}"/>
          </ac:spMkLst>
        </pc:spChg>
        <pc:grpChg chg="del">
          <ac:chgData name="Likhil Rachuri" userId="db8d79b6-4eec-4815-9258-7fc521476300" providerId="ADAL" clId="{B39DB410-18FF-4A42-8185-859C9DC2365D}" dt="2019-12-08T22:34:08.342" v="5" actId="478"/>
          <ac:grpSpMkLst>
            <pc:docMk/>
            <pc:sldMk cId="2537923313" sldId="360"/>
            <ac:grpSpMk id="8" creationId="{17C00CE9-9996-45DF-B5DE-3775287B93B0}"/>
          </ac:grpSpMkLst>
        </pc:grpChg>
        <pc:grpChg chg="del">
          <ac:chgData name="Likhil Rachuri" userId="db8d79b6-4eec-4815-9258-7fc521476300" providerId="ADAL" clId="{B39DB410-18FF-4A42-8185-859C9DC2365D}" dt="2019-12-08T22:34:05.895" v="4" actId="478"/>
          <ac:grpSpMkLst>
            <pc:docMk/>
            <pc:sldMk cId="2537923313" sldId="360"/>
            <ac:grpSpMk id="12" creationId="{302B6C04-DF40-4A7C-8637-E6AB851EA89F}"/>
          </ac:grpSpMkLst>
        </pc:grpChg>
        <pc:grpChg chg="del">
          <ac:chgData name="Likhil Rachuri" userId="db8d79b6-4eec-4815-9258-7fc521476300" providerId="ADAL" clId="{B39DB410-18FF-4A42-8185-859C9DC2365D}" dt="2019-12-08T22:34:01.832" v="2" actId="478"/>
          <ac:grpSpMkLst>
            <pc:docMk/>
            <pc:sldMk cId="2537923313" sldId="360"/>
            <ac:grpSpMk id="15" creationId="{968A4E5D-4615-4C2C-A30B-650BA95732AF}"/>
          </ac:grpSpMkLst>
        </pc:grpChg>
        <pc:grpChg chg="del">
          <ac:chgData name="Likhil Rachuri" userId="db8d79b6-4eec-4815-9258-7fc521476300" providerId="ADAL" clId="{B39DB410-18FF-4A42-8185-859C9DC2365D}" dt="2019-12-08T22:34:10.406" v="6" actId="478"/>
          <ac:grpSpMkLst>
            <pc:docMk/>
            <pc:sldMk cId="2537923313" sldId="360"/>
            <ac:grpSpMk id="18" creationId="{5C7D3FF3-986E-4427-9FE8-1604AB44FD79}"/>
          </ac:grpSpMkLst>
        </pc:grpChg>
        <pc:grpChg chg="del">
          <ac:chgData name="Likhil Rachuri" userId="db8d79b6-4eec-4815-9258-7fc521476300" providerId="ADAL" clId="{B39DB410-18FF-4A42-8185-859C9DC2365D}" dt="2019-12-08T22:33:59.400" v="1" actId="478"/>
          <ac:grpSpMkLst>
            <pc:docMk/>
            <pc:sldMk cId="2537923313" sldId="360"/>
            <ac:grpSpMk id="22" creationId="{6C145EFE-5A95-4E69-8BB7-AD5ABBD845CF}"/>
          </ac:grpSpMkLst>
        </pc:grpChg>
        <pc:grpChg chg="del">
          <ac:chgData name="Likhil Rachuri" userId="db8d79b6-4eec-4815-9258-7fc521476300" providerId="ADAL" clId="{B39DB410-18FF-4A42-8185-859C9DC2365D}" dt="2019-12-08T22:34:03.654" v="3" actId="478"/>
          <ac:grpSpMkLst>
            <pc:docMk/>
            <pc:sldMk cId="2537923313" sldId="360"/>
            <ac:grpSpMk id="26" creationId="{2D29C930-2B94-4BA9-A4A7-F6DDAE5E8676}"/>
          </ac:grpSpMkLst>
        </pc:grpChg>
        <pc:picChg chg="add mod">
          <ac:chgData name="Likhil Rachuri" userId="db8d79b6-4eec-4815-9258-7fc521476300" providerId="ADAL" clId="{B39DB410-18FF-4A42-8185-859C9DC2365D}" dt="2019-12-08T22:34:48.264" v="10" actId="26606"/>
          <ac:picMkLst>
            <pc:docMk/>
            <pc:sldMk cId="2537923313" sldId="360"/>
            <ac:picMk id="3" creationId="{2C300E0C-AA32-451F-8018-AF232880218A}"/>
          </ac:picMkLst>
        </pc:picChg>
        <pc:cxnChg chg="del">
          <ac:chgData name="Likhil Rachuri" userId="db8d79b6-4eec-4815-9258-7fc521476300" providerId="ADAL" clId="{B39DB410-18FF-4A42-8185-859C9DC2365D}" dt="2019-12-08T22:34:48.264" v="10" actId="26606"/>
          <ac:cxnSpMkLst>
            <pc:docMk/>
            <pc:sldMk cId="2537923313" sldId="360"/>
            <ac:cxnSpMk id="9" creationId="{39B7FDC9-F0CE-43A7-9F2A-83DD09DC345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ECB0-05BF-4CE5-B0EC-2EFA625F64EF}"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4C718-BC8B-4F3B-92C6-91B38B06E776}" type="slidenum">
              <a:rPr lang="en-US" smtClean="0"/>
              <a:t>‹#›</a:t>
            </a:fld>
            <a:endParaRPr lang="en-US"/>
          </a:p>
        </p:txBody>
      </p:sp>
    </p:spTree>
    <p:extLst>
      <p:ext uri="{BB962C8B-B14F-4D97-AF65-F5344CB8AC3E}">
        <p14:creationId xmlns:p14="http://schemas.microsoft.com/office/powerpoint/2010/main" val="215976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68595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DE5FCA-583E-4C59-B9AF-D13996E68BC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41411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E5FCA-583E-4C59-B9AF-D13996E68BC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335193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E5FCA-583E-4C59-B9AF-D13996E68BC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1787304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42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E5FCA-583E-4C59-B9AF-D13996E68BC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72846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E5FCA-583E-4C59-B9AF-D13996E68BC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407024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DE5FCA-583E-4C59-B9AF-D13996E68BC4}"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392927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DE5FCA-583E-4C59-B9AF-D13996E68BC4}"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18114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DE5FCA-583E-4C59-B9AF-D13996E68BC4}"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210721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E5FCA-583E-4C59-B9AF-D13996E68BC4}"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295973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DE5FCA-583E-4C59-B9AF-D13996E68BC4}"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4299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DE5FCA-583E-4C59-B9AF-D13996E68BC4}"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339B8-53F8-4107-BEFB-106CE65EF014}" type="slidenum">
              <a:rPr lang="en-US" smtClean="0"/>
              <a:t>‹#›</a:t>
            </a:fld>
            <a:endParaRPr lang="en-US"/>
          </a:p>
        </p:txBody>
      </p:sp>
    </p:spTree>
    <p:extLst>
      <p:ext uri="{BB962C8B-B14F-4D97-AF65-F5344CB8AC3E}">
        <p14:creationId xmlns:p14="http://schemas.microsoft.com/office/powerpoint/2010/main" val="334019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E5FCA-583E-4C59-B9AF-D13996E68BC4}"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339B8-53F8-4107-BEFB-106CE65EF014}" type="slidenum">
              <a:rPr lang="en-US" smtClean="0"/>
              <a:t>‹#›</a:t>
            </a:fld>
            <a:endParaRPr lang="en-US"/>
          </a:p>
        </p:txBody>
      </p:sp>
    </p:spTree>
    <p:extLst>
      <p:ext uri="{BB962C8B-B14F-4D97-AF65-F5344CB8AC3E}">
        <p14:creationId xmlns:p14="http://schemas.microsoft.com/office/powerpoint/2010/main" val="413988241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91mobiles.com/" TargetMode="External"/><Relationship Id="rId2" Type="http://schemas.openxmlformats.org/officeDocument/2006/relationships/hyperlink" Target="https://www.flipkart.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46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B6C0C4-D2C5-4A91-BEFE-3E49FEE80A8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400" kern="1200" dirty="0">
                <a:solidFill>
                  <a:srgbClr val="FFFFFF"/>
                </a:solidFill>
                <a:latin typeface="+mj-lt"/>
                <a:ea typeface="+mj-ea"/>
                <a:cs typeface="+mj-cs"/>
              </a:rPr>
              <a:t>ECOMMERCE CUSTOMER’s </a:t>
            </a:r>
            <a:r>
              <a:rPr lang="en-US" sz="2400" b="1" kern="1200" dirty="0">
                <a:solidFill>
                  <a:srgbClr val="FFFFFF"/>
                </a:solidFill>
                <a:latin typeface="+mj-lt"/>
                <a:ea typeface="+mj-ea"/>
                <a:cs typeface="+mj-cs"/>
              </a:rPr>
              <a:t>REVIEW</a:t>
            </a:r>
            <a:r>
              <a:rPr lang="en-US" sz="2400" kern="1200" dirty="0">
                <a:solidFill>
                  <a:srgbClr val="FFFFFF"/>
                </a:solidFill>
                <a:latin typeface="+mj-lt"/>
                <a:ea typeface="+mj-ea"/>
                <a:cs typeface="+mj-cs"/>
              </a:rPr>
              <a:t> EXTRACTION</a:t>
            </a:r>
          </a:p>
        </p:txBody>
      </p:sp>
      <p:pic>
        <p:nvPicPr>
          <p:cNvPr id="8" name="Picture 7">
            <a:extLst>
              <a:ext uri="{FF2B5EF4-FFF2-40B4-BE49-F238E27FC236}">
                <a16:creationId xmlns:a16="http://schemas.microsoft.com/office/drawing/2014/main" id="{53AF273C-F094-44F6-9279-64B387CBFEA0}"/>
              </a:ext>
            </a:extLst>
          </p:cNvPr>
          <p:cNvPicPr>
            <a:picLocks noChangeAspect="1"/>
          </p:cNvPicPr>
          <p:nvPr/>
        </p:nvPicPr>
        <p:blipFill>
          <a:blip r:embed="rId2"/>
          <a:stretch>
            <a:fillRect/>
          </a:stretch>
        </p:blipFill>
        <p:spPr>
          <a:xfrm>
            <a:off x="3515795" y="1559165"/>
            <a:ext cx="7989725" cy="3395632"/>
          </a:xfrm>
          <a:prstGeom prst="rect">
            <a:avLst/>
          </a:prstGeom>
        </p:spPr>
      </p:pic>
      <p:sp>
        <p:nvSpPr>
          <p:cNvPr id="7" name="TextBox 6">
            <a:extLst>
              <a:ext uri="{FF2B5EF4-FFF2-40B4-BE49-F238E27FC236}">
                <a16:creationId xmlns:a16="http://schemas.microsoft.com/office/drawing/2014/main" id="{2F39C145-C535-4FD6-B7F1-1E056DA58516}"/>
              </a:ext>
            </a:extLst>
          </p:cNvPr>
          <p:cNvSpPr txBox="1"/>
          <p:nvPr/>
        </p:nvSpPr>
        <p:spPr>
          <a:xfrm>
            <a:off x="8632027" y="5096473"/>
            <a:ext cx="3185487" cy="1431161"/>
          </a:xfrm>
          <a:prstGeom prst="rect">
            <a:avLst/>
          </a:prstGeom>
          <a:noFill/>
        </p:spPr>
        <p:txBody>
          <a:bodyPr wrap="none" rtlCol="0">
            <a:spAutoFit/>
          </a:bodyPr>
          <a:lstStyle/>
          <a:p>
            <a:pPr>
              <a:spcAft>
                <a:spcPts val="600"/>
              </a:spcAft>
            </a:pPr>
            <a:r>
              <a:rPr lang="en-US" dirty="0">
                <a:latin typeface="Times New Roman" panose="02020603050405020304" pitchFamily="18" charset="0"/>
                <a:cs typeface="Times New Roman" panose="02020603050405020304" pitchFamily="18" charset="0"/>
              </a:rPr>
              <a:t>Presented By </a:t>
            </a:r>
          </a:p>
          <a:p>
            <a:pPr>
              <a:spcAft>
                <a:spcPts val="600"/>
              </a:spcAft>
            </a:pPr>
            <a:r>
              <a:rPr lang="en-US" dirty="0">
                <a:latin typeface="Times New Roman" panose="02020603050405020304" pitchFamily="18" charset="0"/>
                <a:cs typeface="Times New Roman" panose="02020603050405020304" pitchFamily="18" charset="0"/>
              </a:rPr>
              <a:t>Likhil Kumar Rachuri(lkr46)</a:t>
            </a:r>
          </a:p>
          <a:p>
            <a:pPr>
              <a:spcAft>
                <a:spcPts val="600"/>
              </a:spcAft>
            </a:pPr>
            <a:r>
              <a:rPr lang="en-US" dirty="0">
                <a:latin typeface="Times New Roman" panose="02020603050405020304" pitchFamily="18" charset="0"/>
                <a:cs typeface="Times New Roman" panose="02020603050405020304" pitchFamily="18" charset="0"/>
              </a:rPr>
              <a:t>Shyam Prasad Sukumar(ss4978)</a:t>
            </a:r>
          </a:p>
          <a:p>
            <a:pPr>
              <a:spcAft>
                <a:spcPts val="600"/>
              </a:spcAft>
            </a:pPr>
            <a:r>
              <a:rPr lang="en-US" dirty="0">
                <a:latin typeface="Times New Roman" panose="02020603050405020304" pitchFamily="18" charset="0"/>
                <a:cs typeface="Times New Roman" panose="02020603050405020304" pitchFamily="18" charset="0"/>
              </a:rPr>
              <a:t>Anandhi Solaimuthu(as5326)</a:t>
            </a:r>
          </a:p>
        </p:txBody>
      </p:sp>
    </p:spTree>
    <p:extLst>
      <p:ext uri="{BB962C8B-B14F-4D97-AF65-F5344CB8AC3E}">
        <p14:creationId xmlns:p14="http://schemas.microsoft.com/office/powerpoint/2010/main" val="93961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Conclusion and Future work</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491C9-401D-46BA-85FA-6058E6E588C9}"/>
              </a:ext>
            </a:extLst>
          </p:cNvPr>
          <p:cNvSpPr>
            <a:spLocks noGrp="1"/>
          </p:cNvSpPr>
          <p:nvPr>
            <p:ph idx="1"/>
          </p:nvPr>
        </p:nvSpPr>
        <p:spPr>
          <a:xfrm>
            <a:off x="1047624" y="2840317"/>
            <a:ext cx="10389711" cy="3215749"/>
          </a:xfrm>
        </p:spPr>
        <p:txBody>
          <a:bodyPr>
            <a:normAutofit fontScale="92500" lnSpcReduction="10000"/>
          </a:bodyPr>
          <a:lstStyle/>
          <a:p>
            <a:pPr algn="just">
              <a:lnSpc>
                <a:spcPct val="120000"/>
              </a:lnSpc>
            </a:pPr>
            <a:r>
              <a:rPr lang="en-US" sz="1800" dirty="0">
                <a:latin typeface="Times New Roman" panose="02020603050405020304" pitchFamily="18" charset="0"/>
                <a:cs typeface="Times New Roman" panose="02020603050405020304" pitchFamily="18" charset="0"/>
              </a:rPr>
              <a:t>Final datasets we produce are three, where in two for exclusively </a:t>
            </a:r>
            <a:r>
              <a:rPr lang="en-US" sz="1800" dirty="0" err="1">
                <a:latin typeface="Times New Roman" panose="02020603050405020304" pitchFamily="18" charset="0"/>
                <a:cs typeface="Times New Roman" panose="02020603050405020304" pitchFamily="18" charset="0"/>
              </a:rPr>
              <a:t>flipkart</a:t>
            </a:r>
            <a:r>
              <a:rPr lang="en-US" sz="1800" dirty="0">
                <a:latin typeface="Times New Roman" panose="02020603050405020304" pitchFamily="18" charset="0"/>
                <a:cs typeface="Times New Roman" panose="02020603050405020304" pitchFamily="18" charset="0"/>
              </a:rPr>
              <a:t> and amazon, other is the dataset where phones contain both amazon and Flipkart reviews.</a:t>
            </a:r>
          </a:p>
          <a:p>
            <a:pPr algn="just">
              <a:lnSpc>
                <a:spcPct val="120000"/>
              </a:lnSpc>
            </a:pPr>
            <a:r>
              <a:rPr lang="en-US" sz="1800" dirty="0">
                <a:latin typeface="Times New Roman" panose="02020603050405020304" pitchFamily="18" charset="0"/>
                <a:cs typeface="Times New Roman" panose="02020603050405020304" pitchFamily="18" charset="0"/>
              </a:rPr>
              <a:t>This dataset can be used in various ways. It is a pool of information for the specific phone.</a:t>
            </a:r>
          </a:p>
          <a:p>
            <a:pPr algn="just">
              <a:lnSpc>
                <a:spcPct val="120000"/>
              </a:lnSpc>
            </a:pP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Future Work:</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Need to analyze all the reviews for a particular smartphone by using various methods like text analytics and sentimental analysis with the help of natural language processing a final verdict or overall review should be given for the specific phone which covers the gist of almost all the customer reviews. This will help the customer to make his decision quicker than going through several reviews and being ended up in mess.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5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020C8F30-9C91-4D39-A29C-BCE4134E41E9}"/>
              </a:ext>
            </a:extLst>
          </p:cNvPr>
          <p:cNvSpPr txBox="1"/>
          <p:nvPr/>
        </p:nvSpPr>
        <p:spPr>
          <a:xfrm>
            <a:off x="299598" y="5490129"/>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 !!</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838200" y="165170"/>
            <a:ext cx="9910274" cy="999164"/>
          </a:xfrm>
        </p:spPr>
        <p:txBody>
          <a:bodyPr>
            <a:normAutofit/>
          </a:bodyPr>
          <a:lstStyle/>
          <a:p>
            <a:r>
              <a:rPr lang="en-US" sz="4000" dirty="0">
                <a:latin typeface="Times New Roman" panose="02020603050405020304" pitchFamily="18" charset="0"/>
                <a:cs typeface="Times New Roman" panose="02020603050405020304" pitchFamily="18" charset="0"/>
              </a:rPr>
              <a:t>Table of Contents</a:t>
            </a:r>
          </a:p>
        </p:txBody>
      </p:sp>
      <p:sp>
        <p:nvSpPr>
          <p:cNvPr id="33" name="Freeform 5">
            <a:extLst>
              <a:ext uri="{FF2B5EF4-FFF2-40B4-BE49-F238E27FC236}">
                <a16:creationId xmlns:a16="http://schemas.microsoft.com/office/drawing/2014/main" id="{8344B6C2-04DF-45CE-9C10-82E6F6986D34}"/>
              </a:ext>
            </a:extLst>
          </p:cNvPr>
          <p:cNvSpPr>
            <a:spLocks/>
          </p:cNvSpPr>
          <p:nvPr/>
        </p:nvSpPr>
        <p:spPr bwMode="auto">
          <a:xfrm>
            <a:off x="6096421" y="2484251"/>
            <a:ext cx="1290310" cy="1120443"/>
          </a:xfrm>
          <a:custGeom>
            <a:avLst/>
            <a:gdLst>
              <a:gd name="T0" fmla="*/ 1461 w 2921"/>
              <a:gd name="T1" fmla="*/ 0 h 2529"/>
              <a:gd name="T2" fmla="*/ 2921 w 2921"/>
              <a:gd name="T3" fmla="*/ 2529 h 2529"/>
              <a:gd name="T4" fmla="*/ 0 w 2921"/>
              <a:gd name="T5" fmla="*/ 2529 h 2529"/>
              <a:gd name="T6" fmla="*/ 1461 w 2921"/>
              <a:gd name="T7" fmla="*/ 0 h 2529"/>
            </a:gdLst>
            <a:ahLst/>
            <a:cxnLst>
              <a:cxn ang="0">
                <a:pos x="T0" y="T1"/>
              </a:cxn>
              <a:cxn ang="0">
                <a:pos x="T2" y="T3"/>
              </a:cxn>
              <a:cxn ang="0">
                <a:pos x="T4" y="T5"/>
              </a:cxn>
              <a:cxn ang="0">
                <a:pos x="T6" y="T7"/>
              </a:cxn>
            </a:cxnLst>
            <a:rect l="0" t="0" r="r" b="b"/>
            <a:pathLst>
              <a:path w="2921" h="2529">
                <a:moveTo>
                  <a:pt x="1461" y="0"/>
                </a:moveTo>
                <a:cubicBezTo>
                  <a:pt x="2364" y="522"/>
                  <a:pt x="2921" y="1486"/>
                  <a:pt x="2921" y="2529"/>
                </a:cubicBezTo>
                <a:lnTo>
                  <a:pt x="0" y="2529"/>
                </a:lnTo>
                <a:lnTo>
                  <a:pt x="1461" y="0"/>
                </a:lnTo>
                <a:close/>
              </a:path>
            </a:pathLst>
          </a:custGeom>
          <a:solidFill>
            <a:srgbClr val="3A5C8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8053C619-09B3-4C8D-BE39-292CC5754698}"/>
              </a:ext>
            </a:extLst>
          </p:cNvPr>
          <p:cNvSpPr>
            <a:spLocks/>
          </p:cNvSpPr>
          <p:nvPr/>
        </p:nvSpPr>
        <p:spPr bwMode="auto">
          <a:xfrm>
            <a:off x="6096421" y="3604694"/>
            <a:ext cx="1290310" cy="1120443"/>
          </a:xfrm>
          <a:custGeom>
            <a:avLst/>
            <a:gdLst>
              <a:gd name="T0" fmla="*/ 2921 w 2921"/>
              <a:gd name="T1" fmla="*/ 0 h 2530"/>
              <a:gd name="T2" fmla="*/ 1461 w 2921"/>
              <a:gd name="T3" fmla="*/ 2530 h 2530"/>
              <a:gd name="T4" fmla="*/ 0 w 2921"/>
              <a:gd name="T5" fmla="*/ 0 h 2530"/>
              <a:gd name="T6" fmla="*/ 2921 w 2921"/>
              <a:gd name="T7" fmla="*/ 0 h 2530"/>
            </a:gdLst>
            <a:ahLst/>
            <a:cxnLst>
              <a:cxn ang="0">
                <a:pos x="T0" y="T1"/>
              </a:cxn>
              <a:cxn ang="0">
                <a:pos x="T2" y="T3"/>
              </a:cxn>
              <a:cxn ang="0">
                <a:pos x="T4" y="T5"/>
              </a:cxn>
              <a:cxn ang="0">
                <a:pos x="T6" y="T7"/>
              </a:cxn>
            </a:cxnLst>
            <a:rect l="0" t="0" r="r" b="b"/>
            <a:pathLst>
              <a:path w="2921" h="2530">
                <a:moveTo>
                  <a:pt x="2921" y="0"/>
                </a:moveTo>
                <a:cubicBezTo>
                  <a:pt x="2921" y="1044"/>
                  <a:pt x="2364" y="2008"/>
                  <a:pt x="1461" y="2530"/>
                </a:cubicBezTo>
                <a:lnTo>
                  <a:pt x="0" y="0"/>
                </a:lnTo>
                <a:lnTo>
                  <a:pt x="2921" y="0"/>
                </a:lnTo>
                <a:close/>
              </a:path>
            </a:pathLst>
          </a:custGeom>
          <a:solidFill>
            <a:srgbClr val="F7931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BD77D699-64F9-4ECA-A2B2-FA2D4F0CC34E}"/>
              </a:ext>
            </a:extLst>
          </p:cNvPr>
          <p:cNvSpPr>
            <a:spLocks/>
          </p:cNvSpPr>
          <p:nvPr/>
        </p:nvSpPr>
        <p:spPr bwMode="auto">
          <a:xfrm>
            <a:off x="5451829" y="3604694"/>
            <a:ext cx="1290310" cy="1352181"/>
          </a:xfrm>
          <a:custGeom>
            <a:avLst/>
            <a:gdLst>
              <a:gd name="T0" fmla="*/ 2921 w 2921"/>
              <a:gd name="T1" fmla="*/ 2530 h 3052"/>
              <a:gd name="T2" fmla="*/ 0 w 2921"/>
              <a:gd name="T3" fmla="*/ 2530 h 3052"/>
              <a:gd name="T4" fmla="*/ 1460 w 2921"/>
              <a:gd name="T5" fmla="*/ 0 h 3052"/>
              <a:gd name="T6" fmla="*/ 2921 w 2921"/>
              <a:gd name="T7" fmla="*/ 2530 h 3052"/>
            </a:gdLst>
            <a:ahLst/>
            <a:cxnLst>
              <a:cxn ang="0">
                <a:pos x="T0" y="T1"/>
              </a:cxn>
              <a:cxn ang="0">
                <a:pos x="T2" y="T3"/>
              </a:cxn>
              <a:cxn ang="0">
                <a:pos x="T4" y="T5"/>
              </a:cxn>
              <a:cxn ang="0">
                <a:pos x="T6" y="T7"/>
              </a:cxn>
            </a:cxnLst>
            <a:rect l="0" t="0" r="r" b="b"/>
            <a:pathLst>
              <a:path w="2921" h="3052">
                <a:moveTo>
                  <a:pt x="2921" y="2530"/>
                </a:moveTo>
                <a:cubicBezTo>
                  <a:pt x="2017" y="3052"/>
                  <a:pt x="904" y="3052"/>
                  <a:pt x="0" y="2530"/>
                </a:cubicBezTo>
                <a:lnTo>
                  <a:pt x="1460" y="0"/>
                </a:lnTo>
                <a:lnTo>
                  <a:pt x="2921" y="2530"/>
                </a:lnTo>
                <a:close/>
              </a:path>
            </a:pathLst>
          </a:custGeom>
          <a:solidFill>
            <a:srgbClr val="4CC1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86FDA3B9-7551-4195-9F95-AF8C3903468B}"/>
              </a:ext>
            </a:extLst>
          </p:cNvPr>
          <p:cNvSpPr>
            <a:spLocks/>
          </p:cNvSpPr>
          <p:nvPr/>
        </p:nvSpPr>
        <p:spPr bwMode="auto">
          <a:xfrm>
            <a:off x="4807237" y="3604694"/>
            <a:ext cx="1289184" cy="1120443"/>
          </a:xfrm>
          <a:custGeom>
            <a:avLst/>
            <a:gdLst>
              <a:gd name="T0" fmla="*/ 1460 w 2920"/>
              <a:gd name="T1" fmla="*/ 2530 h 2530"/>
              <a:gd name="T2" fmla="*/ 0 w 2920"/>
              <a:gd name="T3" fmla="*/ 0 h 2530"/>
              <a:gd name="T4" fmla="*/ 2920 w 2920"/>
              <a:gd name="T5" fmla="*/ 0 h 2530"/>
              <a:gd name="T6" fmla="*/ 1460 w 2920"/>
              <a:gd name="T7" fmla="*/ 2530 h 2530"/>
            </a:gdLst>
            <a:ahLst/>
            <a:cxnLst>
              <a:cxn ang="0">
                <a:pos x="T0" y="T1"/>
              </a:cxn>
              <a:cxn ang="0">
                <a:pos x="T2" y="T3"/>
              </a:cxn>
              <a:cxn ang="0">
                <a:pos x="T4" y="T5"/>
              </a:cxn>
              <a:cxn ang="0">
                <a:pos x="T6" y="T7"/>
              </a:cxn>
            </a:cxnLst>
            <a:rect l="0" t="0" r="r" b="b"/>
            <a:pathLst>
              <a:path w="2920" h="2530">
                <a:moveTo>
                  <a:pt x="1460" y="2530"/>
                </a:moveTo>
                <a:cubicBezTo>
                  <a:pt x="557" y="2008"/>
                  <a:pt x="0" y="1044"/>
                  <a:pt x="0" y="0"/>
                </a:cubicBezTo>
                <a:lnTo>
                  <a:pt x="2920" y="0"/>
                </a:lnTo>
                <a:lnTo>
                  <a:pt x="1460" y="2530"/>
                </a:lnTo>
                <a:close/>
              </a:path>
            </a:pathLst>
          </a:custGeom>
          <a:solidFill>
            <a:srgbClr val="FFCC4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F5020002-DFEA-4B9C-A009-459FEF16286A}"/>
              </a:ext>
            </a:extLst>
          </p:cNvPr>
          <p:cNvSpPr>
            <a:spLocks/>
          </p:cNvSpPr>
          <p:nvPr/>
        </p:nvSpPr>
        <p:spPr bwMode="auto">
          <a:xfrm>
            <a:off x="4807237" y="2484251"/>
            <a:ext cx="1289184" cy="1120443"/>
          </a:xfrm>
          <a:custGeom>
            <a:avLst/>
            <a:gdLst>
              <a:gd name="T0" fmla="*/ 0 w 2920"/>
              <a:gd name="T1" fmla="*/ 2529 h 2529"/>
              <a:gd name="T2" fmla="*/ 1460 w 2920"/>
              <a:gd name="T3" fmla="*/ 0 h 2529"/>
              <a:gd name="T4" fmla="*/ 2920 w 2920"/>
              <a:gd name="T5" fmla="*/ 2529 h 2529"/>
              <a:gd name="T6" fmla="*/ 0 w 2920"/>
              <a:gd name="T7" fmla="*/ 2529 h 2529"/>
            </a:gdLst>
            <a:ahLst/>
            <a:cxnLst>
              <a:cxn ang="0">
                <a:pos x="T0" y="T1"/>
              </a:cxn>
              <a:cxn ang="0">
                <a:pos x="T2" y="T3"/>
              </a:cxn>
              <a:cxn ang="0">
                <a:pos x="T4" y="T5"/>
              </a:cxn>
              <a:cxn ang="0">
                <a:pos x="T6" y="T7"/>
              </a:cxn>
            </a:cxnLst>
            <a:rect l="0" t="0" r="r" b="b"/>
            <a:pathLst>
              <a:path w="2920" h="2529">
                <a:moveTo>
                  <a:pt x="0" y="2529"/>
                </a:moveTo>
                <a:cubicBezTo>
                  <a:pt x="0" y="1486"/>
                  <a:pt x="557" y="522"/>
                  <a:pt x="1460" y="0"/>
                </a:cubicBezTo>
                <a:lnTo>
                  <a:pt x="2920" y="2529"/>
                </a:lnTo>
                <a:lnTo>
                  <a:pt x="0" y="2529"/>
                </a:lnTo>
                <a:close/>
              </a:path>
            </a:pathLst>
          </a:custGeom>
          <a:solidFill>
            <a:srgbClr val="C1301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0">
            <a:extLst>
              <a:ext uri="{FF2B5EF4-FFF2-40B4-BE49-F238E27FC236}">
                <a16:creationId xmlns:a16="http://schemas.microsoft.com/office/drawing/2014/main" id="{3DF6ED18-E36F-4D55-BF6B-3A1AF67AF985}"/>
              </a:ext>
            </a:extLst>
          </p:cNvPr>
          <p:cNvSpPr>
            <a:spLocks/>
          </p:cNvSpPr>
          <p:nvPr/>
        </p:nvSpPr>
        <p:spPr bwMode="auto">
          <a:xfrm>
            <a:off x="5451829" y="2253638"/>
            <a:ext cx="1290310" cy="1351056"/>
          </a:xfrm>
          <a:custGeom>
            <a:avLst/>
            <a:gdLst>
              <a:gd name="T0" fmla="*/ 0 w 2921"/>
              <a:gd name="T1" fmla="*/ 522 h 3051"/>
              <a:gd name="T2" fmla="*/ 2921 w 2921"/>
              <a:gd name="T3" fmla="*/ 522 h 3051"/>
              <a:gd name="T4" fmla="*/ 1460 w 2921"/>
              <a:gd name="T5" fmla="*/ 3051 h 3051"/>
              <a:gd name="T6" fmla="*/ 0 w 2921"/>
              <a:gd name="T7" fmla="*/ 522 h 3051"/>
            </a:gdLst>
            <a:ahLst/>
            <a:cxnLst>
              <a:cxn ang="0">
                <a:pos x="T0" y="T1"/>
              </a:cxn>
              <a:cxn ang="0">
                <a:pos x="T2" y="T3"/>
              </a:cxn>
              <a:cxn ang="0">
                <a:pos x="T4" y="T5"/>
              </a:cxn>
              <a:cxn ang="0">
                <a:pos x="T6" y="T7"/>
              </a:cxn>
            </a:cxnLst>
            <a:rect l="0" t="0" r="r" b="b"/>
            <a:pathLst>
              <a:path w="2921" h="3051">
                <a:moveTo>
                  <a:pt x="0" y="522"/>
                </a:moveTo>
                <a:cubicBezTo>
                  <a:pt x="904" y="0"/>
                  <a:pt x="2017" y="0"/>
                  <a:pt x="2921" y="522"/>
                </a:cubicBezTo>
                <a:lnTo>
                  <a:pt x="1460" y="3051"/>
                </a:lnTo>
                <a:lnTo>
                  <a:pt x="0" y="522"/>
                </a:lnTo>
                <a:close/>
              </a:path>
            </a:pathLst>
          </a:custGeom>
          <a:solidFill>
            <a:srgbClr val="A2B96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a:extLst>
              <a:ext uri="{FF2B5EF4-FFF2-40B4-BE49-F238E27FC236}">
                <a16:creationId xmlns:a16="http://schemas.microsoft.com/office/drawing/2014/main" id="{A6E1278B-6578-430F-97A2-0DBBECDAC221}"/>
              </a:ext>
            </a:extLst>
          </p:cNvPr>
          <p:cNvCxnSpPr>
            <a:cxnSpLocks/>
            <a:stCxn id="33" idx="2"/>
          </p:cNvCxnSpPr>
          <p:nvPr/>
        </p:nvCxnSpPr>
        <p:spPr>
          <a:xfrm flipH="1" flipV="1">
            <a:off x="4969042" y="1646009"/>
            <a:ext cx="1127379" cy="1958685"/>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AE1494-D73D-420E-8E86-472A734A0A4F}"/>
              </a:ext>
            </a:extLst>
          </p:cNvPr>
          <p:cNvCxnSpPr>
            <a:cxnSpLocks/>
            <a:stCxn id="33" idx="2"/>
          </p:cNvCxnSpPr>
          <p:nvPr/>
        </p:nvCxnSpPr>
        <p:spPr>
          <a:xfrm flipV="1">
            <a:off x="6096421" y="1646009"/>
            <a:ext cx="1129347" cy="1958685"/>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570ED0-A04E-42D7-932A-6347F625DF5E}"/>
              </a:ext>
            </a:extLst>
          </p:cNvPr>
          <p:cNvCxnSpPr>
            <a:cxnSpLocks/>
            <a:stCxn id="35" idx="2"/>
          </p:cNvCxnSpPr>
          <p:nvPr/>
        </p:nvCxnSpPr>
        <p:spPr>
          <a:xfrm flipH="1">
            <a:off x="4969802" y="3604694"/>
            <a:ext cx="1126961" cy="1958685"/>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044048-6B25-4EFE-8ACE-9CE1110164E0}"/>
              </a:ext>
            </a:extLst>
          </p:cNvPr>
          <p:cNvCxnSpPr>
            <a:cxnSpLocks/>
            <a:stCxn id="34" idx="2"/>
          </p:cNvCxnSpPr>
          <p:nvPr/>
        </p:nvCxnSpPr>
        <p:spPr>
          <a:xfrm>
            <a:off x="6096421" y="3604694"/>
            <a:ext cx="1127379" cy="1957033"/>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4B97FF-350C-42AD-95A3-3ABD3BA4FFCD}"/>
              </a:ext>
            </a:extLst>
          </p:cNvPr>
          <p:cNvCxnSpPr>
            <a:cxnSpLocks/>
            <a:stCxn id="33" idx="2"/>
          </p:cNvCxnSpPr>
          <p:nvPr/>
        </p:nvCxnSpPr>
        <p:spPr>
          <a:xfrm flipH="1">
            <a:off x="4144161" y="3604694"/>
            <a:ext cx="1952259" cy="0"/>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405ED4A-876A-4F0B-AE63-3F45AFF66BDA}"/>
              </a:ext>
            </a:extLst>
          </p:cNvPr>
          <p:cNvCxnSpPr>
            <a:cxnSpLocks/>
            <a:stCxn id="34" idx="2"/>
          </p:cNvCxnSpPr>
          <p:nvPr/>
        </p:nvCxnSpPr>
        <p:spPr>
          <a:xfrm>
            <a:off x="6096421" y="3604694"/>
            <a:ext cx="1953386" cy="0"/>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6C630C78-1270-41AA-B728-22243AE55FB5}"/>
              </a:ext>
            </a:extLst>
          </p:cNvPr>
          <p:cNvSpPr/>
          <p:nvPr/>
        </p:nvSpPr>
        <p:spPr>
          <a:xfrm>
            <a:off x="2047131" y="1184656"/>
            <a:ext cx="2988826" cy="922147"/>
          </a:xfrm>
          <a:prstGeom prst="roundRect">
            <a:avLst>
              <a:gd name="adj" fmla="val 50000"/>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E0F841F1-9768-4011-B91D-A57241085187}"/>
              </a:ext>
            </a:extLst>
          </p:cNvPr>
          <p:cNvSpPr/>
          <p:nvPr/>
        </p:nvSpPr>
        <p:spPr>
          <a:xfrm>
            <a:off x="7156044" y="1184656"/>
            <a:ext cx="2988826" cy="922147"/>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6F16C335-C9F2-43FA-99F7-C52555175F59}"/>
              </a:ext>
            </a:extLst>
          </p:cNvPr>
          <p:cNvSpPr/>
          <p:nvPr/>
        </p:nvSpPr>
        <p:spPr>
          <a:xfrm>
            <a:off x="1172391" y="3143620"/>
            <a:ext cx="2988826" cy="922147"/>
          </a:xfrm>
          <a:prstGeom prst="roundRect">
            <a:avLst>
              <a:gd name="adj" fmla="val 50000"/>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1FEA0388-D74A-4C7B-A5BF-B32E2CFB9614}"/>
              </a:ext>
            </a:extLst>
          </p:cNvPr>
          <p:cNvSpPr/>
          <p:nvPr/>
        </p:nvSpPr>
        <p:spPr>
          <a:xfrm>
            <a:off x="8030783" y="3143620"/>
            <a:ext cx="2988826" cy="922147"/>
          </a:xfrm>
          <a:prstGeom prst="roundRect">
            <a:avLst>
              <a:gd name="adj" fmla="val 50000"/>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E775B3D7-F985-4C2A-880A-412C6202ACAF}"/>
              </a:ext>
            </a:extLst>
          </p:cNvPr>
          <p:cNvSpPr/>
          <p:nvPr/>
        </p:nvSpPr>
        <p:spPr>
          <a:xfrm>
            <a:off x="2057702" y="5101480"/>
            <a:ext cx="2988826" cy="922147"/>
          </a:xfrm>
          <a:prstGeom prst="roundRect">
            <a:avLst>
              <a:gd name="adj" fmla="val 50000"/>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452E1938-49E2-4838-8325-941550F29386}"/>
              </a:ext>
            </a:extLst>
          </p:cNvPr>
          <p:cNvSpPr/>
          <p:nvPr/>
        </p:nvSpPr>
        <p:spPr>
          <a:xfrm>
            <a:off x="7145474" y="5101480"/>
            <a:ext cx="2988826" cy="922147"/>
          </a:xfrm>
          <a:prstGeom prst="roundRect">
            <a:avLst>
              <a:gd name="adj" fmla="val 50000"/>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37058D0-8AC4-42CF-97F9-AB0FBF593084}"/>
              </a:ext>
            </a:extLst>
          </p:cNvPr>
          <p:cNvSpPr/>
          <p:nvPr/>
        </p:nvSpPr>
        <p:spPr>
          <a:xfrm>
            <a:off x="5056081" y="2561421"/>
            <a:ext cx="2083241" cy="2083241"/>
          </a:xfrm>
          <a:prstGeom prst="ellipse">
            <a:avLst/>
          </a:prstGeom>
          <a:gradFill>
            <a:gsLst>
              <a:gs pos="0">
                <a:schemeClr val="bg1">
                  <a:lumMod val="85000"/>
                </a:schemeClr>
              </a:gs>
              <a:gs pos="50000">
                <a:schemeClr val="bg1">
                  <a:lumMod val="85000"/>
                </a:schemeClr>
              </a:gs>
              <a:gs pos="100000">
                <a:schemeClr val="bg1">
                  <a:lumMod val="7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t>ECOMMERCE CUSTOMER’s REVIEW EXTRACTION</a:t>
            </a:r>
          </a:p>
        </p:txBody>
      </p:sp>
      <p:sp>
        <p:nvSpPr>
          <p:cNvPr id="82" name="Oval 81">
            <a:extLst>
              <a:ext uri="{FF2B5EF4-FFF2-40B4-BE49-F238E27FC236}">
                <a16:creationId xmlns:a16="http://schemas.microsoft.com/office/drawing/2014/main" id="{79CE9757-8E78-49F8-9219-7C65FDBF201D}"/>
              </a:ext>
            </a:extLst>
          </p:cNvPr>
          <p:cNvSpPr/>
          <p:nvPr/>
        </p:nvSpPr>
        <p:spPr>
          <a:xfrm>
            <a:off x="1272034" y="3231285"/>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9304F08D-85E6-4394-9454-329EA63F4E4F}"/>
              </a:ext>
            </a:extLst>
          </p:cNvPr>
          <p:cNvSpPr/>
          <p:nvPr/>
        </p:nvSpPr>
        <p:spPr>
          <a:xfrm>
            <a:off x="2157494" y="1272321"/>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6DB9425A-8549-4C72-834C-5A961547D2C8}"/>
              </a:ext>
            </a:extLst>
          </p:cNvPr>
          <p:cNvSpPr/>
          <p:nvPr/>
        </p:nvSpPr>
        <p:spPr>
          <a:xfrm>
            <a:off x="2157494" y="5189145"/>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1869C458-BDEB-4A69-8DFD-89409CC8D9FA}"/>
              </a:ext>
            </a:extLst>
          </p:cNvPr>
          <p:cNvSpPr/>
          <p:nvPr/>
        </p:nvSpPr>
        <p:spPr>
          <a:xfrm>
            <a:off x="9287690" y="1272321"/>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C4D63E1D-DE8E-433A-B17C-CCD8A4022F12}"/>
              </a:ext>
            </a:extLst>
          </p:cNvPr>
          <p:cNvSpPr/>
          <p:nvPr/>
        </p:nvSpPr>
        <p:spPr>
          <a:xfrm>
            <a:off x="9287690" y="5189145"/>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3D8A7291-0F9D-44CA-B5DE-9A32A7036566}"/>
              </a:ext>
            </a:extLst>
          </p:cNvPr>
          <p:cNvSpPr/>
          <p:nvPr/>
        </p:nvSpPr>
        <p:spPr>
          <a:xfrm>
            <a:off x="10173151" y="3231285"/>
            <a:ext cx="746816" cy="746816"/>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9" name="TextBox 88">
            <a:extLst>
              <a:ext uri="{FF2B5EF4-FFF2-40B4-BE49-F238E27FC236}">
                <a16:creationId xmlns:a16="http://schemas.microsoft.com/office/drawing/2014/main" id="{727B5E7D-93F6-4849-8D00-D1F793C076FB}"/>
              </a:ext>
            </a:extLst>
          </p:cNvPr>
          <p:cNvSpPr txBox="1"/>
          <p:nvPr/>
        </p:nvSpPr>
        <p:spPr>
          <a:xfrm>
            <a:off x="1895611" y="3391343"/>
            <a:ext cx="1781789" cy="369332"/>
          </a:xfrm>
          <a:prstGeom prst="rect">
            <a:avLst/>
          </a:prstGeom>
          <a:noFill/>
        </p:spPr>
        <p:txBody>
          <a:bodyPr wrap="square" lIns="0" rIns="0" rtlCol="0" anchor="b">
            <a:spAutoFit/>
          </a:bodyPr>
          <a:lstStyle/>
          <a:p>
            <a:pPr algn="ctr"/>
            <a:r>
              <a:rPr lang="en-US" b="1" noProof="1">
                <a:solidFill>
                  <a:schemeClr val="bg1"/>
                </a:solidFill>
                <a:latin typeface="Times New Roman" panose="02020603050405020304" pitchFamily="18" charset="0"/>
                <a:cs typeface="Times New Roman" panose="02020603050405020304" pitchFamily="18" charset="0"/>
              </a:rPr>
              <a:t>Challenges</a:t>
            </a:r>
          </a:p>
        </p:txBody>
      </p:sp>
      <p:sp>
        <p:nvSpPr>
          <p:cNvPr id="92" name="TextBox 91">
            <a:extLst>
              <a:ext uri="{FF2B5EF4-FFF2-40B4-BE49-F238E27FC236}">
                <a16:creationId xmlns:a16="http://schemas.microsoft.com/office/drawing/2014/main" id="{629CE170-0A6C-4C87-8610-AEA4B4ED8487}"/>
              </a:ext>
            </a:extLst>
          </p:cNvPr>
          <p:cNvSpPr txBox="1"/>
          <p:nvPr/>
        </p:nvSpPr>
        <p:spPr>
          <a:xfrm>
            <a:off x="2441775" y="1447895"/>
            <a:ext cx="1781789" cy="369332"/>
          </a:xfrm>
          <a:prstGeom prst="rect">
            <a:avLst/>
          </a:prstGeom>
          <a:noFill/>
        </p:spPr>
        <p:txBody>
          <a:bodyPr wrap="square" lIns="0" rIns="0" rtlCol="0" anchor="b">
            <a:spAutoFit/>
          </a:bodyPr>
          <a:lstStyle/>
          <a:p>
            <a:pPr algn="r"/>
            <a:r>
              <a:rPr lang="en-US" b="1" noProof="1">
                <a:solidFill>
                  <a:schemeClr val="bg1"/>
                </a:solidFill>
                <a:latin typeface="Times New Roman" panose="02020603050405020304" pitchFamily="18" charset="0"/>
                <a:cs typeface="Times New Roman" panose="02020603050405020304" pitchFamily="18" charset="0"/>
              </a:rPr>
              <a:t>Conclusion</a:t>
            </a:r>
          </a:p>
        </p:txBody>
      </p:sp>
      <p:sp>
        <p:nvSpPr>
          <p:cNvPr id="95" name="TextBox 94">
            <a:extLst>
              <a:ext uri="{FF2B5EF4-FFF2-40B4-BE49-F238E27FC236}">
                <a16:creationId xmlns:a16="http://schemas.microsoft.com/office/drawing/2014/main" id="{9B667E08-817D-4766-B642-29CAA7A0D760}"/>
              </a:ext>
            </a:extLst>
          </p:cNvPr>
          <p:cNvSpPr txBox="1"/>
          <p:nvPr/>
        </p:nvSpPr>
        <p:spPr>
          <a:xfrm>
            <a:off x="2736468" y="5418689"/>
            <a:ext cx="2171534" cy="369332"/>
          </a:xfrm>
          <a:prstGeom prst="rect">
            <a:avLst/>
          </a:prstGeom>
          <a:noFill/>
        </p:spPr>
        <p:txBody>
          <a:bodyPr wrap="square" lIns="0" rIns="0" rtlCol="0" anchor="b">
            <a:spAutoFit/>
          </a:bodyPr>
          <a:lstStyle/>
          <a:p>
            <a:pPr algn="r"/>
            <a:r>
              <a:rPr lang="en-US" b="1" noProof="1">
                <a:solidFill>
                  <a:schemeClr val="bg1"/>
                </a:solidFill>
                <a:latin typeface="Times New Roman" panose="02020603050405020304" pitchFamily="18" charset="0"/>
                <a:cs typeface="Times New Roman" panose="02020603050405020304" pitchFamily="18" charset="0"/>
              </a:rPr>
              <a:t>Technique</a:t>
            </a:r>
            <a:r>
              <a:rPr lang="en-US" b="1" noProof="1">
                <a:solidFill>
                  <a:schemeClr val="bg1"/>
                </a:solidFill>
              </a:rPr>
              <a:t> and Tools </a:t>
            </a:r>
          </a:p>
        </p:txBody>
      </p:sp>
      <p:sp>
        <p:nvSpPr>
          <p:cNvPr id="98" name="TextBox 97">
            <a:extLst>
              <a:ext uri="{FF2B5EF4-FFF2-40B4-BE49-F238E27FC236}">
                <a16:creationId xmlns:a16="http://schemas.microsoft.com/office/drawing/2014/main" id="{95E96950-99E2-4B3B-B2AE-4349B5F40F74}"/>
              </a:ext>
            </a:extLst>
          </p:cNvPr>
          <p:cNvSpPr txBox="1"/>
          <p:nvPr/>
        </p:nvSpPr>
        <p:spPr>
          <a:xfrm>
            <a:off x="8453946" y="3395562"/>
            <a:ext cx="1781789" cy="369332"/>
          </a:xfrm>
          <a:prstGeom prst="rect">
            <a:avLst/>
          </a:prstGeom>
          <a:noFill/>
        </p:spPr>
        <p:txBody>
          <a:bodyPr wrap="square" lIns="0" rIns="0" rtlCol="0" anchor="b">
            <a:spAutoFit/>
          </a:bodyPr>
          <a:lstStyle/>
          <a:p>
            <a:pPr algn="ctr"/>
            <a:r>
              <a:rPr lang="en-US" b="1" noProof="1">
                <a:solidFill>
                  <a:schemeClr val="bg1"/>
                </a:solidFill>
                <a:latin typeface="Times New Roman" panose="02020603050405020304" pitchFamily="18" charset="0"/>
                <a:cs typeface="Times New Roman" panose="02020603050405020304" pitchFamily="18" charset="0"/>
              </a:rPr>
              <a:t>Project</a:t>
            </a:r>
            <a:r>
              <a:rPr lang="en-US" b="1" noProof="1">
                <a:solidFill>
                  <a:schemeClr val="bg1"/>
                </a:solidFill>
              </a:rPr>
              <a:t> Scope</a:t>
            </a:r>
          </a:p>
        </p:txBody>
      </p:sp>
      <p:grpSp>
        <p:nvGrpSpPr>
          <p:cNvPr id="100" name="Group 99">
            <a:extLst>
              <a:ext uri="{FF2B5EF4-FFF2-40B4-BE49-F238E27FC236}">
                <a16:creationId xmlns:a16="http://schemas.microsoft.com/office/drawing/2014/main" id="{B963815A-7E20-4200-89BA-ED4AE45416C9}"/>
              </a:ext>
            </a:extLst>
          </p:cNvPr>
          <p:cNvGrpSpPr/>
          <p:nvPr/>
        </p:nvGrpSpPr>
        <p:grpSpPr>
          <a:xfrm>
            <a:off x="7828251" y="1424586"/>
            <a:ext cx="1496094" cy="369332"/>
            <a:chOff x="-12420" y="2966026"/>
            <a:chExt cx="3282444" cy="369332"/>
          </a:xfrm>
        </p:grpSpPr>
        <p:sp>
          <p:nvSpPr>
            <p:cNvPr id="101" name="TextBox 100">
              <a:extLst>
                <a:ext uri="{FF2B5EF4-FFF2-40B4-BE49-F238E27FC236}">
                  <a16:creationId xmlns:a16="http://schemas.microsoft.com/office/drawing/2014/main" id="{F0E713B5-6893-484F-A2E3-46C7FC3CBD7D}"/>
                </a:ext>
              </a:extLst>
            </p:cNvPr>
            <p:cNvSpPr txBox="1"/>
            <p:nvPr/>
          </p:nvSpPr>
          <p:spPr>
            <a:xfrm>
              <a:off x="-12420" y="2966026"/>
              <a:ext cx="2937088" cy="369332"/>
            </a:xfrm>
            <a:prstGeom prst="rect">
              <a:avLst/>
            </a:prstGeom>
            <a:noFill/>
          </p:spPr>
          <p:txBody>
            <a:bodyPr wrap="square" lIns="0" rIns="0" rtlCol="0" anchor="b">
              <a:spAutoFit/>
            </a:bodyPr>
            <a:lstStyle/>
            <a:p>
              <a:pPr algn="ctr"/>
              <a:r>
                <a:rPr lang="en-US" b="1" noProof="1">
                  <a:solidFill>
                    <a:schemeClr val="bg1"/>
                  </a:solidFill>
                  <a:latin typeface="Times New Roman" panose="02020603050405020304" pitchFamily="18" charset="0"/>
                  <a:cs typeface="Times New Roman" panose="02020603050405020304" pitchFamily="18" charset="0"/>
                </a:rPr>
                <a:t>Background</a:t>
              </a:r>
            </a:p>
          </p:txBody>
        </p:sp>
        <p:sp>
          <p:nvSpPr>
            <p:cNvPr id="102" name="TextBox 101">
              <a:extLst>
                <a:ext uri="{FF2B5EF4-FFF2-40B4-BE49-F238E27FC236}">
                  <a16:creationId xmlns:a16="http://schemas.microsoft.com/office/drawing/2014/main" id="{65507E06-B743-4CD6-BD9A-F0C2CF8E81A6}"/>
                </a:ext>
              </a:extLst>
            </p:cNvPr>
            <p:cNvSpPr txBox="1"/>
            <p:nvPr/>
          </p:nvSpPr>
          <p:spPr>
            <a:xfrm>
              <a:off x="340731" y="3086922"/>
              <a:ext cx="2929293" cy="230832"/>
            </a:xfrm>
            <a:prstGeom prst="rect">
              <a:avLst/>
            </a:prstGeom>
            <a:noFill/>
          </p:spPr>
          <p:txBody>
            <a:bodyPr wrap="square" lIns="0" rIns="0" rtlCol="0" anchor="t">
              <a:spAutoFit/>
            </a:bodyPr>
            <a:lstStyle/>
            <a:p>
              <a:pPr algn="ctr"/>
              <a:endParaRPr lang="en-US" sz="900" noProof="1">
                <a:solidFill>
                  <a:schemeClr val="bg1"/>
                </a:solidFill>
                <a:latin typeface="Times New Roman" panose="02020603050405020304" pitchFamily="18" charset="0"/>
                <a:cs typeface="Times New Roman" panose="02020603050405020304" pitchFamily="18" charset="0"/>
              </a:endParaRPr>
            </a:p>
          </p:txBody>
        </p:sp>
      </p:grpSp>
      <p:sp>
        <p:nvSpPr>
          <p:cNvPr id="104" name="TextBox 103">
            <a:extLst>
              <a:ext uri="{FF2B5EF4-FFF2-40B4-BE49-F238E27FC236}">
                <a16:creationId xmlns:a16="http://schemas.microsoft.com/office/drawing/2014/main" id="{3DDB109A-B0F8-4E3E-AD12-73BCE8A089F2}"/>
              </a:ext>
            </a:extLst>
          </p:cNvPr>
          <p:cNvSpPr txBox="1"/>
          <p:nvPr/>
        </p:nvSpPr>
        <p:spPr>
          <a:xfrm>
            <a:off x="7332395" y="5407381"/>
            <a:ext cx="1781789" cy="369332"/>
          </a:xfrm>
          <a:prstGeom prst="rect">
            <a:avLst/>
          </a:prstGeom>
          <a:noFill/>
        </p:spPr>
        <p:txBody>
          <a:bodyPr wrap="square" lIns="0" rIns="0" rtlCol="0" anchor="b">
            <a:spAutoFit/>
          </a:bodyPr>
          <a:lstStyle/>
          <a:p>
            <a:pPr algn="r"/>
            <a:r>
              <a:rPr lang="en-US" b="1" noProof="1">
                <a:solidFill>
                  <a:schemeClr val="bg1"/>
                </a:solidFill>
                <a:latin typeface="Times New Roman" panose="02020603050405020304" pitchFamily="18" charset="0"/>
                <a:cs typeface="Times New Roman" panose="02020603050405020304" pitchFamily="18" charset="0"/>
              </a:rPr>
              <a:t>Data</a:t>
            </a:r>
            <a:r>
              <a:rPr lang="en-US" b="1" noProof="1">
                <a:solidFill>
                  <a:schemeClr val="bg1"/>
                </a:solidFill>
              </a:rPr>
              <a:t> Sources</a:t>
            </a:r>
          </a:p>
        </p:txBody>
      </p:sp>
      <p:grpSp>
        <p:nvGrpSpPr>
          <p:cNvPr id="112" name="Graphic 5" descr="Bullseye">
            <a:extLst>
              <a:ext uri="{FF2B5EF4-FFF2-40B4-BE49-F238E27FC236}">
                <a16:creationId xmlns:a16="http://schemas.microsoft.com/office/drawing/2014/main" id="{5C7294F8-68EB-4A6C-8CB6-6C6B9DA6226B}"/>
              </a:ext>
            </a:extLst>
          </p:cNvPr>
          <p:cNvGrpSpPr/>
          <p:nvPr/>
        </p:nvGrpSpPr>
        <p:grpSpPr>
          <a:xfrm>
            <a:off x="2251236" y="1360928"/>
            <a:ext cx="569603" cy="569603"/>
            <a:chOff x="2759925" y="2533575"/>
            <a:chExt cx="914400" cy="914400"/>
          </a:xfrm>
          <a:solidFill>
            <a:schemeClr val="tx1">
              <a:lumMod val="75000"/>
              <a:lumOff val="25000"/>
            </a:schemeClr>
          </a:solidFill>
        </p:grpSpPr>
        <p:sp>
          <p:nvSpPr>
            <p:cNvPr id="113" name="Freeform: Shape 112">
              <a:extLst>
                <a:ext uri="{FF2B5EF4-FFF2-40B4-BE49-F238E27FC236}">
                  <a16:creationId xmlns:a16="http://schemas.microsoft.com/office/drawing/2014/main" id="{E19B697B-8CBD-474E-AED2-46BBE07498CF}"/>
                </a:ext>
              </a:extLst>
            </p:cNvPr>
            <p:cNvSpPr/>
            <p:nvPr/>
          </p:nvSpPr>
          <p:spPr>
            <a:xfrm>
              <a:off x="3106635" y="2614538"/>
              <a:ext cx="485775" cy="485775"/>
            </a:xfrm>
            <a:custGeom>
              <a:avLst/>
              <a:gdLst>
                <a:gd name="connsiteX0" fmla="*/ 401003 w 485775"/>
                <a:gd name="connsiteY0" fmla="*/ 85725 h 485775"/>
                <a:gd name="connsiteX1" fmla="*/ 391478 w 485775"/>
                <a:gd name="connsiteY1" fmla="*/ 0 h 485775"/>
                <a:gd name="connsiteX2" fmla="*/ 286703 w 485775"/>
                <a:gd name="connsiteY2" fmla="*/ 104775 h 485775"/>
                <a:gd name="connsiteX3" fmla="*/ 292417 w 485775"/>
                <a:gd name="connsiteY3" fmla="*/ 154305 h 485775"/>
                <a:gd name="connsiteX4" fmla="*/ 140017 w 485775"/>
                <a:gd name="connsiteY4" fmla="*/ 306705 h 485775"/>
                <a:gd name="connsiteX5" fmla="*/ 95250 w 485775"/>
                <a:gd name="connsiteY5" fmla="*/ 295275 h 485775"/>
                <a:gd name="connsiteX6" fmla="*/ 0 w 485775"/>
                <a:gd name="connsiteY6" fmla="*/ 390525 h 485775"/>
                <a:gd name="connsiteX7" fmla="*/ 95250 w 485775"/>
                <a:gd name="connsiteY7" fmla="*/ 485775 h 485775"/>
                <a:gd name="connsiteX8" fmla="*/ 190500 w 485775"/>
                <a:gd name="connsiteY8" fmla="*/ 390525 h 485775"/>
                <a:gd name="connsiteX9" fmla="*/ 180022 w 485775"/>
                <a:gd name="connsiteY9" fmla="*/ 346710 h 485775"/>
                <a:gd name="connsiteX10" fmla="*/ 332423 w 485775"/>
                <a:gd name="connsiteY10" fmla="*/ 194310 h 485775"/>
                <a:gd name="connsiteX11" fmla="*/ 381953 w 485775"/>
                <a:gd name="connsiteY11" fmla="*/ 200025 h 485775"/>
                <a:gd name="connsiteX12" fmla="*/ 486728 w 485775"/>
                <a:gd name="connsiteY12" fmla="*/ 95250 h 485775"/>
                <a:gd name="connsiteX13" fmla="*/ 401003 w 485775"/>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5800D89-B460-4FEB-AF2B-951132AC1551}"/>
                </a:ext>
              </a:extLst>
            </p:cNvPr>
            <p:cNvSpPr/>
            <p:nvPr/>
          </p:nvSpPr>
          <p:spPr>
            <a:xfrm>
              <a:off x="2840888" y="2643113"/>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BAC2175-642B-482C-A8A3-1042C620F93F}"/>
                </a:ext>
              </a:extLst>
            </p:cNvPr>
            <p:cNvSpPr/>
            <p:nvPr/>
          </p:nvSpPr>
          <p:spPr>
            <a:xfrm>
              <a:off x="2974238" y="2776463"/>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grpFill/>
            <a:ln w="9525" cap="flat">
              <a:noFill/>
              <a:prstDash val="solid"/>
              <a:miter/>
            </a:ln>
          </p:spPr>
          <p:txBody>
            <a:bodyPr rtlCol="0" anchor="ctr"/>
            <a:lstStyle/>
            <a:p>
              <a:endParaRPr lang="en-US"/>
            </a:p>
          </p:txBody>
        </p:sp>
      </p:grpSp>
      <p:grpSp>
        <p:nvGrpSpPr>
          <p:cNvPr id="116" name="Graphic 7" descr="Stopwatch">
            <a:extLst>
              <a:ext uri="{FF2B5EF4-FFF2-40B4-BE49-F238E27FC236}">
                <a16:creationId xmlns:a16="http://schemas.microsoft.com/office/drawing/2014/main" id="{F039F5FB-8BF1-4ADC-9D84-1FA0741A1983}"/>
              </a:ext>
            </a:extLst>
          </p:cNvPr>
          <p:cNvGrpSpPr/>
          <p:nvPr/>
        </p:nvGrpSpPr>
        <p:grpSpPr>
          <a:xfrm>
            <a:off x="10261757" y="3319892"/>
            <a:ext cx="569603" cy="569603"/>
            <a:chOff x="8367675" y="2690775"/>
            <a:chExt cx="914400" cy="914400"/>
          </a:xfrm>
          <a:solidFill>
            <a:schemeClr val="tx1">
              <a:lumMod val="75000"/>
              <a:lumOff val="25000"/>
            </a:schemeClr>
          </a:solidFill>
        </p:grpSpPr>
        <p:sp>
          <p:nvSpPr>
            <p:cNvPr id="117" name="Freeform: Shape 116">
              <a:extLst>
                <a:ext uri="{FF2B5EF4-FFF2-40B4-BE49-F238E27FC236}">
                  <a16:creationId xmlns:a16="http://schemas.microsoft.com/office/drawing/2014/main" id="{80EB8BD5-C2A3-4063-843E-6110BD5C2F94}"/>
                </a:ext>
              </a:extLst>
            </p:cNvPr>
            <p:cNvSpPr/>
            <p:nvPr/>
          </p:nvSpPr>
          <p:spPr>
            <a:xfrm>
              <a:off x="8805825" y="2986050"/>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E3F6192-81D9-497A-B9C5-68287E98F980}"/>
                </a:ext>
              </a:extLst>
            </p:cNvPr>
            <p:cNvSpPr/>
            <p:nvPr/>
          </p:nvSpPr>
          <p:spPr>
            <a:xfrm>
              <a:off x="8805825" y="3367050"/>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4A33651-DFC9-4A41-B2D0-49E252709F0F}"/>
                </a:ext>
              </a:extLst>
            </p:cNvPr>
            <p:cNvSpPr/>
            <p:nvPr/>
          </p:nvSpPr>
          <p:spPr>
            <a:xfrm>
              <a:off x="8996325" y="3167025"/>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38F92E4-6D26-4331-BB34-1A9110DDD62A}"/>
                </a:ext>
              </a:extLst>
            </p:cNvPr>
            <p:cNvSpPr/>
            <p:nvPr/>
          </p:nvSpPr>
          <p:spPr>
            <a:xfrm>
              <a:off x="8615325" y="3167025"/>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0789ADD-EBB1-48FC-A0D9-291BCB728DE0}"/>
                </a:ext>
              </a:extLst>
            </p:cNvPr>
            <p:cNvSpPr/>
            <p:nvPr/>
          </p:nvSpPr>
          <p:spPr>
            <a:xfrm>
              <a:off x="8805825" y="3052725"/>
              <a:ext cx="123825" cy="238125"/>
            </a:xfrm>
            <a:custGeom>
              <a:avLst/>
              <a:gdLst>
                <a:gd name="connsiteX0" fmla="*/ 38100 w 123825"/>
                <a:gd name="connsiteY0" fmla="*/ 0 h 238125"/>
                <a:gd name="connsiteX1" fmla="*/ 0 w 123825"/>
                <a:gd name="connsiteY1" fmla="*/ 0 h 238125"/>
                <a:gd name="connsiteX2" fmla="*/ 0 w 123825"/>
                <a:gd name="connsiteY2" fmla="*/ 133350 h 238125"/>
                <a:gd name="connsiteX3" fmla="*/ 5715 w 123825"/>
                <a:gd name="connsiteY3" fmla="*/ 146685 h 238125"/>
                <a:gd name="connsiteX4" fmla="*/ 100013 w 123825"/>
                <a:gd name="connsiteY4" fmla="*/ 240983 h 238125"/>
                <a:gd name="connsiteX5" fmla="*/ 126682 w 123825"/>
                <a:gd name="connsiteY5" fmla="*/ 214313 h 238125"/>
                <a:gd name="connsiteX6" fmla="*/ 38100 w 123825"/>
                <a:gd name="connsiteY6" fmla="*/ 125730 h 238125"/>
                <a:gd name="connsiteX7" fmla="*/ 38100 w 123825"/>
                <a:gd name="connsiteY7"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238125">
                  <a:moveTo>
                    <a:pt x="38100" y="0"/>
                  </a:moveTo>
                  <a:lnTo>
                    <a:pt x="0" y="0"/>
                  </a:lnTo>
                  <a:lnTo>
                    <a:pt x="0" y="133350"/>
                  </a:lnTo>
                  <a:cubicBezTo>
                    <a:pt x="0" y="138113"/>
                    <a:pt x="1905" y="142875"/>
                    <a:pt x="5715" y="146685"/>
                  </a:cubicBezTo>
                  <a:lnTo>
                    <a:pt x="100013" y="240983"/>
                  </a:lnTo>
                  <a:lnTo>
                    <a:pt x="126682" y="214313"/>
                  </a:lnTo>
                  <a:lnTo>
                    <a:pt x="38100" y="125730"/>
                  </a:lnTo>
                  <a:lnTo>
                    <a:pt x="38100" y="0"/>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4CEE96C-DBF1-487A-839F-5ECCFCD3ECEF}"/>
                </a:ext>
              </a:extLst>
            </p:cNvPr>
            <p:cNvSpPr/>
            <p:nvPr/>
          </p:nvSpPr>
          <p:spPr>
            <a:xfrm>
              <a:off x="8501316" y="2776500"/>
              <a:ext cx="647700" cy="733425"/>
            </a:xfrm>
            <a:custGeom>
              <a:avLst/>
              <a:gdLst>
                <a:gd name="connsiteX0" fmla="*/ 323559 w 647700"/>
                <a:gd name="connsiteY0" fmla="*/ 685800 h 733425"/>
                <a:gd name="connsiteX1" fmla="*/ 56859 w 647700"/>
                <a:gd name="connsiteY1" fmla="*/ 419100 h 733425"/>
                <a:gd name="connsiteX2" fmla="*/ 323559 w 647700"/>
                <a:gd name="connsiteY2" fmla="*/ 152400 h 733425"/>
                <a:gd name="connsiteX3" fmla="*/ 590259 w 647700"/>
                <a:gd name="connsiteY3" fmla="*/ 419100 h 733425"/>
                <a:gd name="connsiteX4" fmla="*/ 323559 w 647700"/>
                <a:gd name="connsiteY4" fmla="*/ 685800 h 733425"/>
                <a:gd name="connsiteX5" fmla="*/ 323559 w 647700"/>
                <a:gd name="connsiteY5" fmla="*/ 685800 h 733425"/>
                <a:gd name="connsiteX6" fmla="*/ 549301 w 647700"/>
                <a:gd name="connsiteY6" fmla="*/ 186690 h 733425"/>
                <a:gd name="connsiteX7" fmla="*/ 577876 w 647700"/>
                <a:gd name="connsiteY7" fmla="*/ 158115 h 733425"/>
                <a:gd name="connsiteX8" fmla="*/ 576924 w 647700"/>
                <a:gd name="connsiteY8" fmla="*/ 118110 h 733425"/>
                <a:gd name="connsiteX9" fmla="*/ 536919 w 647700"/>
                <a:gd name="connsiteY9" fmla="*/ 117157 h 733425"/>
                <a:gd name="connsiteX10" fmla="*/ 504534 w 647700"/>
                <a:gd name="connsiteY10" fmla="*/ 150495 h 733425"/>
                <a:gd name="connsiteX11" fmla="*/ 352134 w 647700"/>
                <a:gd name="connsiteY11" fmla="*/ 97155 h 733425"/>
                <a:gd name="connsiteX12" fmla="*/ 352134 w 647700"/>
                <a:gd name="connsiteY12" fmla="*/ 57150 h 733425"/>
                <a:gd name="connsiteX13" fmla="*/ 437859 w 647700"/>
                <a:gd name="connsiteY13" fmla="*/ 57150 h 733425"/>
                <a:gd name="connsiteX14" fmla="*/ 437859 w 647700"/>
                <a:gd name="connsiteY14" fmla="*/ 0 h 733425"/>
                <a:gd name="connsiteX15" fmla="*/ 209259 w 647700"/>
                <a:gd name="connsiteY15" fmla="*/ 0 h 733425"/>
                <a:gd name="connsiteX16" fmla="*/ 209259 w 647700"/>
                <a:gd name="connsiteY16" fmla="*/ 57150 h 733425"/>
                <a:gd name="connsiteX17" fmla="*/ 294984 w 647700"/>
                <a:gd name="connsiteY17" fmla="*/ 57150 h 733425"/>
                <a:gd name="connsiteX18" fmla="*/ 294984 w 647700"/>
                <a:gd name="connsiteY18" fmla="*/ 96203 h 733425"/>
                <a:gd name="connsiteX19" fmla="*/ 2566 w 647700"/>
                <a:gd name="connsiteY19" fmla="*/ 378143 h 733425"/>
                <a:gd name="connsiteX20" fmla="*/ 215926 w 647700"/>
                <a:gd name="connsiteY20" fmla="*/ 723900 h 733425"/>
                <a:gd name="connsiteX21" fmla="*/ 599784 w 647700"/>
                <a:gd name="connsiteY21" fmla="*/ 589598 h 733425"/>
                <a:gd name="connsiteX22" fmla="*/ 549301 w 647700"/>
                <a:gd name="connsiteY22" fmla="*/ 186690 h 733425"/>
                <a:gd name="connsiteX23" fmla="*/ 549301 w 647700"/>
                <a:gd name="connsiteY23" fmla="*/ 18669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7700" h="733425">
                  <a:moveTo>
                    <a:pt x="323559" y="685800"/>
                  </a:moveTo>
                  <a:cubicBezTo>
                    <a:pt x="175921" y="685800"/>
                    <a:pt x="56859" y="566738"/>
                    <a:pt x="56859" y="419100"/>
                  </a:cubicBezTo>
                  <a:cubicBezTo>
                    <a:pt x="56859" y="271463"/>
                    <a:pt x="175921" y="152400"/>
                    <a:pt x="323559" y="152400"/>
                  </a:cubicBezTo>
                  <a:cubicBezTo>
                    <a:pt x="471196" y="152400"/>
                    <a:pt x="590259" y="271463"/>
                    <a:pt x="590259" y="419100"/>
                  </a:cubicBezTo>
                  <a:cubicBezTo>
                    <a:pt x="590259" y="566738"/>
                    <a:pt x="471196" y="685800"/>
                    <a:pt x="323559" y="685800"/>
                  </a:cubicBezTo>
                  <a:lnTo>
                    <a:pt x="323559" y="685800"/>
                  </a:lnTo>
                  <a:close/>
                  <a:moveTo>
                    <a:pt x="549301" y="186690"/>
                  </a:moveTo>
                  <a:lnTo>
                    <a:pt x="577876" y="158115"/>
                  </a:lnTo>
                  <a:cubicBezTo>
                    <a:pt x="588354" y="146685"/>
                    <a:pt x="588354" y="129540"/>
                    <a:pt x="576924" y="118110"/>
                  </a:cubicBezTo>
                  <a:cubicBezTo>
                    <a:pt x="566446" y="107632"/>
                    <a:pt x="548349" y="106680"/>
                    <a:pt x="536919" y="117157"/>
                  </a:cubicBezTo>
                  <a:lnTo>
                    <a:pt x="504534" y="150495"/>
                  </a:lnTo>
                  <a:cubicBezTo>
                    <a:pt x="458814" y="120015"/>
                    <a:pt x="406426" y="100965"/>
                    <a:pt x="352134" y="97155"/>
                  </a:cubicBezTo>
                  <a:lnTo>
                    <a:pt x="352134" y="57150"/>
                  </a:lnTo>
                  <a:lnTo>
                    <a:pt x="437859" y="57150"/>
                  </a:lnTo>
                  <a:lnTo>
                    <a:pt x="437859" y="0"/>
                  </a:lnTo>
                  <a:lnTo>
                    <a:pt x="209259" y="0"/>
                  </a:lnTo>
                  <a:lnTo>
                    <a:pt x="209259" y="57150"/>
                  </a:lnTo>
                  <a:lnTo>
                    <a:pt x="294984" y="57150"/>
                  </a:lnTo>
                  <a:lnTo>
                    <a:pt x="294984" y="96203"/>
                  </a:lnTo>
                  <a:cubicBezTo>
                    <a:pt x="143536" y="109538"/>
                    <a:pt x="21616" y="226695"/>
                    <a:pt x="2566" y="378143"/>
                  </a:cubicBezTo>
                  <a:cubicBezTo>
                    <a:pt x="-16484" y="529590"/>
                    <a:pt x="72099" y="673418"/>
                    <a:pt x="215926" y="723900"/>
                  </a:cubicBezTo>
                  <a:cubicBezTo>
                    <a:pt x="359754" y="774383"/>
                    <a:pt x="518821" y="719138"/>
                    <a:pt x="599784" y="589598"/>
                  </a:cubicBezTo>
                  <a:cubicBezTo>
                    <a:pt x="680746" y="460058"/>
                    <a:pt x="657886" y="292418"/>
                    <a:pt x="549301" y="186690"/>
                  </a:cubicBezTo>
                  <a:lnTo>
                    <a:pt x="549301" y="186690"/>
                  </a:lnTo>
                  <a:close/>
                </a:path>
              </a:pathLst>
            </a:custGeom>
            <a:grpFill/>
            <a:ln w="9525" cap="flat">
              <a:noFill/>
              <a:prstDash val="solid"/>
              <a:miter/>
            </a:ln>
          </p:spPr>
          <p:txBody>
            <a:bodyPr rtlCol="0" anchor="ctr"/>
            <a:lstStyle/>
            <a:p>
              <a:endParaRPr lang="en-US"/>
            </a:p>
          </p:txBody>
        </p:sp>
      </p:grpSp>
      <p:grpSp>
        <p:nvGrpSpPr>
          <p:cNvPr id="123" name="Graphic 9" descr="Gears">
            <a:extLst>
              <a:ext uri="{FF2B5EF4-FFF2-40B4-BE49-F238E27FC236}">
                <a16:creationId xmlns:a16="http://schemas.microsoft.com/office/drawing/2014/main" id="{1CFACC93-0F99-4F07-88D8-18D812EB692B}"/>
              </a:ext>
            </a:extLst>
          </p:cNvPr>
          <p:cNvGrpSpPr/>
          <p:nvPr/>
        </p:nvGrpSpPr>
        <p:grpSpPr>
          <a:xfrm>
            <a:off x="2334304" y="5331152"/>
            <a:ext cx="385668" cy="462802"/>
            <a:chOff x="6996323" y="4502888"/>
            <a:chExt cx="619125" cy="742950"/>
          </a:xfrm>
          <a:solidFill>
            <a:schemeClr val="tx1">
              <a:lumMod val="75000"/>
              <a:lumOff val="25000"/>
            </a:schemeClr>
          </a:solidFill>
        </p:grpSpPr>
        <p:sp>
          <p:nvSpPr>
            <p:cNvPr id="124" name="Freeform: Shape 123">
              <a:extLst>
                <a:ext uri="{FF2B5EF4-FFF2-40B4-BE49-F238E27FC236}">
                  <a16:creationId xmlns:a16="http://schemas.microsoft.com/office/drawing/2014/main" id="{436495CD-FE4C-466D-8EB1-D4B462AFF672}"/>
                </a:ext>
              </a:extLst>
            </p:cNvPr>
            <p:cNvSpPr/>
            <p:nvPr/>
          </p:nvSpPr>
          <p:spPr>
            <a:xfrm>
              <a:off x="7211588" y="4502888"/>
              <a:ext cx="400050" cy="400050"/>
            </a:xfrm>
            <a:custGeom>
              <a:avLst/>
              <a:gdLst>
                <a:gd name="connsiteX0" fmla="*/ 202883 w 400050"/>
                <a:gd name="connsiteY0" fmla="*/ 274320 h 400050"/>
                <a:gd name="connsiteX1" fmla="*/ 131445 w 400050"/>
                <a:gd name="connsiteY1" fmla="*/ 202883 h 400050"/>
                <a:gd name="connsiteX2" fmla="*/ 202883 w 400050"/>
                <a:gd name="connsiteY2" fmla="*/ 131445 h 400050"/>
                <a:gd name="connsiteX3" fmla="*/ 274320 w 400050"/>
                <a:gd name="connsiteY3" fmla="*/ 202883 h 400050"/>
                <a:gd name="connsiteX4" fmla="*/ 202883 w 400050"/>
                <a:gd name="connsiteY4" fmla="*/ 274320 h 400050"/>
                <a:gd name="connsiteX5" fmla="*/ 363855 w 400050"/>
                <a:gd name="connsiteY5" fmla="*/ 158115 h 400050"/>
                <a:gd name="connsiteX6" fmla="*/ 348615 w 400050"/>
                <a:gd name="connsiteY6" fmla="*/ 120968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1910 w 400050"/>
                <a:gd name="connsiteY16" fmla="*/ 76200 h 400050"/>
                <a:gd name="connsiteX17" fmla="*/ 57150 w 400050"/>
                <a:gd name="connsiteY17" fmla="*/ 120968 h 400050"/>
                <a:gd name="connsiteX18" fmla="*/ 41910 w 400050"/>
                <a:gd name="connsiteY18" fmla="*/ 158115 h 400050"/>
                <a:gd name="connsiteX19" fmla="*/ 0 w 400050"/>
                <a:gd name="connsiteY19" fmla="*/ 179070 h 400050"/>
                <a:gd name="connsiteX20" fmla="*/ 0 w 400050"/>
                <a:gd name="connsiteY20" fmla="*/ 226695 h 400050"/>
                <a:gd name="connsiteX21" fmla="*/ 41910 w 400050"/>
                <a:gd name="connsiteY21" fmla="*/ 247650 h 400050"/>
                <a:gd name="connsiteX22" fmla="*/ 57150 w 400050"/>
                <a:gd name="connsiteY22" fmla="*/ 284798 h 400050"/>
                <a:gd name="connsiteX23" fmla="*/ 41910 w 400050"/>
                <a:gd name="connsiteY23" fmla="*/ 329565 h 400050"/>
                <a:gd name="connsiteX24" fmla="*/ 75248 w 400050"/>
                <a:gd name="connsiteY24" fmla="*/ 362903 h 400050"/>
                <a:gd name="connsiteX25" fmla="*/ 120015 w 400050"/>
                <a:gd name="connsiteY25" fmla="*/ 347663 h 400050"/>
                <a:gd name="connsiteX26" fmla="*/ 157163 w 400050"/>
                <a:gd name="connsiteY26" fmla="*/ 362903 h 400050"/>
                <a:gd name="connsiteX27" fmla="*/ 178118 w 400050"/>
                <a:gd name="connsiteY27" fmla="*/ 404813 h 400050"/>
                <a:gd name="connsiteX28" fmla="*/ 225743 w 400050"/>
                <a:gd name="connsiteY28" fmla="*/ 404813 h 400050"/>
                <a:gd name="connsiteX29" fmla="*/ 246698 w 400050"/>
                <a:gd name="connsiteY29" fmla="*/ 362903 h 400050"/>
                <a:gd name="connsiteX30" fmla="*/ 283845 w 400050"/>
                <a:gd name="connsiteY30" fmla="*/ 347663 h 400050"/>
                <a:gd name="connsiteX31" fmla="*/ 328613 w 400050"/>
                <a:gd name="connsiteY31" fmla="*/ 362903 h 400050"/>
                <a:gd name="connsiteX32" fmla="*/ 362903 w 400050"/>
                <a:gd name="connsiteY32" fmla="*/ 329565 h 400050"/>
                <a:gd name="connsiteX33" fmla="*/ 347663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400050">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39A13BF-A003-47F1-8C9B-D56E9B84C52F}"/>
                </a:ext>
              </a:extLst>
            </p:cNvPr>
            <p:cNvSpPr/>
            <p:nvPr/>
          </p:nvSpPr>
          <p:spPr>
            <a:xfrm>
              <a:off x="6996323" y="4849598"/>
              <a:ext cx="400050" cy="400050"/>
            </a:xfrm>
            <a:custGeom>
              <a:avLst/>
              <a:gdLst>
                <a:gd name="connsiteX0" fmla="*/ 202883 w 400050"/>
                <a:gd name="connsiteY0" fmla="*/ 274320 h 400050"/>
                <a:gd name="connsiteX1" fmla="*/ 131445 w 400050"/>
                <a:gd name="connsiteY1" fmla="*/ 202882 h 400050"/>
                <a:gd name="connsiteX2" fmla="*/ 202883 w 400050"/>
                <a:gd name="connsiteY2" fmla="*/ 131445 h 400050"/>
                <a:gd name="connsiteX3" fmla="*/ 274320 w 400050"/>
                <a:gd name="connsiteY3" fmla="*/ 202882 h 400050"/>
                <a:gd name="connsiteX4" fmla="*/ 202883 w 400050"/>
                <a:gd name="connsiteY4" fmla="*/ 274320 h 400050"/>
                <a:gd name="connsiteX5" fmla="*/ 202883 w 400050"/>
                <a:gd name="connsiteY5" fmla="*/ 274320 h 400050"/>
                <a:gd name="connsiteX6" fmla="*/ 348615 w 400050"/>
                <a:gd name="connsiteY6" fmla="*/ 120967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2863 w 400050"/>
                <a:gd name="connsiteY16" fmla="*/ 75247 h 400050"/>
                <a:gd name="connsiteX17" fmla="*/ 57150 w 400050"/>
                <a:gd name="connsiteY17" fmla="*/ 120015 h 400050"/>
                <a:gd name="connsiteX18" fmla="*/ 41910 w 400050"/>
                <a:gd name="connsiteY18" fmla="*/ 157163 h 400050"/>
                <a:gd name="connsiteX19" fmla="*/ 0 w 400050"/>
                <a:gd name="connsiteY19" fmla="*/ 178117 h 400050"/>
                <a:gd name="connsiteX20" fmla="*/ 0 w 400050"/>
                <a:gd name="connsiteY20" fmla="*/ 225742 h 400050"/>
                <a:gd name="connsiteX21" fmla="*/ 41910 w 400050"/>
                <a:gd name="connsiteY21" fmla="*/ 246698 h 400050"/>
                <a:gd name="connsiteX22" fmla="*/ 57150 w 400050"/>
                <a:gd name="connsiteY22" fmla="*/ 283845 h 400050"/>
                <a:gd name="connsiteX23" fmla="*/ 42863 w 400050"/>
                <a:gd name="connsiteY23" fmla="*/ 328613 h 400050"/>
                <a:gd name="connsiteX24" fmla="*/ 76200 w 400050"/>
                <a:gd name="connsiteY24" fmla="*/ 361950 h 400050"/>
                <a:gd name="connsiteX25" fmla="*/ 120968 w 400050"/>
                <a:gd name="connsiteY25" fmla="*/ 347663 h 400050"/>
                <a:gd name="connsiteX26" fmla="*/ 158115 w 400050"/>
                <a:gd name="connsiteY26" fmla="*/ 362903 h 400050"/>
                <a:gd name="connsiteX27" fmla="*/ 179070 w 400050"/>
                <a:gd name="connsiteY27" fmla="*/ 404813 h 400050"/>
                <a:gd name="connsiteX28" fmla="*/ 226695 w 400050"/>
                <a:gd name="connsiteY28" fmla="*/ 404813 h 400050"/>
                <a:gd name="connsiteX29" fmla="*/ 247650 w 400050"/>
                <a:gd name="connsiteY29" fmla="*/ 362903 h 400050"/>
                <a:gd name="connsiteX30" fmla="*/ 284798 w 400050"/>
                <a:gd name="connsiteY30" fmla="*/ 347663 h 400050"/>
                <a:gd name="connsiteX31" fmla="*/ 329565 w 400050"/>
                <a:gd name="connsiteY31" fmla="*/ 362903 h 400050"/>
                <a:gd name="connsiteX32" fmla="*/ 362903 w 400050"/>
                <a:gd name="connsiteY32" fmla="*/ 328613 h 400050"/>
                <a:gd name="connsiteX33" fmla="*/ 348615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 name="connsiteX38" fmla="*/ 348615 w 400050"/>
                <a:gd name="connsiteY38" fmla="*/ 120967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0050" h="400050">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endParaRPr lang="en-US"/>
            </a:p>
          </p:txBody>
        </p:sp>
      </p:grpSp>
      <p:grpSp>
        <p:nvGrpSpPr>
          <p:cNvPr id="126" name="Graphic 11" descr="Lightbulb">
            <a:extLst>
              <a:ext uri="{FF2B5EF4-FFF2-40B4-BE49-F238E27FC236}">
                <a16:creationId xmlns:a16="http://schemas.microsoft.com/office/drawing/2014/main" id="{9417A98E-C705-457A-ABD9-67815FA50C2E}"/>
              </a:ext>
            </a:extLst>
          </p:cNvPr>
          <p:cNvGrpSpPr/>
          <p:nvPr/>
        </p:nvGrpSpPr>
        <p:grpSpPr>
          <a:xfrm>
            <a:off x="9376296" y="1360928"/>
            <a:ext cx="569603" cy="569603"/>
            <a:chOff x="6849638" y="1926375"/>
            <a:chExt cx="914400" cy="914400"/>
          </a:xfrm>
          <a:solidFill>
            <a:schemeClr val="tx1">
              <a:lumMod val="75000"/>
              <a:lumOff val="25000"/>
            </a:schemeClr>
          </a:solidFill>
        </p:grpSpPr>
        <p:sp>
          <p:nvSpPr>
            <p:cNvPr id="127" name="Freeform: Shape 126">
              <a:extLst>
                <a:ext uri="{FF2B5EF4-FFF2-40B4-BE49-F238E27FC236}">
                  <a16:creationId xmlns:a16="http://schemas.microsoft.com/office/drawing/2014/main" id="{76DB8512-FF90-4924-B987-2AC92856F45F}"/>
                </a:ext>
              </a:extLst>
            </p:cNvPr>
            <p:cNvSpPr/>
            <p:nvPr/>
          </p:nvSpPr>
          <p:spPr>
            <a:xfrm>
              <a:off x="7183013" y="2535975"/>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7E86563-18D5-4256-8D2A-91C93C1BA18D}"/>
                </a:ext>
              </a:extLst>
            </p:cNvPr>
            <p:cNvSpPr/>
            <p:nvPr/>
          </p:nvSpPr>
          <p:spPr>
            <a:xfrm>
              <a:off x="7183013" y="2631225"/>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D2593B5-491D-486F-9099-6CAC14CAD932}"/>
                </a:ext>
              </a:extLst>
            </p:cNvPr>
            <p:cNvSpPr/>
            <p:nvPr/>
          </p:nvSpPr>
          <p:spPr>
            <a:xfrm>
              <a:off x="7244926" y="2726475"/>
              <a:ext cx="123825" cy="5715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9C56EE1-A621-42C0-9618-F0BC1E6CA22F}"/>
                </a:ext>
              </a:extLst>
            </p:cNvPr>
            <p:cNvSpPr/>
            <p:nvPr/>
          </p:nvSpPr>
          <p:spPr>
            <a:xfrm>
              <a:off x="7059188" y="1983525"/>
              <a:ext cx="495300" cy="514350"/>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grpFill/>
            <a:ln w="9525" cap="flat">
              <a:noFill/>
              <a:prstDash val="solid"/>
              <a:miter/>
            </a:ln>
          </p:spPr>
          <p:txBody>
            <a:bodyPr rtlCol="0" anchor="ctr"/>
            <a:lstStyle/>
            <a:p>
              <a:endParaRPr lang="en-US"/>
            </a:p>
          </p:txBody>
        </p:sp>
      </p:grpSp>
      <p:grpSp>
        <p:nvGrpSpPr>
          <p:cNvPr id="131" name="Graphic 13" descr="Database">
            <a:extLst>
              <a:ext uri="{FF2B5EF4-FFF2-40B4-BE49-F238E27FC236}">
                <a16:creationId xmlns:a16="http://schemas.microsoft.com/office/drawing/2014/main" id="{E5C80B12-B8EF-4BEE-BE17-C8FC8105CD3D}"/>
              </a:ext>
            </a:extLst>
          </p:cNvPr>
          <p:cNvGrpSpPr/>
          <p:nvPr/>
        </p:nvGrpSpPr>
        <p:grpSpPr>
          <a:xfrm>
            <a:off x="9494962" y="5337085"/>
            <a:ext cx="332269" cy="450936"/>
            <a:chOff x="10351200" y="4307625"/>
            <a:chExt cx="533400" cy="723900"/>
          </a:xfrm>
          <a:solidFill>
            <a:schemeClr val="tx1">
              <a:lumMod val="75000"/>
              <a:lumOff val="25000"/>
            </a:schemeClr>
          </a:solidFill>
        </p:grpSpPr>
        <p:sp>
          <p:nvSpPr>
            <p:cNvPr id="132" name="Freeform: Shape 131">
              <a:extLst>
                <a:ext uri="{FF2B5EF4-FFF2-40B4-BE49-F238E27FC236}">
                  <a16:creationId xmlns:a16="http://schemas.microsoft.com/office/drawing/2014/main" id="{626F1261-BCBB-4421-902C-85A092878EC4}"/>
                </a:ext>
              </a:extLst>
            </p:cNvPr>
            <p:cNvSpPr/>
            <p:nvPr/>
          </p:nvSpPr>
          <p:spPr>
            <a:xfrm>
              <a:off x="10351200" y="4307625"/>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251FEA0-CD43-4781-ACA5-25D5F6887D68}"/>
                </a:ext>
              </a:extLst>
            </p:cNvPr>
            <p:cNvSpPr/>
            <p:nvPr/>
          </p:nvSpPr>
          <p:spPr>
            <a:xfrm>
              <a:off x="10351200" y="44219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7C2F6B7-1977-41B2-8A4B-33B0B8276FD1}"/>
                </a:ext>
              </a:extLst>
            </p:cNvPr>
            <p:cNvSpPr/>
            <p:nvPr/>
          </p:nvSpPr>
          <p:spPr>
            <a:xfrm>
              <a:off x="10351200" y="46124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A07A1B5-4F2C-499D-B80D-F71C9AA6968F}"/>
                </a:ext>
              </a:extLst>
            </p:cNvPr>
            <p:cNvSpPr/>
            <p:nvPr/>
          </p:nvSpPr>
          <p:spPr>
            <a:xfrm>
              <a:off x="10351200" y="48029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EEE3A3D5-676A-4EBB-A53D-FA7C890C2FF9}"/>
              </a:ext>
            </a:extLst>
          </p:cNvPr>
          <p:cNvSpPr txBox="1"/>
          <p:nvPr/>
        </p:nvSpPr>
        <p:spPr>
          <a:xfrm>
            <a:off x="4703804" y="2158002"/>
            <a:ext cx="550151" cy="523220"/>
          </a:xfrm>
          <a:prstGeom prst="rect">
            <a:avLst/>
          </a:prstGeom>
          <a:noFill/>
        </p:spPr>
        <p:txBody>
          <a:bodyPr wrap="none" rtlCol="0" anchor="ctr">
            <a:spAutoFit/>
          </a:bodyPr>
          <a:lstStyle/>
          <a:p>
            <a:pPr algn="ctr"/>
            <a:r>
              <a:rPr lang="en-US" sz="2800" dirty="0">
                <a:solidFill>
                  <a:schemeClr val="tx1">
                    <a:lumMod val="50000"/>
                    <a:lumOff val="50000"/>
                  </a:schemeClr>
                </a:solidFill>
              </a:rPr>
              <a:t>06</a:t>
            </a:r>
          </a:p>
        </p:txBody>
      </p:sp>
      <p:sp>
        <p:nvSpPr>
          <p:cNvPr id="136" name="TextBox 135">
            <a:extLst>
              <a:ext uri="{FF2B5EF4-FFF2-40B4-BE49-F238E27FC236}">
                <a16:creationId xmlns:a16="http://schemas.microsoft.com/office/drawing/2014/main" id="{C297003A-38F9-49A9-9CE0-CA1D74CFF3A1}"/>
              </a:ext>
            </a:extLst>
          </p:cNvPr>
          <p:cNvSpPr txBox="1"/>
          <p:nvPr/>
        </p:nvSpPr>
        <p:spPr>
          <a:xfrm>
            <a:off x="6231767" y="1797031"/>
            <a:ext cx="550152" cy="523220"/>
          </a:xfrm>
          <a:prstGeom prst="rect">
            <a:avLst/>
          </a:prstGeom>
          <a:noFill/>
        </p:spPr>
        <p:txBody>
          <a:bodyPr wrap="none" rtlCol="0" anchor="ctr">
            <a:spAutoFit/>
          </a:bodyPr>
          <a:lstStyle/>
          <a:p>
            <a:pPr algn="ctr"/>
            <a:r>
              <a:rPr lang="en-US" sz="2800" dirty="0">
                <a:solidFill>
                  <a:schemeClr val="tx1">
                    <a:lumMod val="50000"/>
                    <a:lumOff val="50000"/>
                  </a:schemeClr>
                </a:solidFill>
              </a:rPr>
              <a:t>01</a:t>
            </a:r>
          </a:p>
        </p:txBody>
      </p:sp>
      <p:sp>
        <p:nvSpPr>
          <p:cNvPr id="137" name="TextBox 136">
            <a:extLst>
              <a:ext uri="{FF2B5EF4-FFF2-40B4-BE49-F238E27FC236}">
                <a16:creationId xmlns:a16="http://schemas.microsoft.com/office/drawing/2014/main" id="{C809236B-BEC0-4B4A-87BC-B1CD33DFAED8}"/>
              </a:ext>
            </a:extLst>
          </p:cNvPr>
          <p:cNvSpPr txBox="1"/>
          <p:nvPr/>
        </p:nvSpPr>
        <p:spPr>
          <a:xfrm>
            <a:off x="7398877" y="3015019"/>
            <a:ext cx="550151" cy="523220"/>
          </a:xfrm>
          <a:prstGeom prst="rect">
            <a:avLst/>
          </a:prstGeom>
          <a:noFill/>
        </p:spPr>
        <p:txBody>
          <a:bodyPr wrap="none" rtlCol="0" anchor="ctr">
            <a:spAutoFit/>
          </a:bodyPr>
          <a:lstStyle/>
          <a:p>
            <a:pPr algn="ctr"/>
            <a:r>
              <a:rPr lang="en-US" sz="2800" dirty="0">
                <a:solidFill>
                  <a:schemeClr val="tx1">
                    <a:lumMod val="50000"/>
                    <a:lumOff val="50000"/>
                  </a:schemeClr>
                </a:solidFill>
              </a:rPr>
              <a:t>02</a:t>
            </a:r>
          </a:p>
        </p:txBody>
      </p:sp>
      <p:sp>
        <p:nvSpPr>
          <p:cNvPr id="138" name="TextBox 137">
            <a:extLst>
              <a:ext uri="{FF2B5EF4-FFF2-40B4-BE49-F238E27FC236}">
                <a16:creationId xmlns:a16="http://schemas.microsoft.com/office/drawing/2014/main" id="{6C3954AC-E767-4B33-98FE-FBB5CCBA36C7}"/>
              </a:ext>
            </a:extLst>
          </p:cNvPr>
          <p:cNvSpPr txBox="1"/>
          <p:nvPr/>
        </p:nvSpPr>
        <p:spPr>
          <a:xfrm>
            <a:off x="7001520" y="4528876"/>
            <a:ext cx="550151" cy="523220"/>
          </a:xfrm>
          <a:prstGeom prst="rect">
            <a:avLst/>
          </a:prstGeom>
          <a:noFill/>
        </p:spPr>
        <p:txBody>
          <a:bodyPr wrap="none" rtlCol="0" anchor="ctr">
            <a:spAutoFit/>
          </a:bodyPr>
          <a:lstStyle/>
          <a:p>
            <a:pPr algn="ctr"/>
            <a:r>
              <a:rPr lang="en-US" sz="2800" dirty="0">
                <a:solidFill>
                  <a:schemeClr val="tx1">
                    <a:lumMod val="50000"/>
                    <a:lumOff val="50000"/>
                  </a:schemeClr>
                </a:solidFill>
              </a:rPr>
              <a:t>03</a:t>
            </a:r>
          </a:p>
        </p:txBody>
      </p:sp>
      <p:sp>
        <p:nvSpPr>
          <p:cNvPr id="139" name="TextBox 138">
            <a:extLst>
              <a:ext uri="{FF2B5EF4-FFF2-40B4-BE49-F238E27FC236}">
                <a16:creationId xmlns:a16="http://schemas.microsoft.com/office/drawing/2014/main" id="{4B0D4DE4-E1D6-4890-BA35-2C73D74B3DC7}"/>
              </a:ext>
            </a:extLst>
          </p:cNvPr>
          <p:cNvSpPr txBox="1"/>
          <p:nvPr/>
        </p:nvSpPr>
        <p:spPr>
          <a:xfrm>
            <a:off x="5428590" y="4879662"/>
            <a:ext cx="550151" cy="523220"/>
          </a:xfrm>
          <a:prstGeom prst="rect">
            <a:avLst/>
          </a:prstGeom>
          <a:noFill/>
        </p:spPr>
        <p:txBody>
          <a:bodyPr wrap="none" rtlCol="0" anchor="ctr">
            <a:spAutoFit/>
          </a:bodyPr>
          <a:lstStyle/>
          <a:p>
            <a:pPr algn="ctr"/>
            <a:r>
              <a:rPr lang="en-US" sz="2800" dirty="0">
                <a:solidFill>
                  <a:schemeClr val="tx1">
                    <a:lumMod val="50000"/>
                    <a:lumOff val="50000"/>
                  </a:schemeClr>
                </a:solidFill>
              </a:rPr>
              <a:t>04</a:t>
            </a:r>
          </a:p>
        </p:txBody>
      </p:sp>
      <p:sp>
        <p:nvSpPr>
          <p:cNvPr id="140" name="TextBox 139">
            <a:extLst>
              <a:ext uri="{FF2B5EF4-FFF2-40B4-BE49-F238E27FC236}">
                <a16:creationId xmlns:a16="http://schemas.microsoft.com/office/drawing/2014/main" id="{3B5B9ABE-39F5-4ACE-91C5-871CA48B32A4}"/>
              </a:ext>
            </a:extLst>
          </p:cNvPr>
          <p:cNvSpPr txBox="1"/>
          <p:nvPr/>
        </p:nvSpPr>
        <p:spPr>
          <a:xfrm>
            <a:off x="4228490" y="3685737"/>
            <a:ext cx="550151" cy="523220"/>
          </a:xfrm>
          <a:prstGeom prst="rect">
            <a:avLst/>
          </a:prstGeom>
          <a:noFill/>
        </p:spPr>
        <p:txBody>
          <a:bodyPr wrap="none" rtlCol="0" anchor="ctr">
            <a:spAutoFit/>
          </a:bodyPr>
          <a:lstStyle/>
          <a:p>
            <a:pPr algn="ctr"/>
            <a:r>
              <a:rPr lang="en-US" sz="2800" dirty="0">
                <a:solidFill>
                  <a:schemeClr val="tx1">
                    <a:lumMod val="50000"/>
                    <a:lumOff val="50000"/>
                  </a:schemeClr>
                </a:solidFill>
              </a:rPr>
              <a:t>05</a:t>
            </a:r>
          </a:p>
        </p:txBody>
      </p:sp>
      <p:pic>
        <p:nvPicPr>
          <p:cNvPr id="5" name="Graphic 4" descr="Warning">
            <a:extLst>
              <a:ext uri="{FF2B5EF4-FFF2-40B4-BE49-F238E27FC236}">
                <a16:creationId xmlns:a16="http://schemas.microsoft.com/office/drawing/2014/main" id="{ABB53D00-A5A0-4349-B3B0-C281A25C67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7851" y="3306940"/>
            <a:ext cx="553493" cy="523221"/>
          </a:xfrm>
          <a:prstGeom prst="rect">
            <a:avLst/>
          </a:prstGeom>
        </p:spPr>
      </p:pic>
    </p:spTree>
    <p:extLst>
      <p:ext uri="{BB962C8B-B14F-4D97-AF65-F5344CB8AC3E}">
        <p14:creationId xmlns:p14="http://schemas.microsoft.com/office/powerpoint/2010/main" val="23547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Background</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5B5F2B8-1787-4848-A0B0-EA07C79BB26E}"/>
              </a:ext>
            </a:extLst>
          </p:cNvPr>
          <p:cNvPicPr>
            <a:picLocks noChangeAspect="1"/>
          </p:cNvPicPr>
          <p:nvPr/>
        </p:nvPicPr>
        <p:blipFill>
          <a:blip r:embed="rId2"/>
          <a:stretch>
            <a:fillRect/>
          </a:stretch>
        </p:blipFill>
        <p:spPr>
          <a:xfrm>
            <a:off x="1179520" y="2811104"/>
            <a:ext cx="3235485" cy="2928114"/>
          </a:xfrm>
          <a:prstGeom prst="rect">
            <a:avLst/>
          </a:prstGeom>
        </p:spPr>
      </p:pic>
      <p:sp>
        <p:nvSpPr>
          <p:cNvPr id="3" name="Content Placeholder 2">
            <a:extLst>
              <a:ext uri="{FF2B5EF4-FFF2-40B4-BE49-F238E27FC236}">
                <a16:creationId xmlns:a16="http://schemas.microsoft.com/office/drawing/2014/main" id="{4A6491C9-401D-46BA-85FA-6058E6E588C9}"/>
              </a:ext>
            </a:extLst>
          </p:cNvPr>
          <p:cNvSpPr>
            <a:spLocks noGrp="1"/>
          </p:cNvSpPr>
          <p:nvPr>
            <p:ph idx="1"/>
          </p:nvPr>
        </p:nvSpPr>
        <p:spPr>
          <a:xfrm>
            <a:off x="4728142" y="2688044"/>
            <a:ext cx="6282169" cy="3215749"/>
          </a:xfrm>
        </p:spPr>
        <p:txBody>
          <a:bodyPr>
            <a:normAutofit fontScale="85000" lnSpcReduction="10000"/>
          </a:bodyPr>
          <a:lstStyle/>
          <a:p>
            <a:pPr algn="just">
              <a:lnSpc>
                <a:spcPct val="120000"/>
              </a:lnSpc>
            </a:pPr>
            <a:r>
              <a:rPr lang="en-US" sz="1800" dirty="0">
                <a:latin typeface="Times New Roman" panose="02020603050405020304" pitchFamily="18" charset="0"/>
                <a:cs typeface="Times New Roman" panose="02020603050405020304" pitchFamily="18" charset="0"/>
              </a:rPr>
              <a:t>The e-commerce business is developing rapidly these years, buying products on-line has become more and more trendy owing to its variety of options, low cost value (high discounts) and quick logistics systems, so abundant folks intend to do online shopping. </a:t>
            </a:r>
          </a:p>
          <a:p>
            <a:pPr algn="just">
              <a:lnSpc>
                <a:spcPct val="120000"/>
              </a:lnSpc>
            </a:pPr>
            <a:r>
              <a:rPr lang="en-US" sz="1800" dirty="0">
                <a:latin typeface="Times New Roman" panose="02020603050405020304" pitchFamily="18" charset="0"/>
                <a:cs typeface="Times New Roman" panose="02020603050405020304" pitchFamily="18" charset="0"/>
              </a:rPr>
              <a:t>On the downside the quality and originality of merchandise is uneven, fake branded products are getting delivered. Hence users’ comments has become the vital data to evaluate the product’s quality and merchandise. </a:t>
            </a:r>
          </a:p>
          <a:p>
            <a:pPr algn="just">
              <a:lnSpc>
                <a:spcPct val="120000"/>
              </a:lnSpc>
            </a:pPr>
            <a:r>
              <a:rPr lang="en-US" sz="1800" dirty="0">
                <a:latin typeface="Times New Roman" panose="02020603050405020304" pitchFamily="18" charset="0"/>
                <a:cs typeface="Times New Roman" panose="02020603050405020304" pitchFamily="18" charset="0"/>
              </a:rPr>
              <a:t>Our aim was to create a one place store where user can get every details of the product at that place for which the data can be scraped from multiple sites, including the reviews and our analysis on those reviews.</a:t>
            </a:r>
          </a:p>
          <a:p>
            <a:pPr algn="just">
              <a:lnSpc>
                <a:spcPct val="120000"/>
              </a:lnSpc>
            </a:pPr>
            <a:endParaRPr lang="en-US" sz="1800" dirty="0"/>
          </a:p>
          <a:p>
            <a:endParaRPr lang="en-US" sz="1800" dirty="0"/>
          </a:p>
        </p:txBody>
      </p:sp>
    </p:spTree>
    <p:extLst>
      <p:ext uri="{BB962C8B-B14F-4D97-AF65-F5344CB8AC3E}">
        <p14:creationId xmlns:p14="http://schemas.microsoft.com/office/powerpoint/2010/main" val="55157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Project Scope</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5B5F2B8-1787-4848-A0B0-EA07C79BB26E}"/>
              </a:ext>
            </a:extLst>
          </p:cNvPr>
          <p:cNvPicPr>
            <a:picLocks noChangeAspect="1"/>
          </p:cNvPicPr>
          <p:nvPr/>
        </p:nvPicPr>
        <p:blipFill>
          <a:blip r:embed="rId2"/>
          <a:stretch>
            <a:fillRect/>
          </a:stretch>
        </p:blipFill>
        <p:spPr>
          <a:xfrm>
            <a:off x="1179520" y="2811104"/>
            <a:ext cx="3235485" cy="2928114"/>
          </a:xfrm>
          <a:prstGeom prst="rect">
            <a:avLst/>
          </a:prstGeom>
        </p:spPr>
      </p:pic>
      <p:sp>
        <p:nvSpPr>
          <p:cNvPr id="3" name="Content Placeholder 2">
            <a:extLst>
              <a:ext uri="{FF2B5EF4-FFF2-40B4-BE49-F238E27FC236}">
                <a16:creationId xmlns:a16="http://schemas.microsoft.com/office/drawing/2014/main" id="{4A6491C9-401D-46BA-85FA-6058E6E588C9}"/>
              </a:ext>
            </a:extLst>
          </p:cNvPr>
          <p:cNvSpPr>
            <a:spLocks noGrp="1"/>
          </p:cNvSpPr>
          <p:nvPr>
            <p:ph idx="1"/>
          </p:nvPr>
        </p:nvSpPr>
        <p:spPr>
          <a:xfrm>
            <a:off x="4890467" y="3642251"/>
            <a:ext cx="6282169" cy="3215749"/>
          </a:xfrm>
        </p:spPr>
        <p:txBody>
          <a:bodyPr>
            <a:normAutofit/>
          </a:bodyPr>
          <a:lstStyle/>
          <a:p>
            <a:pPr algn="just">
              <a:lnSpc>
                <a:spcPct val="120000"/>
              </a:lnSpc>
            </a:pPr>
            <a:r>
              <a:rPr lang="en-US" sz="1800" dirty="0">
                <a:latin typeface="Times New Roman" panose="02020603050405020304" pitchFamily="18" charset="0"/>
                <a:cs typeface="Times New Roman" panose="02020603050405020304" pitchFamily="18" charset="0"/>
              </a:rPr>
              <a:t>Our main focus was to extract the reviews part from popular Ecommerce website and create a dataset, which on analyzing thoroughly the user will get a final line review for the product.</a:t>
            </a:r>
          </a:p>
          <a:p>
            <a:pPr algn="just">
              <a:lnSpc>
                <a:spcPct val="120000"/>
              </a:lnSpc>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4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Data Sources</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491C9-401D-46BA-85FA-6058E6E588C9}"/>
              </a:ext>
            </a:extLst>
          </p:cNvPr>
          <p:cNvSpPr>
            <a:spLocks noGrp="1"/>
          </p:cNvSpPr>
          <p:nvPr>
            <p:ph idx="1"/>
          </p:nvPr>
        </p:nvSpPr>
        <p:spPr>
          <a:xfrm>
            <a:off x="4728142" y="2688044"/>
            <a:ext cx="6282169" cy="3215749"/>
          </a:xfrm>
        </p:spPr>
        <p:txBody>
          <a:bodyPr>
            <a:normAutofit/>
          </a:bodyPr>
          <a:lstStyle/>
          <a:p>
            <a:pPr algn="just">
              <a:lnSpc>
                <a:spcPct val="120000"/>
              </a:lnSpc>
            </a:pPr>
            <a:r>
              <a:rPr lang="en-US" sz="1800" b="1" dirty="0">
                <a:latin typeface="Times New Roman" panose="02020603050405020304" pitchFamily="18" charset="0"/>
                <a:cs typeface="Times New Roman" panose="02020603050405020304" pitchFamily="18" charset="0"/>
              </a:rPr>
              <a:t>Flipkart(</a:t>
            </a:r>
            <a:r>
              <a:rPr lang="en-US" sz="1800" b="1" dirty="0">
                <a:latin typeface="Times New Roman" panose="02020603050405020304" pitchFamily="18" charset="0"/>
                <a:cs typeface="Times New Roman" panose="02020603050405020304" pitchFamily="18" charset="0"/>
                <a:hlinkClick r:id="rId2"/>
              </a:rPr>
              <a:t>https://www.flipkart.com/</a:t>
            </a:r>
            <a:r>
              <a:rPr lang="en-US" sz="1800" b="1" dirty="0">
                <a:latin typeface="Times New Roman" panose="02020603050405020304" pitchFamily="18" charset="0"/>
                <a:cs typeface="Times New Roman" panose="02020603050405020304" pitchFamily="18" charset="0"/>
              </a:rPr>
              <a:t>) </a:t>
            </a:r>
          </a:p>
          <a:p>
            <a:pPr lvl="1" algn="just">
              <a:lnSpc>
                <a:spcPct val="120000"/>
              </a:lnSpc>
            </a:pPr>
            <a:r>
              <a:rPr lang="en-US" sz="1200" dirty="0">
                <a:latin typeface="Times New Roman" panose="02020603050405020304" pitchFamily="18" charset="0"/>
                <a:cs typeface="Times New Roman" panose="02020603050405020304" pitchFamily="18" charset="0"/>
              </a:rPr>
              <a:t>Flipkart is an Indian e-commerce company. The company initially focused on book sales, before expanding into other product categories such as consumer electronics, fashion, and lifestyle products.</a:t>
            </a:r>
          </a:p>
          <a:p>
            <a:pPr algn="just">
              <a:lnSpc>
                <a:spcPct val="120000"/>
              </a:lnSpc>
            </a:pPr>
            <a:r>
              <a:rPr lang="en-US" sz="1800" b="1" dirty="0">
                <a:latin typeface="Times New Roman" panose="02020603050405020304" pitchFamily="18" charset="0"/>
                <a:cs typeface="Times New Roman" panose="02020603050405020304" pitchFamily="18" charset="0"/>
              </a:rPr>
              <a:t>91mobiles(</a:t>
            </a:r>
            <a:r>
              <a:rPr lang="en-US" sz="1800" b="1" dirty="0">
                <a:latin typeface="Times New Roman" panose="02020603050405020304" pitchFamily="18" charset="0"/>
                <a:cs typeface="Times New Roman" panose="02020603050405020304" pitchFamily="18" charset="0"/>
                <a:hlinkClick r:id="rId3"/>
              </a:rPr>
              <a:t>https://www.91mobiles.com/</a:t>
            </a:r>
            <a:r>
              <a:rPr lang="en-US" sz="1800" b="1" dirty="0">
                <a:latin typeface="Times New Roman" panose="02020603050405020304" pitchFamily="18" charset="0"/>
                <a:cs typeface="Times New Roman" panose="02020603050405020304" pitchFamily="18" charset="0"/>
              </a:rPr>
              <a:t>)</a:t>
            </a:r>
          </a:p>
          <a:p>
            <a:pPr lvl="1" algn="just">
              <a:lnSpc>
                <a:spcPct val="120000"/>
              </a:lnSpc>
            </a:pPr>
            <a:r>
              <a:rPr lang="en-US" sz="1200" dirty="0">
                <a:latin typeface="Times New Roman" panose="02020603050405020304" pitchFamily="18" charset="0"/>
                <a:cs typeface="Times New Roman" panose="02020603050405020304" pitchFamily="18" charset="0"/>
              </a:rPr>
              <a:t>91mobiles.com is the largest gadget discovery site in India, focused on smartphones. It provides information and interactive tools to help people decide which phone to buy and where to buy it from. We are extracting the reviews of the mobile by amazon from this site.</a:t>
            </a:r>
          </a:p>
          <a:p>
            <a:endParaRPr lang="en-US" sz="1800" dirty="0"/>
          </a:p>
        </p:txBody>
      </p:sp>
      <p:pic>
        <p:nvPicPr>
          <p:cNvPr id="5" name="Picture 4">
            <a:extLst>
              <a:ext uri="{FF2B5EF4-FFF2-40B4-BE49-F238E27FC236}">
                <a16:creationId xmlns:a16="http://schemas.microsoft.com/office/drawing/2014/main" id="{385E19A2-6905-493D-8B1C-DC2F728B2C81}"/>
              </a:ext>
            </a:extLst>
          </p:cNvPr>
          <p:cNvPicPr>
            <a:picLocks noChangeAspect="1"/>
          </p:cNvPicPr>
          <p:nvPr/>
        </p:nvPicPr>
        <p:blipFill>
          <a:blip r:embed="rId4"/>
          <a:stretch>
            <a:fillRect/>
          </a:stretch>
        </p:blipFill>
        <p:spPr>
          <a:xfrm>
            <a:off x="1181689" y="3770069"/>
            <a:ext cx="3238997" cy="959399"/>
          </a:xfrm>
          <a:prstGeom prst="rect">
            <a:avLst/>
          </a:prstGeom>
        </p:spPr>
      </p:pic>
      <p:pic>
        <p:nvPicPr>
          <p:cNvPr id="6" name="Picture 5">
            <a:extLst>
              <a:ext uri="{FF2B5EF4-FFF2-40B4-BE49-F238E27FC236}">
                <a16:creationId xmlns:a16="http://schemas.microsoft.com/office/drawing/2014/main" id="{279B33F4-9160-4A1C-99FC-CED4D4D74C90}"/>
              </a:ext>
            </a:extLst>
          </p:cNvPr>
          <p:cNvPicPr>
            <a:picLocks noChangeAspect="1"/>
          </p:cNvPicPr>
          <p:nvPr/>
        </p:nvPicPr>
        <p:blipFill>
          <a:blip r:embed="rId5"/>
          <a:stretch>
            <a:fillRect/>
          </a:stretch>
        </p:blipFill>
        <p:spPr>
          <a:xfrm>
            <a:off x="1259925" y="2600076"/>
            <a:ext cx="3238997" cy="975709"/>
          </a:xfrm>
          <a:prstGeom prst="rect">
            <a:avLst/>
          </a:prstGeom>
        </p:spPr>
      </p:pic>
    </p:spTree>
    <p:extLst>
      <p:ext uri="{BB962C8B-B14F-4D97-AF65-F5344CB8AC3E}">
        <p14:creationId xmlns:p14="http://schemas.microsoft.com/office/powerpoint/2010/main" val="158870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Technique and Tools</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491C9-401D-46BA-85FA-6058E6E588C9}"/>
              </a:ext>
            </a:extLst>
          </p:cNvPr>
          <p:cNvSpPr>
            <a:spLocks noGrp="1"/>
          </p:cNvSpPr>
          <p:nvPr>
            <p:ph idx="1"/>
          </p:nvPr>
        </p:nvSpPr>
        <p:spPr>
          <a:xfrm>
            <a:off x="4841569" y="2811104"/>
            <a:ext cx="6282169" cy="3215749"/>
          </a:xfrm>
        </p:spPr>
        <p:txBody>
          <a:bodyPr>
            <a:normAutofit/>
          </a:bodyPr>
          <a:lstStyle/>
          <a:p>
            <a:pPr algn="just">
              <a:lnSpc>
                <a:spcPct val="120000"/>
              </a:lnSpc>
            </a:pPr>
            <a:r>
              <a:rPr lang="en-US" sz="1800" dirty="0">
                <a:latin typeface="Times New Roman" panose="02020603050405020304" pitchFamily="18" charset="0"/>
                <a:cs typeface="Times New Roman" panose="02020603050405020304" pitchFamily="18" charset="0"/>
              </a:rPr>
              <a:t>Technique used</a:t>
            </a:r>
          </a:p>
          <a:p>
            <a:pPr lvl="1" algn="just">
              <a:lnSpc>
                <a:spcPct val="120000"/>
              </a:lnSpc>
            </a:pPr>
            <a:r>
              <a:rPr lang="en-US" sz="1400" dirty="0">
                <a:latin typeface="Times New Roman" panose="02020603050405020304" pitchFamily="18" charset="0"/>
                <a:cs typeface="Times New Roman" panose="02020603050405020304" pitchFamily="18" charset="0"/>
              </a:rPr>
              <a:t>Web scraping</a:t>
            </a:r>
          </a:p>
          <a:p>
            <a:pPr marL="457200" lvl="1" indent="0" algn="just">
              <a:lnSpc>
                <a:spcPct val="120000"/>
              </a:lnSpc>
              <a:buNone/>
            </a:pPr>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Tools used</a:t>
            </a:r>
          </a:p>
          <a:p>
            <a:pPr lvl="1"/>
            <a:r>
              <a:rPr lang="en-US" sz="1400" dirty="0">
                <a:latin typeface="Times New Roman" panose="02020603050405020304" pitchFamily="18" charset="0"/>
                <a:cs typeface="Times New Roman" panose="02020603050405020304" pitchFamily="18" charset="0"/>
              </a:rPr>
              <a:t>Python </a:t>
            </a:r>
          </a:p>
          <a:p>
            <a:pPr lvl="1"/>
            <a:r>
              <a:rPr lang="en-US" sz="1400" dirty="0">
                <a:latin typeface="Times New Roman" panose="02020603050405020304" pitchFamily="18" charset="0"/>
                <a:cs typeface="Times New Roman" panose="02020603050405020304" pitchFamily="18" charset="0"/>
              </a:rPr>
              <a:t>Selenium</a:t>
            </a:r>
          </a:p>
          <a:p>
            <a:pPr lvl="1"/>
            <a:r>
              <a:rPr lang="en-US" sz="1400" dirty="0">
                <a:latin typeface="Times New Roman" panose="02020603050405020304" pitchFamily="18" charset="0"/>
                <a:cs typeface="Times New Roman" panose="02020603050405020304" pitchFamily="18" charset="0"/>
              </a:rPr>
              <a:t>Beautiful Soup</a:t>
            </a:r>
          </a:p>
          <a:p>
            <a:pPr lvl="1"/>
            <a:r>
              <a:rPr lang="en-US" sz="1400" dirty="0" err="1">
                <a:latin typeface="Times New Roman" panose="02020603050405020304" pitchFamily="18" charset="0"/>
                <a:cs typeface="Times New Roman" panose="02020603050405020304" pitchFamily="18" charset="0"/>
              </a:rPr>
              <a:t>Chromedriver</a:t>
            </a: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FF29AA-5984-43B0-8A4E-7A8964C45B19}"/>
              </a:ext>
            </a:extLst>
          </p:cNvPr>
          <p:cNvPicPr>
            <a:picLocks noChangeAspect="1"/>
          </p:cNvPicPr>
          <p:nvPr/>
        </p:nvPicPr>
        <p:blipFill>
          <a:blip r:embed="rId2"/>
          <a:stretch>
            <a:fillRect/>
          </a:stretch>
        </p:blipFill>
        <p:spPr>
          <a:xfrm>
            <a:off x="1038153" y="3061039"/>
            <a:ext cx="3633273" cy="1838579"/>
          </a:xfrm>
          <a:prstGeom prst="rect">
            <a:avLst/>
          </a:prstGeom>
        </p:spPr>
      </p:pic>
    </p:spTree>
    <p:extLst>
      <p:ext uri="{BB962C8B-B14F-4D97-AF65-F5344CB8AC3E}">
        <p14:creationId xmlns:p14="http://schemas.microsoft.com/office/powerpoint/2010/main" val="359421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60100" y="978102"/>
            <a:ext cx="10588434" cy="1062644"/>
          </a:xfrm>
        </p:spPr>
        <p:txBody>
          <a:bodyPr anchor="b">
            <a:normAutofit/>
          </a:bodyPr>
          <a:lstStyle/>
          <a:p>
            <a:r>
              <a:rPr lang="en-US" dirty="0">
                <a:latin typeface="Times New Roman" panose="02020603050405020304" pitchFamily="18" charset="0"/>
                <a:cs typeface="Times New Roman" panose="02020603050405020304" pitchFamily="18" charset="0"/>
              </a:rPr>
              <a:t>Dataset Overview</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DAB9AD7-3315-4D19-8D8B-4B2ADFC6C4CD}"/>
              </a:ext>
            </a:extLst>
          </p:cNvPr>
          <p:cNvSpPr txBox="1"/>
          <p:nvPr/>
        </p:nvSpPr>
        <p:spPr>
          <a:xfrm>
            <a:off x="1139333" y="2748090"/>
            <a:ext cx="7269747" cy="369332"/>
          </a:xfrm>
          <a:prstGeom prst="rect">
            <a:avLst/>
          </a:prstGeom>
          <a:noFill/>
        </p:spPr>
        <p:txBody>
          <a:bodyPr wrap="none" rtlCol="0">
            <a:spAutoFit/>
          </a:bodyPr>
          <a:lstStyle/>
          <a:p>
            <a:r>
              <a:rPr lang="en-US" dirty="0"/>
              <a:t>Using Web scraping below are the things which was scraped from website . </a:t>
            </a:r>
          </a:p>
        </p:txBody>
      </p:sp>
      <p:grpSp>
        <p:nvGrpSpPr>
          <p:cNvPr id="8" name="object 4">
            <a:extLst>
              <a:ext uri="{FF2B5EF4-FFF2-40B4-BE49-F238E27FC236}">
                <a16:creationId xmlns:a16="http://schemas.microsoft.com/office/drawing/2014/main" id="{17C00CE9-9996-45DF-B5DE-3775287B93B0}"/>
              </a:ext>
            </a:extLst>
          </p:cNvPr>
          <p:cNvGrpSpPr/>
          <p:nvPr/>
        </p:nvGrpSpPr>
        <p:grpSpPr>
          <a:xfrm>
            <a:off x="899730" y="3334871"/>
            <a:ext cx="2327564" cy="1718975"/>
            <a:chOff x="906780" y="1967521"/>
            <a:chExt cx="3396615" cy="2360295"/>
          </a:xfrm>
        </p:grpSpPr>
        <p:sp>
          <p:nvSpPr>
            <p:cNvPr id="10" name="object 5">
              <a:extLst>
                <a:ext uri="{FF2B5EF4-FFF2-40B4-BE49-F238E27FC236}">
                  <a16:creationId xmlns:a16="http://schemas.microsoft.com/office/drawing/2014/main" id="{2CC016F0-FF4B-412D-BC56-1D614A0233F2}"/>
                </a:ext>
              </a:extLst>
            </p:cNvPr>
            <p:cNvSpPr/>
            <p:nvPr/>
          </p:nvSpPr>
          <p:spPr>
            <a:xfrm>
              <a:off x="1773936" y="1967521"/>
              <a:ext cx="1667256" cy="1583360"/>
            </a:xfrm>
            <a:prstGeom prst="rect">
              <a:avLst/>
            </a:prstGeom>
            <a:blipFill>
              <a:blip r:embed="rId2" cstate="print"/>
              <a:stretch>
                <a:fillRect/>
              </a:stretch>
            </a:blipFill>
          </p:spPr>
          <p:txBody>
            <a:bodyPr wrap="square" lIns="0" tIns="0" rIns="0" bIns="0" rtlCol="0"/>
            <a:lstStyle/>
            <a:p>
              <a:endParaRPr/>
            </a:p>
          </p:txBody>
        </p:sp>
        <p:sp>
          <p:nvSpPr>
            <p:cNvPr id="11" name="object 6">
              <a:extLst>
                <a:ext uri="{FF2B5EF4-FFF2-40B4-BE49-F238E27FC236}">
                  <a16:creationId xmlns:a16="http://schemas.microsoft.com/office/drawing/2014/main" id="{ABE1CE9F-6DE2-4576-955B-C0C70BA45728}"/>
                </a:ext>
              </a:extLst>
            </p:cNvPr>
            <p:cNvSpPr/>
            <p:nvPr/>
          </p:nvSpPr>
          <p:spPr>
            <a:xfrm>
              <a:off x="906780" y="3540252"/>
              <a:ext cx="3396234" cy="787146"/>
            </a:xfrm>
            <a:prstGeom prst="rect">
              <a:avLst/>
            </a:prstGeom>
            <a:blipFill>
              <a:blip r:embed="rId3" cstate="print"/>
              <a:stretch>
                <a:fillRect/>
              </a:stretch>
            </a:blipFill>
          </p:spPr>
          <p:txBody>
            <a:bodyPr wrap="square" lIns="0" tIns="0" rIns="0" bIns="0" rtlCol="0"/>
            <a:lstStyle/>
            <a:p>
              <a:endParaRPr/>
            </a:p>
          </p:txBody>
        </p:sp>
      </p:grpSp>
      <p:grpSp>
        <p:nvGrpSpPr>
          <p:cNvPr id="12" name="object 7">
            <a:extLst>
              <a:ext uri="{FF2B5EF4-FFF2-40B4-BE49-F238E27FC236}">
                <a16:creationId xmlns:a16="http://schemas.microsoft.com/office/drawing/2014/main" id="{302B6C04-DF40-4A7C-8637-E6AB851EA89F}"/>
              </a:ext>
            </a:extLst>
          </p:cNvPr>
          <p:cNvGrpSpPr/>
          <p:nvPr/>
        </p:nvGrpSpPr>
        <p:grpSpPr>
          <a:xfrm>
            <a:off x="4061203" y="3251743"/>
            <a:ext cx="1310444" cy="1718670"/>
            <a:chOff x="5314902" y="1758695"/>
            <a:chExt cx="1763395" cy="2505075"/>
          </a:xfrm>
        </p:grpSpPr>
        <p:sp>
          <p:nvSpPr>
            <p:cNvPr id="13" name="object 8">
              <a:extLst>
                <a:ext uri="{FF2B5EF4-FFF2-40B4-BE49-F238E27FC236}">
                  <a16:creationId xmlns:a16="http://schemas.microsoft.com/office/drawing/2014/main" id="{AF2652E8-29C3-4608-8FC3-DEA7112598AB}"/>
                </a:ext>
              </a:extLst>
            </p:cNvPr>
            <p:cNvSpPr/>
            <p:nvPr/>
          </p:nvSpPr>
          <p:spPr>
            <a:xfrm>
              <a:off x="5314902" y="1758695"/>
              <a:ext cx="1702403" cy="1786127"/>
            </a:xfrm>
            <a:prstGeom prst="rect">
              <a:avLst/>
            </a:prstGeom>
            <a:blipFill>
              <a:blip r:embed="rId4" cstate="print"/>
              <a:stretch>
                <a:fillRect/>
              </a:stretch>
            </a:blipFill>
          </p:spPr>
          <p:txBody>
            <a:bodyPr wrap="square" lIns="0" tIns="0" rIns="0" bIns="0" rtlCol="0"/>
            <a:lstStyle/>
            <a:p>
              <a:endParaRPr/>
            </a:p>
          </p:txBody>
        </p:sp>
        <p:sp>
          <p:nvSpPr>
            <p:cNvPr id="14" name="object 9">
              <a:extLst>
                <a:ext uri="{FF2B5EF4-FFF2-40B4-BE49-F238E27FC236}">
                  <a16:creationId xmlns:a16="http://schemas.microsoft.com/office/drawing/2014/main" id="{9DB81F7E-1F52-46B6-9ADE-5FF3FC49A59B}"/>
                </a:ext>
              </a:extLst>
            </p:cNvPr>
            <p:cNvSpPr/>
            <p:nvPr/>
          </p:nvSpPr>
          <p:spPr>
            <a:xfrm>
              <a:off x="5439155" y="3476244"/>
              <a:ext cx="1639061" cy="787146"/>
            </a:xfrm>
            <a:prstGeom prst="rect">
              <a:avLst/>
            </a:prstGeom>
            <a:blipFill>
              <a:blip r:embed="rId5" cstate="print"/>
              <a:stretch>
                <a:fillRect/>
              </a:stretch>
            </a:blipFill>
          </p:spPr>
          <p:txBody>
            <a:bodyPr wrap="square" lIns="0" tIns="0" rIns="0" bIns="0" rtlCol="0"/>
            <a:lstStyle/>
            <a:p>
              <a:endParaRPr/>
            </a:p>
          </p:txBody>
        </p:sp>
      </p:grpSp>
      <p:grpSp>
        <p:nvGrpSpPr>
          <p:cNvPr id="15" name="object 14">
            <a:extLst>
              <a:ext uri="{FF2B5EF4-FFF2-40B4-BE49-F238E27FC236}">
                <a16:creationId xmlns:a16="http://schemas.microsoft.com/office/drawing/2014/main" id="{968A4E5D-4615-4C2C-A30B-650BA95732AF}"/>
              </a:ext>
            </a:extLst>
          </p:cNvPr>
          <p:cNvGrpSpPr/>
          <p:nvPr/>
        </p:nvGrpSpPr>
        <p:grpSpPr>
          <a:xfrm>
            <a:off x="6820415" y="3251743"/>
            <a:ext cx="1409185" cy="1750064"/>
            <a:chOff x="8960108" y="1822704"/>
            <a:chExt cx="1899285" cy="2487930"/>
          </a:xfrm>
        </p:grpSpPr>
        <p:sp>
          <p:nvSpPr>
            <p:cNvPr id="16" name="object 15">
              <a:extLst>
                <a:ext uri="{FF2B5EF4-FFF2-40B4-BE49-F238E27FC236}">
                  <a16:creationId xmlns:a16="http://schemas.microsoft.com/office/drawing/2014/main" id="{021FDA79-7319-4D27-8FB7-7B8CF9658499}"/>
                </a:ext>
              </a:extLst>
            </p:cNvPr>
            <p:cNvSpPr/>
            <p:nvPr/>
          </p:nvSpPr>
          <p:spPr>
            <a:xfrm>
              <a:off x="8960108" y="1822704"/>
              <a:ext cx="1756148" cy="1840992"/>
            </a:xfrm>
            <a:prstGeom prst="rect">
              <a:avLst/>
            </a:prstGeom>
            <a:blipFill>
              <a:blip r:embed="rId6" cstate="print"/>
              <a:stretch>
                <a:fillRect/>
              </a:stretch>
            </a:blipFill>
          </p:spPr>
          <p:txBody>
            <a:bodyPr wrap="square" lIns="0" tIns="0" rIns="0" bIns="0" rtlCol="0"/>
            <a:lstStyle/>
            <a:p>
              <a:endParaRPr/>
            </a:p>
          </p:txBody>
        </p:sp>
        <p:sp>
          <p:nvSpPr>
            <p:cNvPr id="17" name="object 16">
              <a:extLst>
                <a:ext uri="{FF2B5EF4-FFF2-40B4-BE49-F238E27FC236}">
                  <a16:creationId xmlns:a16="http://schemas.microsoft.com/office/drawing/2014/main" id="{507D9A1B-0D94-4B40-8319-78AE4D389B73}"/>
                </a:ext>
              </a:extLst>
            </p:cNvPr>
            <p:cNvSpPr/>
            <p:nvPr/>
          </p:nvSpPr>
          <p:spPr>
            <a:xfrm>
              <a:off x="9025128" y="3523488"/>
              <a:ext cx="1834133" cy="787145"/>
            </a:xfrm>
            <a:prstGeom prst="rect">
              <a:avLst/>
            </a:prstGeom>
            <a:blipFill>
              <a:blip r:embed="rId7" cstate="print"/>
              <a:stretch>
                <a:fillRect/>
              </a:stretch>
            </a:blipFill>
          </p:spPr>
          <p:txBody>
            <a:bodyPr wrap="square" lIns="0" tIns="0" rIns="0" bIns="0" rtlCol="0"/>
            <a:lstStyle/>
            <a:p>
              <a:endParaRPr/>
            </a:p>
          </p:txBody>
        </p:sp>
      </p:grpSp>
      <p:grpSp>
        <p:nvGrpSpPr>
          <p:cNvPr id="18" name="object 10">
            <a:extLst>
              <a:ext uri="{FF2B5EF4-FFF2-40B4-BE49-F238E27FC236}">
                <a16:creationId xmlns:a16="http://schemas.microsoft.com/office/drawing/2014/main" id="{5C7D3FF3-986E-4427-9FE8-1604AB44FD79}"/>
              </a:ext>
            </a:extLst>
          </p:cNvPr>
          <p:cNvGrpSpPr/>
          <p:nvPr/>
        </p:nvGrpSpPr>
        <p:grpSpPr>
          <a:xfrm>
            <a:off x="1279117" y="5053541"/>
            <a:ext cx="2782086" cy="1068782"/>
            <a:chOff x="1885956" y="4576571"/>
            <a:chExt cx="3749675" cy="1808480"/>
          </a:xfrm>
        </p:grpSpPr>
        <p:sp>
          <p:nvSpPr>
            <p:cNvPr id="19" name="object 11">
              <a:extLst>
                <a:ext uri="{FF2B5EF4-FFF2-40B4-BE49-F238E27FC236}">
                  <a16:creationId xmlns:a16="http://schemas.microsoft.com/office/drawing/2014/main" id="{89E5F6BA-DB8E-4AE4-94AE-B1B15015AD0D}"/>
                </a:ext>
              </a:extLst>
            </p:cNvPr>
            <p:cNvSpPr/>
            <p:nvPr/>
          </p:nvSpPr>
          <p:spPr>
            <a:xfrm>
              <a:off x="1885956" y="4576571"/>
              <a:ext cx="1760208" cy="1796795"/>
            </a:xfrm>
            <a:prstGeom prst="rect">
              <a:avLst/>
            </a:prstGeom>
            <a:blipFill>
              <a:blip r:embed="rId8" cstate="print"/>
              <a:stretch>
                <a:fillRect/>
              </a:stretch>
            </a:blipFill>
          </p:spPr>
          <p:txBody>
            <a:bodyPr wrap="square" lIns="0" tIns="0" rIns="0" bIns="0" rtlCol="0"/>
            <a:lstStyle/>
            <a:p>
              <a:endParaRPr/>
            </a:p>
          </p:txBody>
        </p:sp>
        <p:sp>
          <p:nvSpPr>
            <p:cNvPr id="20" name="object 12">
              <a:extLst>
                <a:ext uri="{FF2B5EF4-FFF2-40B4-BE49-F238E27FC236}">
                  <a16:creationId xmlns:a16="http://schemas.microsoft.com/office/drawing/2014/main" id="{5C4CC79E-34D2-4BF5-9E1D-C881346706BA}"/>
                </a:ext>
              </a:extLst>
            </p:cNvPr>
            <p:cNvSpPr/>
            <p:nvPr/>
          </p:nvSpPr>
          <p:spPr>
            <a:xfrm>
              <a:off x="3895090" y="5371130"/>
              <a:ext cx="1740143" cy="282098"/>
            </a:xfrm>
            <a:prstGeom prst="rect">
              <a:avLst/>
            </a:prstGeom>
            <a:blipFill>
              <a:blip r:embed="rId9" cstate="print"/>
              <a:stretch>
                <a:fillRect/>
              </a:stretch>
            </a:blipFill>
          </p:spPr>
          <p:txBody>
            <a:bodyPr wrap="square" lIns="0" tIns="0" rIns="0" bIns="0" rtlCol="0"/>
            <a:lstStyle/>
            <a:p>
              <a:endParaRPr/>
            </a:p>
          </p:txBody>
        </p:sp>
        <p:sp>
          <p:nvSpPr>
            <p:cNvPr id="21" name="object 13">
              <a:extLst>
                <a:ext uri="{FF2B5EF4-FFF2-40B4-BE49-F238E27FC236}">
                  <a16:creationId xmlns:a16="http://schemas.microsoft.com/office/drawing/2014/main" id="{D7754BE5-C0E8-439E-9118-78E8EB7CDF17}"/>
                </a:ext>
              </a:extLst>
            </p:cNvPr>
            <p:cNvSpPr/>
            <p:nvPr/>
          </p:nvSpPr>
          <p:spPr>
            <a:xfrm>
              <a:off x="3648455" y="5597651"/>
              <a:ext cx="1247394" cy="787146"/>
            </a:xfrm>
            <a:prstGeom prst="rect">
              <a:avLst/>
            </a:prstGeom>
            <a:blipFill>
              <a:blip r:embed="rId10" cstate="print"/>
              <a:stretch>
                <a:fillRect/>
              </a:stretch>
            </a:blipFill>
          </p:spPr>
          <p:txBody>
            <a:bodyPr wrap="square" lIns="0" tIns="0" rIns="0" bIns="0" rtlCol="0"/>
            <a:lstStyle/>
            <a:p>
              <a:endParaRPr/>
            </a:p>
          </p:txBody>
        </p:sp>
      </p:grpSp>
      <p:grpSp>
        <p:nvGrpSpPr>
          <p:cNvPr id="22" name="object 25">
            <a:extLst>
              <a:ext uri="{FF2B5EF4-FFF2-40B4-BE49-F238E27FC236}">
                <a16:creationId xmlns:a16="http://schemas.microsoft.com/office/drawing/2014/main" id="{6C145EFE-5A95-4E69-8BB7-AD5ABBD845CF}"/>
              </a:ext>
            </a:extLst>
          </p:cNvPr>
          <p:cNvGrpSpPr/>
          <p:nvPr/>
        </p:nvGrpSpPr>
        <p:grpSpPr>
          <a:xfrm>
            <a:off x="5350751" y="4849948"/>
            <a:ext cx="1738901" cy="1359477"/>
            <a:chOff x="6394703" y="4261103"/>
            <a:chExt cx="2338070" cy="2112645"/>
          </a:xfrm>
        </p:grpSpPr>
        <p:sp>
          <p:nvSpPr>
            <p:cNvPr id="23" name="object 26">
              <a:extLst>
                <a:ext uri="{FF2B5EF4-FFF2-40B4-BE49-F238E27FC236}">
                  <a16:creationId xmlns:a16="http://schemas.microsoft.com/office/drawing/2014/main" id="{2340B4C1-B8D6-4BDD-8B7F-3AC0AC609DA9}"/>
                </a:ext>
              </a:extLst>
            </p:cNvPr>
            <p:cNvSpPr/>
            <p:nvPr/>
          </p:nvSpPr>
          <p:spPr>
            <a:xfrm>
              <a:off x="7720754" y="4261103"/>
              <a:ext cx="1011593" cy="1306068"/>
            </a:xfrm>
            <a:prstGeom prst="rect">
              <a:avLst/>
            </a:prstGeom>
            <a:blipFill>
              <a:blip r:embed="rId11" cstate="print"/>
              <a:stretch>
                <a:fillRect/>
              </a:stretch>
            </a:blipFill>
          </p:spPr>
          <p:txBody>
            <a:bodyPr wrap="square" lIns="0" tIns="0" rIns="0" bIns="0" rtlCol="0"/>
            <a:lstStyle/>
            <a:p>
              <a:endParaRPr/>
            </a:p>
          </p:txBody>
        </p:sp>
        <p:sp>
          <p:nvSpPr>
            <p:cNvPr id="24" name="object 27">
              <a:extLst>
                <a:ext uri="{FF2B5EF4-FFF2-40B4-BE49-F238E27FC236}">
                  <a16:creationId xmlns:a16="http://schemas.microsoft.com/office/drawing/2014/main" id="{E8E8F355-C9FA-4004-88EA-2F6A601C30B8}"/>
                </a:ext>
              </a:extLst>
            </p:cNvPr>
            <p:cNvSpPr/>
            <p:nvPr/>
          </p:nvSpPr>
          <p:spPr>
            <a:xfrm>
              <a:off x="6935723" y="4760975"/>
              <a:ext cx="1306068" cy="1304544"/>
            </a:xfrm>
            <a:prstGeom prst="rect">
              <a:avLst/>
            </a:prstGeom>
            <a:blipFill>
              <a:blip r:embed="rId12" cstate="print"/>
              <a:stretch>
                <a:fillRect/>
              </a:stretch>
            </a:blipFill>
          </p:spPr>
          <p:txBody>
            <a:bodyPr wrap="square" lIns="0" tIns="0" rIns="0" bIns="0" rtlCol="0"/>
            <a:lstStyle/>
            <a:p>
              <a:endParaRPr/>
            </a:p>
          </p:txBody>
        </p:sp>
        <p:sp>
          <p:nvSpPr>
            <p:cNvPr id="25" name="object 28">
              <a:extLst>
                <a:ext uri="{FF2B5EF4-FFF2-40B4-BE49-F238E27FC236}">
                  <a16:creationId xmlns:a16="http://schemas.microsoft.com/office/drawing/2014/main" id="{21D938DD-44AF-43B8-A082-8FB7073A1714}"/>
                </a:ext>
              </a:extLst>
            </p:cNvPr>
            <p:cNvSpPr/>
            <p:nvPr/>
          </p:nvSpPr>
          <p:spPr>
            <a:xfrm>
              <a:off x="6394703" y="5067299"/>
              <a:ext cx="1304544" cy="1306068"/>
            </a:xfrm>
            <a:prstGeom prst="rect">
              <a:avLst/>
            </a:prstGeom>
            <a:blipFill>
              <a:blip r:embed="rId13" cstate="print"/>
              <a:stretch>
                <a:fillRect/>
              </a:stretch>
            </a:blipFill>
          </p:spPr>
          <p:txBody>
            <a:bodyPr wrap="square" lIns="0" tIns="0" rIns="0" bIns="0" rtlCol="0"/>
            <a:lstStyle/>
            <a:p>
              <a:endParaRPr/>
            </a:p>
          </p:txBody>
        </p:sp>
      </p:grpSp>
      <p:grpSp>
        <p:nvGrpSpPr>
          <p:cNvPr id="26" name="object 21">
            <a:extLst>
              <a:ext uri="{FF2B5EF4-FFF2-40B4-BE49-F238E27FC236}">
                <a16:creationId xmlns:a16="http://schemas.microsoft.com/office/drawing/2014/main" id="{2D29C930-2B94-4BA9-A4A7-F6DDAE5E8676}"/>
              </a:ext>
            </a:extLst>
          </p:cNvPr>
          <p:cNvGrpSpPr/>
          <p:nvPr/>
        </p:nvGrpSpPr>
        <p:grpSpPr>
          <a:xfrm>
            <a:off x="6477952" y="5743105"/>
            <a:ext cx="1297831" cy="649063"/>
            <a:chOff x="8787383" y="5375680"/>
            <a:chExt cx="1834514" cy="1009650"/>
          </a:xfrm>
        </p:grpSpPr>
        <p:sp>
          <p:nvSpPr>
            <p:cNvPr id="27" name="object 22">
              <a:extLst>
                <a:ext uri="{FF2B5EF4-FFF2-40B4-BE49-F238E27FC236}">
                  <a16:creationId xmlns:a16="http://schemas.microsoft.com/office/drawing/2014/main" id="{2FAF4147-47A3-42D2-AC07-1EE1A9969C48}"/>
                </a:ext>
              </a:extLst>
            </p:cNvPr>
            <p:cNvSpPr/>
            <p:nvPr/>
          </p:nvSpPr>
          <p:spPr>
            <a:xfrm>
              <a:off x="9015863" y="5375680"/>
              <a:ext cx="977891" cy="277548"/>
            </a:xfrm>
            <a:prstGeom prst="rect">
              <a:avLst/>
            </a:prstGeom>
            <a:blipFill>
              <a:blip r:embed="rId14" cstate="print"/>
              <a:stretch>
                <a:fillRect/>
              </a:stretch>
            </a:blipFill>
          </p:spPr>
          <p:txBody>
            <a:bodyPr wrap="square" lIns="0" tIns="0" rIns="0" bIns="0" rtlCol="0"/>
            <a:lstStyle/>
            <a:p>
              <a:endParaRPr/>
            </a:p>
          </p:txBody>
        </p:sp>
        <p:sp>
          <p:nvSpPr>
            <p:cNvPr id="28" name="object 23">
              <a:extLst>
                <a:ext uri="{FF2B5EF4-FFF2-40B4-BE49-F238E27FC236}">
                  <a16:creationId xmlns:a16="http://schemas.microsoft.com/office/drawing/2014/main" id="{67205BAD-8C09-4297-A37B-802003AE7909}"/>
                </a:ext>
              </a:extLst>
            </p:cNvPr>
            <p:cNvSpPr/>
            <p:nvPr/>
          </p:nvSpPr>
          <p:spPr>
            <a:xfrm>
              <a:off x="8787383" y="5597651"/>
              <a:ext cx="1834133" cy="787146"/>
            </a:xfrm>
            <a:prstGeom prst="rect">
              <a:avLst/>
            </a:prstGeom>
            <a:blipFill>
              <a:blip r:embed="rId1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81925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Dataset Overview</a:t>
            </a:r>
          </a:p>
        </p:txBody>
      </p:sp>
      <p:sp>
        <p:nvSpPr>
          <p:cNvPr id="31"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2C300E0C-AA32-451F-8018-AF232880218A}"/>
              </a:ext>
            </a:extLst>
          </p:cNvPr>
          <p:cNvPicPr>
            <a:picLocks noChangeAspect="1"/>
          </p:cNvPicPr>
          <p:nvPr/>
        </p:nvPicPr>
        <p:blipFill>
          <a:blip r:embed="rId2"/>
          <a:stretch>
            <a:fillRect/>
          </a:stretch>
        </p:blipFill>
        <p:spPr>
          <a:xfrm>
            <a:off x="549058" y="2224435"/>
            <a:ext cx="11097349" cy="3939559"/>
          </a:xfrm>
          <a:prstGeom prst="rect">
            <a:avLst/>
          </a:prstGeom>
        </p:spPr>
      </p:pic>
    </p:spTree>
    <p:extLst>
      <p:ext uri="{BB962C8B-B14F-4D97-AF65-F5344CB8AC3E}">
        <p14:creationId xmlns:p14="http://schemas.microsoft.com/office/powerpoint/2010/main" val="253792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3">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15">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17">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E135F-45D2-4677-B18F-1CD8178C724D}"/>
              </a:ext>
            </a:extLst>
          </p:cNvPr>
          <p:cNvSpPr>
            <a:spLocks noGrp="1"/>
          </p:cNvSpPr>
          <p:nvPr>
            <p:ph type="title"/>
          </p:nvPr>
        </p:nvSpPr>
        <p:spPr>
          <a:xfrm>
            <a:off x="838200" y="253397"/>
            <a:ext cx="10515600" cy="1273233"/>
          </a:xfrm>
        </p:spPr>
        <p:txBody>
          <a:bodyPr>
            <a:normAutofit/>
          </a:bodyPr>
          <a:lstStyle/>
          <a:p>
            <a:r>
              <a:rPr lang="en-US" sz="4000">
                <a:latin typeface="Times New Roman" panose="02020603050405020304" pitchFamily="18" charset="0"/>
                <a:cs typeface="Times New Roman" panose="02020603050405020304" pitchFamily="18" charset="0"/>
              </a:rPr>
              <a:t>Challenges</a:t>
            </a:r>
          </a:p>
        </p:txBody>
      </p:sp>
      <p:sp>
        <p:nvSpPr>
          <p:cNvPr id="20" name="Rectangle 19">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Content Placeholder 2">
            <a:extLst>
              <a:ext uri="{FF2B5EF4-FFF2-40B4-BE49-F238E27FC236}">
                <a16:creationId xmlns:a16="http://schemas.microsoft.com/office/drawing/2014/main" id="{4A6491C9-401D-46BA-85FA-6058E6E588C9}"/>
              </a:ext>
            </a:extLst>
          </p:cNvPr>
          <p:cNvSpPr>
            <a:spLocks noGrp="1"/>
          </p:cNvSpPr>
          <p:nvPr>
            <p:ph idx="1"/>
          </p:nvPr>
        </p:nvSpPr>
        <p:spPr>
          <a:xfrm>
            <a:off x="838200" y="2478024"/>
            <a:ext cx="10515600" cy="3694176"/>
          </a:xfrm>
        </p:spPr>
        <p:txBody>
          <a:bodyPr>
            <a:normAutofit/>
          </a:bodyPr>
          <a:lstStyle/>
          <a:p>
            <a:r>
              <a:rPr lang="en-US" sz="1500" dirty="0">
                <a:latin typeface="Times New Roman" panose="02020603050405020304" pitchFamily="18" charset="0"/>
                <a:cs typeface="Times New Roman" panose="02020603050405020304" pitchFamily="18" charset="0"/>
              </a:rPr>
              <a:t>Flipkart is a commercial e-commerce website, where the filter to primarily fetch phones according to their brands was in their home page. We developed our code to scrap according to the structure, But as it is a commercial website, there was a sale happening on Dec 1st and entire structure has been re-formatted from their end for sale. This made us to use another approach for fetching the mobiles, that was by search key.</a:t>
            </a:r>
          </a:p>
          <a:p>
            <a:r>
              <a:rPr lang="en-US" sz="1500" dirty="0">
                <a:latin typeface="Times New Roman" panose="02020603050405020304" pitchFamily="18" charset="0"/>
                <a:cs typeface="Times New Roman" panose="02020603050405020304" pitchFamily="18" charset="0"/>
              </a:rPr>
              <a:t>In 91mobiles, the reviews we can get by scrolling the page, which was quite a new task and we achieved it with selenium.</a:t>
            </a:r>
          </a:p>
          <a:p>
            <a:r>
              <a:rPr lang="en-US" sz="1500" dirty="0">
                <a:latin typeface="Times New Roman" panose="02020603050405020304" pitchFamily="18" charset="0"/>
                <a:cs typeface="Times New Roman" panose="02020603050405020304" pitchFamily="18" charset="0"/>
              </a:rPr>
              <a:t>While scraping, there was a high chance where site used to block us. If we focus on creating a single dictionary and store each element as a product, when it fails, all the stored information was locked and went of no use. So we followed a method to append each element to the file once it is done.</a:t>
            </a:r>
          </a:p>
          <a:p>
            <a:r>
              <a:rPr lang="en-US" sz="1500" dirty="0">
                <a:latin typeface="Times New Roman" panose="02020603050405020304" pitchFamily="18" charset="0"/>
                <a:cs typeface="Times New Roman" panose="02020603050405020304" pitchFamily="18" charset="0"/>
              </a:rPr>
              <a:t> This append further created a problem, as the file which gets individual dictionaries is not in a json format as the append just adds to the end of the file. We did convert the whole file to a string and individually looped over a pattern and added numbers as the key to it. So it was into json format.</a:t>
            </a:r>
          </a:p>
          <a:p>
            <a:r>
              <a:rPr lang="en-US" sz="1500" dirty="0">
                <a:latin typeface="Times New Roman" panose="02020603050405020304" pitchFamily="18" charset="0"/>
                <a:cs typeface="Times New Roman" panose="02020603050405020304" pitchFamily="18" charset="0"/>
              </a:rPr>
              <a:t>There are some junk characters in price like Indian rupee symbol which are hidden and not being able to remove. Need to research more on how to remove them.</a:t>
            </a:r>
          </a:p>
          <a:p>
            <a:r>
              <a:rPr lang="en-US" sz="1500" dirty="0">
                <a:latin typeface="Times New Roman" panose="02020603050405020304" pitchFamily="18" charset="0"/>
                <a:cs typeface="Times New Roman" panose="02020603050405020304" pitchFamily="18" charset="0"/>
              </a:rPr>
              <a:t>Limitation: We can scrap from various sites but as these E-commerce sites are commercial, we are not allowed/authorized to scrap.</a:t>
            </a: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46775"/>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442593A72624588EF9D3BE4026D95" ma:contentTypeVersion="10" ma:contentTypeDescription="Create a new document." ma:contentTypeScope="" ma:versionID="14d9513d11ecf4125998f0ca757b057c">
  <xsd:schema xmlns:xsd="http://www.w3.org/2001/XMLSchema" xmlns:xs="http://www.w3.org/2001/XMLSchema" xmlns:p="http://schemas.microsoft.com/office/2006/metadata/properties" xmlns:ns3="24075246-1183-4bec-9016-81a9c2e59906" xmlns:ns4="4d593041-ef8b-4803-b152-b9337ab3e0a3" targetNamespace="http://schemas.microsoft.com/office/2006/metadata/properties" ma:root="true" ma:fieldsID="8cb8a9c0afd1962a42471808b6358a15" ns3:_="" ns4:_="">
    <xsd:import namespace="24075246-1183-4bec-9016-81a9c2e59906"/>
    <xsd:import namespace="4d593041-ef8b-4803-b152-b9337ab3e0a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075246-1183-4bec-9016-81a9c2e599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593041-ef8b-4803-b152-b9337ab3e0a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64462F-5846-4CFB-BBBF-4B17D6DE8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075246-1183-4bec-9016-81a9c2e59906"/>
    <ds:schemaRef ds:uri="4d593041-ef8b-4803-b152-b9337ab3e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55324C-15BA-4EFC-92ED-6D49E455C3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9BBE26-1338-47CB-83D9-943B4559E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Table of Contents</vt:lpstr>
      <vt:lpstr>Background</vt:lpstr>
      <vt:lpstr>Project Scope</vt:lpstr>
      <vt:lpstr>Data Sources</vt:lpstr>
      <vt:lpstr>Technique and Tools</vt:lpstr>
      <vt:lpstr>Dataset Overview</vt:lpstr>
      <vt:lpstr>Dataset Overview</vt:lpstr>
      <vt:lpstr>Challenges</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Likhil Kumar Rachuri</dc:creator>
  <cp:lastModifiedBy>Likhil Kumar Rachuri</cp:lastModifiedBy>
  <cp:revision>1</cp:revision>
  <dcterms:created xsi:type="dcterms:W3CDTF">2019-12-08T22:36:31Z</dcterms:created>
  <dcterms:modified xsi:type="dcterms:W3CDTF">2019-12-08T22:37:08Z</dcterms:modified>
</cp:coreProperties>
</file>